
<file path=[Content_Types].xml><?xml version="1.0" encoding="utf-8"?>
<Types xmlns="http://schemas.openxmlformats.org/package/2006/content-types">
  <Default ContentType="image/jpeg" Extension="jpg"/>
  <Default ContentType="application/x-fontdata" Extension="fntdata"/>
  <Default ContentType="image/gif" Extension="gif"/>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56.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57.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5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37.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38.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34.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35.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36.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32.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6.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55.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5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86" r:id="rId5"/>
    <p:sldMasterId id="2147483687" r:id="rId6"/>
  </p:sldMasterIdLst>
  <p:notesMasterIdLst>
    <p:notesMasterId r:id="rId7"/>
  </p:notesMasterIdLst>
  <p:sldIdLst>
    <p:sldId id="256" r:id="rId8"/>
    <p:sldId id="257" r:id="rId9"/>
    <p:sldId id="258" r:id="rId10"/>
    <p:sldId id="259" r:id="rId11"/>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00" r:id="rId52"/>
    <p:sldId id="301" r:id="rId53"/>
    <p:sldId id="302" r:id="rId54"/>
    <p:sldId id="303" r:id="rId55"/>
    <p:sldId id="304" r:id="rId56"/>
    <p:sldId id="305" r:id="rId57"/>
    <p:sldId id="306" r:id="rId58"/>
    <p:sldId id="307" r:id="rId59"/>
    <p:sldId id="308" r:id="rId60"/>
    <p:sldId id="309" r:id="rId61"/>
    <p:sldId id="310" r:id="rId62"/>
    <p:sldId id="311" r:id="rId63"/>
    <p:sldId id="312" r:id="rId64"/>
  </p:sldIdLst>
  <p:sldSz cy="5143500" cx="9144000"/>
  <p:notesSz cx="6858000" cy="9144000"/>
  <p:embeddedFontLst>
    <p:embeddedFont>
      <p:font typeface="Proxima Nova"/>
      <p:regular r:id="rId65"/>
      <p:bold r:id="rId66"/>
      <p:italic r:id="rId67"/>
      <p:boldItalic r:id="rId68"/>
    </p:embeddedFont>
    <p:embeddedFont>
      <p:font typeface="Roboto Medium"/>
      <p:regular r:id="rId69"/>
      <p:bold r:id="rId70"/>
      <p:italic r:id="rId71"/>
      <p:boldItalic r:id="rId72"/>
    </p:embeddedFont>
    <p:embeddedFont>
      <p:font typeface="Amatic SC"/>
      <p:regular r:id="rId73"/>
      <p:bold r:id="rId74"/>
    </p:embeddedFont>
    <p:embeddedFont>
      <p:font typeface="Anaheim"/>
      <p:regular r:id="rId75"/>
    </p:embeddedFont>
    <p:embeddedFont>
      <p:font typeface="Hind"/>
      <p:regular r:id="rId76"/>
      <p:bold r:id="rId77"/>
    </p:embeddedFont>
    <p:embeddedFont>
      <p:font typeface="Francois One"/>
      <p:regular r:id="rId78"/>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631">
          <p15:clr>
            <a:srgbClr val="9AA0A6"/>
          </p15:clr>
        </p15:guide>
        <p15:guide id="2" pos="449">
          <p15:clr>
            <a:srgbClr val="9AA0A6"/>
          </p15:clr>
        </p15:guide>
        <p15:guide id="3" orient="horz" pos="340">
          <p15:clr>
            <a:srgbClr val="9AA0A6"/>
          </p15:clr>
        </p15:guide>
        <p15:guide id="4" orient="horz" pos="2900">
          <p15:clr>
            <a:srgbClr val="9AA0A6"/>
          </p15:clr>
        </p15:guide>
        <p15:guide id="5" pos="5311">
          <p15:clr>
            <a:srgbClr val="9AA0A6"/>
          </p15:clr>
        </p15:guide>
        <p15:guide id="6" orient="horz" pos="3240">
          <p15:clr>
            <a:srgbClr val="9AA0A6"/>
          </p15:clr>
        </p15:guide>
        <p15:guide id="7" pos="731">
          <p15:clr>
            <a:srgbClr val="9AA0A6"/>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48DFE9CC-2D9A-481F-8FED-5780CF92A0D2}">
  <a:tblStyle styleId="{48DFE9CC-2D9A-481F-8FED-5780CF92A0D2}"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631" orient="horz"/>
        <p:guide pos="449"/>
        <p:guide pos="340" orient="horz"/>
        <p:guide pos="2900" orient="horz"/>
        <p:guide pos="5311"/>
        <p:guide pos="3240" orient="horz"/>
        <p:guide pos="731"/>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slide" Target="slides/slide33.xml"/><Relationship Id="rId42" Type="http://schemas.openxmlformats.org/officeDocument/2006/relationships/slide" Target="slides/slide35.xml"/><Relationship Id="rId41" Type="http://schemas.openxmlformats.org/officeDocument/2006/relationships/slide" Target="slides/slide34.xml"/><Relationship Id="rId44" Type="http://schemas.openxmlformats.org/officeDocument/2006/relationships/slide" Target="slides/slide37.xml"/><Relationship Id="rId43" Type="http://schemas.openxmlformats.org/officeDocument/2006/relationships/slide" Target="slides/slide36.xml"/><Relationship Id="rId46" Type="http://schemas.openxmlformats.org/officeDocument/2006/relationships/slide" Target="slides/slide39.xml"/><Relationship Id="rId45" Type="http://schemas.openxmlformats.org/officeDocument/2006/relationships/slide" Target="slides/slide38.xml"/><Relationship Id="rId1" Type="http://schemas.openxmlformats.org/officeDocument/2006/relationships/theme" Target="theme/theme1.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9" Type="http://schemas.openxmlformats.org/officeDocument/2006/relationships/slide" Target="slides/slide2.xml"/><Relationship Id="rId48" Type="http://schemas.openxmlformats.org/officeDocument/2006/relationships/slide" Target="slides/slide41.xml"/><Relationship Id="rId47" Type="http://schemas.openxmlformats.org/officeDocument/2006/relationships/slide" Target="slides/slide40.xml"/><Relationship Id="rId49" Type="http://schemas.openxmlformats.org/officeDocument/2006/relationships/slide" Target="slides/slide42.xml"/><Relationship Id="rId5" Type="http://schemas.openxmlformats.org/officeDocument/2006/relationships/slideMaster" Target="slideMasters/slideMaster1.xml"/><Relationship Id="rId6" Type="http://schemas.openxmlformats.org/officeDocument/2006/relationships/slideMaster" Target="slideMasters/slideMaster2.xml"/><Relationship Id="rId7" Type="http://schemas.openxmlformats.org/officeDocument/2006/relationships/notesMaster" Target="notesMasters/notesMaster1.xml"/><Relationship Id="rId8" Type="http://schemas.openxmlformats.org/officeDocument/2006/relationships/slide" Target="slides/slide1.xml"/><Relationship Id="rId73" Type="http://schemas.openxmlformats.org/officeDocument/2006/relationships/font" Target="fonts/AmaticSC-regular.fntdata"/><Relationship Id="rId72" Type="http://schemas.openxmlformats.org/officeDocument/2006/relationships/font" Target="fonts/RobotoMedium-boldItalic.fntdata"/><Relationship Id="rId31" Type="http://schemas.openxmlformats.org/officeDocument/2006/relationships/slide" Target="slides/slide24.xml"/><Relationship Id="rId75" Type="http://schemas.openxmlformats.org/officeDocument/2006/relationships/font" Target="fonts/Anaheim-regular.fntdata"/><Relationship Id="rId30" Type="http://schemas.openxmlformats.org/officeDocument/2006/relationships/slide" Target="slides/slide23.xml"/><Relationship Id="rId74" Type="http://schemas.openxmlformats.org/officeDocument/2006/relationships/font" Target="fonts/AmaticSC-bold.fntdata"/><Relationship Id="rId33" Type="http://schemas.openxmlformats.org/officeDocument/2006/relationships/slide" Target="slides/slide26.xml"/><Relationship Id="rId77" Type="http://schemas.openxmlformats.org/officeDocument/2006/relationships/font" Target="fonts/Hind-bold.fntdata"/><Relationship Id="rId32" Type="http://schemas.openxmlformats.org/officeDocument/2006/relationships/slide" Target="slides/slide25.xml"/><Relationship Id="rId76" Type="http://schemas.openxmlformats.org/officeDocument/2006/relationships/font" Target="fonts/Hind-regular.fntdata"/><Relationship Id="rId35" Type="http://schemas.openxmlformats.org/officeDocument/2006/relationships/slide" Target="slides/slide28.xml"/><Relationship Id="rId34" Type="http://schemas.openxmlformats.org/officeDocument/2006/relationships/slide" Target="slides/slide27.xml"/><Relationship Id="rId78" Type="http://schemas.openxmlformats.org/officeDocument/2006/relationships/font" Target="fonts/FrancoisOne-regular.fntdata"/><Relationship Id="rId71" Type="http://schemas.openxmlformats.org/officeDocument/2006/relationships/font" Target="fonts/RobotoMedium-italic.fntdata"/><Relationship Id="rId70" Type="http://schemas.openxmlformats.org/officeDocument/2006/relationships/font" Target="fonts/RobotoMedium-bold.fntdata"/><Relationship Id="rId37" Type="http://schemas.openxmlformats.org/officeDocument/2006/relationships/slide" Target="slides/slide30.xml"/><Relationship Id="rId36" Type="http://schemas.openxmlformats.org/officeDocument/2006/relationships/slide" Target="slides/slide29.xml"/><Relationship Id="rId39" Type="http://schemas.openxmlformats.org/officeDocument/2006/relationships/slide" Target="slides/slide32.xml"/><Relationship Id="rId38" Type="http://schemas.openxmlformats.org/officeDocument/2006/relationships/slide" Target="slides/slide31.xml"/><Relationship Id="rId62" Type="http://schemas.openxmlformats.org/officeDocument/2006/relationships/slide" Target="slides/slide55.xml"/><Relationship Id="rId61" Type="http://schemas.openxmlformats.org/officeDocument/2006/relationships/slide" Target="slides/slide54.xml"/><Relationship Id="rId20" Type="http://schemas.openxmlformats.org/officeDocument/2006/relationships/slide" Target="slides/slide13.xml"/><Relationship Id="rId64" Type="http://schemas.openxmlformats.org/officeDocument/2006/relationships/slide" Target="slides/slide57.xml"/><Relationship Id="rId63" Type="http://schemas.openxmlformats.org/officeDocument/2006/relationships/slide" Target="slides/slide56.xml"/><Relationship Id="rId22" Type="http://schemas.openxmlformats.org/officeDocument/2006/relationships/slide" Target="slides/slide15.xml"/><Relationship Id="rId66" Type="http://schemas.openxmlformats.org/officeDocument/2006/relationships/font" Target="fonts/ProximaNova-bold.fntdata"/><Relationship Id="rId21" Type="http://schemas.openxmlformats.org/officeDocument/2006/relationships/slide" Target="slides/slide14.xml"/><Relationship Id="rId65" Type="http://schemas.openxmlformats.org/officeDocument/2006/relationships/font" Target="fonts/ProximaNova-regular.fntdata"/><Relationship Id="rId24" Type="http://schemas.openxmlformats.org/officeDocument/2006/relationships/slide" Target="slides/slide17.xml"/><Relationship Id="rId68" Type="http://schemas.openxmlformats.org/officeDocument/2006/relationships/font" Target="fonts/ProximaNova-boldItalic.fntdata"/><Relationship Id="rId23" Type="http://schemas.openxmlformats.org/officeDocument/2006/relationships/slide" Target="slides/slide16.xml"/><Relationship Id="rId67" Type="http://schemas.openxmlformats.org/officeDocument/2006/relationships/font" Target="fonts/ProximaNova-italic.fntdata"/><Relationship Id="rId60" Type="http://schemas.openxmlformats.org/officeDocument/2006/relationships/slide" Target="slides/slide53.xml"/><Relationship Id="rId26" Type="http://schemas.openxmlformats.org/officeDocument/2006/relationships/slide" Target="slides/slide19.xml"/><Relationship Id="rId25" Type="http://schemas.openxmlformats.org/officeDocument/2006/relationships/slide" Target="slides/slide18.xml"/><Relationship Id="rId69" Type="http://schemas.openxmlformats.org/officeDocument/2006/relationships/font" Target="fonts/RobotoMedium-regular.fntdata"/><Relationship Id="rId28" Type="http://schemas.openxmlformats.org/officeDocument/2006/relationships/slide" Target="slides/slide21.xml"/><Relationship Id="rId27" Type="http://schemas.openxmlformats.org/officeDocument/2006/relationships/slide" Target="slides/slide20.xml"/><Relationship Id="rId29" Type="http://schemas.openxmlformats.org/officeDocument/2006/relationships/slide" Target="slides/slide22.xml"/><Relationship Id="rId51" Type="http://schemas.openxmlformats.org/officeDocument/2006/relationships/slide" Target="slides/slide44.xml"/><Relationship Id="rId50" Type="http://schemas.openxmlformats.org/officeDocument/2006/relationships/slide" Target="slides/slide43.xml"/><Relationship Id="rId53" Type="http://schemas.openxmlformats.org/officeDocument/2006/relationships/slide" Target="slides/slide46.xml"/><Relationship Id="rId52" Type="http://schemas.openxmlformats.org/officeDocument/2006/relationships/slide" Target="slides/slide45.xml"/><Relationship Id="rId11" Type="http://schemas.openxmlformats.org/officeDocument/2006/relationships/slide" Target="slides/slide4.xml"/><Relationship Id="rId55" Type="http://schemas.openxmlformats.org/officeDocument/2006/relationships/slide" Target="slides/slide48.xml"/><Relationship Id="rId10" Type="http://schemas.openxmlformats.org/officeDocument/2006/relationships/slide" Target="slides/slide3.xml"/><Relationship Id="rId54" Type="http://schemas.openxmlformats.org/officeDocument/2006/relationships/slide" Target="slides/slide47.xml"/><Relationship Id="rId13" Type="http://schemas.openxmlformats.org/officeDocument/2006/relationships/slide" Target="slides/slide6.xml"/><Relationship Id="rId57" Type="http://schemas.openxmlformats.org/officeDocument/2006/relationships/slide" Target="slides/slide50.xml"/><Relationship Id="rId12" Type="http://schemas.openxmlformats.org/officeDocument/2006/relationships/slide" Target="slides/slide5.xml"/><Relationship Id="rId56" Type="http://schemas.openxmlformats.org/officeDocument/2006/relationships/slide" Target="slides/slide49.xml"/><Relationship Id="rId15" Type="http://schemas.openxmlformats.org/officeDocument/2006/relationships/slide" Target="slides/slide8.xml"/><Relationship Id="rId59" Type="http://schemas.openxmlformats.org/officeDocument/2006/relationships/slide" Target="slides/slide52.xml"/><Relationship Id="rId14" Type="http://schemas.openxmlformats.org/officeDocument/2006/relationships/slide" Target="slides/slide7.xml"/><Relationship Id="rId58" Type="http://schemas.openxmlformats.org/officeDocument/2006/relationships/slide" Target="slides/slide51.xml"/><Relationship Id="rId17" Type="http://schemas.openxmlformats.org/officeDocument/2006/relationships/slide" Target="slides/slide10.xml"/><Relationship Id="rId16" Type="http://schemas.openxmlformats.org/officeDocument/2006/relationships/slide" Target="slides/slide9.xml"/><Relationship Id="rId19" Type="http://schemas.openxmlformats.org/officeDocument/2006/relationships/slide" Target="slides/slide12.xml"/><Relationship Id="rId18" Type="http://schemas.openxmlformats.org/officeDocument/2006/relationships/slide" Target="slides/slide1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9" name="Shape 889"/>
        <p:cNvGrpSpPr/>
        <p:nvPr/>
      </p:nvGrpSpPr>
      <p:grpSpPr>
        <a:xfrm>
          <a:off x="0" y="0"/>
          <a:ext cx="0" cy="0"/>
          <a:chOff x="0" y="0"/>
          <a:chExt cx="0" cy="0"/>
        </a:xfrm>
      </p:grpSpPr>
      <p:sp>
        <p:nvSpPr>
          <p:cNvPr id="890" name="Google Shape;890;gcb6aa3ced9_0_6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1" name="Google Shape;891;gcb6aa3ced9_0_6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9" name="Shape 1239"/>
        <p:cNvGrpSpPr/>
        <p:nvPr/>
      </p:nvGrpSpPr>
      <p:grpSpPr>
        <a:xfrm>
          <a:off x="0" y="0"/>
          <a:ext cx="0" cy="0"/>
          <a:chOff x="0" y="0"/>
          <a:chExt cx="0" cy="0"/>
        </a:xfrm>
      </p:grpSpPr>
      <p:sp>
        <p:nvSpPr>
          <p:cNvPr id="1240" name="Google Shape;1240;gcb7aaaeeb1_0_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41" name="Google Shape;1241;gcb7aaaeeb1_0_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47" name="Shape 1247"/>
        <p:cNvGrpSpPr/>
        <p:nvPr/>
      </p:nvGrpSpPr>
      <p:grpSpPr>
        <a:xfrm>
          <a:off x="0" y="0"/>
          <a:ext cx="0" cy="0"/>
          <a:chOff x="0" y="0"/>
          <a:chExt cx="0" cy="0"/>
        </a:xfrm>
      </p:grpSpPr>
      <p:sp>
        <p:nvSpPr>
          <p:cNvPr id="1248" name="Google Shape;1248;gfd8a3cc078_0_2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49" name="Google Shape;1249;gfd8a3cc078_0_2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69" name="Shape 1269"/>
        <p:cNvGrpSpPr/>
        <p:nvPr/>
      </p:nvGrpSpPr>
      <p:grpSpPr>
        <a:xfrm>
          <a:off x="0" y="0"/>
          <a:ext cx="0" cy="0"/>
          <a:chOff x="0" y="0"/>
          <a:chExt cx="0" cy="0"/>
        </a:xfrm>
      </p:grpSpPr>
      <p:sp>
        <p:nvSpPr>
          <p:cNvPr id="1270" name="Google Shape;1270;g100b32b3b56_1_1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71" name="Google Shape;1271;g100b32b3b56_1_1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85" name="Shape 1485"/>
        <p:cNvGrpSpPr/>
        <p:nvPr/>
      </p:nvGrpSpPr>
      <p:grpSpPr>
        <a:xfrm>
          <a:off x="0" y="0"/>
          <a:ext cx="0" cy="0"/>
          <a:chOff x="0" y="0"/>
          <a:chExt cx="0" cy="0"/>
        </a:xfrm>
      </p:grpSpPr>
      <p:sp>
        <p:nvSpPr>
          <p:cNvPr id="1486" name="Google Shape;1486;g1009f21ed4a_0_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87" name="Google Shape;1487;g1009f21ed4a_0_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91" name="Shape 1491"/>
        <p:cNvGrpSpPr/>
        <p:nvPr/>
      </p:nvGrpSpPr>
      <p:grpSpPr>
        <a:xfrm>
          <a:off x="0" y="0"/>
          <a:ext cx="0" cy="0"/>
          <a:chOff x="0" y="0"/>
          <a:chExt cx="0" cy="0"/>
        </a:xfrm>
      </p:grpSpPr>
      <p:sp>
        <p:nvSpPr>
          <p:cNvPr id="1492" name="Google Shape;1492;gf8937d0ac6_0_7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93" name="Google Shape;1493;gf8937d0ac6_0_7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15" name="Shape 1515"/>
        <p:cNvGrpSpPr/>
        <p:nvPr/>
      </p:nvGrpSpPr>
      <p:grpSpPr>
        <a:xfrm>
          <a:off x="0" y="0"/>
          <a:ext cx="0" cy="0"/>
          <a:chOff x="0" y="0"/>
          <a:chExt cx="0" cy="0"/>
        </a:xfrm>
      </p:grpSpPr>
      <p:sp>
        <p:nvSpPr>
          <p:cNvPr id="1516" name="Google Shape;1516;g100b32b3b56_0_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17" name="Google Shape;1517;g100b32b3b56_0_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22" name="Shape 1522"/>
        <p:cNvGrpSpPr/>
        <p:nvPr/>
      </p:nvGrpSpPr>
      <p:grpSpPr>
        <a:xfrm>
          <a:off x="0" y="0"/>
          <a:ext cx="0" cy="0"/>
          <a:chOff x="0" y="0"/>
          <a:chExt cx="0" cy="0"/>
        </a:xfrm>
      </p:grpSpPr>
      <p:sp>
        <p:nvSpPr>
          <p:cNvPr id="1523" name="Google Shape;1523;gcb7aaaeeb1_0_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24" name="Google Shape;1524;gcb7aaaeeb1_0_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30" name="Shape 1530"/>
        <p:cNvGrpSpPr/>
        <p:nvPr/>
      </p:nvGrpSpPr>
      <p:grpSpPr>
        <a:xfrm>
          <a:off x="0" y="0"/>
          <a:ext cx="0" cy="0"/>
          <a:chOff x="0" y="0"/>
          <a:chExt cx="0" cy="0"/>
        </a:xfrm>
      </p:grpSpPr>
      <p:sp>
        <p:nvSpPr>
          <p:cNvPr id="1531" name="Google Shape;1531;gfd8a3cc078_0_2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32" name="Google Shape;1532;gfd8a3cc078_0_2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62" name="Shape 1562"/>
        <p:cNvGrpSpPr/>
        <p:nvPr/>
      </p:nvGrpSpPr>
      <p:grpSpPr>
        <a:xfrm>
          <a:off x="0" y="0"/>
          <a:ext cx="0" cy="0"/>
          <a:chOff x="0" y="0"/>
          <a:chExt cx="0" cy="0"/>
        </a:xfrm>
      </p:grpSpPr>
      <p:sp>
        <p:nvSpPr>
          <p:cNvPr id="1563" name="Google Shape;1563;g100b32b3b56_1_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64" name="Google Shape;1564;g100b32b3b56_1_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01" name="Shape 1601"/>
        <p:cNvGrpSpPr/>
        <p:nvPr/>
      </p:nvGrpSpPr>
      <p:grpSpPr>
        <a:xfrm>
          <a:off x="0" y="0"/>
          <a:ext cx="0" cy="0"/>
          <a:chOff x="0" y="0"/>
          <a:chExt cx="0" cy="0"/>
        </a:xfrm>
      </p:grpSpPr>
      <p:sp>
        <p:nvSpPr>
          <p:cNvPr id="1602" name="Google Shape;1602;g10076e0e08a_0_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03" name="Google Shape;1603;g10076e0e08a_0_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0" name="Shape 1090"/>
        <p:cNvGrpSpPr/>
        <p:nvPr/>
      </p:nvGrpSpPr>
      <p:grpSpPr>
        <a:xfrm>
          <a:off x="0" y="0"/>
          <a:ext cx="0" cy="0"/>
          <a:chOff x="0" y="0"/>
          <a:chExt cx="0" cy="0"/>
        </a:xfrm>
      </p:grpSpPr>
      <p:sp>
        <p:nvSpPr>
          <p:cNvPr id="1091" name="Google Shape;1091;gf8937d0ac6_0_6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92" name="Google Shape;1092;gf8937d0ac6_0_6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30" name="Shape 1630"/>
        <p:cNvGrpSpPr/>
        <p:nvPr/>
      </p:nvGrpSpPr>
      <p:grpSpPr>
        <a:xfrm>
          <a:off x="0" y="0"/>
          <a:ext cx="0" cy="0"/>
          <a:chOff x="0" y="0"/>
          <a:chExt cx="0" cy="0"/>
        </a:xfrm>
      </p:grpSpPr>
      <p:sp>
        <p:nvSpPr>
          <p:cNvPr id="1631" name="Google Shape;1631;g10076e0e08a_0_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32" name="Google Shape;1632;g10076e0e08a_0_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40" name="Shape 1640"/>
        <p:cNvGrpSpPr/>
        <p:nvPr/>
      </p:nvGrpSpPr>
      <p:grpSpPr>
        <a:xfrm>
          <a:off x="0" y="0"/>
          <a:ext cx="0" cy="0"/>
          <a:chOff x="0" y="0"/>
          <a:chExt cx="0" cy="0"/>
        </a:xfrm>
      </p:grpSpPr>
      <p:sp>
        <p:nvSpPr>
          <p:cNvPr id="1641" name="Google Shape;1641;gf8937d0ac6_0_7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42" name="Google Shape;1642;gf8937d0ac6_0_7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59" name="Shape 1659"/>
        <p:cNvGrpSpPr/>
        <p:nvPr/>
      </p:nvGrpSpPr>
      <p:grpSpPr>
        <a:xfrm>
          <a:off x="0" y="0"/>
          <a:ext cx="0" cy="0"/>
          <a:chOff x="0" y="0"/>
          <a:chExt cx="0" cy="0"/>
        </a:xfrm>
      </p:grpSpPr>
      <p:sp>
        <p:nvSpPr>
          <p:cNvPr id="1660" name="Google Shape;1660;gf8937d0ac6_0_7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61" name="Google Shape;1661;gf8937d0ac6_0_7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65" name="Shape 1665"/>
        <p:cNvGrpSpPr/>
        <p:nvPr/>
      </p:nvGrpSpPr>
      <p:grpSpPr>
        <a:xfrm>
          <a:off x="0" y="0"/>
          <a:ext cx="0" cy="0"/>
          <a:chOff x="0" y="0"/>
          <a:chExt cx="0" cy="0"/>
        </a:xfrm>
      </p:grpSpPr>
      <p:sp>
        <p:nvSpPr>
          <p:cNvPr id="1666" name="Google Shape;1666;gf8937d0ac6_0_7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67" name="Google Shape;1667;gf8937d0ac6_0_7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26" name="Shape 1726"/>
        <p:cNvGrpSpPr/>
        <p:nvPr/>
      </p:nvGrpSpPr>
      <p:grpSpPr>
        <a:xfrm>
          <a:off x="0" y="0"/>
          <a:ext cx="0" cy="0"/>
          <a:chOff x="0" y="0"/>
          <a:chExt cx="0" cy="0"/>
        </a:xfrm>
      </p:grpSpPr>
      <p:sp>
        <p:nvSpPr>
          <p:cNvPr id="1727" name="Google Shape;1727;gfd8a3cc078_0_3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28" name="Google Shape;1728;gfd8a3cc078_0_3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31" name="Shape 1731"/>
        <p:cNvGrpSpPr/>
        <p:nvPr/>
      </p:nvGrpSpPr>
      <p:grpSpPr>
        <a:xfrm>
          <a:off x="0" y="0"/>
          <a:ext cx="0" cy="0"/>
          <a:chOff x="0" y="0"/>
          <a:chExt cx="0" cy="0"/>
        </a:xfrm>
      </p:grpSpPr>
      <p:sp>
        <p:nvSpPr>
          <p:cNvPr id="1732" name="Google Shape;1732;gcb7aaaeeb1_0_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33" name="Google Shape;1733;gcb7aaaeeb1_0_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34" name="Shape 1834"/>
        <p:cNvGrpSpPr/>
        <p:nvPr/>
      </p:nvGrpSpPr>
      <p:grpSpPr>
        <a:xfrm>
          <a:off x="0" y="0"/>
          <a:ext cx="0" cy="0"/>
          <a:chOff x="0" y="0"/>
          <a:chExt cx="0" cy="0"/>
        </a:xfrm>
      </p:grpSpPr>
      <p:sp>
        <p:nvSpPr>
          <p:cNvPr id="1835" name="Google Shape;1835;gf8937d0ac6_0_7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36" name="Google Shape;1836;gf8937d0ac6_0_7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20" name="Shape 2020"/>
        <p:cNvGrpSpPr/>
        <p:nvPr/>
      </p:nvGrpSpPr>
      <p:grpSpPr>
        <a:xfrm>
          <a:off x="0" y="0"/>
          <a:ext cx="0" cy="0"/>
          <a:chOff x="0" y="0"/>
          <a:chExt cx="0" cy="0"/>
        </a:xfrm>
      </p:grpSpPr>
      <p:sp>
        <p:nvSpPr>
          <p:cNvPr id="2021" name="Google Shape;2021;g100b32b3b56_0_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22" name="Google Shape;2022;g100b32b3b56_0_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32" name="Shape 2032"/>
        <p:cNvGrpSpPr/>
        <p:nvPr/>
      </p:nvGrpSpPr>
      <p:grpSpPr>
        <a:xfrm>
          <a:off x="0" y="0"/>
          <a:ext cx="0" cy="0"/>
          <a:chOff x="0" y="0"/>
          <a:chExt cx="0" cy="0"/>
        </a:xfrm>
      </p:grpSpPr>
      <p:sp>
        <p:nvSpPr>
          <p:cNvPr id="2033" name="Google Shape;2033;gf8937d0ac6_0_7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34" name="Google Shape;2034;gf8937d0ac6_0_7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38" name="Shape 2038"/>
        <p:cNvGrpSpPr/>
        <p:nvPr/>
      </p:nvGrpSpPr>
      <p:grpSpPr>
        <a:xfrm>
          <a:off x="0" y="0"/>
          <a:ext cx="0" cy="0"/>
          <a:chOff x="0" y="0"/>
          <a:chExt cx="0" cy="0"/>
        </a:xfrm>
      </p:grpSpPr>
      <p:sp>
        <p:nvSpPr>
          <p:cNvPr id="2039" name="Google Shape;2039;gf8937d0ac6_0_8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40" name="Google Shape;2040;gf8937d0ac6_0_8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6" name="Shape 1096"/>
        <p:cNvGrpSpPr/>
        <p:nvPr/>
      </p:nvGrpSpPr>
      <p:grpSpPr>
        <a:xfrm>
          <a:off x="0" y="0"/>
          <a:ext cx="0" cy="0"/>
          <a:chOff x="0" y="0"/>
          <a:chExt cx="0" cy="0"/>
        </a:xfrm>
      </p:grpSpPr>
      <p:sp>
        <p:nvSpPr>
          <p:cNvPr id="1097" name="Google Shape;1097;gcb6aa3ced9_0_5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98" name="Google Shape;1098;gcb6aa3ced9_0_5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62" name="Shape 2062"/>
        <p:cNvGrpSpPr/>
        <p:nvPr/>
      </p:nvGrpSpPr>
      <p:grpSpPr>
        <a:xfrm>
          <a:off x="0" y="0"/>
          <a:ext cx="0" cy="0"/>
          <a:chOff x="0" y="0"/>
          <a:chExt cx="0" cy="0"/>
        </a:xfrm>
      </p:grpSpPr>
      <p:sp>
        <p:nvSpPr>
          <p:cNvPr id="2063" name="Google Shape;2063;gcb7aaaeeb1_0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64" name="Google Shape;2064;gcb7aaaeeb1_0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77" name="Shape 2077"/>
        <p:cNvGrpSpPr/>
        <p:nvPr/>
      </p:nvGrpSpPr>
      <p:grpSpPr>
        <a:xfrm>
          <a:off x="0" y="0"/>
          <a:ext cx="0" cy="0"/>
          <a:chOff x="0" y="0"/>
          <a:chExt cx="0" cy="0"/>
        </a:xfrm>
      </p:grpSpPr>
      <p:sp>
        <p:nvSpPr>
          <p:cNvPr id="2078" name="Google Shape;2078;g100b32b3b56_1_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79" name="Google Shape;2079;g100b32b3b56_1_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88" name="Shape 2088"/>
        <p:cNvGrpSpPr/>
        <p:nvPr/>
      </p:nvGrpSpPr>
      <p:grpSpPr>
        <a:xfrm>
          <a:off x="0" y="0"/>
          <a:ext cx="0" cy="0"/>
          <a:chOff x="0" y="0"/>
          <a:chExt cx="0" cy="0"/>
        </a:xfrm>
      </p:grpSpPr>
      <p:sp>
        <p:nvSpPr>
          <p:cNvPr id="2089" name="Google Shape;2089;g1009f21ed4a_0_1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90" name="Google Shape;2090;g1009f21ed4a_0_1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00" name="Shape 2100"/>
        <p:cNvGrpSpPr/>
        <p:nvPr/>
      </p:nvGrpSpPr>
      <p:grpSpPr>
        <a:xfrm>
          <a:off x="0" y="0"/>
          <a:ext cx="0" cy="0"/>
          <a:chOff x="0" y="0"/>
          <a:chExt cx="0" cy="0"/>
        </a:xfrm>
      </p:grpSpPr>
      <p:sp>
        <p:nvSpPr>
          <p:cNvPr id="2101" name="Google Shape;2101;g1009f21ed4a_0_1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02" name="Google Shape;2102;g1009f21ed4a_0_1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12" name="Shape 2112"/>
        <p:cNvGrpSpPr/>
        <p:nvPr/>
      </p:nvGrpSpPr>
      <p:grpSpPr>
        <a:xfrm>
          <a:off x="0" y="0"/>
          <a:ext cx="0" cy="0"/>
          <a:chOff x="0" y="0"/>
          <a:chExt cx="0" cy="0"/>
        </a:xfrm>
      </p:grpSpPr>
      <p:sp>
        <p:nvSpPr>
          <p:cNvPr id="2113" name="Google Shape;2113;g1009f21ed4a_0_1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14" name="Google Shape;2114;g1009f21ed4a_0_1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24" name="Shape 2124"/>
        <p:cNvGrpSpPr/>
        <p:nvPr/>
      </p:nvGrpSpPr>
      <p:grpSpPr>
        <a:xfrm>
          <a:off x="0" y="0"/>
          <a:ext cx="0" cy="0"/>
          <a:chOff x="0" y="0"/>
          <a:chExt cx="0" cy="0"/>
        </a:xfrm>
      </p:grpSpPr>
      <p:sp>
        <p:nvSpPr>
          <p:cNvPr id="2125" name="Google Shape;2125;gfd8a3cc078_0_2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26" name="Google Shape;2126;gfd8a3cc078_0_2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10" name="Shape 2310"/>
        <p:cNvGrpSpPr/>
        <p:nvPr/>
      </p:nvGrpSpPr>
      <p:grpSpPr>
        <a:xfrm>
          <a:off x="0" y="0"/>
          <a:ext cx="0" cy="0"/>
          <a:chOff x="0" y="0"/>
          <a:chExt cx="0" cy="0"/>
        </a:xfrm>
      </p:grpSpPr>
      <p:sp>
        <p:nvSpPr>
          <p:cNvPr id="2311" name="Google Shape;2311;g101c84176a0_0_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12" name="Google Shape;2312;g101c84176a0_0_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74" name="Shape 2474"/>
        <p:cNvGrpSpPr/>
        <p:nvPr/>
      </p:nvGrpSpPr>
      <p:grpSpPr>
        <a:xfrm>
          <a:off x="0" y="0"/>
          <a:ext cx="0" cy="0"/>
          <a:chOff x="0" y="0"/>
          <a:chExt cx="0" cy="0"/>
        </a:xfrm>
      </p:grpSpPr>
      <p:sp>
        <p:nvSpPr>
          <p:cNvPr id="2475" name="Google Shape;2475;gf8937d0ac6_0_239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76" name="Google Shape;2476;gf8937d0ac6_0_239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26" name="Shape 2826"/>
        <p:cNvGrpSpPr/>
        <p:nvPr/>
      </p:nvGrpSpPr>
      <p:grpSpPr>
        <a:xfrm>
          <a:off x="0" y="0"/>
          <a:ext cx="0" cy="0"/>
          <a:chOff x="0" y="0"/>
          <a:chExt cx="0" cy="0"/>
        </a:xfrm>
      </p:grpSpPr>
      <p:sp>
        <p:nvSpPr>
          <p:cNvPr id="2827" name="Google Shape;2827;gf8937d0ac6_0_239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28" name="Google Shape;2828;gf8937d0ac6_0_239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32" name="Shape 2832"/>
        <p:cNvGrpSpPr/>
        <p:nvPr/>
      </p:nvGrpSpPr>
      <p:grpSpPr>
        <a:xfrm>
          <a:off x="0" y="0"/>
          <a:ext cx="0" cy="0"/>
          <a:chOff x="0" y="0"/>
          <a:chExt cx="0" cy="0"/>
        </a:xfrm>
      </p:grpSpPr>
      <p:sp>
        <p:nvSpPr>
          <p:cNvPr id="2833" name="Google Shape;2833;gf8937d0ac6_0_239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34" name="Google Shape;2834;gf8937d0ac6_0_239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7" name="Shape 1117"/>
        <p:cNvGrpSpPr/>
        <p:nvPr/>
      </p:nvGrpSpPr>
      <p:grpSpPr>
        <a:xfrm>
          <a:off x="0" y="0"/>
          <a:ext cx="0" cy="0"/>
          <a:chOff x="0" y="0"/>
          <a:chExt cx="0" cy="0"/>
        </a:xfrm>
      </p:grpSpPr>
      <p:sp>
        <p:nvSpPr>
          <p:cNvPr id="1118" name="Google Shape;1118;g1009f21ed4a_0_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9" name="Google Shape;1119;g1009f21ed4a_0_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38" name="Shape 2838"/>
        <p:cNvGrpSpPr/>
        <p:nvPr/>
      </p:nvGrpSpPr>
      <p:grpSpPr>
        <a:xfrm>
          <a:off x="0" y="0"/>
          <a:ext cx="0" cy="0"/>
          <a:chOff x="0" y="0"/>
          <a:chExt cx="0" cy="0"/>
        </a:xfrm>
      </p:grpSpPr>
      <p:sp>
        <p:nvSpPr>
          <p:cNvPr id="2839" name="Google Shape;2839;gf8937d0ac6_0_123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40" name="Google Shape;2840;gf8937d0ac6_0_123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45" name="Shape 2845"/>
        <p:cNvGrpSpPr/>
        <p:nvPr/>
      </p:nvGrpSpPr>
      <p:grpSpPr>
        <a:xfrm>
          <a:off x="0" y="0"/>
          <a:ext cx="0" cy="0"/>
          <a:chOff x="0" y="0"/>
          <a:chExt cx="0" cy="0"/>
        </a:xfrm>
      </p:grpSpPr>
      <p:sp>
        <p:nvSpPr>
          <p:cNvPr id="2846" name="Google Shape;2846;gf8937d0ac6_0_123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47" name="Google Shape;2847;gf8937d0ac6_0_123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52" name="Shape 2852"/>
        <p:cNvGrpSpPr/>
        <p:nvPr/>
      </p:nvGrpSpPr>
      <p:grpSpPr>
        <a:xfrm>
          <a:off x="0" y="0"/>
          <a:ext cx="0" cy="0"/>
          <a:chOff x="0" y="0"/>
          <a:chExt cx="0" cy="0"/>
        </a:xfrm>
      </p:grpSpPr>
      <p:sp>
        <p:nvSpPr>
          <p:cNvPr id="2853" name="Google Shape;2853;gf8937d0ac6_0_123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54" name="Google Shape;2854;gf8937d0ac6_0_123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79" name="Shape 2879"/>
        <p:cNvGrpSpPr/>
        <p:nvPr/>
      </p:nvGrpSpPr>
      <p:grpSpPr>
        <a:xfrm>
          <a:off x="0" y="0"/>
          <a:ext cx="0" cy="0"/>
          <a:chOff x="0" y="0"/>
          <a:chExt cx="0" cy="0"/>
        </a:xfrm>
      </p:grpSpPr>
      <p:sp>
        <p:nvSpPr>
          <p:cNvPr id="2880" name="Google Shape;2880;gf8937d0ac6_0_124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81" name="Google Shape;2881;gf8937d0ac6_0_124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95" name="Shape 2895"/>
        <p:cNvGrpSpPr/>
        <p:nvPr/>
      </p:nvGrpSpPr>
      <p:grpSpPr>
        <a:xfrm>
          <a:off x="0" y="0"/>
          <a:ext cx="0" cy="0"/>
          <a:chOff x="0" y="0"/>
          <a:chExt cx="0" cy="0"/>
        </a:xfrm>
      </p:grpSpPr>
      <p:sp>
        <p:nvSpPr>
          <p:cNvPr id="2896" name="Google Shape;2896;g101c84176a0_0_2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97" name="Google Shape;2897;g101c84176a0_0_2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32" name="Shape 3232"/>
        <p:cNvGrpSpPr/>
        <p:nvPr/>
      </p:nvGrpSpPr>
      <p:grpSpPr>
        <a:xfrm>
          <a:off x="0" y="0"/>
          <a:ext cx="0" cy="0"/>
          <a:chOff x="0" y="0"/>
          <a:chExt cx="0" cy="0"/>
        </a:xfrm>
      </p:grpSpPr>
      <p:sp>
        <p:nvSpPr>
          <p:cNvPr id="3233" name="Google Shape;3233;g101c84176a0_0_6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34" name="Google Shape;3234;g101c84176a0_0_6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32" name="Shape 9732"/>
        <p:cNvGrpSpPr/>
        <p:nvPr/>
      </p:nvGrpSpPr>
      <p:grpSpPr>
        <a:xfrm>
          <a:off x="0" y="0"/>
          <a:ext cx="0" cy="0"/>
          <a:chOff x="0" y="0"/>
          <a:chExt cx="0" cy="0"/>
        </a:xfrm>
      </p:grpSpPr>
      <p:sp>
        <p:nvSpPr>
          <p:cNvPr id="9733" name="Google Shape;9733;g101c84176a0_0_71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734" name="Google Shape;9734;g101c84176a0_0_71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59" name="Shape 10159"/>
        <p:cNvGrpSpPr/>
        <p:nvPr/>
      </p:nvGrpSpPr>
      <p:grpSpPr>
        <a:xfrm>
          <a:off x="0" y="0"/>
          <a:ext cx="0" cy="0"/>
          <a:chOff x="0" y="0"/>
          <a:chExt cx="0" cy="0"/>
        </a:xfrm>
      </p:grpSpPr>
      <p:sp>
        <p:nvSpPr>
          <p:cNvPr id="10160" name="Google Shape;10160;g101c84176a0_0_75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61" name="Google Shape;10161;g101c84176a0_0_75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22" name="Shape 10322"/>
        <p:cNvGrpSpPr/>
        <p:nvPr/>
      </p:nvGrpSpPr>
      <p:grpSpPr>
        <a:xfrm>
          <a:off x="0" y="0"/>
          <a:ext cx="0" cy="0"/>
          <a:chOff x="0" y="0"/>
          <a:chExt cx="0" cy="0"/>
        </a:xfrm>
      </p:grpSpPr>
      <p:sp>
        <p:nvSpPr>
          <p:cNvPr id="10323" name="Google Shape;10323;g101c84176a0_0_77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24" name="Google Shape;10324;g101c84176a0_0_77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24" name="Shape 10724"/>
        <p:cNvGrpSpPr/>
        <p:nvPr/>
      </p:nvGrpSpPr>
      <p:grpSpPr>
        <a:xfrm>
          <a:off x="0" y="0"/>
          <a:ext cx="0" cy="0"/>
          <a:chOff x="0" y="0"/>
          <a:chExt cx="0" cy="0"/>
        </a:xfrm>
      </p:grpSpPr>
      <p:sp>
        <p:nvSpPr>
          <p:cNvPr id="10725" name="Google Shape;10725;g101c84176a0_0_81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726" name="Google Shape;10726;g101c84176a0_0_81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3" name="Shape 1123"/>
        <p:cNvGrpSpPr/>
        <p:nvPr/>
      </p:nvGrpSpPr>
      <p:grpSpPr>
        <a:xfrm>
          <a:off x="0" y="0"/>
          <a:ext cx="0" cy="0"/>
          <a:chOff x="0" y="0"/>
          <a:chExt cx="0" cy="0"/>
        </a:xfrm>
      </p:grpSpPr>
      <p:sp>
        <p:nvSpPr>
          <p:cNvPr id="1124" name="Google Shape;1124;gf8937d0ac6_0_7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25" name="Google Shape;1125;gf8937d0ac6_0_7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95" name="Shape 11095"/>
        <p:cNvGrpSpPr/>
        <p:nvPr/>
      </p:nvGrpSpPr>
      <p:grpSpPr>
        <a:xfrm>
          <a:off x="0" y="0"/>
          <a:ext cx="0" cy="0"/>
          <a:chOff x="0" y="0"/>
          <a:chExt cx="0" cy="0"/>
        </a:xfrm>
      </p:grpSpPr>
      <p:sp>
        <p:nvSpPr>
          <p:cNvPr id="11096" name="Google Shape;11096;g101c84176a0_0_84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097" name="Google Shape;11097;g101c84176a0_0_84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72" name="Shape 11472"/>
        <p:cNvGrpSpPr/>
        <p:nvPr/>
      </p:nvGrpSpPr>
      <p:grpSpPr>
        <a:xfrm>
          <a:off x="0" y="0"/>
          <a:ext cx="0" cy="0"/>
          <a:chOff x="0" y="0"/>
          <a:chExt cx="0" cy="0"/>
        </a:xfrm>
      </p:grpSpPr>
      <p:sp>
        <p:nvSpPr>
          <p:cNvPr id="11473" name="Google Shape;11473;g101c84176a0_0_88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74" name="Google Shape;11474;g101c84176a0_0_88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03" name="Shape 11903"/>
        <p:cNvGrpSpPr/>
        <p:nvPr/>
      </p:nvGrpSpPr>
      <p:grpSpPr>
        <a:xfrm>
          <a:off x="0" y="0"/>
          <a:ext cx="0" cy="0"/>
          <a:chOff x="0" y="0"/>
          <a:chExt cx="0" cy="0"/>
        </a:xfrm>
      </p:grpSpPr>
      <p:sp>
        <p:nvSpPr>
          <p:cNvPr id="11904" name="Google Shape;11904;g101c84176a0_0_92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905" name="Google Shape;11905;g101c84176a0_0_92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696" name="Shape 12696"/>
        <p:cNvGrpSpPr/>
        <p:nvPr/>
      </p:nvGrpSpPr>
      <p:grpSpPr>
        <a:xfrm>
          <a:off x="0" y="0"/>
          <a:ext cx="0" cy="0"/>
          <a:chOff x="0" y="0"/>
          <a:chExt cx="0" cy="0"/>
        </a:xfrm>
      </p:grpSpPr>
      <p:sp>
        <p:nvSpPr>
          <p:cNvPr id="12697" name="Google Shape;12697;g101c84176a0_0_100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698" name="Google Shape;12698;g101c84176a0_0_100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437" name="Shape 13437"/>
        <p:cNvGrpSpPr/>
        <p:nvPr/>
      </p:nvGrpSpPr>
      <p:grpSpPr>
        <a:xfrm>
          <a:off x="0" y="0"/>
          <a:ext cx="0" cy="0"/>
          <a:chOff x="0" y="0"/>
          <a:chExt cx="0" cy="0"/>
        </a:xfrm>
      </p:grpSpPr>
      <p:sp>
        <p:nvSpPr>
          <p:cNvPr id="13438" name="Google Shape;13438;g101c84176a0_0_108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439" name="Google Shape;13439;g101c84176a0_0_108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130" name="Shape 14130"/>
        <p:cNvGrpSpPr/>
        <p:nvPr/>
      </p:nvGrpSpPr>
      <p:grpSpPr>
        <a:xfrm>
          <a:off x="0" y="0"/>
          <a:ext cx="0" cy="0"/>
          <a:chOff x="0" y="0"/>
          <a:chExt cx="0" cy="0"/>
        </a:xfrm>
      </p:grpSpPr>
      <p:sp>
        <p:nvSpPr>
          <p:cNvPr id="14131" name="Google Shape;14131;g101c84176a0_0_115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132" name="Google Shape;14132;g101c84176a0_0_115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432" name="Shape 14432"/>
        <p:cNvGrpSpPr/>
        <p:nvPr/>
      </p:nvGrpSpPr>
      <p:grpSpPr>
        <a:xfrm>
          <a:off x="0" y="0"/>
          <a:ext cx="0" cy="0"/>
          <a:chOff x="0" y="0"/>
          <a:chExt cx="0" cy="0"/>
        </a:xfrm>
      </p:grpSpPr>
      <p:sp>
        <p:nvSpPr>
          <p:cNvPr id="14433" name="Google Shape;14433;g101c84176a0_0_118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434" name="Google Shape;14434;g101c84176a0_0_118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072" name="Shape 15072"/>
        <p:cNvGrpSpPr/>
        <p:nvPr/>
      </p:nvGrpSpPr>
      <p:grpSpPr>
        <a:xfrm>
          <a:off x="0" y="0"/>
          <a:ext cx="0" cy="0"/>
          <a:chOff x="0" y="0"/>
          <a:chExt cx="0" cy="0"/>
        </a:xfrm>
      </p:grpSpPr>
      <p:sp>
        <p:nvSpPr>
          <p:cNvPr id="15073" name="Google Shape;15073;g101c84176a0_0_146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074" name="Google Shape;15074;g101c84176a0_0_146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1" name="Shape 1131"/>
        <p:cNvGrpSpPr/>
        <p:nvPr/>
      </p:nvGrpSpPr>
      <p:grpSpPr>
        <a:xfrm>
          <a:off x="0" y="0"/>
          <a:ext cx="0" cy="0"/>
          <a:chOff x="0" y="0"/>
          <a:chExt cx="0" cy="0"/>
        </a:xfrm>
      </p:grpSpPr>
      <p:sp>
        <p:nvSpPr>
          <p:cNvPr id="1132" name="Google Shape;1132;gf8937d0ac6_0_7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33" name="Google Shape;1133;gf8937d0ac6_0_7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7" name="Shape 1137"/>
        <p:cNvGrpSpPr/>
        <p:nvPr/>
      </p:nvGrpSpPr>
      <p:grpSpPr>
        <a:xfrm>
          <a:off x="0" y="0"/>
          <a:ext cx="0" cy="0"/>
          <a:chOff x="0" y="0"/>
          <a:chExt cx="0" cy="0"/>
        </a:xfrm>
      </p:grpSpPr>
      <p:sp>
        <p:nvSpPr>
          <p:cNvPr id="1138" name="Google Shape;1138;g10076e0e08a_0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39" name="Google Shape;1139;g10076e0e08a_0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9" name="Shape 1179"/>
        <p:cNvGrpSpPr/>
        <p:nvPr/>
      </p:nvGrpSpPr>
      <p:grpSpPr>
        <a:xfrm>
          <a:off x="0" y="0"/>
          <a:ext cx="0" cy="0"/>
          <a:chOff x="0" y="0"/>
          <a:chExt cx="0" cy="0"/>
        </a:xfrm>
      </p:grpSpPr>
      <p:sp>
        <p:nvSpPr>
          <p:cNvPr id="1180" name="Google Shape;1180;g10076e0e08a_0_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81" name="Google Shape;1181;g10076e0e08a_0_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02" name="Shape 1202"/>
        <p:cNvGrpSpPr/>
        <p:nvPr/>
      </p:nvGrpSpPr>
      <p:grpSpPr>
        <a:xfrm>
          <a:off x="0" y="0"/>
          <a:ext cx="0" cy="0"/>
          <a:chOff x="0" y="0"/>
          <a:chExt cx="0" cy="0"/>
        </a:xfrm>
      </p:grpSpPr>
      <p:sp>
        <p:nvSpPr>
          <p:cNvPr id="1203" name="Google Shape;1203;g10076e0e08a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04" name="Google Shape;1204;g10076e0e08a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type="ctrTitle"/>
          </p:nvPr>
        </p:nvSpPr>
        <p:spPr>
          <a:xfrm>
            <a:off x="725275" y="937975"/>
            <a:ext cx="4056000" cy="2679900"/>
          </a:xfrm>
          <a:prstGeom prst="rect">
            <a:avLst/>
          </a:prstGeom>
        </p:spPr>
        <p:txBody>
          <a:bodyPr anchorCtr="0" anchor="t" bIns="91425" lIns="91425" spcFirstLastPara="1" rIns="91425" wrap="square" tIns="91425">
            <a:noAutofit/>
          </a:bodyPr>
          <a:lstStyle>
            <a:lvl1pPr lvl="0" algn="r">
              <a:spcBef>
                <a:spcPts val="0"/>
              </a:spcBef>
              <a:spcAft>
                <a:spcPts val="0"/>
              </a:spcAft>
              <a:buSzPts val="5200"/>
              <a:buNone/>
              <a:defRPr sz="57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10" name="Google Shape;10;p2"/>
          <p:cNvSpPr txBox="1"/>
          <p:nvPr>
            <p:ph idx="1" type="subTitle"/>
          </p:nvPr>
        </p:nvSpPr>
        <p:spPr>
          <a:xfrm>
            <a:off x="725283" y="3690418"/>
            <a:ext cx="4106100" cy="515100"/>
          </a:xfrm>
          <a:prstGeom prst="rect">
            <a:avLst/>
          </a:prstGeom>
        </p:spPr>
        <p:txBody>
          <a:bodyPr anchorCtr="0" anchor="t" bIns="91425" lIns="91425" spcFirstLastPara="1" rIns="91425" wrap="square" tIns="91425">
            <a:noAutofit/>
          </a:bodyPr>
          <a:lstStyle>
            <a:lvl1pPr lvl="0" algn="r">
              <a:lnSpc>
                <a:spcPct val="100000"/>
              </a:lnSpc>
              <a:spcBef>
                <a:spcPts val="0"/>
              </a:spcBef>
              <a:spcAft>
                <a:spcPts val="0"/>
              </a:spcAft>
              <a:buSzPts val="2800"/>
              <a:buNone/>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
        <p:nvSpPr>
          <p:cNvPr id="11" name="Google Shape;11;p2"/>
          <p:cNvSpPr/>
          <p:nvPr/>
        </p:nvSpPr>
        <p:spPr>
          <a:xfrm>
            <a:off x="7289288" y="-566562"/>
            <a:ext cx="1208100" cy="12081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 name="Google Shape;12;p2"/>
          <p:cNvSpPr/>
          <p:nvPr/>
        </p:nvSpPr>
        <p:spPr>
          <a:xfrm>
            <a:off x="-582375" y="-566550"/>
            <a:ext cx="1791900" cy="17919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 name="Google Shape;13;p2"/>
          <p:cNvSpPr/>
          <p:nvPr/>
        </p:nvSpPr>
        <p:spPr>
          <a:xfrm>
            <a:off x="6745900" y="199338"/>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2"/>
          <p:cNvSpPr/>
          <p:nvPr/>
        </p:nvSpPr>
        <p:spPr>
          <a:xfrm>
            <a:off x="402750" y="199350"/>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 name="Google Shape;15;p2"/>
          <p:cNvSpPr/>
          <p:nvPr/>
        </p:nvSpPr>
        <p:spPr>
          <a:xfrm rot="-706569">
            <a:off x="5717290" y="193381"/>
            <a:ext cx="267531" cy="268767"/>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2"/>
          <p:cNvSpPr/>
          <p:nvPr/>
        </p:nvSpPr>
        <p:spPr>
          <a:xfrm>
            <a:off x="4312913" y="329449"/>
            <a:ext cx="303900" cy="303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2"/>
          <p:cNvSpPr/>
          <p:nvPr/>
        </p:nvSpPr>
        <p:spPr>
          <a:xfrm rot="1082921">
            <a:off x="2511627" y="373491"/>
            <a:ext cx="211087" cy="213269"/>
          </a:xfrm>
          <a:prstGeom prst="heart">
            <a:avLst/>
          </a:prstGeom>
          <a:solidFill>
            <a:schemeClr val="accen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 name="Google Shape;18;p2"/>
          <p:cNvSpPr/>
          <p:nvPr/>
        </p:nvSpPr>
        <p:spPr>
          <a:xfrm>
            <a:off x="8328151" y="806150"/>
            <a:ext cx="247800" cy="228600"/>
          </a:xfrm>
          <a:prstGeom prst="heart">
            <a:avLst/>
          </a:prstGeom>
          <a:solidFill>
            <a:schemeClr val="accent1"/>
          </a:solidFill>
          <a:ln cap="flat" cmpd="sng" w="9525">
            <a:solidFill>
              <a:srgbClr val="5EBC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 name="Google Shape;19;p2"/>
          <p:cNvSpPr/>
          <p:nvPr/>
        </p:nvSpPr>
        <p:spPr>
          <a:xfrm rot="-707712">
            <a:off x="658726" y="1275852"/>
            <a:ext cx="208400" cy="210518"/>
          </a:xfrm>
          <a:prstGeom prst="heart">
            <a:avLst/>
          </a:prstGeom>
          <a:solidFill>
            <a:srgbClr val="FAECFF"/>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2"/>
          <p:cNvSpPr/>
          <p:nvPr/>
        </p:nvSpPr>
        <p:spPr>
          <a:xfrm>
            <a:off x="8514450" y="1540200"/>
            <a:ext cx="360600" cy="3606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2"/>
          <p:cNvSpPr/>
          <p:nvPr/>
        </p:nvSpPr>
        <p:spPr>
          <a:xfrm>
            <a:off x="1046913" y="2236438"/>
            <a:ext cx="225900" cy="225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2"/>
          <p:cNvSpPr/>
          <p:nvPr/>
        </p:nvSpPr>
        <p:spPr>
          <a:xfrm flipH="1" rot="705814">
            <a:off x="8642129" y="2625203"/>
            <a:ext cx="297243" cy="268767"/>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2"/>
          <p:cNvSpPr/>
          <p:nvPr/>
        </p:nvSpPr>
        <p:spPr>
          <a:xfrm rot="-1102753">
            <a:off x="485000" y="2898343"/>
            <a:ext cx="195049" cy="197516"/>
          </a:xfrm>
          <a:prstGeom prst="heart">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2"/>
          <p:cNvSpPr/>
          <p:nvPr/>
        </p:nvSpPr>
        <p:spPr>
          <a:xfrm flipH="1" rot="-1082921">
            <a:off x="8274835" y="3320553"/>
            <a:ext cx="211087" cy="213269"/>
          </a:xfrm>
          <a:prstGeom prst="heart">
            <a:avLst/>
          </a:prstGeom>
          <a:solidFill>
            <a:schemeClr val="accen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2"/>
          <p:cNvSpPr/>
          <p:nvPr/>
        </p:nvSpPr>
        <p:spPr>
          <a:xfrm rot="1082921">
            <a:off x="735327" y="4418141"/>
            <a:ext cx="211087" cy="213269"/>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2"/>
          <p:cNvSpPr/>
          <p:nvPr/>
        </p:nvSpPr>
        <p:spPr>
          <a:xfrm>
            <a:off x="2008200" y="4498500"/>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 name="Google Shape;27;p2"/>
          <p:cNvSpPr/>
          <p:nvPr/>
        </p:nvSpPr>
        <p:spPr>
          <a:xfrm>
            <a:off x="6395800" y="4539725"/>
            <a:ext cx="1279800" cy="1279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 name="Google Shape;28;p2"/>
          <p:cNvSpPr/>
          <p:nvPr/>
        </p:nvSpPr>
        <p:spPr>
          <a:xfrm flipH="1" rot="1103102">
            <a:off x="7915067" y="4528075"/>
            <a:ext cx="217818" cy="197516"/>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 name="Google Shape;29;p2"/>
          <p:cNvSpPr/>
          <p:nvPr/>
        </p:nvSpPr>
        <p:spPr>
          <a:xfrm>
            <a:off x="4774076" y="4659124"/>
            <a:ext cx="303900" cy="303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 name="Google Shape;30;p2"/>
          <p:cNvSpPr/>
          <p:nvPr/>
        </p:nvSpPr>
        <p:spPr>
          <a:xfrm>
            <a:off x="-224650" y="4659125"/>
            <a:ext cx="820200" cy="8202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193" name="Shape 193"/>
        <p:cNvGrpSpPr/>
        <p:nvPr/>
      </p:nvGrpSpPr>
      <p:grpSpPr>
        <a:xfrm>
          <a:off x="0" y="0"/>
          <a:ext cx="0" cy="0"/>
          <a:chOff x="0" y="0"/>
          <a:chExt cx="0" cy="0"/>
        </a:xfrm>
      </p:grpSpPr>
      <p:sp>
        <p:nvSpPr>
          <p:cNvPr id="194" name="Google Shape;194;p11"/>
          <p:cNvSpPr txBox="1"/>
          <p:nvPr>
            <p:ph hasCustomPrompt="1" type="title"/>
          </p:nvPr>
        </p:nvSpPr>
        <p:spPr>
          <a:xfrm>
            <a:off x="1594725" y="1321050"/>
            <a:ext cx="5954700" cy="1963500"/>
          </a:xfrm>
          <a:prstGeom prst="rect">
            <a:avLst/>
          </a:prstGeom>
        </p:spPr>
        <p:txBody>
          <a:bodyPr anchorCtr="0" anchor="t" bIns="91425" lIns="91425" spcFirstLastPara="1" rIns="91425" wrap="square" tIns="91425">
            <a:noAutofit/>
          </a:bodyPr>
          <a:lstStyle>
            <a:lvl1pPr lvl="0" algn="ctr">
              <a:spcBef>
                <a:spcPts val="0"/>
              </a:spcBef>
              <a:spcAft>
                <a:spcPts val="0"/>
              </a:spcAft>
              <a:buSzPts val="12000"/>
              <a:buNone/>
              <a:defRPr sz="12000"/>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195" name="Google Shape;195;p11"/>
          <p:cNvSpPr txBox="1"/>
          <p:nvPr>
            <p:ph idx="1" type="body"/>
          </p:nvPr>
        </p:nvSpPr>
        <p:spPr>
          <a:xfrm>
            <a:off x="1594725" y="3284550"/>
            <a:ext cx="5954700" cy="537900"/>
          </a:xfrm>
          <a:prstGeom prst="rect">
            <a:avLst/>
          </a:prstGeom>
        </p:spPr>
        <p:txBody>
          <a:bodyPr anchorCtr="0" anchor="t" bIns="91425" lIns="91425" spcFirstLastPara="1" rIns="91425" wrap="square" tIns="91425">
            <a:noAutofit/>
          </a:bodyPr>
          <a:lstStyle>
            <a:lvl1pPr indent="-330200" lvl="0" marL="457200" algn="ctr">
              <a:spcBef>
                <a:spcPts val="0"/>
              </a:spcBef>
              <a:spcAft>
                <a:spcPts val="0"/>
              </a:spcAft>
              <a:buSzPts val="1600"/>
              <a:buChar char="●"/>
              <a:defRPr/>
            </a:lvl1pPr>
            <a:lvl2pPr indent="-330200" lvl="1" marL="914400" algn="ctr">
              <a:spcBef>
                <a:spcPts val="0"/>
              </a:spcBef>
              <a:spcAft>
                <a:spcPts val="0"/>
              </a:spcAft>
              <a:buSzPts val="1600"/>
              <a:buChar char="○"/>
              <a:defRPr/>
            </a:lvl2pPr>
            <a:lvl3pPr indent="-330200" lvl="2" marL="1371600" algn="ctr">
              <a:spcBef>
                <a:spcPts val="0"/>
              </a:spcBef>
              <a:spcAft>
                <a:spcPts val="0"/>
              </a:spcAft>
              <a:buSzPts val="1600"/>
              <a:buChar char="■"/>
              <a:defRPr/>
            </a:lvl3pPr>
            <a:lvl4pPr indent="-330200" lvl="3" marL="1828800" algn="ctr">
              <a:spcBef>
                <a:spcPts val="0"/>
              </a:spcBef>
              <a:spcAft>
                <a:spcPts val="0"/>
              </a:spcAft>
              <a:buSzPts val="1600"/>
              <a:buChar char="●"/>
              <a:defRPr/>
            </a:lvl4pPr>
            <a:lvl5pPr indent="-330200" lvl="4" marL="2286000" algn="ctr">
              <a:spcBef>
                <a:spcPts val="0"/>
              </a:spcBef>
              <a:spcAft>
                <a:spcPts val="0"/>
              </a:spcAft>
              <a:buSzPts val="1600"/>
              <a:buChar char="○"/>
              <a:defRPr/>
            </a:lvl5pPr>
            <a:lvl6pPr indent="-330200" lvl="5" marL="2743200" algn="ctr">
              <a:spcBef>
                <a:spcPts val="0"/>
              </a:spcBef>
              <a:spcAft>
                <a:spcPts val="0"/>
              </a:spcAft>
              <a:buSzPts val="1600"/>
              <a:buChar char="■"/>
              <a:defRPr/>
            </a:lvl6pPr>
            <a:lvl7pPr indent="-330200" lvl="6" marL="3200400" algn="ctr">
              <a:spcBef>
                <a:spcPts val="0"/>
              </a:spcBef>
              <a:spcAft>
                <a:spcPts val="0"/>
              </a:spcAft>
              <a:buSzPts val="1600"/>
              <a:buChar char="●"/>
              <a:defRPr/>
            </a:lvl7pPr>
            <a:lvl8pPr indent="-330200" lvl="7" marL="3657600" algn="ctr">
              <a:spcBef>
                <a:spcPts val="0"/>
              </a:spcBef>
              <a:spcAft>
                <a:spcPts val="0"/>
              </a:spcAft>
              <a:buSzPts val="1600"/>
              <a:buChar char="○"/>
              <a:defRPr/>
            </a:lvl8pPr>
            <a:lvl9pPr indent="-330200" lvl="8" marL="4114800" algn="ctr">
              <a:spcBef>
                <a:spcPts val="0"/>
              </a:spcBef>
              <a:spcAft>
                <a:spcPts val="0"/>
              </a:spcAft>
              <a:buSzPts val="1600"/>
              <a:buChar char="■"/>
              <a:defRPr/>
            </a:lvl9pPr>
          </a:lstStyle>
          <a:p/>
        </p:txBody>
      </p:sp>
      <p:sp>
        <p:nvSpPr>
          <p:cNvPr id="196" name="Google Shape;196;p11"/>
          <p:cNvSpPr/>
          <p:nvPr/>
        </p:nvSpPr>
        <p:spPr>
          <a:xfrm>
            <a:off x="2170999" y="-470850"/>
            <a:ext cx="1791900" cy="17919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11"/>
          <p:cNvSpPr/>
          <p:nvPr/>
        </p:nvSpPr>
        <p:spPr>
          <a:xfrm>
            <a:off x="334349" y="3665925"/>
            <a:ext cx="1208100" cy="12081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11"/>
          <p:cNvSpPr/>
          <p:nvPr/>
        </p:nvSpPr>
        <p:spPr>
          <a:xfrm>
            <a:off x="7933012" y="171622"/>
            <a:ext cx="864900" cy="8649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11"/>
          <p:cNvSpPr/>
          <p:nvPr/>
        </p:nvSpPr>
        <p:spPr>
          <a:xfrm>
            <a:off x="6392149" y="3966300"/>
            <a:ext cx="2154300" cy="21543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11"/>
          <p:cNvSpPr/>
          <p:nvPr/>
        </p:nvSpPr>
        <p:spPr>
          <a:xfrm>
            <a:off x="8472893" y="1679500"/>
            <a:ext cx="360600" cy="3606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11"/>
          <p:cNvSpPr/>
          <p:nvPr/>
        </p:nvSpPr>
        <p:spPr>
          <a:xfrm>
            <a:off x="4776019" y="4251236"/>
            <a:ext cx="303900" cy="303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11"/>
          <p:cNvSpPr/>
          <p:nvPr/>
        </p:nvSpPr>
        <p:spPr>
          <a:xfrm>
            <a:off x="1028081" y="2189838"/>
            <a:ext cx="225900" cy="225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11"/>
          <p:cNvSpPr/>
          <p:nvPr/>
        </p:nvSpPr>
        <p:spPr>
          <a:xfrm>
            <a:off x="3020031" y="273149"/>
            <a:ext cx="303900" cy="303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11"/>
          <p:cNvSpPr/>
          <p:nvPr/>
        </p:nvSpPr>
        <p:spPr>
          <a:xfrm>
            <a:off x="1028068" y="579075"/>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11"/>
          <p:cNvSpPr/>
          <p:nvPr/>
        </p:nvSpPr>
        <p:spPr>
          <a:xfrm>
            <a:off x="6531768" y="816588"/>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11"/>
          <p:cNvSpPr/>
          <p:nvPr/>
        </p:nvSpPr>
        <p:spPr>
          <a:xfrm>
            <a:off x="2704268" y="4555125"/>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11"/>
          <p:cNvSpPr/>
          <p:nvPr/>
        </p:nvSpPr>
        <p:spPr>
          <a:xfrm rot="-707712">
            <a:off x="127244" y="1289977"/>
            <a:ext cx="208400" cy="210518"/>
          </a:xfrm>
          <a:prstGeom prst="heart">
            <a:avLst/>
          </a:prstGeom>
          <a:solidFill>
            <a:srgbClr val="FAECFF"/>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11"/>
          <p:cNvSpPr/>
          <p:nvPr/>
        </p:nvSpPr>
        <p:spPr>
          <a:xfrm>
            <a:off x="8118470" y="410688"/>
            <a:ext cx="247800" cy="228600"/>
          </a:xfrm>
          <a:prstGeom prst="heart">
            <a:avLst/>
          </a:prstGeom>
          <a:solidFill>
            <a:schemeClr val="accent1"/>
          </a:solidFill>
          <a:ln cap="flat" cmpd="sng" w="9525">
            <a:solidFill>
              <a:srgbClr val="5EBC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11"/>
          <p:cNvSpPr/>
          <p:nvPr/>
        </p:nvSpPr>
        <p:spPr>
          <a:xfrm rot="-1102753">
            <a:off x="209093" y="3000343"/>
            <a:ext cx="195049" cy="197516"/>
          </a:xfrm>
          <a:prstGeom prst="heart">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11"/>
          <p:cNvSpPr/>
          <p:nvPr/>
        </p:nvSpPr>
        <p:spPr>
          <a:xfrm rot="1082921">
            <a:off x="833270" y="4123416"/>
            <a:ext cx="211087" cy="213269"/>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11"/>
          <p:cNvSpPr/>
          <p:nvPr/>
        </p:nvSpPr>
        <p:spPr>
          <a:xfrm flipH="1" rot="705814">
            <a:off x="7639722" y="2498278"/>
            <a:ext cx="297243" cy="268767"/>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11"/>
          <p:cNvSpPr/>
          <p:nvPr/>
        </p:nvSpPr>
        <p:spPr>
          <a:xfrm flipH="1" rot="1103102">
            <a:off x="7362285" y="4507625"/>
            <a:ext cx="217818" cy="197516"/>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11"/>
          <p:cNvSpPr/>
          <p:nvPr/>
        </p:nvSpPr>
        <p:spPr>
          <a:xfrm rot="1082921">
            <a:off x="414720" y="201066"/>
            <a:ext cx="211087" cy="213269"/>
          </a:xfrm>
          <a:prstGeom prst="heart">
            <a:avLst/>
          </a:prstGeom>
          <a:solidFill>
            <a:schemeClr val="accen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11"/>
          <p:cNvSpPr/>
          <p:nvPr/>
        </p:nvSpPr>
        <p:spPr>
          <a:xfrm flipH="1" rot="-1082921">
            <a:off x="8500628" y="3757141"/>
            <a:ext cx="211087" cy="213269"/>
          </a:xfrm>
          <a:prstGeom prst="heart">
            <a:avLst/>
          </a:prstGeom>
          <a:solidFill>
            <a:schemeClr val="accen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11"/>
          <p:cNvSpPr/>
          <p:nvPr/>
        </p:nvSpPr>
        <p:spPr>
          <a:xfrm rot="-706569">
            <a:off x="4892958" y="345856"/>
            <a:ext cx="267531" cy="268767"/>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216" name="Shape 216"/>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ustom Layout 1">
  <p:cSld name="CUSTOM_10">
    <p:spTree>
      <p:nvGrpSpPr>
        <p:cNvPr id="217" name="Shape 217"/>
        <p:cNvGrpSpPr/>
        <p:nvPr/>
      </p:nvGrpSpPr>
      <p:grpSpPr>
        <a:xfrm>
          <a:off x="0" y="0"/>
          <a:ext cx="0" cy="0"/>
          <a:chOff x="0" y="0"/>
          <a:chExt cx="0" cy="0"/>
        </a:xfrm>
      </p:grpSpPr>
      <p:sp>
        <p:nvSpPr>
          <p:cNvPr id="218" name="Google Shape;218;p13"/>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atin typeface="Hind"/>
                <a:ea typeface="Hind"/>
                <a:cs typeface="Hind"/>
                <a:sym typeface="Hind"/>
              </a:defRPr>
            </a:lvl1pPr>
            <a:lvl2pPr lvl="1">
              <a:spcBef>
                <a:spcPts val="0"/>
              </a:spcBef>
              <a:spcAft>
                <a:spcPts val="0"/>
              </a:spcAft>
              <a:buSzPts val="3000"/>
              <a:buNone/>
              <a:defRPr>
                <a:latin typeface="Hind"/>
                <a:ea typeface="Hind"/>
                <a:cs typeface="Hind"/>
                <a:sym typeface="Hind"/>
              </a:defRPr>
            </a:lvl2pPr>
            <a:lvl3pPr lvl="2">
              <a:spcBef>
                <a:spcPts val="0"/>
              </a:spcBef>
              <a:spcAft>
                <a:spcPts val="0"/>
              </a:spcAft>
              <a:buSzPts val="3000"/>
              <a:buNone/>
              <a:defRPr>
                <a:latin typeface="Hind"/>
                <a:ea typeface="Hind"/>
                <a:cs typeface="Hind"/>
                <a:sym typeface="Hind"/>
              </a:defRPr>
            </a:lvl3pPr>
            <a:lvl4pPr lvl="3">
              <a:spcBef>
                <a:spcPts val="0"/>
              </a:spcBef>
              <a:spcAft>
                <a:spcPts val="0"/>
              </a:spcAft>
              <a:buSzPts val="3000"/>
              <a:buNone/>
              <a:defRPr>
                <a:latin typeface="Hind"/>
                <a:ea typeface="Hind"/>
                <a:cs typeface="Hind"/>
                <a:sym typeface="Hind"/>
              </a:defRPr>
            </a:lvl4pPr>
            <a:lvl5pPr lvl="4">
              <a:spcBef>
                <a:spcPts val="0"/>
              </a:spcBef>
              <a:spcAft>
                <a:spcPts val="0"/>
              </a:spcAft>
              <a:buSzPts val="3000"/>
              <a:buNone/>
              <a:defRPr>
                <a:latin typeface="Hind"/>
                <a:ea typeface="Hind"/>
                <a:cs typeface="Hind"/>
                <a:sym typeface="Hind"/>
              </a:defRPr>
            </a:lvl5pPr>
            <a:lvl6pPr lvl="5">
              <a:spcBef>
                <a:spcPts val="0"/>
              </a:spcBef>
              <a:spcAft>
                <a:spcPts val="0"/>
              </a:spcAft>
              <a:buSzPts val="3000"/>
              <a:buNone/>
              <a:defRPr>
                <a:latin typeface="Hind"/>
                <a:ea typeface="Hind"/>
                <a:cs typeface="Hind"/>
                <a:sym typeface="Hind"/>
              </a:defRPr>
            </a:lvl6pPr>
            <a:lvl7pPr lvl="6">
              <a:spcBef>
                <a:spcPts val="0"/>
              </a:spcBef>
              <a:spcAft>
                <a:spcPts val="0"/>
              </a:spcAft>
              <a:buSzPts val="3000"/>
              <a:buNone/>
              <a:defRPr>
                <a:latin typeface="Hind"/>
                <a:ea typeface="Hind"/>
                <a:cs typeface="Hind"/>
                <a:sym typeface="Hind"/>
              </a:defRPr>
            </a:lvl7pPr>
            <a:lvl8pPr lvl="7">
              <a:spcBef>
                <a:spcPts val="0"/>
              </a:spcBef>
              <a:spcAft>
                <a:spcPts val="0"/>
              </a:spcAft>
              <a:buSzPts val="3000"/>
              <a:buNone/>
              <a:defRPr>
                <a:latin typeface="Hind"/>
                <a:ea typeface="Hind"/>
                <a:cs typeface="Hind"/>
                <a:sym typeface="Hind"/>
              </a:defRPr>
            </a:lvl8pPr>
            <a:lvl9pPr lvl="8">
              <a:spcBef>
                <a:spcPts val="0"/>
              </a:spcBef>
              <a:spcAft>
                <a:spcPts val="0"/>
              </a:spcAft>
              <a:buSzPts val="3000"/>
              <a:buNone/>
              <a:defRPr>
                <a:latin typeface="Hind"/>
                <a:ea typeface="Hind"/>
                <a:cs typeface="Hind"/>
                <a:sym typeface="Hind"/>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
    <p:spTree>
      <p:nvGrpSpPr>
        <p:cNvPr id="219" name="Shape 219"/>
        <p:cNvGrpSpPr/>
        <p:nvPr/>
      </p:nvGrpSpPr>
      <p:grpSpPr>
        <a:xfrm>
          <a:off x="0" y="0"/>
          <a:ext cx="0" cy="0"/>
          <a:chOff x="0" y="0"/>
          <a:chExt cx="0" cy="0"/>
        </a:xfrm>
      </p:grpSpPr>
      <p:sp>
        <p:nvSpPr>
          <p:cNvPr id="220" name="Google Shape;220;p14"/>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21" name="Google Shape;221;p14"/>
          <p:cNvSpPr txBox="1"/>
          <p:nvPr>
            <p:ph hasCustomPrompt="1" idx="2" type="title"/>
          </p:nvPr>
        </p:nvSpPr>
        <p:spPr>
          <a:xfrm>
            <a:off x="732213" y="1968083"/>
            <a:ext cx="1073100" cy="642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sz="30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
        <p:nvSpPr>
          <p:cNvPr id="222" name="Google Shape;222;p14"/>
          <p:cNvSpPr txBox="1"/>
          <p:nvPr>
            <p:ph idx="3" type="title"/>
          </p:nvPr>
        </p:nvSpPr>
        <p:spPr>
          <a:xfrm>
            <a:off x="1805438" y="1751100"/>
            <a:ext cx="2622000" cy="572700"/>
          </a:xfrm>
          <a:prstGeom prst="rect">
            <a:avLst/>
          </a:prstGeom>
        </p:spPr>
        <p:txBody>
          <a:bodyPr anchorCtr="0" anchor="t" bIns="91425" lIns="91425" spcFirstLastPara="1" rIns="91425" wrap="square" tIns="91425">
            <a:noAutofit/>
          </a:bodyPr>
          <a:lstStyle>
            <a:lvl1pPr lvl="0" algn="l">
              <a:spcBef>
                <a:spcPts val="0"/>
              </a:spcBef>
              <a:spcAft>
                <a:spcPts val="0"/>
              </a:spcAft>
              <a:buSzPts val="2400"/>
              <a:buNone/>
              <a:defRPr sz="2400"/>
            </a:lvl1pPr>
            <a:lvl2pPr lvl="1">
              <a:spcBef>
                <a:spcPts val="0"/>
              </a:spcBef>
              <a:spcAft>
                <a:spcPts val="0"/>
              </a:spcAft>
              <a:buSzPts val="2400"/>
              <a:buNone/>
              <a:defRPr sz="2400"/>
            </a:lvl2pPr>
            <a:lvl3pPr lvl="2">
              <a:spcBef>
                <a:spcPts val="0"/>
              </a:spcBef>
              <a:spcAft>
                <a:spcPts val="0"/>
              </a:spcAft>
              <a:buSzPts val="2400"/>
              <a:buNone/>
              <a:defRPr sz="2400"/>
            </a:lvl3pPr>
            <a:lvl4pPr lvl="3">
              <a:spcBef>
                <a:spcPts val="0"/>
              </a:spcBef>
              <a:spcAft>
                <a:spcPts val="0"/>
              </a:spcAft>
              <a:buSzPts val="2400"/>
              <a:buNone/>
              <a:defRPr sz="2400"/>
            </a:lvl4pPr>
            <a:lvl5pPr lvl="4">
              <a:spcBef>
                <a:spcPts val="0"/>
              </a:spcBef>
              <a:spcAft>
                <a:spcPts val="0"/>
              </a:spcAft>
              <a:buSzPts val="2400"/>
              <a:buNone/>
              <a:defRPr sz="2400"/>
            </a:lvl5pPr>
            <a:lvl6pPr lvl="5">
              <a:spcBef>
                <a:spcPts val="0"/>
              </a:spcBef>
              <a:spcAft>
                <a:spcPts val="0"/>
              </a:spcAft>
              <a:buSzPts val="2400"/>
              <a:buNone/>
              <a:defRPr sz="2400"/>
            </a:lvl6pPr>
            <a:lvl7pPr lvl="6">
              <a:spcBef>
                <a:spcPts val="0"/>
              </a:spcBef>
              <a:spcAft>
                <a:spcPts val="0"/>
              </a:spcAft>
              <a:buSzPts val="2400"/>
              <a:buNone/>
              <a:defRPr sz="2400"/>
            </a:lvl7pPr>
            <a:lvl8pPr lvl="7">
              <a:spcBef>
                <a:spcPts val="0"/>
              </a:spcBef>
              <a:spcAft>
                <a:spcPts val="0"/>
              </a:spcAft>
              <a:buSzPts val="2400"/>
              <a:buNone/>
              <a:defRPr sz="2400"/>
            </a:lvl8pPr>
            <a:lvl9pPr lvl="8">
              <a:spcBef>
                <a:spcPts val="0"/>
              </a:spcBef>
              <a:spcAft>
                <a:spcPts val="0"/>
              </a:spcAft>
              <a:buSzPts val="2400"/>
              <a:buNone/>
              <a:defRPr sz="2400"/>
            </a:lvl9pPr>
          </a:lstStyle>
          <a:p/>
        </p:txBody>
      </p:sp>
      <p:sp>
        <p:nvSpPr>
          <p:cNvPr id="223" name="Google Shape;223;p14"/>
          <p:cNvSpPr txBox="1"/>
          <p:nvPr>
            <p:ph idx="1" type="subTitle"/>
          </p:nvPr>
        </p:nvSpPr>
        <p:spPr>
          <a:xfrm>
            <a:off x="1805606" y="2138269"/>
            <a:ext cx="2621700" cy="572700"/>
          </a:xfrm>
          <a:prstGeom prst="rect">
            <a:avLst/>
          </a:prstGeom>
        </p:spPr>
        <p:txBody>
          <a:bodyPr anchorCtr="0" anchor="t" bIns="91425" lIns="91425" spcFirstLastPara="1" rIns="91425" wrap="square" tIns="91425">
            <a:noAutofit/>
          </a:bodyPr>
          <a:lstStyle>
            <a:lvl1pPr lvl="0">
              <a:spcBef>
                <a:spcPts val="0"/>
              </a:spcBef>
              <a:spcAft>
                <a:spcPts val="0"/>
              </a:spcAft>
              <a:buSzPts val="1600"/>
              <a:buNone/>
              <a:defRPr/>
            </a:lvl1pPr>
            <a:lvl2pPr lvl="1">
              <a:spcBef>
                <a:spcPts val="0"/>
              </a:spcBef>
              <a:spcAft>
                <a:spcPts val="0"/>
              </a:spcAft>
              <a:buSzPts val="1600"/>
              <a:buNone/>
              <a:defRPr/>
            </a:lvl2pPr>
            <a:lvl3pPr lvl="2">
              <a:spcBef>
                <a:spcPts val="0"/>
              </a:spcBef>
              <a:spcAft>
                <a:spcPts val="0"/>
              </a:spcAft>
              <a:buSzPts val="1600"/>
              <a:buNone/>
              <a:defRPr/>
            </a:lvl3pPr>
            <a:lvl4pPr lvl="3">
              <a:spcBef>
                <a:spcPts val="0"/>
              </a:spcBef>
              <a:spcAft>
                <a:spcPts val="0"/>
              </a:spcAft>
              <a:buSzPts val="1600"/>
              <a:buNone/>
              <a:defRPr/>
            </a:lvl4pPr>
            <a:lvl5pPr lvl="4">
              <a:spcBef>
                <a:spcPts val="0"/>
              </a:spcBef>
              <a:spcAft>
                <a:spcPts val="0"/>
              </a:spcAft>
              <a:buSzPts val="1600"/>
              <a:buNone/>
              <a:defRPr/>
            </a:lvl5pPr>
            <a:lvl6pPr lvl="5">
              <a:spcBef>
                <a:spcPts val="0"/>
              </a:spcBef>
              <a:spcAft>
                <a:spcPts val="0"/>
              </a:spcAft>
              <a:buSzPts val="1600"/>
              <a:buNone/>
              <a:defRPr/>
            </a:lvl6pPr>
            <a:lvl7pPr lvl="6">
              <a:spcBef>
                <a:spcPts val="0"/>
              </a:spcBef>
              <a:spcAft>
                <a:spcPts val="0"/>
              </a:spcAft>
              <a:buSzPts val="1600"/>
              <a:buNone/>
              <a:defRPr/>
            </a:lvl7pPr>
            <a:lvl8pPr lvl="7">
              <a:spcBef>
                <a:spcPts val="0"/>
              </a:spcBef>
              <a:spcAft>
                <a:spcPts val="0"/>
              </a:spcAft>
              <a:buSzPts val="1600"/>
              <a:buNone/>
              <a:defRPr/>
            </a:lvl8pPr>
            <a:lvl9pPr lvl="8">
              <a:spcBef>
                <a:spcPts val="0"/>
              </a:spcBef>
              <a:spcAft>
                <a:spcPts val="0"/>
              </a:spcAft>
              <a:buSzPts val="1600"/>
              <a:buNone/>
              <a:defRPr/>
            </a:lvl9pPr>
          </a:lstStyle>
          <a:p/>
        </p:txBody>
      </p:sp>
      <p:sp>
        <p:nvSpPr>
          <p:cNvPr id="224" name="Google Shape;224;p14"/>
          <p:cNvSpPr txBox="1"/>
          <p:nvPr>
            <p:ph hasCustomPrompt="1" idx="4" type="title"/>
          </p:nvPr>
        </p:nvSpPr>
        <p:spPr>
          <a:xfrm>
            <a:off x="732213" y="3525508"/>
            <a:ext cx="1073100" cy="642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sz="3000">
                <a:solidFill>
                  <a:schemeClr val="accent2"/>
                </a:solidFill>
              </a:defRPr>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
        <p:nvSpPr>
          <p:cNvPr id="225" name="Google Shape;225;p14"/>
          <p:cNvSpPr txBox="1"/>
          <p:nvPr>
            <p:ph idx="5" type="title"/>
          </p:nvPr>
        </p:nvSpPr>
        <p:spPr>
          <a:xfrm>
            <a:off x="1805438" y="3308155"/>
            <a:ext cx="2622000" cy="572700"/>
          </a:xfrm>
          <a:prstGeom prst="rect">
            <a:avLst/>
          </a:prstGeom>
        </p:spPr>
        <p:txBody>
          <a:bodyPr anchorCtr="0" anchor="t" bIns="91425" lIns="91425" spcFirstLastPara="1" rIns="91425" wrap="square" tIns="91425">
            <a:noAutofit/>
          </a:bodyPr>
          <a:lstStyle>
            <a:lvl1pPr lvl="0" rtl="0" algn="l">
              <a:spcBef>
                <a:spcPts val="0"/>
              </a:spcBef>
              <a:spcAft>
                <a:spcPts val="0"/>
              </a:spcAft>
              <a:buSzPts val="2400"/>
              <a:buNone/>
              <a:defRPr sz="2400">
                <a:solidFill>
                  <a:schemeClr val="accent2"/>
                </a:solidFill>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226" name="Google Shape;226;p14"/>
          <p:cNvSpPr txBox="1"/>
          <p:nvPr>
            <p:ph idx="6" type="subTitle"/>
          </p:nvPr>
        </p:nvSpPr>
        <p:spPr>
          <a:xfrm>
            <a:off x="1805606" y="3695323"/>
            <a:ext cx="26217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600"/>
              <a:buNone/>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p:txBody>
      </p:sp>
      <p:sp>
        <p:nvSpPr>
          <p:cNvPr id="227" name="Google Shape;227;p14"/>
          <p:cNvSpPr txBox="1"/>
          <p:nvPr>
            <p:ph hasCustomPrompt="1" idx="7" type="title"/>
          </p:nvPr>
        </p:nvSpPr>
        <p:spPr>
          <a:xfrm>
            <a:off x="4716637" y="1968083"/>
            <a:ext cx="1073100" cy="642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sz="3000">
                <a:solidFill>
                  <a:schemeClr val="accent4"/>
                </a:solidFill>
              </a:defRPr>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
        <p:nvSpPr>
          <p:cNvPr id="228" name="Google Shape;228;p14"/>
          <p:cNvSpPr txBox="1"/>
          <p:nvPr>
            <p:ph idx="8" type="title"/>
          </p:nvPr>
        </p:nvSpPr>
        <p:spPr>
          <a:xfrm>
            <a:off x="5789788" y="1751100"/>
            <a:ext cx="2622000" cy="572700"/>
          </a:xfrm>
          <a:prstGeom prst="rect">
            <a:avLst/>
          </a:prstGeom>
        </p:spPr>
        <p:txBody>
          <a:bodyPr anchorCtr="0" anchor="t" bIns="91425" lIns="91425" spcFirstLastPara="1" rIns="91425" wrap="square" tIns="91425">
            <a:noAutofit/>
          </a:bodyPr>
          <a:lstStyle>
            <a:lvl1pPr lvl="0" rtl="0" algn="l">
              <a:spcBef>
                <a:spcPts val="0"/>
              </a:spcBef>
              <a:spcAft>
                <a:spcPts val="0"/>
              </a:spcAft>
              <a:buSzPts val="2400"/>
              <a:buNone/>
              <a:defRPr sz="2400">
                <a:solidFill>
                  <a:schemeClr val="accent4"/>
                </a:solidFill>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229" name="Google Shape;229;p14"/>
          <p:cNvSpPr txBox="1"/>
          <p:nvPr>
            <p:ph idx="9" type="subTitle"/>
          </p:nvPr>
        </p:nvSpPr>
        <p:spPr>
          <a:xfrm>
            <a:off x="5789956" y="2138269"/>
            <a:ext cx="26217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600"/>
              <a:buNone/>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p:txBody>
      </p:sp>
      <p:sp>
        <p:nvSpPr>
          <p:cNvPr id="230" name="Google Shape;230;p14"/>
          <p:cNvSpPr txBox="1"/>
          <p:nvPr>
            <p:ph hasCustomPrompt="1" idx="13" type="title"/>
          </p:nvPr>
        </p:nvSpPr>
        <p:spPr>
          <a:xfrm>
            <a:off x="4716637" y="3525508"/>
            <a:ext cx="1073100" cy="642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sz="3000">
                <a:solidFill>
                  <a:schemeClr val="accent6"/>
                </a:solidFill>
              </a:defRPr>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a:r>
              <a:t>xx%</a:t>
            </a:r>
          </a:p>
        </p:txBody>
      </p:sp>
      <p:sp>
        <p:nvSpPr>
          <p:cNvPr id="231" name="Google Shape;231;p14"/>
          <p:cNvSpPr txBox="1"/>
          <p:nvPr>
            <p:ph idx="14" type="title"/>
          </p:nvPr>
        </p:nvSpPr>
        <p:spPr>
          <a:xfrm>
            <a:off x="5789788" y="3308155"/>
            <a:ext cx="2622000" cy="572700"/>
          </a:xfrm>
          <a:prstGeom prst="rect">
            <a:avLst/>
          </a:prstGeom>
        </p:spPr>
        <p:txBody>
          <a:bodyPr anchorCtr="0" anchor="t" bIns="91425" lIns="91425" spcFirstLastPara="1" rIns="91425" wrap="square" tIns="91425">
            <a:noAutofit/>
          </a:bodyPr>
          <a:lstStyle>
            <a:lvl1pPr lvl="0" rtl="0" algn="l">
              <a:spcBef>
                <a:spcPts val="0"/>
              </a:spcBef>
              <a:spcAft>
                <a:spcPts val="0"/>
              </a:spcAft>
              <a:buSzPts val="2400"/>
              <a:buNone/>
              <a:defRPr sz="2400">
                <a:solidFill>
                  <a:schemeClr val="accent6"/>
                </a:solidFill>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232" name="Google Shape;232;p14"/>
          <p:cNvSpPr txBox="1"/>
          <p:nvPr>
            <p:ph idx="15" type="subTitle"/>
          </p:nvPr>
        </p:nvSpPr>
        <p:spPr>
          <a:xfrm>
            <a:off x="5789956" y="3695323"/>
            <a:ext cx="26217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600"/>
              <a:buNone/>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p:txBody>
      </p:sp>
      <p:sp>
        <p:nvSpPr>
          <p:cNvPr id="233" name="Google Shape;233;p14"/>
          <p:cNvSpPr/>
          <p:nvPr/>
        </p:nvSpPr>
        <p:spPr>
          <a:xfrm>
            <a:off x="8392600" y="3525500"/>
            <a:ext cx="1571100" cy="15711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14"/>
          <p:cNvSpPr/>
          <p:nvPr/>
        </p:nvSpPr>
        <p:spPr>
          <a:xfrm>
            <a:off x="258200" y="367500"/>
            <a:ext cx="916800" cy="916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14"/>
          <p:cNvSpPr/>
          <p:nvPr/>
        </p:nvSpPr>
        <p:spPr>
          <a:xfrm>
            <a:off x="-205812" y="4540913"/>
            <a:ext cx="1208100" cy="12081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14"/>
          <p:cNvSpPr/>
          <p:nvPr/>
        </p:nvSpPr>
        <p:spPr>
          <a:xfrm>
            <a:off x="6972725" y="-1105125"/>
            <a:ext cx="1791900" cy="17919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14"/>
          <p:cNvSpPr/>
          <p:nvPr/>
        </p:nvSpPr>
        <p:spPr>
          <a:xfrm flipH="1">
            <a:off x="1264431" y="151525"/>
            <a:ext cx="360600" cy="3606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14"/>
          <p:cNvSpPr/>
          <p:nvPr/>
        </p:nvSpPr>
        <p:spPr>
          <a:xfrm flipH="1">
            <a:off x="352644" y="4677663"/>
            <a:ext cx="225900" cy="225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14"/>
          <p:cNvSpPr/>
          <p:nvPr/>
        </p:nvSpPr>
        <p:spPr>
          <a:xfrm flipH="1">
            <a:off x="5610018" y="75674"/>
            <a:ext cx="303900" cy="303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14"/>
          <p:cNvSpPr/>
          <p:nvPr/>
        </p:nvSpPr>
        <p:spPr>
          <a:xfrm flipH="1">
            <a:off x="8584206" y="1857150"/>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14"/>
          <p:cNvSpPr/>
          <p:nvPr/>
        </p:nvSpPr>
        <p:spPr>
          <a:xfrm flipH="1">
            <a:off x="352656" y="751588"/>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14"/>
          <p:cNvSpPr/>
          <p:nvPr/>
        </p:nvSpPr>
        <p:spPr>
          <a:xfrm flipH="1" rot="707712">
            <a:off x="8536755" y="882427"/>
            <a:ext cx="208400" cy="210518"/>
          </a:xfrm>
          <a:prstGeom prst="heart">
            <a:avLst/>
          </a:prstGeom>
          <a:solidFill>
            <a:srgbClr val="FAECFF"/>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14"/>
          <p:cNvSpPr/>
          <p:nvPr/>
        </p:nvSpPr>
        <p:spPr>
          <a:xfrm flipH="1" rot="1102753">
            <a:off x="251332" y="3084668"/>
            <a:ext cx="195049" cy="197516"/>
          </a:xfrm>
          <a:prstGeom prst="heart">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14"/>
          <p:cNvSpPr/>
          <p:nvPr/>
        </p:nvSpPr>
        <p:spPr>
          <a:xfrm flipH="1" rot="-1082921">
            <a:off x="8658542" y="4629203"/>
            <a:ext cx="211087" cy="213269"/>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14"/>
          <p:cNvSpPr/>
          <p:nvPr/>
        </p:nvSpPr>
        <p:spPr>
          <a:xfrm rot="-705814">
            <a:off x="249284" y="1901441"/>
            <a:ext cx="297243" cy="268767"/>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14"/>
          <p:cNvSpPr/>
          <p:nvPr/>
        </p:nvSpPr>
        <p:spPr>
          <a:xfrm flipH="1" rot="-1082921">
            <a:off x="7391267" y="138591"/>
            <a:ext cx="211087" cy="213269"/>
          </a:xfrm>
          <a:prstGeom prst="heart">
            <a:avLst/>
          </a:prstGeom>
          <a:solidFill>
            <a:schemeClr val="accen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14"/>
          <p:cNvSpPr/>
          <p:nvPr/>
        </p:nvSpPr>
        <p:spPr>
          <a:xfrm rot="1082921">
            <a:off x="8659360" y="3169891"/>
            <a:ext cx="211087" cy="213269"/>
          </a:xfrm>
          <a:prstGeom prst="heart">
            <a:avLst/>
          </a:prstGeom>
          <a:solidFill>
            <a:schemeClr val="accen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14"/>
          <p:cNvSpPr/>
          <p:nvPr/>
        </p:nvSpPr>
        <p:spPr>
          <a:xfrm flipH="1" rot="706569">
            <a:off x="3331885" y="172931"/>
            <a:ext cx="267531" cy="268767"/>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14"/>
          <p:cNvSpPr/>
          <p:nvPr/>
        </p:nvSpPr>
        <p:spPr>
          <a:xfrm flipH="1">
            <a:off x="4238730" y="4638674"/>
            <a:ext cx="303900" cy="303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14"/>
          <p:cNvSpPr/>
          <p:nvPr/>
        </p:nvSpPr>
        <p:spPr>
          <a:xfrm flipH="1">
            <a:off x="6048281" y="4677675"/>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14"/>
          <p:cNvSpPr/>
          <p:nvPr/>
        </p:nvSpPr>
        <p:spPr>
          <a:xfrm rot="-1103102">
            <a:off x="1850121" y="4802150"/>
            <a:ext cx="217818" cy="197516"/>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CUSTOM_8">
    <p:spTree>
      <p:nvGrpSpPr>
        <p:cNvPr id="252" name="Shape 252"/>
        <p:cNvGrpSpPr/>
        <p:nvPr/>
      </p:nvGrpSpPr>
      <p:grpSpPr>
        <a:xfrm>
          <a:off x="0" y="0"/>
          <a:ext cx="0" cy="0"/>
          <a:chOff x="0" y="0"/>
          <a:chExt cx="0" cy="0"/>
        </a:xfrm>
      </p:grpSpPr>
      <p:sp>
        <p:nvSpPr>
          <p:cNvPr id="253" name="Google Shape;253;p15"/>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54" name="Google Shape;254;p15"/>
          <p:cNvSpPr txBox="1"/>
          <p:nvPr>
            <p:ph idx="2" type="title"/>
          </p:nvPr>
        </p:nvSpPr>
        <p:spPr>
          <a:xfrm flipH="1">
            <a:off x="5196615" y="3060335"/>
            <a:ext cx="3234000" cy="498300"/>
          </a:xfrm>
          <a:prstGeom prst="rect">
            <a:avLst/>
          </a:prstGeom>
        </p:spPr>
        <p:txBody>
          <a:bodyPr anchorCtr="0" anchor="t" bIns="91425" lIns="91425" spcFirstLastPara="1" rIns="91425" wrap="square" tIns="91425">
            <a:noAutofit/>
          </a:bodyPr>
          <a:lstStyle>
            <a:lvl1pPr lvl="0" rtl="0" algn="l">
              <a:spcBef>
                <a:spcPts val="0"/>
              </a:spcBef>
              <a:spcAft>
                <a:spcPts val="0"/>
              </a:spcAft>
              <a:buSzPts val="2400"/>
              <a:buNone/>
              <a:defRPr sz="24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sp>
        <p:nvSpPr>
          <p:cNvPr id="255" name="Google Shape;255;p15"/>
          <p:cNvSpPr txBox="1"/>
          <p:nvPr>
            <p:ph idx="1" type="subTitle"/>
          </p:nvPr>
        </p:nvSpPr>
        <p:spPr>
          <a:xfrm flipH="1">
            <a:off x="5196420" y="3447513"/>
            <a:ext cx="3234000" cy="922500"/>
          </a:xfrm>
          <a:prstGeom prst="rect">
            <a:avLst/>
          </a:prstGeom>
        </p:spPr>
        <p:txBody>
          <a:bodyPr anchorCtr="0" anchor="t" bIns="91425" lIns="91425" spcFirstLastPara="1" rIns="91425" wrap="square" tIns="91425">
            <a:noAutofit/>
          </a:bodyPr>
          <a:lstStyle>
            <a:lvl1pPr lvl="0" rtl="0">
              <a:spcBef>
                <a:spcPts val="0"/>
              </a:spcBef>
              <a:spcAft>
                <a:spcPts val="0"/>
              </a:spcAft>
              <a:buSzPts val="1600"/>
              <a:buNone/>
              <a:defRPr/>
            </a:lvl1pPr>
            <a:lvl2pPr lvl="1" rtl="0" algn="r">
              <a:spcBef>
                <a:spcPts val="0"/>
              </a:spcBef>
              <a:spcAft>
                <a:spcPts val="0"/>
              </a:spcAft>
              <a:buSzPts val="1600"/>
              <a:buNone/>
              <a:defRPr/>
            </a:lvl2pPr>
            <a:lvl3pPr lvl="2" rtl="0" algn="r">
              <a:spcBef>
                <a:spcPts val="0"/>
              </a:spcBef>
              <a:spcAft>
                <a:spcPts val="0"/>
              </a:spcAft>
              <a:buSzPts val="1600"/>
              <a:buNone/>
              <a:defRPr/>
            </a:lvl3pPr>
            <a:lvl4pPr lvl="3" rtl="0" algn="r">
              <a:spcBef>
                <a:spcPts val="0"/>
              </a:spcBef>
              <a:spcAft>
                <a:spcPts val="0"/>
              </a:spcAft>
              <a:buSzPts val="1600"/>
              <a:buNone/>
              <a:defRPr/>
            </a:lvl4pPr>
            <a:lvl5pPr lvl="4" rtl="0" algn="r">
              <a:spcBef>
                <a:spcPts val="0"/>
              </a:spcBef>
              <a:spcAft>
                <a:spcPts val="0"/>
              </a:spcAft>
              <a:buSzPts val="1600"/>
              <a:buNone/>
              <a:defRPr/>
            </a:lvl5pPr>
            <a:lvl6pPr lvl="5" rtl="0" algn="r">
              <a:spcBef>
                <a:spcPts val="0"/>
              </a:spcBef>
              <a:spcAft>
                <a:spcPts val="0"/>
              </a:spcAft>
              <a:buSzPts val="1600"/>
              <a:buNone/>
              <a:defRPr/>
            </a:lvl6pPr>
            <a:lvl7pPr lvl="6" rtl="0" algn="r">
              <a:spcBef>
                <a:spcPts val="0"/>
              </a:spcBef>
              <a:spcAft>
                <a:spcPts val="0"/>
              </a:spcAft>
              <a:buSzPts val="1600"/>
              <a:buNone/>
              <a:defRPr/>
            </a:lvl7pPr>
            <a:lvl8pPr lvl="7" rtl="0" algn="r">
              <a:spcBef>
                <a:spcPts val="0"/>
              </a:spcBef>
              <a:spcAft>
                <a:spcPts val="0"/>
              </a:spcAft>
              <a:buSzPts val="1600"/>
              <a:buNone/>
              <a:defRPr/>
            </a:lvl8pPr>
            <a:lvl9pPr lvl="8" rtl="0" algn="r">
              <a:spcBef>
                <a:spcPts val="0"/>
              </a:spcBef>
              <a:spcAft>
                <a:spcPts val="0"/>
              </a:spcAft>
              <a:buSzPts val="1600"/>
              <a:buNone/>
              <a:defRPr/>
            </a:lvl9pPr>
          </a:lstStyle>
          <a:p/>
        </p:txBody>
      </p:sp>
      <p:sp>
        <p:nvSpPr>
          <p:cNvPr id="256" name="Google Shape;256;p15"/>
          <p:cNvSpPr txBox="1"/>
          <p:nvPr>
            <p:ph idx="3" type="title"/>
          </p:nvPr>
        </p:nvSpPr>
        <p:spPr>
          <a:xfrm flipH="1">
            <a:off x="5196713" y="1631588"/>
            <a:ext cx="3234000" cy="498300"/>
          </a:xfrm>
          <a:prstGeom prst="rect">
            <a:avLst/>
          </a:prstGeom>
        </p:spPr>
        <p:txBody>
          <a:bodyPr anchorCtr="0" anchor="t" bIns="91425" lIns="91425" spcFirstLastPara="1" rIns="91425" wrap="square" tIns="91425">
            <a:noAutofit/>
          </a:bodyPr>
          <a:lstStyle>
            <a:lvl1pPr lvl="0" rtl="0" algn="l">
              <a:spcBef>
                <a:spcPts val="0"/>
              </a:spcBef>
              <a:spcAft>
                <a:spcPts val="0"/>
              </a:spcAft>
              <a:buSzPts val="2400"/>
              <a:buNone/>
              <a:defRPr sz="24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sp>
        <p:nvSpPr>
          <p:cNvPr id="257" name="Google Shape;257;p15"/>
          <p:cNvSpPr txBox="1"/>
          <p:nvPr>
            <p:ph idx="4" type="subTitle"/>
          </p:nvPr>
        </p:nvSpPr>
        <p:spPr>
          <a:xfrm flipH="1">
            <a:off x="5196518" y="2018765"/>
            <a:ext cx="3234000" cy="922500"/>
          </a:xfrm>
          <a:prstGeom prst="rect">
            <a:avLst/>
          </a:prstGeom>
        </p:spPr>
        <p:txBody>
          <a:bodyPr anchorCtr="0" anchor="t" bIns="91425" lIns="91425" spcFirstLastPara="1" rIns="91425" wrap="square" tIns="91425">
            <a:noAutofit/>
          </a:bodyPr>
          <a:lstStyle>
            <a:lvl1pPr lvl="0" rtl="0">
              <a:spcBef>
                <a:spcPts val="0"/>
              </a:spcBef>
              <a:spcAft>
                <a:spcPts val="0"/>
              </a:spcAft>
              <a:buSzPts val="1600"/>
              <a:buNone/>
              <a:defRPr/>
            </a:lvl1pPr>
            <a:lvl2pPr lvl="1" rtl="0" algn="r">
              <a:spcBef>
                <a:spcPts val="0"/>
              </a:spcBef>
              <a:spcAft>
                <a:spcPts val="0"/>
              </a:spcAft>
              <a:buSzPts val="1600"/>
              <a:buNone/>
              <a:defRPr/>
            </a:lvl2pPr>
            <a:lvl3pPr lvl="2" rtl="0" algn="r">
              <a:spcBef>
                <a:spcPts val="0"/>
              </a:spcBef>
              <a:spcAft>
                <a:spcPts val="0"/>
              </a:spcAft>
              <a:buSzPts val="1600"/>
              <a:buNone/>
              <a:defRPr/>
            </a:lvl3pPr>
            <a:lvl4pPr lvl="3" rtl="0" algn="r">
              <a:spcBef>
                <a:spcPts val="0"/>
              </a:spcBef>
              <a:spcAft>
                <a:spcPts val="0"/>
              </a:spcAft>
              <a:buSzPts val="1600"/>
              <a:buNone/>
              <a:defRPr/>
            </a:lvl4pPr>
            <a:lvl5pPr lvl="4" rtl="0" algn="r">
              <a:spcBef>
                <a:spcPts val="0"/>
              </a:spcBef>
              <a:spcAft>
                <a:spcPts val="0"/>
              </a:spcAft>
              <a:buSzPts val="1600"/>
              <a:buNone/>
              <a:defRPr/>
            </a:lvl5pPr>
            <a:lvl6pPr lvl="5" rtl="0" algn="r">
              <a:spcBef>
                <a:spcPts val="0"/>
              </a:spcBef>
              <a:spcAft>
                <a:spcPts val="0"/>
              </a:spcAft>
              <a:buSzPts val="1600"/>
              <a:buNone/>
              <a:defRPr/>
            </a:lvl6pPr>
            <a:lvl7pPr lvl="6" rtl="0" algn="r">
              <a:spcBef>
                <a:spcPts val="0"/>
              </a:spcBef>
              <a:spcAft>
                <a:spcPts val="0"/>
              </a:spcAft>
              <a:buSzPts val="1600"/>
              <a:buNone/>
              <a:defRPr/>
            </a:lvl7pPr>
            <a:lvl8pPr lvl="7" rtl="0" algn="r">
              <a:spcBef>
                <a:spcPts val="0"/>
              </a:spcBef>
              <a:spcAft>
                <a:spcPts val="0"/>
              </a:spcAft>
              <a:buSzPts val="1600"/>
              <a:buNone/>
              <a:defRPr/>
            </a:lvl8pPr>
            <a:lvl9pPr lvl="8" rtl="0" algn="r">
              <a:spcBef>
                <a:spcPts val="0"/>
              </a:spcBef>
              <a:spcAft>
                <a:spcPts val="0"/>
              </a:spcAft>
              <a:buSzPts val="1600"/>
              <a:buNone/>
              <a:defRPr/>
            </a:lvl9pPr>
          </a:lstStyle>
          <a:p/>
        </p:txBody>
      </p:sp>
      <p:sp>
        <p:nvSpPr>
          <p:cNvPr id="258" name="Google Shape;258;p15"/>
          <p:cNvSpPr/>
          <p:nvPr/>
        </p:nvSpPr>
        <p:spPr>
          <a:xfrm>
            <a:off x="662150" y="-409800"/>
            <a:ext cx="1022400" cy="10227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15"/>
          <p:cNvSpPr/>
          <p:nvPr/>
        </p:nvSpPr>
        <p:spPr>
          <a:xfrm>
            <a:off x="256574" y="4555125"/>
            <a:ext cx="1208100" cy="12081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15"/>
          <p:cNvSpPr/>
          <p:nvPr/>
        </p:nvSpPr>
        <p:spPr>
          <a:xfrm>
            <a:off x="8175512" y="-12"/>
            <a:ext cx="1208100" cy="12081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15"/>
          <p:cNvSpPr/>
          <p:nvPr/>
        </p:nvSpPr>
        <p:spPr>
          <a:xfrm>
            <a:off x="7074200" y="4648350"/>
            <a:ext cx="790200" cy="7902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15"/>
          <p:cNvSpPr/>
          <p:nvPr/>
        </p:nvSpPr>
        <p:spPr>
          <a:xfrm>
            <a:off x="8476718" y="1631600"/>
            <a:ext cx="360600" cy="3606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15"/>
          <p:cNvSpPr/>
          <p:nvPr/>
        </p:nvSpPr>
        <p:spPr>
          <a:xfrm>
            <a:off x="7248144" y="4734736"/>
            <a:ext cx="303900" cy="303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15"/>
          <p:cNvSpPr/>
          <p:nvPr/>
        </p:nvSpPr>
        <p:spPr>
          <a:xfrm>
            <a:off x="3620506" y="156999"/>
            <a:ext cx="303900" cy="303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15"/>
          <p:cNvSpPr/>
          <p:nvPr/>
        </p:nvSpPr>
        <p:spPr>
          <a:xfrm>
            <a:off x="1945468" y="214800"/>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15"/>
          <p:cNvSpPr/>
          <p:nvPr/>
        </p:nvSpPr>
        <p:spPr>
          <a:xfrm>
            <a:off x="6853943" y="104300"/>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15"/>
          <p:cNvSpPr/>
          <p:nvPr/>
        </p:nvSpPr>
        <p:spPr>
          <a:xfrm>
            <a:off x="3039181" y="4706375"/>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15"/>
          <p:cNvSpPr/>
          <p:nvPr/>
        </p:nvSpPr>
        <p:spPr>
          <a:xfrm rot="1082921">
            <a:off x="620970" y="4914591"/>
            <a:ext cx="211087" cy="213269"/>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15"/>
          <p:cNvSpPr/>
          <p:nvPr/>
        </p:nvSpPr>
        <p:spPr>
          <a:xfrm flipH="1" rot="705814">
            <a:off x="8631272" y="2583578"/>
            <a:ext cx="297243" cy="268767"/>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15"/>
          <p:cNvSpPr/>
          <p:nvPr/>
        </p:nvSpPr>
        <p:spPr>
          <a:xfrm flipH="1" rot="1103102">
            <a:off x="5605435" y="4675625"/>
            <a:ext cx="217818" cy="197516"/>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15"/>
          <p:cNvSpPr/>
          <p:nvPr/>
        </p:nvSpPr>
        <p:spPr>
          <a:xfrm rot="1082921">
            <a:off x="889545" y="176716"/>
            <a:ext cx="211087" cy="213269"/>
          </a:xfrm>
          <a:prstGeom prst="heart">
            <a:avLst/>
          </a:prstGeom>
          <a:solidFill>
            <a:schemeClr val="accen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15"/>
          <p:cNvSpPr/>
          <p:nvPr/>
        </p:nvSpPr>
        <p:spPr>
          <a:xfrm flipH="1" rot="-1082921">
            <a:off x="8686878" y="3737528"/>
            <a:ext cx="211087" cy="213269"/>
          </a:xfrm>
          <a:prstGeom prst="heart">
            <a:avLst/>
          </a:prstGeom>
          <a:solidFill>
            <a:schemeClr val="accen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15"/>
          <p:cNvSpPr/>
          <p:nvPr/>
        </p:nvSpPr>
        <p:spPr>
          <a:xfrm rot="-706569">
            <a:off x="5496108" y="148593"/>
            <a:ext cx="267531" cy="268767"/>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15"/>
          <p:cNvSpPr/>
          <p:nvPr/>
        </p:nvSpPr>
        <p:spPr>
          <a:xfrm rot="-1102753">
            <a:off x="8502718" y="636543"/>
            <a:ext cx="195049" cy="197516"/>
          </a:xfrm>
          <a:prstGeom prst="heart">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15"/>
          <p:cNvSpPr/>
          <p:nvPr/>
        </p:nvSpPr>
        <p:spPr>
          <a:xfrm>
            <a:off x="204831" y="2264888"/>
            <a:ext cx="225900" cy="225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15"/>
          <p:cNvSpPr/>
          <p:nvPr/>
        </p:nvSpPr>
        <p:spPr>
          <a:xfrm rot="-707712">
            <a:off x="105944" y="1255402"/>
            <a:ext cx="208400" cy="210518"/>
          </a:xfrm>
          <a:prstGeom prst="heart">
            <a:avLst/>
          </a:prstGeom>
          <a:solidFill>
            <a:srgbClr val="FAECFF"/>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15"/>
          <p:cNvSpPr/>
          <p:nvPr/>
        </p:nvSpPr>
        <p:spPr>
          <a:xfrm rot="-1102753">
            <a:off x="179168" y="3294168"/>
            <a:ext cx="195049" cy="197516"/>
          </a:xfrm>
          <a:prstGeom prst="heart">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CUSTOM_8_1">
    <p:spTree>
      <p:nvGrpSpPr>
        <p:cNvPr id="278" name="Shape 278"/>
        <p:cNvGrpSpPr/>
        <p:nvPr/>
      </p:nvGrpSpPr>
      <p:grpSpPr>
        <a:xfrm>
          <a:off x="0" y="0"/>
          <a:ext cx="0" cy="0"/>
          <a:chOff x="0" y="0"/>
          <a:chExt cx="0" cy="0"/>
        </a:xfrm>
      </p:grpSpPr>
      <p:sp>
        <p:nvSpPr>
          <p:cNvPr id="279" name="Google Shape;279;p16"/>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80" name="Google Shape;280;p16"/>
          <p:cNvSpPr txBox="1"/>
          <p:nvPr>
            <p:ph idx="2" type="title"/>
          </p:nvPr>
        </p:nvSpPr>
        <p:spPr>
          <a:xfrm>
            <a:off x="1534675" y="3400975"/>
            <a:ext cx="2489700" cy="4983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281" name="Google Shape;281;p16"/>
          <p:cNvSpPr txBox="1"/>
          <p:nvPr>
            <p:ph idx="1" type="subTitle"/>
          </p:nvPr>
        </p:nvSpPr>
        <p:spPr>
          <a:xfrm>
            <a:off x="1534825" y="3788151"/>
            <a:ext cx="2489700" cy="606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a:lvl1pPr>
            <a:lvl2pPr lvl="1" rtl="0" algn="ctr">
              <a:spcBef>
                <a:spcPts val="0"/>
              </a:spcBef>
              <a:spcAft>
                <a:spcPts val="0"/>
              </a:spcAft>
              <a:buSzPts val="1600"/>
              <a:buNone/>
              <a:defRPr/>
            </a:lvl2pPr>
            <a:lvl3pPr lvl="2" rtl="0" algn="ctr">
              <a:spcBef>
                <a:spcPts val="0"/>
              </a:spcBef>
              <a:spcAft>
                <a:spcPts val="0"/>
              </a:spcAft>
              <a:buSzPts val="1600"/>
              <a:buNone/>
              <a:defRPr/>
            </a:lvl3pPr>
            <a:lvl4pPr lvl="3" rtl="0" algn="ctr">
              <a:spcBef>
                <a:spcPts val="0"/>
              </a:spcBef>
              <a:spcAft>
                <a:spcPts val="0"/>
              </a:spcAft>
              <a:buSzPts val="1600"/>
              <a:buNone/>
              <a:defRPr/>
            </a:lvl4pPr>
            <a:lvl5pPr lvl="4" rtl="0" algn="ctr">
              <a:spcBef>
                <a:spcPts val="0"/>
              </a:spcBef>
              <a:spcAft>
                <a:spcPts val="0"/>
              </a:spcAft>
              <a:buSzPts val="1600"/>
              <a:buNone/>
              <a:defRPr/>
            </a:lvl5pPr>
            <a:lvl6pPr lvl="5" rtl="0" algn="ctr">
              <a:spcBef>
                <a:spcPts val="0"/>
              </a:spcBef>
              <a:spcAft>
                <a:spcPts val="0"/>
              </a:spcAft>
              <a:buSzPts val="1600"/>
              <a:buNone/>
              <a:defRPr/>
            </a:lvl6pPr>
            <a:lvl7pPr lvl="6" rtl="0" algn="ctr">
              <a:spcBef>
                <a:spcPts val="0"/>
              </a:spcBef>
              <a:spcAft>
                <a:spcPts val="0"/>
              </a:spcAft>
              <a:buSzPts val="1600"/>
              <a:buNone/>
              <a:defRPr/>
            </a:lvl7pPr>
            <a:lvl8pPr lvl="7" rtl="0" algn="ctr">
              <a:spcBef>
                <a:spcPts val="0"/>
              </a:spcBef>
              <a:spcAft>
                <a:spcPts val="0"/>
              </a:spcAft>
              <a:buSzPts val="1600"/>
              <a:buNone/>
              <a:defRPr/>
            </a:lvl8pPr>
            <a:lvl9pPr lvl="8" rtl="0" algn="ctr">
              <a:spcBef>
                <a:spcPts val="0"/>
              </a:spcBef>
              <a:spcAft>
                <a:spcPts val="0"/>
              </a:spcAft>
              <a:buSzPts val="1600"/>
              <a:buNone/>
              <a:defRPr/>
            </a:lvl9pPr>
          </a:lstStyle>
          <a:p/>
        </p:txBody>
      </p:sp>
      <p:sp>
        <p:nvSpPr>
          <p:cNvPr id="282" name="Google Shape;282;p16"/>
          <p:cNvSpPr txBox="1"/>
          <p:nvPr>
            <p:ph idx="3" type="title"/>
          </p:nvPr>
        </p:nvSpPr>
        <p:spPr>
          <a:xfrm>
            <a:off x="5119475" y="3400975"/>
            <a:ext cx="2489700" cy="4983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283" name="Google Shape;283;p16"/>
          <p:cNvSpPr txBox="1"/>
          <p:nvPr>
            <p:ph idx="4" type="subTitle"/>
          </p:nvPr>
        </p:nvSpPr>
        <p:spPr>
          <a:xfrm>
            <a:off x="5119625" y="3788151"/>
            <a:ext cx="2489700" cy="606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a:lvl1pPr>
            <a:lvl2pPr lvl="1" rtl="0" algn="ctr">
              <a:spcBef>
                <a:spcPts val="0"/>
              </a:spcBef>
              <a:spcAft>
                <a:spcPts val="0"/>
              </a:spcAft>
              <a:buSzPts val="1600"/>
              <a:buNone/>
              <a:defRPr/>
            </a:lvl2pPr>
            <a:lvl3pPr lvl="2" rtl="0" algn="ctr">
              <a:spcBef>
                <a:spcPts val="0"/>
              </a:spcBef>
              <a:spcAft>
                <a:spcPts val="0"/>
              </a:spcAft>
              <a:buSzPts val="1600"/>
              <a:buNone/>
              <a:defRPr/>
            </a:lvl3pPr>
            <a:lvl4pPr lvl="3" rtl="0" algn="ctr">
              <a:spcBef>
                <a:spcPts val="0"/>
              </a:spcBef>
              <a:spcAft>
                <a:spcPts val="0"/>
              </a:spcAft>
              <a:buSzPts val="1600"/>
              <a:buNone/>
              <a:defRPr/>
            </a:lvl4pPr>
            <a:lvl5pPr lvl="4" rtl="0" algn="ctr">
              <a:spcBef>
                <a:spcPts val="0"/>
              </a:spcBef>
              <a:spcAft>
                <a:spcPts val="0"/>
              </a:spcAft>
              <a:buSzPts val="1600"/>
              <a:buNone/>
              <a:defRPr/>
            </a:lvl5pPr>
            <a:lvl6pPr lvl="5" rtl="0" algn="ctr">
              <a:spcBef>
                <a:spcPts val="0"/>
              </a:spcBef>
              <a:spcAft>
                <a:spcPts val="0"/>
              </a:spcAft>
              <a:buSzPts val="1600"/>
              <a:buNone/>
              <a:defRPr/>
            </a:lvl6pPr>
            <a:lvl7pPr lvl="6" rtl="0" algn="ctr">
              <a:spcBef>
                <a:spcPts val="0"/>
              </a:spcBef>
              <a:spcAft>
                <a:spcPts val="0"/>
              </a:spcAft>
              <a:buSzPts val="1600"/>
              <a:buNone/>
              <a:defRPr/>
            </a:lvl7pPr>
            <a:lvl8pPr lvl="7" rtl="0" algn="ctr">
              <a:spcBef>
                <a:spcPts val="0"/>
              </a:spcBef>
              <a:spcAft>
                <a:spcPts val="0"/>
              </a:spcAft>
              <a:buSzPts val="1600"/>
              <a:buNone/>
              <a:defRPr/>
            </a:lvl8pPr>
            <a:lvl9pPr lvl="8" rtl="0" algn="ctr">
              <a:spcBef>
                <a:spcPts val="0"/>
              </a:spcBef>
              <a:spcAft>
                <a:spcPts val="0"/>
              </a:spcAft>
              <a:buSzPts val="1600"/>
              <a:buNone/>
              <a:defRPr/>
            </a:lvl9pPr>
          </a:lstStyle>
          <a:p/>
        </p:txBody>
      </p:sp>
      <p:sp>
        <p:nvSpPr>
          <p:cNvPr id="284" name="Google Shape;284;p16"/>
          <p:cNvSpPr/>
          <p:nvPr/>
        </p:nvSpPr>
        <p:spPr>
          <a:xfrm>
            <a:off x="-582375" y="-566550"/>
            <a:ext cx="1791900" cy="17919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16"/>
          <p:cNvSpPr/>
          <p:nvPr/>
        </p:nvSpPr>
        <p:spPr>
          <a:xfrm>
            <a:off x="974125" y="4604000"/>
            <a:ext cx="820200" cy="8202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16"/>
          <p:cNvSpPr/>
          <p:nvPr/>
        </p:nvSpPr>
        <p:spPr>
          <a:xfrm>
            <a:off x="7776725" y="-500387"/>
            <a:ext cx="1208100" cy="12081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16"/>
          <p:cNvSpPr/>
          <p:nvPr/>
        </p:nvSpPr>
        <p:spPr>
          <a:xfrm>
            <a:off x="8430725" y="4171175"/>
            <a:ext cx="1279800" cy="1279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16"/>
          <p:cNvSpPr/>
          <p:nvPr/>
        </p:nvSpPr>
        <p:spPr>
          <a:xfrm>
            <a:off x="8514450" y="1540200"/>
            <a:ext cx="360600" cy="3606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16"/>
          <p:cNvSpPr/>
          <p:nvPr/>
        </p:nvSpPr>
        <p:spPr>
          <a:xfrm>
            <a:off x="8805476" y="4603999"/>
            <a:ext cx="303900" cy="303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16"/>
          <p:cNvSpPr/>
          <p:nvPr/>
        </p:nvSpPr>
        <p:spPr>
          <a:xfrm>
            <a:off x="344388" y="2104038"/>
            <a:ext cx="225900" cy="225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16"/>
          <p:cNvSpPr/>
          <p:nvPr/>
        </p:nvSpPr>
        <p:spPr>
          <a:xfrm>
            <a:off x="402750" y="199350"/>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16"/>
          <p:cNvSpPr/>
          <p:nvPr/>
        </p:nvSpPr>
        <p:spPr>
          <a:xfrm>
            <a:off x="2842300" y="4630788"/>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16"/>
          <p:cNvSpPr/>
          <p:nvPr/>
        </p:nvSpPr>
        <p:spPr>
          <a:xfrm>
            <a:off x="8368051" y="326625"/>
            <a:ext cx="247800" cy="228600"/>
          </a:xfrm>
          <a:prstGeom prst="heart">
            <a:avLst/>
          </a:prstGeom>
          <a:solidFill>
            <a:schemeClr val="accent1"/>
          </a:solidFill>
          <a:ln cap="flat" cmpd="sng" w="9525">
            <a:solidFill>
              <a:srgbClr val="5EBC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16"/>
          <p:cNvSpPr/>
          <p:nvPr/>
        </p:nvSpPr>
        <p:spPr>
          <a:xfrm rot="-1102753">
            <a:off x="217775" y="3634543"/>
            <a:ext cx="195049" cy="197516"/>
          </a:xfrm>
          <a:prstGeom prst="heart">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16"/>
          <p:cNvSpPr/>
          <p:nvPr/>
        </p:nvSpPr>
        <p:spPr>
          <a:xfrm rot="1082921">
            <a:off x="1350927" y="4817966"/>
            <a:ext cx="211087" cy="213269"/>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16"/>
          <p:cNvSpPr/>
          <p:nvPr/>
        </p:nvSpPr>
        <p:spPr>
          <a:xfrm flipH="1" rot="705814">
            <a:off x="8754679" y="3035628"/>
            <a:ext cx="297243" cy="268767"/>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16"/>
          <p:cNvSpPr/>
          <p:nvPr/>
        </p:nvSpPr>
        <p:spPr>
          <a:xfrm flipH="1" rot="1103102">
            <a:off x="5145717" y="4711163"/>
            <a:ext cx="217818" cy="197516"/>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16"/>
          <p:cNvSpPr/>
          <p:nvPr/>
        </p:nvSpPr>
        <p:spPr>
          <a:xfrm rot="1082921">
            <a:off x="331502" y="1475841"/>
            <a:ext cx="211087" cy="213269"/>
          </a:xfrm>
          <a:prstGeom prst="heart">
            <a:avLst/>
          </a:prstGeom>
          <a:solidFill>
            <a:schemeClr val="accen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16"/>
          <p:cNvSpPr/>
          <p:nvPr/>
        </p:nvSpPr>
        <p:spPr>
          <a:xfrm flipH="1" rot="-1082921">
            <a:off x="7473860" y="4648066"/>
            <a:ext cx="211087" cy="213269"/>
          </a:xfrm>
          <a:prstGeom prst="heart">
            <a:avLst/>
          </a:prstGeom>
          <a:solidFill>
            <a:schemeClr val="accen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16"/>
          <p:cNvSpPr/>
          <p:nvPr/>
        </p:nvSpPr>
        <p:spPr>
          <a:xfrm>
            <a:off x="3909113" y="177449"/>
            <a:ext cx="303900" cy="303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16"/>
          <p:cNvSpPr/>
          <p:nvPr/>
        </p:nvSpPr>
        <p:spPr>
          <a:xfrm>
            <a:off x="6812100" y="149088"/>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16"/>
          <p:cNvSpPr/>
          <p:nvPr/>
        </p:nvSpPr>
        <p:spPr>
          <a:xfrm rot="-707712">
            <a:off x="2084026" y="222864"/>
            <a:ext cx="208400" cy="210518"/>
          </a:xfrm>
          <a:prstGeom prst="heart">
            <a:avLst/>
          </a:prstGeom>
          <a:solidFill>
            <a:srgbClr val="FAECFF"/>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16"/>
          <p:cNvSpPr/>
          <p:nvPr/>
        </p:nvSpPr>
        <p:spPr>
          <a:xfrm rot="-706569">
            <a:off x="5782565" y="100706"/>
            <a:ext cx="267531" cy="268767"/>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2">
    <p:spTree>
      <p:nvGrpSpPr>
        <p:cNvPr id="304" name="Shape 304"/>
        <p:cNvGrpSpPr/>
        <p:nvPr/>
      </p:nvGrpSpPr>
      <p:grpSpPr>
        <a:xfrm>
          <a:off x="0" y="0"/>
          <a:ext cx="0" cy="0"/>
          <a:chOff x="0" y="0"/>
          <a:chExt cx="0" cy="0"/>
        </a:xfrm>
      </p:grpSpPr>
      <p:sp>
        <p:nvSpPr>
          <p:cNvPr id="305" name="Google Shape;305;p17"/>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306" name="Google Shape;306;p17"/>
          <p:cNvSpPr txBox="1"/>
          <p:nvPr>
            <p:ph idx="2" type="title"/>
          </p:nvPr>
        </p:nvSpPr>
        <p:spPr>
          <a:xfrm>
            <a:off x="713225" y="2619200"/>
            <a:ext cx="2489700" cy="4983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307" name="Google Shape;307;p17"/>
          <p:cNvSpPr txBox="1"/>
          <p:nvPr>
            <p:ph idx="1" type="subTitle"/>
          </p:nvPr>
        </p:nvSpPr>
        <p:spPr>
          <a:xfrm>
            <a:off x="713375" y="3006378"/>
            <a:ext cx="2489700" cy="922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a:lvl1pPr>
            <a:lvl2pPr lvl="1" rtl="0" algn="ctr">
              <a:spcBef>
                <a:spcPts val="0"/>
              </a:spcBef>
              <a:spcAft>
                <a:spcPts val="0"/>
              </a:spcAft>
              <a:buSzPts val="1600"/>
              <a:buNone/>
              <a:defRPr/>
            </a:lvl2pPr>
            <a:lvl3pPr lvl="2" rtl="0" algn="ctr">
              <a:spcBef>
                <a:spcPts val="0"/>
              </a:spcBef>
              <a:spcAft>
                <a:spcPts val="0"/>
              </a:spcAft>
              <a:buSzPts val="1600"/>
              <a:buNone/>
              <a:defRPr/>
            </a:lvl3pPr>
            <a:lvl4pPr lvl="3" rtl="0" algn="ctr">
              <a:spcBef>
                <a:spcPts val="0"/>
              </a:spcBef>
              <a:spcAft>
                <a:spcPts val="0"/>
              </a:spcAft>
              <a:buSzPts val="1600"/>
              <a:buNone/>
              <a:defRPr/>
            </a:lvl4pPr>
            <a:lvl5pPr lvl="4" rtl="0" algn="ctr">
              <a:spcBef>
                <a:spcPts val="0"/>
              </a:spcBef>
              <a:spcAft>
                <a:spcPts val="0"/>
              </a:spcAft>
              <a:buSzPts val="1600"/>
              <a:buNone/>
              <a:defRPr/>
            </a:lvl5pPr>
            <a:lvl6pPr lvl="5" rtl="0" algn="ctr">
              <a:spcBef>
                <a:spcPts val="0"/>
              </a:spcBef>
              <a:spcAft>
                <a:spcPts val="0"/>
              </a:spcAft>
              <a:buSzPts val="1600"/>
              <a:buNone/>
              <a:defRPr/>
            </a:lvl6pPr>
            <a:lvl7pPr lvl="6" rtl="0" algn="ctr">
              <a:spcBef>
                <a:spcPts val="0"/>
              </a:spcBef>
              <a:spcAft>
                <a:spcPts val="0"/>
              </a:spcAft>
              <a:buSzPts val="1600"/>
              <a:buNone/>
              <a:defRPr/>
            </a:lvl7pPr>
            <a:lvl8pPr lvl="7" rtl="0" algn="ctr">
              <a:spcBef>
                <a:spcPts val="0"/>
              </a:spcBef>
              <a:spcAft>
                <a:spcPts val="0"/>
              </a:spcAft>
              <a:buSzPts val="1600"/>
              <a:buNone/>
              <a:defRPr/>
            </a:lvl8pPr>
            <a:lvl9pPr lvl="8" rtl="0" algn="ctr">
              <a:spcBef>
                <a:spcPts val="0"/>
              </a:spcBef>
              <a:spcAft>
                <a:spcPts val="0"/>
              </a:spcAft>
              <a:buSzPts val="1600"/>
              <a:buNone/>
              <a:defRPr/>
            </a:lvl9pPr>
          </a:lstStyle>
          <a:p/>
        </p:txBody>
      </p:sp>
      <p:sp>
        <p:nvSpPr>
          <p:cNvPr id="308" name="Google Shape;308;p17"/>
          <p:cNvSpPr txBox="1"/>
          <p:nvPr>
            <p:ph idx="3" type="title"/>
          </p:nvPr>
        </p:nvSpPr>
        <p:spPr>
          <a:xfrm>
            <a:off x="3327050" y="2619200"/>
            <a:ext cx="2489700" cy="4983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309" name="Google Shape;309;p17"/>
          <p:cNvSpPr txBox="1"/>
          <p:nvPr>
            <p:ph idx="4" type="subTitle"/>
          </p:nvPr>
        </p:nvSpPr>
        <p:spPr>
          <a:xfrm>
            <a:off x="3327200" y="3006378"/>
            <a:ext cx="2489700" cy="922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a:lvl1pPr>
            <a:lvl2pPr lvl="1" rtl="0" algn="ctr">
              <a:spcBef>
                <a:spcPts val="0"/>
              </a:spcBef>
              <a:spcAft>
                <a:spcPts val="0"/>
              </a:spcAft>
              <a:buSzPts val="1600"/>
              <a:buNone/>
              <a:defRPr/>
            </a:lvl2pPr>
            <a:lvl3pPr lvl="2" rtl="0" algn="ctr">
              <a:spcBef>
                <a:spcPts val="0"/>
              </a:spcBef>
              <a:spcAft>
                <a:spcPts val="0"/>
              </a:spcAft>
              <a:buSzPts val="1600"/>
              <a:buNone/>
              <a:defRPr/>
            </a:lvl3pPr>
            <a:lvl4pPr lvl="3" rtl="0" algn="ctr">
              <a:spcBef>
                <a:spcPts val="0"/>
              </a:spcBef>
              <a:spcAft>
                <a:spcPts val="0"/>
              </a:spcAft>
              <a:buSzPts val="1600"/>
              <a:buNone/>
              <a:defRPr/>
            </a:lvl4pPr>
            <a:lvl5pPr lvl="4" rtl="0" algn="ctr">
              <a:spcBef>
                <a:spcPts val="0"/>
              </a:spcBef>
              <a:spcAft>
                <a:spcPts val="0"/>
              </a:spcAft>
              <a:buSzPts val="1600"/>
              <a:buNone/>
              <a:defRPr/>
            </a:lvl5pPr>
            <a:lvl6pPr lvl="5" rtl="0" algn="ctr">
              <a:spcBef>
                <a:spcPts val="0"/>
              </a:spcBef>
              <a:spcAft>
                <a:spcPts val="0"/>
              </a:spcAft>
              <a:buSzPts val="1600"/>
              <a:buNone/>
              <a:defRPr/>
            </a:lvl6pPr>
            <a:lvl7pPr lvl="6" rtl="0" algn="ctr">
              <a:spcBef>
                <a:spcPts val="0"/>
              </a:spcBef>
              <a:spcAft>
                <a:spcPts val="0"/>
              </a:spcAft>
              <a:buSzPts val="1600"/>
              <a:buNone/>
              <a:defRPr/>
            </a:lvl7pPr>
            <a:lvl8pPr lvl="7" rtl="0" algn="ctr">
              <a:spcBef>
                <a:spcPts val="0"/>
              </a:spcBef>
              <a:spcAft>
                <a:spcPts val="0"/>
              </a:spcAft>
              <a:buSzPts val="1600"/>
              <a:buNone/>
              <a:defRPr/>
            </a:lvl8pPr>
            <a:lvl9pPr lvl="8" rtl="0" algn="ctr">
              <a:spcBef>
                <a:spcPts val="0"/>
              </a:spcBef>
              <a:spcAft>
                <a:spcPts val="0"/>
              </a:spcAft>
              <a:buSzPts val="1600"/>
              <a:buNone/>
              <a:defRPr/>
            </a:lvl9pPr>
          </a:lstStyle>
          <a:p/>
        </p:txBody>
      </p:sp>
      <p:sp>
        <p:nvSpPr>
          <p:cNvPr id="310" name="Google Shape;310;p17"/>
          <p:cNvSpPr txBox="1"/>
          <p:nvPr>
            <p:ph idx="5" type="title"/>
          </p:nvPr>
        </p:nvSpPr>
        <p:spPr>
          <a:xfrm>
            <a:off x="5940875" y="2619200"/>
            <a:ext cx="2489700" cy="4983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311" name="Google Shape;311;p17"/>
          <p:cNvSpPr txBox="1"/>
          <p:nvPr>
            <p:ph idx="6" type="subTitle"/>
          </p:nvPr>
        </p:nvSpPr>
        <p:spPr>
          <a:xfrm>
            <a:off x="5941025" y="3006378"/>
            <a:ext cx="2489700" cy="922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a:lvl1pPr>
            <a:lvl2pPr lvl="1" rtl="0" algn="ctr">
              <a:spcBef>
                <a:spcPts val="0"/>
              </a:spcBef>
              <a:spcAft>
                <a:spcPts val="0"/>
              </a:spcAft>
              <a:buSzPts val="1600"/>
              <a:buNone/>
              <a:defRPr/>
            </a:lvl2pPr>
            <a:lvl3pPr lvl="2" rtl="0" algn="ctr">
              <a:spcBef>
                <a:spcPts val="0"/>
              </a:spcBef>
              <a:spcAft>
                <a:spcPts val="0"/>
              </a:spcAft>
              <a:buSzPts val="1600"/>
              <a:buNone/>
              <a:defRPr/>
            </a:lvl3pPr>
            <a:lvl4pPr lvl="3" rtl="0" algn="ctr">
              <a:spcBef>
                <a:spcPts val="0"/>
              </a:spcBef>
              <a:spcAft>
                <a:spcPts val="0"/>
              </a:spcAft>
              <a:buSzPts val="1600"/>
              <a:buNone/>
              <a:defRPr/>
            </a:lvl4pPr>
            <a:lvl5pPr lvl="4" rtl="0" algn="ctr">
              <a:spcBef>
                <a:spcPts val="0"/>
              </a:spcBef>
              <a:spcAft>
                <a:spcPts val="0"/>
              </a:spcAft>
              <a:buSzPts val="1600"/>
              <a:buNone/>
              <a:defRPr/>
            </a:lvl5pPr>
            <a:lvl6pPr lvl="5" rtl="0" algn="ctr">
              <a:spcBef>
                <a:spcPts val="0"/>
              </a:spcBef>
              <a:spcAft>
                <a:spcPts val="0"/>
              </a:spcAft>
              <a:buSzPts val="1600"/>
              <a:buNone/>
              <a:defRPr/>
            </a:lvl6pPr>
            <a:lvl7pPr lvl="6" rtl="0" algn="ctr">
              <a:spcBef>
                <a:spcPts val="0"/>
              </a:spcBef>
              <a:spcAft>
                <a:spcPts val="0"/>
              </a:spcAft>
              <a:buSzPts val="1600"/>
              <a:buNone/>
              <a:defRPr/>
            </a:lvl7pPr>
            <a:lvl8pPr lvl="7" rtl="0" algn="ctr">
              <a:spcBef>
                <a:spcPts val="0"/>
              </a:spcBef>
              <a:spcAft>
                <a:spcPts val="0"/>
              </a:spcAft>
              <a:buSzPts val="1600"/>
              <a:buNone/>
              <a:defRPr/>
            </a:lvl8pPr>
            <a:lvl9pPr lvl="8" rtl="0" algn="ctr">
              <a:spcBef>
                <a:spcPts val="0"/>
              </a:spcBef>
              <a:spcAft>
                <a:spcPts val="0"/>
              </a:spcAft>
              <a:buSzPts val="1600"/>
              <a:buNone/>
              <a:defRPr/>
            </a:lvl9pPr>
          </a:lstStyle>
          <a:p/>
        </p:txBody>
      </p:sp>
      <p:sp>
        <p:nvSpPr>
          <p:cNvPr id="312" name="Google Shape;312;p17"/>
          <p:cNvSpPr/>
          <p:nvPr/>
        </p:nvSpPr>
        <p:spPr>
          <a:xfrm>
            <a:off x="-340600" y="-295100"/>
            <a:ext cx="1208100" cy="12081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17"/>
          <p:cNvSpPr/>
          <p:nvPr/>
        </p:nvSpPr>
        <p:spPr>
          <a:xfrm>
            <a:off x="104850" y="4193900"/>
            <a:ext cx="820200" cy="8202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17"/>
          <p:cNvSpPr/>
          <p:nvPr/>
        </p:nvSpPr>
        <p:spPr>
          <a:xfrm>
            <a:off x="8108213" y="-64562"/>
            <a:ext cx="1208100" cy="12081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17"/>
          <p:cNvSpPr/>
          <p:nvPr/>
        </p:nvSpPr>
        <p:spPr>
          <a:xfrm>
            <a:off x="6345675" y="4519275"/>
            <a:ext cx="1279800" cy="1279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17"/>
          <p:cNvSpPr/>
          <p:nvPr/>
        </p:nvSpPr>
        <p:spPr>
          <a:xfrm>
            <a:off x="4723951" y="4638674"/>
            <a:ext cx="303900" cy="303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17"/>
          <p:cNvSpPr/>
          <p:nvPr/>
        </p:nvSpPr>
        <p:spPr>
          <a:xfrm>
            <a:off x="240388" y="3006213"/>
            <a:ext cx="225900" cy="225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17"/>
          <p:cNvSpPr/>
          <p:nvPr/>
        </p:nvSpPr>
        <p:spPr>
          <a:xfrm>
            <a:off x="4037163" y="91724"/>
            <a:ext cx="303900" cy="303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17"/>
          <p:cNvSpPr/>
          <p:nvPr/>
        </p:nvSpPr>
        <p:spPr>
          <a:xfrm>
            <a:off x="352625" y="178900"/>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17"/>
          <p:cNvSpPr/>
          <p:nvPr/>
        </p:nvSpPr>
        <p:spPr>
          <a:xfrm>
            <a:off x="6695775" y="178888"/>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17"/>
          <p:cNvSpPr/>
          <p:nvPr/>
        </p:nvSpPr>
        <p:spPr>
          <a:xfrm>
            <a:off x="2713000" y="4744225"/>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17"/>
          <p:cNvSpPr/>
          <p:nvPr/>
        </p:nvSpPr>
        <p:spPr>
          <a:xfrm rot="-707712">
            <a:off x="428451" y="1368277"/>
            <a:ext cx="208400" cy="210518"/>
          </a:xfrm>
          <a:prstGeom prst="heart">
            <a:avLst/>
          </a:prstGeom>
          <a:solidFill>
            <a:srgbClr val="FAECFF"/>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17"/>
          <p:cNvSpPr/>
          <p:nvPr/>
        </p:nvSpPr>
        <p:spPr>
          <a:xfrm rot="-1102753">
            <a:off x="417037" y="4295793"/>
            <a:ext cx="195049" cy="197516"/>
          </a:xfrm>
          <a:prstGeom prst="heart">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17"/>
          <p:cNvSpPr/>
          <p:nvPr/>
        </p:nvSpPr>
        <p:spPr>
          <a:xfrm rot="1082921">
            <a:off x="1440127" y="4663866"/>
            <a:ext cx="211087" cy="213269"/>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17"/>
          <p:cNvSpPr/>
          <p:nvPr/>
        </p:nvSpPr>
        <p:spPr>
          <a:xfrm flipH="1" rot="1103102">
            <a:off x="6954792" y="4715463"/>
            <a:ext cx="217818" cy="197516"/>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17"/>
          <p:cNvSpPr/>
          <p:nvPr/>
        </p:nvSpPr>
        <p:spPr>
          <a:xfrm rot="1082921">
            <a:off x="2347202" y="201053"/>
            <a:ext cx="211087" cy="213269"/>
          </a:xfrm>
          <a:prstGeom prst="heart">
            <a:avLst/>
          </a:prstGeom>
          <a:solidFill>
            <a:schemeClr val="accen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17"/>
          <p:cNvSpPr/>
          <p:nvPr/>
        </p:nvSpPr>
        <p:spPr>
          <a:xfrm rot="-706569">
            <a:off x="5667165" y="172931"/>
            <a:ext cx="267531" cy="268767"/>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17"/>
          <p:cNvSpPr/>
          <p:nvPr/>
        </p:nvSpPr>
        <p:spPr>
          <a:xfrm>
            <a:off x="8464325" y="1519750"/>
            <a:ext cx="360600" cy="3606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17"/>
          <p:cNvSpPr/>
          <p:nvPr/>
        </p:nvSpPr>
        <p:spPr>
          <a:xfrm flipH="1" rot="705814">
            <a:off x="8592004" y="2604753"/>
            <a:ext cx="297243" cy="268767"/>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17"/>
          <p:cNvSpPr/>
          <p:nvPr/>
        </p:nvSpPr>
        <p:spPr>
          <a:xfrm flipH="1" rot="-1082921">
            <a:off x="8852635" y="3626378"/>
            <a:ext cx="211087" cy="213269"/>
          </a:xfrm>
          <a:prstGeom prst="heart">
            <a:avLst/>
          </a:prstGeom>
          <a:solidFill>
            <a:schemeClr val="accen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2_1">
    <p:spTree>
      <p:nvGrpSpPr>
        <p:cNvPr id="331" name="Shape 331"/>
        <p:cNvGrpSpPr/>
        <p:nvPr/>
      </p:nvGrpSpPr>
      <p:grpSpPr>
        <a:xfrm>
          <a:off x="0" y="0"/>
          <a:ext cx="0" cy="0"/>
          <a:chOff x="0" y="0"/>
          <a:chExt cx="0" cy="0"/>
        </a:xfrm>
      </p:grpSpPr>
      <p:sp>
        <p:nvSpPr>
          <p:cNvPr id="332" name="Google Shape;332;p18"/>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333" name="Google Shape;333;p18"/>
          <p:cNvSpPr txBox="1"/>
          <p:nvPr>
            <p:ph idx="2" type="title"/>
          </p:nvPr>
        </p:nvSpPr>
        <p:spPr>
          <a:xfrm>
            <a:off x="2015912" y="1727125"/>
            <a:ext cx="2478600" cy="489000"/>
          </a:xfrm>
          <a:prstGeom prst="rect">
            <a:avLst/>
          </a:prstGeom>
        </p:spPr>
        <p:txBody>
          <a:bodyPr anchorCtr="0" anchor="t" bIns="91425" lIns="91425" spcFirstLastPara="1" rIns="91425" wrap="square" tIns="91425">
            <a:noAutofit/>
          </a:bodyPr>
          <a:lstStyle>
            <a:lvl1pPr lvl="0" rtl="0" algn="l">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334" name="Google Shape;334;p18"/>
          <p:cNvSpPr txBox="1"/>
          <p:nvPr>
            <p:ph idx="1" type="subTitle"/>
          </p:nvPr>
        </p:nvSpPr>
        <p:spPr>
          <a:xfrm>
            <a:off x="2016059" y="2114297"/>
            <a:ext cx="24786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600"/>
              <a:buNone/>
              <a:defRPr/>
            </a:lvl1pPr>
            <a:lvl2pPr lvl="1" rtl="0" algn="ctr">
              <a:spcBef>
                <a:spcPts val="0"/>
              </a:spcBef>
              <a:spcAft>
                <a:spcPts val="0"/>
              </a:spcAft>
              <a:buSzPts val="1600"/>
              <a:buNone/>
              <a:defRPr/>
            </a:lvl2pPr>
            <a:lvl3pPr lvl="2" rtl="0" algn="ctr">
              <a:spcBef>
                <a:spcPts val="0"/>
              </a:spcBef>
              <a:spcAft>
                <a:spcPts val="0"/>
              </a:spcAft>
              <a:buSzPts val="1600"/>
              <a:buNone/>
              <a:defRPr/>
            </a:lvl3pPr>
            <a:lvl4pPr lvl="3" rtl="0" algn="ctr">
              <a:spcBef>
                <a:spcPts val="0"/>
              </a:spcBef>
              <a:spcAft>
                <a:spcPts val="0"/>
              </a:spcAft>
              <a:buSzPts val="1600"/>
              <a:buNone/>
              <a:defRPr/>
            </a:lvl4pPr>
            <a:lvl5pPr lvl="4" rtl="0" algn="ctr">
              <a:spcBef>
                <a:spcPts val="0"/>
              </a:spcBef>
              <a:spcAft>
                <a:spcPts val="0"/>
              </a:spcAft>
              <a:buSzPts val="1600"/>
              <a:buNone/>
              <a:defRPr/>
            </a:lvl5pPr>
            <a:lvl6pPr lvl="5" rtl="0" algn="ctr">
              <a:spcBef>
                <a:spcPts val="0"/>
              </a:spcBef>
              <a:spcAft>
                <a:spcPts val="0"/>
              </a:spcAft>
              <a:buSzPts val="1600"/>
              <a:buNone/>
              <a:defRPr/>
            </a:lvl6pPr>
            <a:lvl7pPr lvl="6" rtl="0" algn="ctr">
              <a:spcBef>
                <a:spcPts val="0"/>
              </a:spcBef>
              <a:spcAft>
                <a:spcPts val="0"/>
              </a:spcAft>
              <a:buSzPts val="1600"/>
              <a:buNone/>
              <a:defRPr/>
            </a:lvl7pPr>
            <a:lvl8pPr lvl="7" rtl="0" algn="ctr">
              <a:spcBef>
                <a:spcPts val="0"/>
              </a:spcBef>
              <a:spcAft>
                <a:spcPts val="0"/>
              </a:spcAft>
              <a:buSzPts val="1600"/>
              <a:buNone/>
              <a:defRPr/>
            </a:lvl8pPr>
            <a:lvl9pPr lvl="8" rtl="0" algn="ctr">
              <a:spcBef>
                <a:spcPts val="0"/>
              </a:spcBef>
              <a:spcAft>
                <a:spcPts val="0"/>
              </a:spcAft>
              <a:buSzPts val="1600"/>
              <a:buNone/>
              <a:defRPr/>
            </a:lvl9pPr>
          </a:lstStyle>
          <a:p/>
        </p:txBody>
      </p:sp>
      <p:sp>
        <p:nvSpPr>
          <p:cNvPr id="335" name="Google Shape;335;p18"/>
          <p:cNvSpPr txBox="1"/>
          <p:nvPr>
            <p:ph idx="3" type="title"/>
          </p:nvPr>
        </p:nvSpPr>
        <p:spPr>
          <a:xfrm flipH="1">
            <a:off x="5550688" y="1727125"/>
            <a:ext cx="2478600" cy="489000"/>
          </a:xfrm>
          <a:prstGeom prst="rect">
            <a:avLst/>
          </a:prstGeom>
        </p:spPr>
        <p:txBody>
          <a:bodyPr anchorCtr="0" anchor="t" bIns="91425" lIns="91425" spcFirstLastPara="1" rIns="91425" wrap="square" tIns="91425">
            <a:noAutofit/>
          </a:bodyPr>
          <a:lstStyle>
            <a:lvl1pPr lvl="0" rtl="0" algn="l">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336" name="Google Shape;336;p18"/>
          <p:cNvSpPr txBox="1"/>
          <p:nvPr>
            <p:ph idx="4" type="subTitle"/>
          </p:nvPr>
        </p:nvSpPr>
        <p:spPr>
          <a:xfrm flipH="1">
            <a:off x="5550540" y="2114297"/>
            <a:ext cx="24786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600"/>
              <a:buNone/>
              <a:defRPr/>
            </a:lvl1pPr>
            <a:lvl2pPr lvl="1" rtl="0" algn="ctr">
              <a:spcBef>
                <a:spcPts val="0"/>
              </a:spcBef>
              <a:spcAft>
                <a:spcPts val="0"/>
              </a:spcAft>
              <a:buSzPts val="1600"/>
              <a:buNone/>
              <a:defRPr/>
            </a:lvl2pPr>
            <a:lvl3pPr lvl="2" rtl="0" algn="ctr">
              <a:spcBef>
                <a:spcPts val="0"/>
              </a:spcBef>
              <a:spcAft>
                <a:spcPts val="0"/>
              </a:spcAft>
              <a:buSzPts val="1600"/>
              <a:buNone/>
              <a:defRPr/>
            </a:lvl3pPr>
            <a:lvl4pPr lvl="3" rtl="0" algn="ctr">
              <a:spcBef>
                <a:spcPts val="0"/>
              </a:spcBef>
              <a:spcAft>
                <a:spcPts val="0"/>
              </a:spcAft>
              <a:buSzPts val="1600"/>
              <a:buNone/>
              <a:defRPr/>
            </a:lvl4pPr>
            <a:lvl5pPr lvl="4" rtl="0" algn="ctr">
              <a:spcBef>
                <a:spcPts val="0"/>
              </a:spcBef>
              <a:spcAft>
                <a:spcPts val="0"/>
              </a:spcAft>
              <a:buSzPts val="1600"/>
              <a:buNone/>
              <a:defRPr/>
            </a:lvl5pPr>
            <a:lvl6pPr lvl="5" rtl="0" algn="ctr">
              <a:spcBef>
                <a:spcPts val="0"/>
              </a:spcBef>
              <a:spcAft>
                <a:spcPts val="0"/>
              </a:spcAft>
              <a:buSzPts val="1600"/>
              <a:buNone/>
              <a:defRPr/>
            </a:lvl6pPr>
            <a:lvl7pPr lvl="6" rtl="0" algn="ctr">
              <a:spcBef>
                <a:spcPts val="0"/>
              </a:spcBef>
              <a:spcAft>
                <a:spcPts val="0"/>
              </a:spcAft>
              <a:buSzPts val="1600"/>
              <a:buNone/>
              <a:defRPr/>
            </a:lvl7pPr>
            <a:lvl8pPr lvl="7" rtl="0" algn="ctr">
              <a:spcBef>
                <a:spcPts val="0"/>
              </a:spcBef>
              <a:spcAft>
                <a:spcPts val="0"/>
              </a:spcAft>
              <a:buSzPts val="1600"/>
              <a:buNone/>
              <a:defRPr/>
            </a:lvl8pPr>
            <a:lvl9pPr lvl="8" rtl="0" algn="ctr">
              <a:spcBef>
                <a:spcPts val="0"/>
              </a:spcBef>
              <a:spcAft>
                <a:spcPts val="0"/>
              </a:spcAft>
              <a:buSzPts val="1600"/>
              <a:buNone/>
              <a:defRPr/>
            </a:lvl9pPr>
          </a:lstStyle>
          <a:p/>
        </p:txBody>
      </p:sp>
      <p:sp>
        <p:nvSpPr>
          <p:cNvPr id="337" name="Google Shape;337;p18"/>
          <p:cNvSpPr txBox="1"/>
          <p:nvPr>
            <p:ph idx="5" type="title"/>
          </p:nvPr>
        </p:nvSpPr>
        <p:spPr>
          <a:xfrm>
            <a:off x="2015912" y="3216428"/>
            <a:ext cx="2478600" cy="489000"/>
          </a:xfrm>
          <a:prstGeom prst="rect">
            <a:avLst/>
          </a:prstGeom>
        </p:spPr>
        <p:txBody>
          <a:bodyPr anchorCtr="0" anchor="t" bIns="91425" lIns="91425" spcFirstLastPara="1" rIns="91425" wrap="square" tIns="91425">
            <a:noAutofit/>
          </a:bodyPr>
          <a:lstStyle>
            <a:lvl1pPr lvl="0" rtl="0" algn="l">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338" name="Google Shape;338;p18"/>
          <p:cNvSpPr txBox="1"/>
          <p:nvPr>
            <p:ph idx="6" type="subTitle"/>
          </p:nvPr>
        </p:nvSpPr>
        <p:spPr>
          <a:xfrm>
            <a:off x="2016059" y="3603600"/>
            <a:ext cx="24786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600"/>
              <a:buNone/>
              <a:defRPr/>
            </a:lvl1pPr>
            <a:lvl2pPr lvl="1" rtl="0" algn="ctr">
              <a:spcBef>
                <a:spcPts val="0"/>
              </a:spcBef>
              <a:spcAft>
                <a:spcPts val="0"/>
              </a:spcAft>
              <a:buSzPts val="1600"/>
              <a:buNone/>
              <a:defRPr/>
            </a:lvl2pPr>
            <a:lvl3pPr lvl="2" rtl="0" algn="ctr">
              <a:spcBef>
                <a:spcPts val="0"/>
              </a:spcBef>
              <a:spcAft>
                <a:spcPts val="0"/>
              </a:spcAft>
              <a:buSzPts val="1600"/>
              <a:buNone/>
              <a:defRPr/>
            </a:lvl3pPr>
            <a:lvl4pPr lvl="3" rtl="0" algn="ctr">
              <a:spcBef>
                <a:spcPts val="0"/>
              </a:spcBef>
              <a:spcAft>
                <a:spcPts val="0"/>
              </a:spcAft>
              <a:buSzPts val="1600"/>
              <a:buNone/>
              <a:defRPr/>
            </a:lvl4pPr>
            <a:lvl5pPr lvl="4" rtl="0" algn="ctr">
              <a:spcBef>
                <a:spcPts val="0"/>
              </a:spcBef>
              <a:spcAft>
                <a:spcPts val="0"/>
              </a:spcAft>
              <a:buSzPts val="1600"/>
              <a:buNone/>
              <a:defRPr/>
            </a:lvl5pPr>
            <a:lvl6pPr lvl="5" rtl="0" algn="ctr">
              <a:spcBef>
                <a:spcPts val="0"/>
              </a:spcBef>
              <a:spcAft>
                <a:spcPts val="0"/>
              </a:spcAft>
              <a:buSzPts val="1600"/>
              <a:buNone/>
              <a:defRPr/>
            </a:lvl6pPr>
            <a:lvl7pPr lvl="6" rtl="0" algn="ctr">
              <a:spcBef>
                <a:spcPts val="0"/>
              </a:spcBef>
              <a:spcAft>
                <a:spcPts val="0"/>
              </a:spcAft>
              <a:buSzPts val="1600"/>
              <a:buNone/>
              <a:defRPr/>
            </a:lvl7pPr>
            <a:lvl8pPr lvl="7" rtl="0" algn="ctr">
              <a:spcBef>
                <a:spcPts val="0"/>
              </a:spcBef>
              <a:spcAft>
                <a:spcPts val="0"/>
              </a:spcAft>
              <a:buSzPts val="1600"/>
              <a:buNone/>
              <a:defRPr/>
            </a:lvl8pPr>
            <a:lvl9pPr lvl="8" rtl="0" algn="ctr">
              <a:spcBef>
                <a:spcPts val="0"/>
              </a:spcBef>
              <a:spcAft>
                <a:spcPts val="0"/>
              </a:spcAft>
              <a:buSzPts val="1600"/>
              <a:buNone/>
              <a:defRPr/>
            </a:lvl9pPr>
          </a:lstStyle>
          <a:p/>
        </p:txBody>
      </p:sp>
      <p:sp>
        <p:nvSpPr>
          <p:cNvPr id="339" name="Google Shape;339;p18"/>
          <p:cNvSpPr txBox="1"/>
          <p:nvPr>
            <p:ph idx="7" type="title"/>
          </p:nvPr>
        </p:nvSpPr>
        <p:spPr>
          <a:xfrm flipH="1">
            <a:off x="5550688" y="3216428"/>
            <a:ext cx="2478600" cy="489000"/>
          </a:xfrm>
          <a:prstGeom prst="rect">
            <a:avLst/>
          </a:prstGeom>
        </p:spPr>
        <p:txBody>
          <a:bodyPr anchorCtr="0" anchor="t" bIns="91425" lIns="91425" spcFirstLastPara="1" rIns="91425" wrap="square" tIns="91425">
            <a:noAutofit/>
          </a:bodyPr>
          <a:lstStyle>
            <a:lvl1pPr lvl="0" rtl="0" algn="l">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340" name="Google Shape;340;p18"/>
          <p:cNvSpPr txBox="1"/>
          <p:nvPr>
            <p:ph idx="8" type="subTitle"/>
          </p:nvPr>
        </p:nvSpPr>
        <p:spPr>
          <a:xfrm flipH="1">
            <a:off x="5550540" y="3603600"/>
            <a:ext cx="24786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1600"/>
              <a:buNone/>
              <a:defRPr/>
            </a:lvl1pPr>
            <a:lvl2pPr lvl="1" rtl="0" algn="ctr">
              <a:spcBef>
                <a:spcPts val="0"/>
              </a:spcBef>
              <a:spcAft>
                <a:spcPts val="0"/>
              </a:spcAft>
              <a:buSzPts val="1600"/>
              <a:buNone/>
              <a:defRPr/>
            </a:lvl2pPr>
            <a:lvl3pPr lvl="2" rtl="0" algn="ctr">
              <a:spcBef>
                <a:spcPts val="0"/>
              </a:spcBef>
              <a:spcAft>
                <a:spcPts val="0"/>
              </a:spcAft>
              <a:buSzPts val="1600"/>
              <a:buNone/>
              <a:defRPr/>
            </a:lvl3pPr>
            <a:lvl4pPr lvl="3" rtl="0" algn="ctr">
              <a:spcBef>
                <a:spcPts val="0"/>
              </a:spcBef>
              <a:spcAft>
                <a:spcPts val="0"/>
              </a:spcAft>
              <a:buSzPts val="1600"/>
              <a:buNone/>
              <a:defRPr/>
            </a:lvl4pPr>
            <a:lvl5pPr lvl="4" rtl="0" algn="ctr">
              <a:spcBef>
                <a:spcPts val="0"/>
              </a:spcBef>
              <a:spcAft>
                <a:spcPts val="0"/>
              </a:spcAft>
              <a:buSzPts val="1600"/>
              <a:buNone/>
              <a:defRPr/>
            </a:lvl5pPr>
            <a:lvl6pPr lvl="5" rtl="0" algn="ctr">
              <a:spcBef>
                <a:spcPts val="0"/>
              </a:spcBef>
              <a:spcAft>
                <a:spcPts val="0"/>
              </a:spcAft>
              <a:buSzPts val="1600"/>
              <a:buNone/>
              <a:defRPr/>
            </a:lvl6pPr>
            <a:lvl7pPr lvl="6" rtl="0" algn="ctr">
              <a:spcBef>
                <a:spcPts val="0"/>
              </a:spcBef>
              <a:spcAft>
                <a:spcPts val="0"/>
              </a:spcAft>
              <a:buSzPts val="1600"/>
              <a:buNone/>
              <a:defRPr/>
            </a:lvl7pPr>
            <a:lvl8pPr lvl="7" rtl="0" algn="ctr">
              <a:spcBef>
                <a:spcPts val="0"/>
              </a:spcBef>
              <a:spcAft>
                <a:spcPts val="0"/>
              </a:spcAft>
              <a:buSzPts val="1600"/>
              <a:buNone/>
              <a:defRPr/>
            </a:lvl8pPr>
            <a:lvl9pPr lvl="8" rtl="0" algn="ctr">
              <a:spcBef>
                <a:spcPts val="0"/>
              </a:spcBef>
              <a:spcAft>
                <a:spcPts val="0"/>
              </a:spcAft>
              <a:buSzPts val="1600"/>
              <a:buNone/>
              <a:defRPr/>
            </a:lvl9pPr>
          </a:lstStyle>
          <a:p/>
        </p:txBody>
      </p:sp>
      <p:sp>
        <p:nvSpPr>
          <p:cNvPr id="341" name="Google Shape;341;p18"/>
          <p:cNvSpPr/>
          <p:nvPr/>
        </p:nvSpPr>
        <p:spPr>
          <a:xfrm flipH="1">
            <a:off x="7172052" y="-566550"/>
            <a:ext cx="1324800" cy="1324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18"/>
          <p:cNvSpPr/>
          <p:nvPr/>
        </p:nvSpPr>
        <p:spPr>
          <a:xfrm flipH="1">
            <a:off x="-115681" y="-566562"/>
            <a:ext cx="1208100" cy="12081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18"/>
          <p:cNvSpPr/>
          <p:nvPr/>
        </p:nvSpPr>
        <p:spPr>
          <a:xfrm flipH="1">
            <a:off x="161556" y="1791325"/>
            <a:ext cx="360600" cy="3606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18"/>
          <p:cNvSpPr/>
          <p:nvPr/>
        </p:nvSpPr>
        <p:spPr>
          <a:xfrm flipH="1">
            <a:off x="8557169" y="2640613"/>
            <a:ext cx="225900" cy="225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18"/>
          <p:cNvSpPr/>
          <p:nvPr/>
        </p:nvSpPr>
        <p:spPr>
          <a:xfrm flipH="1">
            <a:off x="3860743" y="227699"/>
            <a:ext cx="303900" cy="303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18"/>
          <p:cNvSpPr/>
          <p:nvPr/>
        </p:nvSpPr>
        <p:spPr>
          <a:xfrm flipH="1">
            <a:off x="7618356" y="199350"/>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18"/>
          <p:cNvSpPr/>
          <p:nvPr/>
        </p:nvSpPr>
        <p:spPr>
          <a:xfrm flipH="1">
            <a:off x="1275206" y="199338"/>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18"/>
          <p:cNvSpPr/>
          <p:nvPr/>
        </p:nvSpPr>
        <p:spPr>
          <a:xfrm flipH="1" rot="707712">
            <a:off x="8654030" y="1202377"/>
            <a:ext cx="208400" cy="210518"/>
          </a:xfrm>
          <a:prstGeom prst="heart">
            <a:avLst/>
          </a:prstGeom>
          <a:solidFill>
            <a:srgbClr val="FAECFF"/>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18"/>
          <p:cNvSpPr/>
          <p:nvPr/>
        </p:nvSpPr>
        <p:spPr>
          <a:xfrm flipH="1">
            <a:off x="523055" y="303000"/>
            <a:ext cx="247800" cy="228600"/>
          </a:xfrm>
          <a:prstGeom prst="heart">
            <a:avLst/>
          </a:prstGeom>
          <a:solidFill>
            <a:schemeClr val="accent1"/>
          </a:solidFill>
          <a:ln cap="flat" cmpd="sng" w="9525">
            <a:solidFill>
              <a:srgbClr val="5EBC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18"/>
          <p:cNvSpPr/>
          <p:nvPr/>
        </p:nvSpPr>
        <p:spPr>
          <a:xfrm flipH="1" rot="1102753">
            <a:off x="8846432" y="3701393"/>
            <a:ext cx="195049" cy="197516"/>
          </a:xfrm>
          <a:prstGeom prst="heart">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18"/>
          <p:cNvSpPr/>
          <p:nvPr/>
        </p:nvSpPr>
        <p:spPr>
          <a:xfrm rot="-705814">
            <a:off x="145159" y="2825378"/>
            <a:ext cx="297243" cy="268767"/>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18"/>
          <p:cNvSpPr/>
          <p:nvPr/>
        </p:nvSpPr>
        <p:spPr>
          <a:xfrm flipH="1" rot="-1082921">
            <a:off x="6087242" y="128566"/>
            <a:ext cx="211087" cy="213269"/>
          </a:xfrm>
          <a:prstGeom prst="heart">
            <a:avLst/>
          </a:prstGeom>
          <a:solidFill>
            <a:schemeClr val="accen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18"/>
          <p:cNvSpPr/>
          <p:nvPr/>
        </p:nvSpPr>
        <p:spPr>
          <a:xfrm rot="1082921">
            <a:off x="467285" y="4201503"/>
            <a:ext cx="211087" cy="213269"/>
          </a:xfrm>
          <a:prstGeom prst="heart">
            <a:avLst/>
          </a:prstGeom>
          <a:solidFill>
            <a:schemeClr val="accen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18"/>
          <p:cNvSpPr/>
          <p:nvPr/>
        </p:nvSpPr>
        <p:spPr>
          <a:xfrm flipH="1" rot="706569">
            <a:off x="2396885" y="193381"/>
            <a:ext cx="267531" cy="268767"/>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18"/>
          <p:cNvSpPr/>
          <p:nvPr/>
        </p:nvSpPr>
        <p:spPr>
          <a:xfrm flipH="1">
            <a:off x="7786156" y="4659125"/>
            <a:ext cx="820200" cy="8202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18"/>
          <p:cNvSpPr/>
          <p:nvPr/>
        </p:nvSpPr>
        <p:spPr>
          <a:xfrm flipH="1">
            <a:off x="706106" y="4539725"/>
            <a:ext cx="1279800" cy="1279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18"/>
          <p:cNvSpPr/>
          <p:nvPr/>
        </p:nvSpPr>
        <p:spPr>
          <a:xfrm flipH="1">
            <a:off x="1392230" y="4685749"/>
            <a:ext cx="303900" cy="303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18"/>
          <p:cNvSpPr/>
          <p:nvPr/>
        </p:nvSpPr>
        <p:spPr>
          <a:xfrm flipH="1">
            <a:off x="5708481" y="4604000"/>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18"/>
          <p:cNvSpPr/>
          <p:nvPr/>
        </p:nvSpPr>
        <p:spPr>
          <a:xfrm flipH="1" rot="-1082921">
            <a:off x="8031642" y="4845166"/>
            <a:ext cx="211087" cy="213269"/>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18"/>
          <p:cNvSpPr/>
          <p:nvPr/>
        </p:nvSpPr>
        <p:spPr>
          <a:xfrm rot="-1103102">
            <a:off x="3616696" y="4802200"/>
            <a:ext cx="217818" cy="197516"/>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CUSTOM_2_1_2">
    <p:spTree>
      <p:nvGrpSpPr>
        <p:cNvPr id="361" name="Shape 361"/>
        <p:cNvGrpSpPr/>
        <p:nvPr/>
      </p:nvGrpSpPr>
      <p:grpSpPr>
        <a:xfrm>
          <a:off x="0" y="0"/>
          <a:ext cx="0" cy="0"/>
          <a:chOff x="0" y="0"/>
          <a:chExt cx="0" cy="0"/>
        </a:xfrm>
      </p:grpSpPr>
      <p:sp>
        <p:nvSpPr>
          <p:cNvPr id="362" name="Google Shape;362;p19"/>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363" name="Google Shape;363;p19"/>
          <p:cNvSpPr txBox="1"/>
          <p:nvPr>
            <p:ph idx="2" type="title"/>
          </p:nvPr>
        </p:nvSpPr>
        <p:spPr>
          <a:xfrm>
            <a:off x="2015912" y="1727125"/>
            <a:ext cx="2478600" cy="4890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364" name="Google Shape;364;p19"/>
          <p:cNvSpPr txBox="1"/>
          <p:nvPr>
            <p:ph idx="1" type="subTitle"/>
          </p:nvPr>
        </p:nvSpPr>
        <p:spPr>
          <a:xfrm>
            <a:off x="2016059" y="2114297"/>
            <a:ext cx="2478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a:lvl1pPr>
            <a:lvl2pPr lvl="1" rtl="0" algn="ctr">
              <a:spcBef>
                <a:spcPts val="0"/>
              </a:spcBef>
              <a:spcAft>
                <a:spcPts val="0"/>
              </a:spcAft>
              <a:buSzPts val="1600"/>
              <a:buNone/>
              <a:defRPr/>
            </a:lvl2pPr>
            <a:lvl3pPr lvl="2" rtl="0" algn="ctr">
              <a:spcBef>
                <a:spcPts val="0"/>
              </a:spcBef>
              <a:spcAft>
                <a:spcPts val="0"/>
              </a:spcAft>
              <a:buSzPts val="1600"/>
              <a:buNone/>
              <a:defRPr/>
            </a:lvl3pPr>
            <a:lvl4pPr lvl="3" rtl="0" algn="ctr">
              <a:spcBef>
                <a:spcPts val="0"/>
              </a:spcBef>
              <a:spcAft>
                <a:spcPts val="0"/>
              </a:spcAft>
              <a:buSzPts val="1600"/>
              <a:buNone/>
              <a:defRPr/>
            </a:lvl4pPr>
            <a:lvl5pPr lvl="4" rtl="0" algn="ctr">
              <a:spcBef>
                <a:spcPts val="0"/>
              </a:spcBef>
              <a:spcAft>
                <a:spcPts val="0"/>
              </a:spcAft>
              <a:buSzPts val="1600"/>
              <a:buNone/>
              <a:defRPr/>
            </a:lvl5pPr>
            <a:lvl6pPr lvl="5" rtl="0" algn="ctr">
              <a:spcBef>
                <a:spcPts val="0"/>
              </a:spcBef>
              <a:spcAft>
                <a:spcPts val="0"/>
              </a:spcAft>
              <a:buSzPts val="1600"/>
              <a:buNone/>
              <a:defRPr/>
            </a:lvl6pPr>
            <a:lvl7pPr lvl="6" rtl="0" algn="ctr">
              <a:spcBef>
                <a:spcPts val="0"/>
              </a:spcBef>
              <a:spcAft>
                <a:spcPts val="0"/>
              </a:spcAft>
              <a:buSzPts val="1600"/>
              <a:buNone/>
              <a:defRPr/>
            </a:lvl7pPr>
            <a:lvl8pPr lvl="7" rtl="0" algn="ctr">
              <a:spcBef>
                <a:spcPts val="0"/>
              </a:spcBef>
              <a:spcAft>
                <a:spcPts val="0"/>
              </a:spcAft>
              <a:buSzPts val="1600"/>
              <a:buNone/>
              <a:defRPr/>
            </a:lvl8pPr>
            <a:lvl9pPr lvl="8" rtl="0" algn="ctr">
              <a:spcBef>
                <a:spcPts val="0"/>
              </a:spcBef>
              <a:spcAft>
                <a:spcPts val="0"/>
              </a:spcAft>
              <a:buSzPts val="1600"/>
              <a:buNone/>
              <a:defRPr/>
            </a:lvl9pPr>
          </a:lstStyle>
          <a:p/>
        </p:txBody>
      </p:sp>
      <p:sp>
        <p:nvSpPr>
          <p:cNvPr id="365" name="Google Shape;365;p19"/>
          <p:cNvSpPr txBox="1"/>
          <p:nvPr>
            <p:ph idx="3" type="title"/>
          </p:nvPr>
        </p:nvSpPr>
        <p:spPr>
          <a:xfrm>
            <a:off x="4649487" y="1727125"/>
            <a:ext cx="2478600" cy="4890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366" name="Google Shape;366;p19"/>
          <p:cNvSpPr txBox="1"/>
          <p:nvPr>
            <p:ph idx="4" type="subTitle"/>
          </p:nvPr>
        </p:nvSpPr>
        <p:spPr>
          <a:xfrm>
            <a:off x="4649634" y="2114297"/>
            <a:ext cx="2478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a:lvl1pPr>
            <a:lvl2pPr lvl="1" rtl="0" algn="ctr">
              <a:spcBef>
                <a:spcPts val="0"/>
              </a:spcBef>
              <a:spcAft>
                <a:spcPts val="0"/>
              </a:spcAft>
              <a:buSzPts val="1600"/>
              <a:buNone/>
              <a:defRPr/>
            </a:lvl2pPr>
            <a:lvl3pPr lvl="2" rtl="0" algn="ctr">
              <a:spcBef>
                <a:spcPts val="0"/>
              </a:spcBef>
              <a:spcAft>
                <a:spcPts val="0"/>
              </a:spcAft>
              <a:buSzPts val="1600"/>
              <a:buNone/>
              <a:defRPr/>
            </a:lvl3pPr>
            <a:lvl4pPr lvl="3" rtl="0" algn="ctr">
              <a:spcBef>
                <a:spcPts val="0"/>
              </a:spcBef>
              <a:spcAft>
                <a:spcPts val="0"/>
              </a:spcAft>
              <a:buSzPts val="1600"/>
              <a:buNone/>
              <a:defRPr/>
            </a:lvl4pPr>
            <a:lvl5pPr lvl="4" rtl="0" algn="ctr">
              <a:spcBef>
                <a:spcPts val="0"/>
              </a:spcBef>
              <a:spcAft>
                <a:spcPts val="0"/>
              </a:spcAft>
              <a:buSzPts val="1600"/>
              <a:buNone/>
              <a:defRPr/>
            </a:lvl5pPr>
            <a:lvl6pPr lvl="5" rtl="0" algn="ctr">
              <a:spcBef>
                <a:spcPts val="0"/>
              </a:spcBef>
              <a:spcAft>
                <a:spcPts val="0"/>
              </a:spcAft>
              <a:buSzPts val="1600"/>
              <a:buNone/>
              <a:defRPr/>
            </a:lvl6pPr>
            <a:lvl7pPr lvl="6" rtl="0" algn="ctr">
              <a:spcBef>
                <a:spcPts val="0"/>
              </a:spcBef>
              <a:spcAft>
                <a:spcPts val="0"/>
              </a:spcAft>
              <a:buSzPts val="1600"/>
              <a:buNone/>
              <a:defRPr/>
            </a:lvl7pPr>
            <a:lvl8pPr lvl="7" rtl="0" algn="ctr">
              <a:spcBef>
                <a:spcPts val="0"/>
              </a:spcBef>
              <a:spcAft>
                <a:spcPts val="0"/>
              </a:spcAft>
              <a:buSzPts val="1600"/>
              <a:buNone/>
              <a:defRPr/>
            </a:lvl8pPr>
            <a:lvl9pPr lvl="8" rtl="0" algn="ctr">
              <a:spcBef>
                <a:spcPts val="0"/>
              </a:spcBef>
              <a:spcAft>
                <a:spcPts val="0"/>
              </a:spcAft>
              <a:buSzPts val="1600"/>
              <a:buNone/>
              <a:defRPr/>
            </a:lvl9pPr>
          </a:lstStyle>
          <a:p/>
        </p:txBody>
      </p:sp>
      <p:sp>
        <p:nvSpPr>
          <p:cNvPr id="367" name="Google Shape;367;p19"/>
          <p:cNvSpPr txBox="1"/>
          <p:nvPr>
            <p:ph idx="5" type="title"/>
          </p:nvPr>
        </p:nvSpPr>
        <p:spPr>
          <a:xfrm>
            <a:off x="2307554" y="3644128"/>
            <a:ext cx="2195700" cy="4890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368" name="Google Shape;368;p19"/>
          <p:cNvSpPr txBox="1"/>
          <p:nvPr>
            <p:ph idx="6" type="subTitle"/>
          </p:nvPr>
        </p:nvSpPr>
        <p:spPr>
          <a:xfrm>
            <a:off x="2307685" y="4031300"/>
            <a:ext cx="21957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a:lvl1pPr>
            <a:lvl2pPr lvl="1" rtl="0" algn="ctr">
              <a:spcBef>
                <a:spcPts val="0"/>
              </a:spcBef>
              <a:spcAft>
                <a:spcPts val="0"/>
              </a:spcAft>
              <a:buSzPts val="1600"/>
              <a:buNone/>
              <a:defRPr/>
            </a:lvl2pPr>
            <a:lvl3pPr lvl="2" rtl="0" algn="ctr">
              <a:spcBef>
                <a:spcPts val="0"/>
              </a:spcBef>
              <a:spcAft>
                <a:spcPts val="0"/>
              </a:spcAft>
              <a:buSzPts val="1600"/>
              <a:buNone/>
              <a:defRPr/>
            </a:lvl3pPr>
            <a:lvl4pPr lvl="3" rtl="0" algn="ctr">
              <a:spcBef>
                <a:spcPts val="0"/>
              </a:spcBef>
              <a:spcAft>
                <a:spcPts val="0"/>
              </a:spcAft>
              <a:buSzPts val="1600"/>
              <a:buNone/>
              <a:defRPr/>
            </a:lvl4pPr>
            <a:lvl5pPr lvl="4" rtl="0" algn="ctr">
              <a:spcBef>
                <a:spcPts val="0"/>
              </a:spcBef>
              <a:spcAft>
                <a:spcPts val="0"/>
              </a:spcAft>
              <a:buSzPts val="1600"/>
              <a:buNone/>
              <a:defRPr/>
            </a:lvl5pPr>
            <a:lvl6pPr lvl="5" rtl="0" algn="ctr">
              <a:spcBef>
                <a:spcPts val="0"/>
              </a:spcBef>
              <a:spcAft>
                <a:spcPts val="0"/>
              </a:spcAft>
              <a:buSzPts val="1600"/>
              <a:buNone/>
              <a:defRPr/>
            </a:lvl6pPr>
            <a:lvl7pPr lvl="6" rtl="0" algn="ctr">
              <a:spcBef>
                <a:spcPts val="0"/>
              </a:spcBef>
              <a:spcAft>
                <a:spcPts val="0"/>
              </a:spcAft>
              <a:buSzPts val="1600"/>
              <a:buNone/>
              <a:defRPr/>
            </a:lvl7pPr>
            <a:lvl8pPr lvl="7" rtl="0" algn="ctr">
              <a:spcBef>
                <a:spcPts val="0"/>
              </a:spcBef>
              <a:spcAft>
                <a:spcPts val="0"/>
              </a:spcAft>
              <a:buSzPts val="1600"/>
              <a:buNone/>
              <a:defRPr/>
            </a:lvl8pPr>
            <a:lvl9pPr lvl="8" rtl="0" algn="ctr">
              <a:spcBef>
                <a:spcPts val="0"/>
              </a:spcBef>
              <a:spcAft>
                <a:spcPts val="0"/>
              </a:spcAft>
              <a:buSzPts val="1600"/>
              <a:buNone/>
              <a:defRPr/>
            </a:lvl9pPr>
          </a:lstStyle>
          <a:p/>
        </p:txBody>
      </p:sp>
      <p:sp>
        <p:nvSpPr>
          <p:cNvPr id="369" name="Google Shape;369;p19"/>
          <p:cNvSpPr txBox="1"/>
          <p:nvPr>
            <p:ph idx="7" type="title"/>
          </p:nvPr>
        </p:nvSpPr>
        <p:spPr>
          <a:xfrm>
            <a:off x="4640629" y="3644128"/>
            <a:ext cx="2195700" cy="4890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370" name="Google Shape;370;p19"/>
          <p:cNvSpPr txBox="1"/>
          <p:nvPr>
            <p:ph idx="8" type="subTitle"/>
          </p:nvPr>
        </p:nvSpPr>
        <p:spPr>
          <a:xfrm>
            <a:off x="4640760" y="4031300"/>
            <a:ext cx="21957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a:lvl1pPr>
            <a:lvl2pPr lvl="1" rtl="0" algn="ctr">
              <a:spcBef>
                <a:spcPts val="0"/>
              </a:spcBef>
              <a:spcAft>
                <a:spcPts val="0"/>
              </a:spcAft>
              <a:buSzPts val="1600"/>
              <a:buNone/>
              <a:defRPr/>
            </a:lvl2pPr>
            <a:lvl3pPr lvl="2" rtl="0" algn="ctr">
              <a:spcBef>
                <a:spcPts val="0"/>
              </a:spcBef>
              <a:spcAft>
                <a:spcPts val="0"/>
              </a:spcAft>
              <a:buSzPts val="1600"/>
              <a:buNone/>
              <a:defRPr/>
            </a:lvl3pPr>
            <a:lvl4pPr lvl="3" rtl="0" algn="ctr">
              <a:spcBef>
                <a:spcPts val="0"/>
              </a:spcBef>
              <a:spcAft>
                <a:spcPts val="0"/>
              </a:spcAft>
              <a:buSzPts val="1600"/>
              <a:buNone/>
              <a:defRPr/>
            </a:lvl4pPr>
            <a:lvl5pPr lvl="4" rtl="0" algn="ctr">
              <a:spcBef>
                <a:spcPts val="0"/>
              </a:spcBef>
              <a:spcAft>
                <a:spcPts val="0"/>
              </a:spcAft>
              <a:buSzPts val="1600"/>
              <a:buNone/>
              <a:defRPr/>
            </a:lvl5pPr>
            <a:lvl6pPr lvl="5" rtl="0" algn="ctr">
              <a:spcBef>
                <a:spcPts val="0"/>
              </a:spcBef>
              <a:spcAft>
                <a:spcPts val="0"/>
              </a:spcAft>
              <a:buSzPts val="1600"/>
              <a:buNone/>
              <a:defRPr/>
            </a:lvl6pPr>
            <a:lvl7pPr lvl="6" rtl="0" algn="ctr">
              <a:spcBef>
                <a:spcPts val="0"/>
              </a:spcBef>
              <a:spcAft>
                <a:spcPts val="0"/>
              </a:spcAft>
              <a:buSzPts val="1600"/>
              <a:buNone/>
              <a:defRPr/>
            </a:lvl7pPr>
            <a:lvl8pPr lvl="7" rtl="0" algn="ctr">
              <a:spcBef>
                <a:spcPts val="0"/>
              </a:spcBef>
              <a:spcAft>
                <a:spcPts val="0"/>
              </a:spcAft>
              <a:buSzPts val="1600"/>
              <a:buNone/>
              <a:defRPr/>
            </a:lvl8pPr>
            <a:lvl9pPr lvl="8" rtl="0" algn="ctr">
              <a:spcBef>
                <a:spcPts val="0"/>
              </a:spcBef>
              <a:spcAft>
                <a:spcPts val="0"/>
              </a:spcAft>
              <a:buSzPts val="1600"/>
              <a:buNone/>
              <a:defRPr/>
            </a:lvl9pPr>
          </a:lstStyle>
          <a:p/>
        </p:txBody>
      </p:sp>
      <p:sp>
        <p:nvSpPr>
          <p:cNvPr id="371" name="Google Shape;371;p19"/>
          <p:cNvSpPr/>
          <p:nvPr/>
        </p:nvSpPr>
        <p:spPr>
          <a:xfrm flipH="1">
            <a:off x="7172052" y="-566550"/>
            <a:ext cx="1324800" cy="1324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19"/>
          <p:cNvSpPr/>
          <p:nvPr/>
        </p:nvSpPr>
        <p:spPr>
          <a:xfrm flipH="1">
            <a:off x="-115681" y="-566562"/>
            <a:ext cx="1208100" cy="12081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19"/>
          <p:cNvSpPr/>
          <p:nvPr/>
        </p:nvSpPr>
        <p:spPr>
          <a:xfrm flipH="1">
            <a:off x="161556" y="1791325"/>
            <a:ext cx="360600" cy="3606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19"/>
          <p:cNvSpPr/>
          <p:nvPr/>
        </p:nvSpPr>
        <p:spPr>
          <a:xfrm flipH="1">
            <a:off x="8557169" y="2640613"/>
            <a:ext cx="225900" cy="225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19"/>
          <p:cNvSpPr/>
          <p:nvPr/>
        </p:nvSpPr>
        <p:spPr>
          <a:xfrm flipH="1">
            <a:off x="3860743" y="227699"/>
            <a:ext cx="303900" cy="303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19"/>
          <p:cNvSpPr/>
          <p:nvPr/>
        </p:nvSpPr>
        <p:spPr>
          <a:xfrm flipH="1">
            <a:off x="7618356" y="199350"/>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19"/>
          <p:cNvSpPr/>
          <p:nvPr/>
        </p:nvSpPr>
        <p:spPr>
          <a:xfrm flipH="1">
            <a:off x="1275206" y="199338"/>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19"/>
          <p:cNvSpPr/>
          <p:nvPr/>
        </p:nvSpPr>
        <p:spPr>
          <a:xfrm flipH="1" rot="707712">
            <a:off x="8654030" y="1202377"/>
            <a:ext cx="208400" cy="210518"/>
          </a:xfrm>
          <a:prstGeom prst="heart">
            <a:avLst/>
          </a:prstGeom>
          <a:solidFill>
            <a:srgbClr val="FAECFF"/>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19"/>
          <p:cNvSpPr/>
          <p:nvPr/>
        </p:nvSpPr>
        <p:spPr>
          <a:xfrm flipH="1">
            <a:off x="523055" y="303000"/>
            <a:ext cx="247800" cy="228600"/>
          </a:xfrm>
          <a:prstGeom prst="heart">
            <a:avLst/>
          </a:prstGeom>
          <a:solidFill>
            <a:schemeClr val="accent1"/>
          </a:solidFill>
          <a:ln cap="flat" cmpd="sng" w="9525">
            <a:solidFill>
              <a:srgbClr val="5EBC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19"/>
          <p:cNvSpPr/>
          <p:nvPr/>
        </p:nvSpPr>
        <p:spPr>
          <a:xfrm flipH="1" rot="1102753">
            <a:off x="8846432" y="3701393"/>
            <a:ext cx="195049" cy="197516"/>
          </a:xfrm>
          <a:prstGeom prst="heart">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19"/>
          <p:cNvSpPr/>
          <p:nvPr/>
        </p:nvSpPr>
        <p:spPr>
          <a:xfrm rot="-705814">
            <a:off x="145159" y="2825378"/>
            <a:ext cx="297243" cy="268767"/>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19"/>
          <p:cNvSpPr/>
          <p:nvPr/>
        </p:nvSpPr>
        <p:spPr>
          <a:xfrm flipH="1" rot="-1082921">
            <a:off x="6087242" y="128566"/>
            <a:ext cx="211087" cy="213269"/>
          </a:xfrm>
          <a:prstGeom prst="heart">
            <a:avLst/>
          </a:prstGeom>
          <a:solidFill>
            <a:schemeClr val="accen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19"/>
          <p:cNvSpPr/>
          <p:nvPr/>
        </p:nvSpPr>
        <p:spPr>
          <a:xfrm rot="1082921">
            <a:off x="467285" y="4201503"/>
            <a:ext cx="211087" cy="213269"/>
          </a:xfrm>
          <a:prstGeom prst="heart">
            <a:avLst/>
          </a:prstGeom>
          <a:solidFill>
            <a:schemeClr val="accen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19"/>
          <p:cNvSpPr/>
          <p:nvPr/>
        </p:nvSpPr>
        <p:spPr>
          <a:xfrm flipH="1" rot="706569">
            <a:off x="2396885" y="193381"/>
            <a:ext cx="267531" cy="268767"/>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19"/>
          <p:cNvSpPr/>
          <p:nvPr/>
        </p:nvSpPr>
        <p:spPr>
          <a:xfrm flipH="1">
            <a:off x="7786156" y="4659125"/>
            <a:ext cx="820200" cy="8202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19"/>
          <p:cNvSpPr/>
          <p:nvPr/>
        </p:nvSpPr>
        <p:spPr>
          <a:xfrm flipH="1">
            <a:off x="706106" y="4539725"/>
            <a:ext cx="1279800" cy="1279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19"/>
          <p:cNvSpPr/>
          <p:nvPr/>
        </p:nvSpPr>
        <p:spPr>
          <a:xfrm flipH="1">
            <a:off x="1392230" y="4685749"/>
            <a:ext cx="303900" cy="303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19"/>
          <p:cNvSpPr/>
          <p:nvPr/>
        </p:nvSpPr>
        <p:spPr>
          <a:xfrm flipH="1">
            <a:off x="5708481" y="4604000"/>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19"/>
          <p:cNvSpPr/>
          <p:nvPr/>
        </p:nvSpPr>
        <p:spPr>
          <a:xfrm flipH="1" rot="-1082921">
            <a:off x="8031642" y="4845166"/>
            <a:ext cx="211087" cy="213269"/>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19"/>
          <p:cNvSpPr/>
          <p:nvPr/>
        </p:nvSpPr>
        <p:spPr>
          <a:xfrm rot="-1103102">
            <a:off x="3616696" y="4802200"/>
            <a:ext cx="217818" cy="197516"/>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19"/>
          <p:cNvSpPr txBox="1"/>
          <p:nvPr>
            <p:ph idx="9" type="title"/>
          </p:nvPr>
        </p:nvSpPr>
        <p:spPr>
          <a:xfrm>
            <a:off x="7283062" y="1727125"/>
            <a:ext cx="2478600" cy="4890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392" name="Google Shape;392;p19"/>
          <p:cNvSpPr txBox="1"/>
          <p:nvPr>
            <p:ph idx="13" type="subTitle"/>
          </p:nvPr>
        </p:nvSpPr>
        <p:spPr>
          <a:xfrm>
            <a:off x="7283209" y="2114297"/>
            <a:ext cx="2478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a:lvl1pPr>
            <a:lvl2pPr lvl="1" rtl="0" algn="ctr">
              <a:spcBef>
                <a:spcPts val="0"/>
              </a:spcBef>
              <a:spcAft>
                <a:spcPts val="0"/>
              </a:spcAft>
              <a:buSzPts val="1600"/>
              <a:buNone/>
              <a:defRPr/>
            </a:lvl2pPr>
            <a:lvl3pPr lvl="2" rtl="0" algn="ctr">
              <a:spcBef>
                <a:spcPts val="0"/>
              </a:spcBef>
              <a:spcAft>
                <a:spcPts val="0"/>
              </a:spcAft>
              <a:buSzPts val="1600"/>
              <a:buNone/>
              <a:defRPr/>
            </a:lvl3pPr>
            <a:lvl4pPr lvl="3" rtl="0" algn="ctr">
              <a:spcBef>
                <a:spcPts val="0"/>
              </a:spcBef>
              <a:spcAft>
                <a:spcPts val="0"/>
              </a:spcAft>
              <a:buSzPts val="1600"/>
              <a:buNone/>
              <a:defRPr/>
            </a:lvl4pPr>
            <a:lvl5pPr lvl="4" rtl="0" algn="ctr">
              <a:spcBef>
                <a:spcPts val="0"/>
              </a:spcBef>
              <a:spcAft>
                <a:spcPts val="0"/>
              </a:spcAft>
              <a:buSzPts val="1600"/>
              <a:buNone/>
              <a:defRPr/>
            </a:lvl5pPr>
            <a:lvl6pPr lvl="5" rtl="0" algn="ctr">
              <a:spcBef>
                <a:spcPts val="0"/>
              </a:spcBef>
              <a:spcAft>
                <a:spcPts val="0"/>
              </a:spcAft>
              <a:buSzPts val="1600"/>
              <a:buNone/>
              <a:defRPr/>
            </a:lvl6pPr>
            <a:lvl7pPr lvl="6" rtl="0" algn="ctr">
              <a:spcBef>
                <a:spcPts val="0"/>
              </a:spcBef>
              <a:spcAft>
                <a:spcPts val="0"/>
              </a:spcAft>
              <a:buSzPts val="1600"/>
              <a:buNone/>
              <a:defRPr/>
            </a:lvl7pPr>
            <a:lvl8pPr lvl="7" rtl="0" algn="ctr">
              <a:spcBef>
                <a:spcPts val="0"/>
              </a:spcBef>
              <a:spcAft>
                <a:spcPts val="0"/>
              </a:spcAft>
              <a:buSzPts val="1600"/>
              <a:buNone/>
              <a:defRPr/>
            </a:lvl8pPr>
            <a:lvl9pPr lvl="8" rtl="0" algn="ctr">
              <a:spcBef>
                <a:spcPts val="0"/>
              </a:spcBef>
              <a:spcAft>
                <a:spcPts val="0"/>
              </a:spcAft>
              <a:buSzPts val="1600"/>
              <a:buNone/>
              <a:defRPr/>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2_1_1">
    <p:spTree>
      <p:nvGrpSpPr>
        <p:cNvPr id="393" name="Shape 393"/>
        <p:cNvGrpSpPr/>
        <p:nvPr/>
      </p:nvGrpSpPr>
      <p:grpSpPr>
        <a:xfrm>
          <a:off x="0" y="0"/>
          <a:ext cx="0" cy="0"/>
          <a:chOff x="0" y="0"/>
          <a:chExt cx="0" cy="0"/>
        </a:xfrm>
      </p:grpSpPr>
      <p:sp>
        <p:nvSpPr>
          <p:cNvPr id="394" name="Google Shape;394;p20"/>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395" name="Google Shape;395;p20"/>
          <p:cNvSpPr txBox="1"/>
          <p:nvPr>
            <p:ph idx="2" type="title"/>
          </p:nvPr>
        </p:nvSpPr>
        <p:spPr>
          <a:xfrm>
            <a:off x="867625" y="1803325"/>
            <a:ext cx="2222100" cy="4821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396" name="Google Shape;396;p20"/>
          <p:cNvSpPr txBox="1"/>
          <p:nvPr>
            <p:ph idx="1" type="subTitle"/>
          </p:nvPr>
        </p:nvSpPr>
        <p:spPr>
          <a:xfrm>
            <a:off x="867757" y="2190497"/>
            <a:ext cx="22221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a:lvl1pPr>
            <a:lvl2pPr lvl="1" rtl="0" algn="ctr">
              <a:spcBef>
                <a:spcPts val="0"/>
              </a:spcBef>
              <a:spcAft>
                <a:spcPts val="0"/>
              </a:spcAft>
              <a:buSzPts val="1600"/>
              <a:buNone/>
              <a:defRPr/>
            </a:lvl2pPr>
            <a:lvl3pPr lvl="2" rtl="0" algn="ctr">
              <a:spcBef>
                <a:spcPts val="0"/>
              </a:spcBef>
              <a:spcAft>
                <a:spcPts val="0"/>
              </a:spcAft>
              <a:buSzPts val="1600"/>
              <a:buNone/>
              <a:defRPr/>
            </a:lvl3pPr>
            <a:lvl4pPr lvl="3" rtl="0" algn="ctr">
              <a:spcBef>
                <a:spcPts val="0"/>
              </a:spcBef>
              <a:spcAft>
                <a:spcPts val="0"/>
              </a:spcAft>
              <a:buSzPts val="1600"/>
              <a:buNone/>
              <a:defRPr/>
            </a:lvl4pPr>
            <a:lvl5pPr lvl="4" rtl="0" algn="ctr">
              <a:spcBef>
                <a:spcPts val="0"/>
              </a:spcBef>
              <a:spcAft>
                <a:spcPts val="0"/>
              </a:spcAft>
              <a:buSzPts val="1600"/>
              <a:buNone/>
              <a:defRPr/>
            </a:lvl5pPr>
            <a:lvl6pPr lvl="5" rtl="0" algn="ctr">
              <a:spcBef>
                <a:spcPts val="0"/>
              </a:spcBef>
              <a:spcAft>
                <a:spcPts val="0"/>
              </a:spcAft>
              <a:buSzPts val="1600"/>
              <a:buNone/>
              <a:defRPr/>
            </a:lvl6pPr>
            <a:lvl7pPr lvl="6" rtl="0" algn="ctr">
              <a:spcBef>
                <a:spcPts val="0"/>
              </a:spcBef>
              <a:spcAft>
                <a:spcPts val="0"/>
              </a:spcAft>
              <a:buSzPts val="1600"/>
              <a:buNone/>
              <a:defRPr/>
            </a:lvl7pPr>
            <a:lvl8pPr lvl="7" rtl="0" algn="ctr">
              <a:spcBef>
                <a:spcPts val="0"/>
              </a:spcBef>
              <a:spcAft>
                <a:spcPts val="0"/>
              </a:spcAft>
              <a:buSzPts val="1600"/>
              <a:buNone/>
              <a:defRPr/>
            </a:lvl8pPr>
            <a:lvl9pPr lvl="8" rtl="0" algn="ctr">
              <a:spcBef>
                <a:spcPts val="0"/>
              </a:spcBef>
              <a:spcAft>
                <a:spcPts val="0"/>
              </a:spcAft>
              <a:buSzPts val="1600"/>
              <a:buNone/>
              <a:defRPr/>
            </a:lvl9pPr>
          </a:lstStyle>
          <a:p/>
        </p:txBody>
      </p:sp>
      <p:sp>
        <p:nvSpPr>
          <p:cNvPr id="397" name="Google Shape;397;p20"/>
          <p:cNvSpPr txBox="1"/>
          <p:nvPr>
            <p:ph idx="3" type="title"/>
          </p:nvPr>
        </p:nvSpPr>
        <p:spPr>
          <a:xfrm>
            <a:off x="3460742" y="1803325"/>
            <a:ext cx="2222100" cy="4821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398" name="Google Shape;398;p20"/>
          <p:cNvSpPr txBox="1"/>
          <p:nvPr>
            <p:ph idx="4" type="subTitle"/>
          </p:nvPr>
        </p:nvSpPr>
        <p:spPr>
          <a:xfrm>
            <a:off x="3460874" y="2190497"/>
            <a:ext cx="22221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a:lvl1pPr>
            <a:lvl2pPr lvl="1" rtl="0" algn="ctr">
              <a:spcBef>
                <a:spcPts val="0"/>
              </a:spcBef>
              <a:spcAft>
                <a:spcPts val="0"/>
              </a:spcAft>
              <a:buSzPts val="1600"/>
              <a:buNone/>
              <a:defRPr/>
            </a:lvl2pPr>
            <a:lvl3pPr lvl="2" rtl="0" algn="ctr">
              <a:spcBef>
                <a:spcPts val="0"/>
              </a:spcBef>
              <a:spcAft>
                <a:spcPts val="0"/>
              </a:spcAft>
              <a:buSzPts val="1600"/>
              <a:buNone/>
              <a:defRPr/>
            </a:lvl3pPr>
            <a:lvl4pPr lvl="3" rtl="0" algn="ctr">
              <a:spcBef>
                <a:spcPts val="0"/>
              </a:spcBef>
              <a:spcAft>
                <a:spcPts val="0"/>
              </a:spcAft>
              <a:buSzPts val="1600"/>
              <a:buNone/>
              <a:defRPr/>
            </a:lvl4pPr>
            <a:lvl5pPr lvl="4" rtl="0" algn="ctr">
              <a:spcBef>
                <a:spcPts val="0"/>
              </a:spcBef>
              <a:spcAft>
                <a:spcPts val="0"/>
              </a:spcAft>
              <a:buSzPts val="1600"/>
              <a:buNone/>
              <a:defRPr/>
            </a:lvl5pPr>
            <a:lvl6pPr lvl="5" rtl="0" algn="ctr">
              <a:spcBef>
                <a:spcPts val="0"/>
              </a:spcBef>
              <a:spcAft>
                <a:spcPts val="0"/>
              </a:spcAft>
              <a:buSzPts val="1600"/>
              <a:buNone/>
              <a:defRPr/>
            </a:lvl6pPr>
            <a:lvl7pPr lvl="6" rtl="0" algn="ctr">
              <a:spcBef>
                <a:spcPts val="0"/>
              </a:spcBef>
              <a:spcAft>
                <a:spcPts val="0"/>
              </a:spcAft>
              <a:buSzPts val="1600"/>
              <a:buNone/>
              <a:defRPr/>
            </a:lvl7pPr>
            <a:lvl8pPr lvl="7" rtl="0" algn="ctr">
              <a:spcBef>
                <a:spcPts val="0"/>
              </a:spcBef>
              <a:spcAft>
                <a:spcPts val="0"/>
              </a:spcAft>
              <a:buSzPts val="1600"/>
              <a:buNone/>
              <a:defRPr/>
            </a:lvl8pPr>
            <a:lvl9pPr lvl="8" rtl="0" algn="ctr">
              <a:spcBef>
                <a:spcPts val="0"/>
              </a:spcBef>
              <a:spcAft>
                <a:spcPts val="0"/>
              </a:spcAft>
              <a:buSzPts val="1600"/>
              <a:buNone/>
              <a:defRPr/>
            </a:lvl9pPr>
          </a:lstStyle>
          <a:p/>
        </p:txBody>
      </p:sp>
      <p:sp>
        <p:nvSpPr>
          <p:cNvPr id="399" name="Google Shape;399;p20"/>
          <p:cNvSpPr txBox="1"/>
          <p:nvPr>
            <p:ph idx="5" type="title"/>
          </p:nvPr>
        </p:nvSpPr>
        <p:spPr>
          <a:xfrm>
            <a:off x="867625" y="3415528"/>
            <a:ext cx="2222100" cy="4821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400" name="Google Shape;400;p20"/>
          <p:cNvSpPr txBox="1"/>
          <p:nvPr>
            <p:ph idx="6" type="subTitle"/>
          </p:nvPr>
        </p:nvSpPr>
        <p:spPr>
          <a:xfrm>
            <a:off x="867757" y="3802700"/>
            <a:ext cx="22221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a:lvl1pPr>
            <a:lvl2pPr lvl="1" rtl="0" algn="ctr">
              <a:spcBef>
                <a:spcPts val="0"/>
              </a:spcBef>
              <a:spcAft>
                <a:spcPts val="0"/>
              </a:spcAft>
              <a:buSzPts val="1600"/>
              <a:buNone/>
              <a:defRPr/>
            </a:lvl2pPr>
            <a:lvl3pPr lvl="2" rtl="0" algn="ctr">
              <a:spcBef>
                <a:spcPts val="0"/>
              </a:spcBef>
              <a:spcAft>
                <a:spcPts val="0"/>
              </a:spcAft>
              <a:buSzPts val="1600"/>
              <a:buNone/>
              <a:defRPr/>
            </a:lvl3pPr>
            <a:lvl4pPr lvl="3" rtl="0" algn="ctr">
              <a:spcBef>
                <a:spcPts val="0"/>
              </a:spcBef>
              <a:spcAft>
                <a:spcPts val="0"/>
              </a:spcAft>
              <a:buSzPts val="1600"/>
              <a:buNone/>
              <a:defRPr/>
            </a:lvl4pPr>
            <a:lvl5pPr lvl="4" rtl="0" algn="ctr">
              <a:spcBef>
                <a:spcPts val="0"/>
              </a:spcBef>
              <a:spcAft>
                <a:spcPts val="0"/>
              </a:spcAft>
              <a:buSzPts val="1600"/>
              <a:buNone/>
              <a:defRPr/>
            </a:lvl5pPr>
            <a:lvl6pPr lvl="5" rtl="0" algn="ctr">
              <a:spcBef>
                <a:spcPts val="0"/>
              </a:spcBef>
              <a:spcAft>
                <a:spcPts val="0"/>
              </a:spcAft>
              <a:buSzPts val="1600"/>
              <a:buNone/>
              <a:defRPr/>
            </a:lvl6pPr>
            <a:lvl7pPr lvl="6" rtl="0" algn="ctr">
              <a:spcBef>
                <a:spcPts val="0"/>
              </a:spcBef>
              <a:spcAft>
                <a:spcPts val="0"/>
              </a:spcAft>
              <a:buSzPts val="1600"/>
              <a:buNone/>
              <a:defRPr/>
            </a:lvl7pPr>
            <a:lvl8pPr lvl="7" rtl="0" algn="ctr">
              <a:spcBef>
                <a:spcPts val="0"/>
              </a:spcBef>
              <a:spcAft>
                <a:spcPts val="0"/>
              </a:spcAft>
              <a:buSzPts val="1600"/>
              <a:buNone/>
              <a:defRPr/>
            </a:lvl8pPr>
            <a:lvl9pPr lvl="8" rtl="0" algn="ctr">
              <a:spcBef>
                <a:spcPts val="0"/>
              </a:spcBef>
              <a:spcAft>
                <a:spcPts val="0"/>
              </a:spcAft>
              <a:buSzPts val="1600"/>
              <a:buNone/>
              <a:defRPr/>
            </a:lvl9pPr>
          </a:lstStyle>
          <a:p/>
        </p:txBody>
      </p:sp>
      <p:sp>
        <p:nvSpPr>
          <p:cNvPr id="401" name="Google Shape;401;p20"/>
          <p:cNvSpPr txBox="1"/>
          <p:nvPr>
            <p:ph idx="7" type="title"/>
          </p:nvPr>
        </p:nvSpPr>
        <p:spPr>
          <a:xfrm>
            <a:off x="3460742" y="3415528"/>
            <a:ext cx="2222100" cy="4821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402" name="Google Shape;402;p20"/>
          <p:cNvSpPr txBox="1"/>
          <p:nvPr>
            <p:ph idx="8" type="subTitle"/>
          </p:nvPr>
        </p:nvSpPr>
        <p:spPr>
          <a:xfrm>
            <a:off x="3460874" y="3802700"/>
            <a:ext cx="22221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a:lvl1pPr>
            <a:lvl2pPr lvl="1" rtl="0" algn="ctr">
              <a:spcBef>
                <a:spcPts val="0"/>
              </a:spcBef>
              <a:spcAft>
                <a:spcPts val="0"/>
              </a:spcAft>
              <a:buSzPts val="1600"/>
              <a:buNone/>
              <a:defRPr/>
            </a:lvl2pPr>
            <a:lvl3pPr lvl="2" rtl="0" algn="ctr">
              <a:spcBef>
                <a:spcPts val="0"/>
              </a:spcBef>
              <a:spcAft>
                <a:spcPts val="0"/>
              </a:spcAft>
              <a:buSzPts val="1600"/>
              <a:buNone/>
              <a:defRPr/>
            </a:lvl3pPr>
            <a:lvl4pPr lvl="3" rtl="0" algn="ctr">
              <a:spcBef>
                <a:spcPts val="0"/>
              </a:spcBef>
              <a:spcAft>
                <a:spcPts val="0"/>
              </a:spcAft>
              <a:buSzPts val="1600"/>
              <a:buNone/>
              <a:defRPr/>
            </a:lvl4pPr>
            <a:lvl5pPr lvl="4" rtl="0" algn="ctr">
              <a:spcBef>
                <a:spcPts val="0"/>
              </a:spcBef>
              <a:spcAft>
                <a:spcPts val="0"/>
              </a:spcAft>
              <a:buSzPts val="1600"/>
              <a:buNone/>
              <a:defRPr/>
            </a:lvl5pPr>
            <a:lvl6pPr lvl="5" rtl="0" algn="ctr">
              <a:spcBef>
                <a:spcPts val="0"/>
              </a:spcBef>
              <a:spcAft>
                <a:spcPts val="0"/>
              </a:spcAft>
              <a:buSzPts val="1600"/>
              <a:buNone/>
              <a:defRPr/>
            </a:lvl6pPr>
            <a:lvl7pPr lvl="6" rtl="0" algn="ctr">
              <a:spcBef>
                <a:spcPts val="0"/>
              </a:spcBef>
              <a:spcAft>
                <a:spcPts val="0"/>
              </a:spcAft>
              <a:buSzPts val="1600"/>
              <a:buNone/>
              <a:defRPr/>
            </a:lvl7pPr>
            <a:lvl8pPr lvl="7" rtl="0" algn="ctr">
              <a:spcBef>
                <a:spcPts val="0"/>
              </a:spcBef>
              <a:spcAft>
                <a:spcPts val="0"/>
              </a:spcAft>
              <a:buSzPts val="1600"/>
              <a:buNone/>
              <a:defRPr/>
            </a:lvl8pPr>
            <a:lvl9pPr lvl="8" rtl="0" algn="ctr">
              <a:spcBef>
                <a:spcPts val="0"/>
              </a:spcBef>
              <a:spcAft>
                <a:spcPts val="0"/>
              </a:spcAft>
              <a:buSzPts val="1600"/>
              <a:buNone/>
              <a:defRPr/>
            </a:lvl9pPr>
          </a:lstStyle>
          <a:p/>
        </p:txBody>
      </p:sp>
      <p:sp>
        <p:nvSpPr>
          <p:cNvPr id="403" name="Google Shape;403;p20"/>
          <p:cNvSpPr txBox="1"/>
          <p:nvPr>
            <p:ph idx="9" type="title"/>
          </p:nvPr>
        </p:nvSpPr>
        <p:spPr>
          <a:xfrm>
            <a:off x="6053759" y="1803325"/>
            <a:ext cx="2222100" cy="4821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404" name="Google Shape;404;p20"/>
          <p:cNvSpPr txBox="1"/>
          <p:nvPr>
            <p:ph idx="13" type="subTitle"/>
          </p:nvPr>
        </p:nvSpPr>
        <p:spPr>
          <a:xfrm>
            <a:off x="6053891" y="2190497"/>
            <a:ext cx="22221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a:lvl1pPr>
            <a:lvl2pPr lvl="1" rtl="0" algn="ctr">
              <a:spcBef>
                <a:spcPts val="0"/>
              </a:spcBef>
              <a:spcAft>
                <a:spcPts val="0"/>
              </a:spcAft>
              <a:buSzPts val="1600"/>
              <a:buNone/>
              <a:defRPr/>
            </a:lvl2pPr>
            <a:lvl3pPr lvl="2" rtl="0" algn="ctr">
              <a:spcBef>
                <a:spcPts val="0"/>
              </a:spcBef>
              <a:spcAft>
                <a:spcPts val="0"/>
              </a:spcAft>
              <a:buSzPts val="1600"/>
              <a:buNone/>
              <a:defRPr/>
            </a:lvl3pPr>
            <a:lvl4pPr lvl="3" rtl="0" algn="ctr">
              <a:spcBef>
                <a:spcPts val="0"/>
              </a:spcBef>
              <a:spcAft>
                <a:spcPts val="0"/>
              </a:spcAft>
              <a:buSzPts val="1600"/>
              <a:buNone/>
              <a:defRPr/>
            </a:lvl4pPr>
            <a:lvl5pPr lvl="4" rtl="0" algn="ctr">
              <a:spcBef>
                <a:spcPts val="0"/>
              </a:spcBef>
              <a:spcAft>
                <a:spcPts val="0"/>
              </a:spcAft>
              <a:buSzPts val="1600"/>
              <a:buNone/>
              <a:defRPr/>
            </a:lvl5pPr>
            <a:lvl6pPr lvl="5" rtl="0" algn="ctr">
              <a:spcBef>
                <a:spcPts val="0"/>
              </a:spcBef>
              <a:spcAft>
                <a:spcPts val="0"/>
              </a:spcAft>
              <a:buSzPts val="1600"/>
              <a:buNone/>
              <a:defRPr/>
            </a:lvl6pPr>
            <a:lvl7pPr lvl="6" rtl="0" algn="ctr">
              <a:spcBef>
                <a:spcPts val="0"/>
              </a:spcBef>
              <a:spcAft>
                <a:spcPts val="0"/>
              </a:spcAft>
              <a:buSzPts val="1600"/>
              <a:buNone/>
              <a:defRPr/>
            </a:lvl7pPr>
            <a:lvl8pPr lvl="7" rtl="0" algn="ctr">
              <a:spcBef>
                <a:spcPts val="0"/>
              </a:spcBef>
              <a:spcAft>
                <a:spcPts val="0"/>
              </a:spcAft>
              <a:buSzPts val="1600"/>
              <a:buNone/>
              <a:defRPr/>
            </a:lvl8pPr>
            <a:lvl9pPr lvl="8" rtl="0" algn="ctr">
              <a:spcBef>
                <a:spcPts val="0"/>
              </a:spcBef>
              <a:spcAft>
                <a:spcPts val="0"/>
              </a:spcAft>
              <a:buSzPts val="1600"/>
              <a:buNone/>
              <a:defRPr/>
            </a:lvl9pPr>
          </a:lstStyle>
          <a:p/>
        </p:txBody>
      </p:sp>
      <p:sp>
        <p:nvSpPr>
          <p:cNvPr id="405" name="Google Shape;405;p20"/>
          <p:cNvSpPr txBox="1"/>
          <p:nvPr>
            <p:ph idx="14" type="title"/>
          </p:nvPr>
        </p:nvSpPr>
        <p:spPr>
          <a:xfrm>
            <a:off x="6053759" y="3415528"/>
            <a:ext cx="2222100" cy="4821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406" name="Google Shape;406;p20"/>
          <p:cNvSpPr txBox="1"/>
          <p:nvPr>
            <p:ph idx="15" type="subTitle"/>
          </p:nvPr>
        </p:nvSpPr>
        <p:spPr>
          <a:xfrm>
            <a:off x="6053891" y="3802700"/>
            <a:ext cx="22221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a:lvl1pPr>
            <a:lvl2pPr lvl="1" rtl="0" algn="ctr">
              <a:spcBef>
                <a:spcPts val="0"/>
              </a:spcBef>
              <a:spcAft>
                <a:spcPts val="0"/>
              </a:spcAft>
              <a:buSzPts val="1600"/>
              <a:buNone/>
              <a:defRPr/>
            </a:lvl2pPr>
            <a:lvl3pPr lvl="2" rtl="0" algn="ctr">
              <a:spcBef>
                <a:spcPts val="0"/>
              </a:spcBef>
              <a:spcAft>
                <a:spcPts val="0"/>
              </a:spcAft>
              <a:buSzPts val="1600"/>
              <a:buNone/>
              <a:defRPr/>
            </a:lvl3pPr>
            <a:lvl4pPr lvl="3" rtl="0" algn="ctr">
              <a:spcBef>
                <a:spcPts val="0"/>
              </a:spcBef>
              <a:spcAft>
                <a:spcPts val="0"/>
              </a:spcAft>
              <a:buSzPts val="1600"/>
              <a:buNone/>
              <a:defRPr/>
            </a:lvl4pPr>
            <a:lvl5pPr lvl="4" rtl="0" algn="ctr">
              <a:spcBef>
                <a:spcPts val="0"/>
              </a:spcBef>
              <a:spcAft>
                <a:spcPts val="0"/>
              </a:spcAft>
              <a:buSzPts val="1600"/>
              <a:buNone/>
              <a:defRPr/>
            </a:lvl5pPr>
            <a:lvl6pPr lvl="5" rtl="0" algn="ctr">
              <a:spcBef>
                <a:spcPts val="0"/>
              </a:spcBef>
              <a:spcAft>
                <a:spcPts val="0"/>
              </a:spcAft>
              <a:buSzPts val="1600"/>
              <a:buNone/>
              <a:defRPr/>
            </a:lvl6pPr>
            <a:lvl7pPr lvl="6" rtl="0" algn="ctr">
              <a:spcBef>
                <a:spcPts val="0"/>
              </a:spcBef>
              <a:spcAft>
                <a:spcPts val="0"/>
              </a:spcAft>
              <a:buSzPts val="1600"/>
              <a:buNone/>
              <a:defRPr/>
            </a:lvl7pPr>
            <a:lvl8pPr lvl="7" rtl="0" algn="ctr">
              <a:spcBef>
                <a:spcPts val="0"/>
              </a:spcBef>
              <a:spcAft>
                <a:spcPts val="0"/>
              </a:spcAft>
              <a:buSzPts val="1600"/>
              <a:buNone/>
              <a:defRPr/>
            </a:lvl8pPr>
            <a:lvl9pPr lvl="8" rtl="0" algn="ctr">
              <a:spcBef>
                <a:spcPts val="0"/>
              </a:spcBef>
              <a:spcAft>
                <a:spcPts val="0"/>
              </a:spcAft>
              <a:buSzPts val="1600"/>
              <a:buNone/>
              <a:defRPr/>
            </a:lvl9pPr>
          </a:lstStyle>
          <a:p/>
        </p:txBody>
      </p:sp>
      <p:sp>
        <p:nvSpPr>
          <p:cNvPr id="407" name="Google Shape;407;p20"/>
          <p:cNvSpPr/>
          <p:nvPr/>
        </p:nvSpPr>
        <p:spPr>
          <a:xfrm>
            <a:off x="-224650" y="4659125"/>
            <a:ext cx="820200" cy="8202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20"/>
          <p:cNvSpPr/>
          <p:nvPr/>
        </p:nvSpPr>
        <p:spPr>
          <a:xfrm>
            <a:off x="6395800" y="4539725"/>
            <a:ext cx="1279800" cy="1279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20"/>
          <p:cNvSpPr/>
          <p:nvPr/>
        </p:nvSpPr>
        <p:spPr>
          <a:xfrm>
            <a:off x="8514450" y="1540200"/>
            <a:ext cx="360600" cy="3606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20"/>
          <p:cNvSpPr/>
          <p:nvPr/>
        </p:nvSpPr>
        <p:spPr>
          <a:xfrm>
            <a:off x="6563126" y="4765624"/>
            <a:ext cx="303900" cy="303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20"/>
          <p:cNvSpPr/>
          <p:nvPr/>
        </p:nvSpPr>
        <p:spPr>
          <a:xfrm>
            <a:off x="245875" y="3391188"/>
            <a:ext cx="225900" cy="225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20"/>
          <p:cNvSpPr/>
          <p:nvPr/>
        </p:nvSpPr>
        <p:spPr>
          <a:xfrm>
            <a:off x="234950" y="645550"/>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20"/>
          <p:cNvSpPr/>
          <p:nvPr/>
        </p:nvSpPr>
        <p:spPr>
          <a:xfrm>
            <a:off x="3877788" y="4708313"/>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20"/>
          <p:cNvSpPr/>
          <p:nvPr/>
        </p:nvSpPr>
        <p:spPr>
          <a:xfrm rot="-707712">
            <a:off x="254351" y="1937839"/>
            <a:ext cx="208400" cy="210518"/>
          </a:xfrm>
          <a:prstGeom prst="heart">
            <a:avLst/>
          </a:prstGeom>
          <a:solidFill>
            <a:srgbClr val="FAECFF"/>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20"/>
          <p:cNvSpPr/>
          <p:nvPr/>
        </p:nvSpPr>
        <p:spPr>
          <a:xfrm>
            <a:off x="8328151" y="806150"/>
            <a:ext cx="247800" cy="228600"/>
          </a:xfrm>
          <a:prstGeom prst="heart">
            <a:avLst/>
          </a:prstGeom>
          <a:solidFill>
            <a:schemeClr val="accent1"/>
          </a:solidFill>
          <a:ln cap="flat" cmpd="sng" w="9525">
            <a:solidFill>
              <a:srgbClr val="5EBC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20"/>
          <p:cNvSpPr/>
          <p:nvPr/>
        </p:nvSpPr>
        <p:spPr>
          <a:xfrm rot="-1102753">
            <a:off x="260925" y="4788705"/>
            <a:ext cx="195049" cy="197516"/>
          </a:xfrm>
          <a:prstGeom prst="heart">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20"/>
          <p:cNvSpPr/>
          <p:nvPr/>
        </p:nvSpPr>
        <p:spPr>
          <a:xfrm rot="1082921">
            <a:off x="2387715" y="4780741"/>
            <a:ext cx="211087" cy="213269"/>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20"/>
          <p:cNvSpPr/>
          <p:nvPr/>
        </p:nvSpPr>
        <p:spPr>
          <a:xfrm flipH="1" rot="705814">
            <a:off x="8753929" y="2928703"/>
            <a:ext cx="297243" cy="268767"/>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20"/>
          <p:cNvSpPr/>
          <p:nvPr/>
        </p:nvSpPr>
        <p:spPr>
          <a:xfrm flipH="1" rot="1103102">
            <a:off x="8485267" y="4735925"/>
            <a:ext cx="217818" cy="197516"/>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20"/>
          <p:cNvSpPr/>
          <p:nvPr/>
        </p:nvSpPr>
        <p:spPr>
          <a:xfrm flipH="1" rot="-1082921">
            <a:off x="8674635" y="3981166"/>
            <a:ext cx="211087" cy="213269"/>
          </a:xfrm>
          <a:prstGeom prst="heart">
            <a:avLst/>
          </a:prstGeom>
          <a:solidFill>
            <a:schemeClr val="accen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20"/>
          <p:cNvSpPr/>
          <p:nvPr/>
        </p:nvSpPr>
        <p:spPr>
          <a:xfrm>
            <a:off x="763350" y="-719050"/>
            <a:ext cx="1279800" cy="1279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20"/>
          <p:cNvSpPr/>
          <p:nvPr/>
        </p:nvSpPr>
        <p:spPr>
          <a:xfrm>
            <a:off x="7289288" y="-566562"/>
            <a:ext cx="1208100" cy="12081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20"/>
          <p:cNvSpPr/>
          <p:nvPr/>
        </p:nvSpPr>
        <p:spPr>
          <a:xfrm>
            <a:off x="3258638" y="105811"/>
            <a:ext cx="303900" cy="303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20"/>
          <p:cNvSpPr/>
          <p:nvPr/>
        </p:nvSpPr>
        <p:spPr>
          <a:xfrm>
            <a:off x="7597825" y="30238"/>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20"/>
          <p:cNvSpPr/>
          <p:nvPr/>
        </p:nvSpPr>
        <p:spPr>
          <a:xfrm rot="1082921">
            <a:off x="1484002" y="149866"/>
            <a:ext cx="211087" cy="213269"/>
          </a:xfrm>
          <a:prstGeom prst="heart">
            <a:avLst/>
          </a:prstGeom>
          <a:solidFill>
            <a:schemeClr val="accen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20"/>
          <p:cNvSpPr/>
          <p:nvPr/>
        </p:nvSpPr>
        <p:spPr>
          <a:xfrm rot="-706569">
            <a:off x="5212940" y="178031"/>
            <a:ext cx="267531" cy="268767"/>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31" name="Shape 31"/>
        <p:cNvGrpSpPr/>
        <p:nvPr/>
      </p:nvGrpSpPr>
      <p:grpSpPr>
        <a:xfrm>
          <a:off x="0" y="0"/>
          <a:ext cx="0" cy="0"/>
          <a:chOff x="0" y="0"/>
          <a:chExt cx="0" cy="0"/>
        </a:xfrm>
      </p:grpSpPr>
      <p:sp>
        <p:nvSpPr>
          <p:cNvPr id="32" name="Google Shape;32;p3"/>
          <p:cNvSpPr txBox="1"/>
          <p:nvPr>
            <p:ph type="title"/>
          </p:nvPr>
        </p:nvSpPr>
        <p:spPr>
          <a:xfrm>
            <a:off x="3076050" y="1893300"/>
            <a:ext cx="4685400" cy="841800"/>
          </a:xfrm>
          <a:prstGeom prst="rect">
            <a:avLst/>
          </a:prstGeom>
        </p:spPr>
        <p:txBody>
          <a:bodyPr anchorCtr="0" anchor="t" bIns="91425" lIns="91425" spcFirstLastPara="1" rIns="91425" wrap="square" tIns="91425">
            <a:noAutofit/>
          </a:bodyPr>
          <a:lstStyle>
            <a:lvl1pPr lvl="0" algn="l">
              <a:spcBef>
                <a:spcPts val="0"/>
              </a:spcBef>
              <a:spcAft>
                <a:spcPts val="0"/>
              </a:spcAft>
              <a:buSzPts val="3600"/>
              <a:buNone/>
              <a:defRPr sz="57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33" name="Google Shape;33;p3"/>
          <p:cNvSpPr txBox="1"/>
          <p:nvPr>
            <p:ph idx="1" type="subTitle"/>
          </p:nvPr>
        </p:nvSpPr>
        <p:spPr>
          <a:xfrm>
            <a:off x="3076088" y="2851511"/>
            <a:ext cx="4685400" cy="515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800"/>
              <a:buNone/>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34" name="Google Shape;34;p3"/>
          <p:cNvSpPr txBox="1"/>
          <p:nvPr>
            <p:ph hasCustomPrompt="1" idx="2" type="title"/>
          </p:nvPr>
        </p:nvSpPr>
        <p:spPr>
          <a:xfrm>
            <a:off x="1382500" y="2048850"/>
            <a:ext cx="1693500" cy="10458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2000"/>
              <a:buNone/>
              <a:defRPr sz="60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35" name="Google Shape;35;p3"/>
          <p:cNvSpPr/>
          <p:nvPr/>
        </p:nvSpPr>
        <p:spPr>
          <a:xfrm flipH="1">
            <a:off x="5431600" y="-587000"/>
            <a:ext cx="1791900" cy="17919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 name="Google Shape;36;p3"/>
          <p:cNvSpPr/>
          <p:nvPr/>
        </p:nvSpPr>
        <p:spPr>
          <a:xfrm flipH="1">
            <a:off x="7216525" y="4555125"/>
            <a:ext cx="1208100" cy="12081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3"/>
          <p:cNvSpPr/>
          <p:nvPr/>
        </p:nvSpPr>
        <p:spPr>
          <a:xfrm flipH="1">
            <a:off x="-93762" y="-587012"/>
            <a:ext cx="1208100" cy="12081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3"/>
          <p:cNvSpPr/>
          <p:nvPr/>
        </p:nvSpPr>
        <p:spPr>
          <a:xfrm flipH="1">
            <a:off x="217475" y="3966300"/>
            <a:ext cx="2154300" cy="21543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3"/>
          <p:cNvSpPr/>
          <p:nvPr/>
        </p:nvSpPr>
        <p:spPr>
          <a:xfrm flipH="1">
            <a:off x="441656" y="1519750"/>
            <a:ext cx="360600" cy="3606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3"/>
          <p:cNvSpPr/>
          <p:nvPr/>
        </p:nvSpPr>
        <p:spPr>
          <a:xfrm flipH="1">
            <a:off x="3540230" y="4318961"/>
            <a:ext cx="303900" cy="303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3"/>
          <p:cNvSpPr/>
          <p:nvPr/>
        </p:nvSpPr>
        <p:spPr>
          <a:xfrm flipH="1">
            <a:off x="8262619" y="2081938"/>
            <a:ext cx="225900" cy="225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3"/>
          <p:cNvSpPr/>
          <p:nvPr/>
        </p:nvSpPr>
        <p:spPr>
          <a:xfrm flipH="1">
            <a:off x="4699893" y="308999"/>
            <a:ext cx="303900" cy="303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 name="Google Shape;43;p3"/>
          <p:cNvSpPr/>
          <p:nvPr/>
        </p:nvSpPr>
        <p:spPr>
          <a:xfrm flipH="1">
            <a:off x="6203856" y="675875"/>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3"/>
          <p:cNvSpPr/>
          <p:nvPr/>
        </p:nvSpPr>
        <p:spPr>
          <a:xfrm flipH="1">
            <a:off x="1871556" y="816588"/>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3"/>
          <p:cNvSpPr/>
          <p:nvPr/>
        </p:nvSpPr>
        <p:spPr>
          <a:xfrm flipH="1">
            <a:off x="5699056" y="4555125"/>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3"/>
          <p:cNvSpPr/>
          <p:nvPr/>
        </p:nvSpPr>
        <p:spPr>
          <a:xfrm flipH="1" rot="707712">
            <a:off x="8449580" y="1255402"/>
            <a:ext cx="208400" cy="210518"/>
          </a:xfrm>
          <a:prstGeom prst="heart">
            <a:avLst/>
          </a:prstGeom>
          <a:solidFill>
            <a:srgbClr val="FAECFF"/>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3"/>
          <p:cNvSpPr/>
          <p:nvPr/>
        </p:nvSpPr>
        <p:spPr>
          <a:xfrm flipH="1">
            <a:off x="589330" y="193238"/>
            <a:ext cx="247800" cy="228600"/>
          </a:xfrm>
          <a:prstGeom prst="heart">
            <a:avLst/>
          </a:prstGeom>
          <a:solidFill>
            <a:schemeClr val="accent1"/>
          </a:solidFill>
          <a:ln cap="flat" cmpd="sng" w="9525">
            <a:solidFill>
              <a:srgbClr val="5EBC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3"/>
          <p:cNvSpPr/>
          <p:nvPr/>
        </p:nvSpPr>
        <p:spPr>
          <a:xfrm flipH="1" rot="1102753">
            <a:off x="8671932" y="3265943"/>
            <a:ext cx="195049" cy="197516"/>
          </a:xfrm>
          <a:prstGeom prst="heart">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3"/>
          <p:cNvSpPr/>
          <p:nvPr/>
        </p:nvSpPr>
        <p:spPr>
          <a:xfrm flipH="1" rot="-1082921">
            <a:off x="8370267" y="4363016"/>
            <a:ext cx="211087" cy="213269"/>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3"/>
          <p:cNvSpPr/>
          <p:nvPr/>
        </p:nvSpPr>
        <p:spPr>
          <a:xfrm rot="-705814">
            <a:off x="377334" y="2604753"/>
            <a:ext cx="297243" cy="268767"/>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 name="Google Shape;51;p3"/>
          <p:cNvSpPr/>
          <p:nvPr/>
        </p:nvSpPr>
        <p:spPr>
          <a:xfrm rot="-1103102">
            <a:off x="1183821" y="4507625"/>
            <a:ext cx="217818" cy="197516"/>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3"/>
          <p:cNvSpPr/>
          <p:nvPr/>
        </p:nvSpPr>
        <p:spPr>
          <a:xfrm flipH="1" rot="-1082921">
            <a:off x="7797342" y="201066"/>
            <a:ext cx="211087" cy="213269"/>
          </a:xfrm>
          <a:prstGeom prst="heart">
            <a:avLst/>
          </a:prstGeom>
          <a:solidFill>
            <a:schemeClr val="accen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3"/>
          <p:cNvSpPr/>
          <p:nvPr/>
        </p:nvSpPr>
        <p:spPr>
          <a:xfrm rot="1082921">
            <a:off x="1310560" y="3448253"/>
            <a:ext cx="211087" cy="213269"/>
          </a:xfrm>
          <a:prstGeom prst="heart">
            <a:avLst/>
          </a:prstGeom>
          <a:solidFill>
            <a:schemeClr val="accen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3"/>
          <p:cNvSpPr/>
          <p:nvPr/>
        </p:nvSpPr>
        <p:spPr>
          <a:xfrm flipH="1" rot="706569">
            <a:off x="3331885" y="172931"/>
            <a:ext cx="267531" cy="268767"/>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4">
    <p:spTree>
      <p:nvGrpSpPr>
        <p:cNvPr id="427" name="Shape 427"/>
        <p:cNvGrpSpPr/>
        <p:nvPr/>
      </p:nvGrpSpPr>
      <p:grpSpPr>
        <a:xfrm>
          <a:off x="0" y="0"/>
          <a:ext cx="0" cy="0"/>
          <a:chOff x="0" y="0"/>
          <a:chExt cx="0" cy="0"/>
        </a:xfrm>
      </p:grpSpPr>
      <p:sp>
        <p:nvSpPr>
          <p:cNvPr id="428" name="Google Shape;428;p21"/>
          <p:cNvSpPr txBox="1"/>
          <p:nvPr>
            <p:ph hasCustomPrompt="1" type="title"/>
          </p:nvPr>
        </p:nvSpPr>
        <p:spPr>
          <a:xfrm>
            <a:off x="713253" y="1880662"/>
            <a:ext cx="2377800" cy="10224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sz="6000">
                <a:solidFill>
                  <a:schemeClr val="accent4"/>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429" name="Google Shape;429;p21"/>
          <p:cNvSpPr txBox="1"/>
          <p:nvPr>
            <p:ph idx="1" type="subTitle"/>
          </p:nvPr>
        </p:nvSpPr>
        <p:spPr>
          <a:xfrm>
            <a:off x="713248" y="2813157"/>
            <a:ext cx="2377800" cy="449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a:lvl1pPr>
            <a:lvl2pPr lvl="1" rtl="0" algn="ctr">
              <a:spcBef>
                <a:spcPts val="0"/>
              </a:spcBef>
              <a:spcAft>
                <a:spcPts val="0"/>
              </a:spcAft>
              <a:buSzPts val="1600"/>
              <a:buNone/>
              <a:defRPr/>
            </a:lvl2pPr>
            <a:lvl3pPr lvl="2" rtl="0" algn="ctr">
              <a:spcBef>
                <a:spcPts val="0"/>
              </a:spcBef>
              <a:spcAft>
                <a:spcPts val="0"/>
              </a:spcAft>
              <a:buSzPts val="1600"/>
              <a:buNone/>
              <a:defRPr/>
            </a:lvl3pPr>
            <a:lvl4pPr lvl="3" rtl="0" algn="ctr">
              <a:spcBef>
                <a:spcPts val="0"/>
              </a:spcBef>
              <a:spcAft>
                <a:spcPts val="0"/>
              </a:spcAft>
              <a:buSzPts val="1600"/>
              <a:buNone/>
              <a:defRPr/>
            </a:lvl4pPr>
            <a:lvl5pPr lvl="4" rtl="0" algn="ctr">
              <a:spcBef>
                <a:spcPts val="0"/>
              </a:spcBef>
              <a:spcAft>
                <a:spcPts val="0"/>
              </a:spcAft>
              <a:buSzPts val="1600"/>
              <a:buNone/>
              <a:defRPr/>
            </a:lvl5pPr>
            <a:lvl6pPr lvl="5" rtl="0" algn="ctr">
              <a:spcBef>
                <a:spcPts val="0"/>
              </a:spcBef>
              <a:spcAft>
                <a:spcPts val="0"/>
              </a:spcAft>
              <a:buSzPts val="1600"/>
              <a:buNone/>
              <a:defRPr/>
            </a:lvl6pPr>
            <a:lvl7pPr lvl="6" rtl="0" algn="ctr">
              <a:spcBef>
                <a:spcPts val="0"/>
              </a:spcBef>
              <a:spcAft>
                <a:spcPts val="0"/>
              </a:spcAft>
              <a:buSzPts val="1600"/>
              <a:buNone/>
              <a:defRPr/>
            </a:lvl7pPr>
            <a:lvl8pPr lvl="7" rtl="0" algn="ctr">
              <a:spcBef>
                <a:spcPts val="0"/>
              </a:spcBef>
              <a:spcAft>
                <a:spcPts val="0"/>
              </a:spcAft>
              <a:buSzPts val="1600"/>
              <a:buNone/>
              <a:defRPr/>
            </a:lvl8pPr>
            <a:lvl9pPr lvl="8" rtl="0" algn="ctr">
              <a:spcBef>
                <a:spcPts val="0"/>
              </a:spcBef>
              <a:spcAft>
                <a:spcPts val="0"/>
              </a:spcAft>
              <a:buSzPts val="1600"/>
              <a:buNone/>
              <a:defRPr/>
            </a:lvl9pPr>
          </a:lstStyle>
          <a:p/>
        </p:txBody>
      </p:sp>
      <p:sp>
        <p:nvSpPr>
          <p:cNvPr id="430" name="Google Shape;430;p21"/>
          <p:cNvSpPr txBox="1"/>
          <p:nvPr>
            <p:ph hasCustomPrompt="1" idx="2" type="title"/>
          </p:nvPr>
        </p:nvSpPr>
        <p:spPr>
          <a:xfrm>
            <a:off x="3353597" y="1880653"/>
            <a:ext cx="2377800" cy="10224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sz="6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431" name="Google Shape;431;p21"/>
          <p:cNvSpPr txBox="1"/>
          <p:nvPr>
            <p:ph idx="3" type="subTitle"/>
          </p:nvPr>
        </p:nvSpPr>
        <p:spPr>
          <a:xfrm>
            <a:off x="3353590" y="2813078"/>
            <a:ext cx="2377800" cy="449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a:lvl1pPr>
            <a:lvl2pPr lvl="1" rtl="0" algn="ctr">
              <a:spcBef>
                <a:spcPts val="0"/>
              </a:spcBef>
              <a:spcAft>
                <a:spcPts val="0"/>
              </a:spcAft>
              <a:buSzPts val="1600"/>
              <a:buNone/>
              <a:defRPr/>
            </a:lvl2pPr>
            <a:lvl3pPr lvl="2" rtl="0" algn="ctr">
              <a:spcBef>
                <a:spcPts val="0"/>
              </a:spcBef>
              <a:spcAft>
                <a:spcPts val="0"/>
              </a:spcAft>
              <a:buSzPts val="1600"/>
              <a:buNone/>
              <a:defRPr/>
            </a:lvl3pPr>
            <a:lvl4pPr lvl="3" rtl="0" algn="ctr">
              <a:spcBef>
                <a:spcPts val="0"/>
              </a:spcBef>
              <a:spcAft>
                <a:spcPts val="0"/>
              </a:spcAft>
              <a:buSzPts val="1600"/>
              <a:buNone/>
              <a:defRPr/>
            </a:lvl4pPr>
            <a:lvl5pPr lvl="4" rtl="0" algn="ctr">
              <a:spcBef>
                <a:spcPts val="0"/>
              </a:spcBef>
              <a:spcAft>
                <a:spcPts val="0"/>
              </a:spcAft>
              <a:buSzPts val="1600"/>
              <a:buNone/>
              <a:defRPr/>
            </a:lvl5pPr>
            <a:lvl6pPr lvl="5" rtl="0" algn="ctr">
              <a:spcBef>
                <a:spcPts val="0"/>
              </a:spcBef>
              <a:spcAft>
                <a:spcPts val="0"/>
              </a:spcAft>
              <a:buSzPts val="1600"/>
              <a:buNone/>
              <a:defRPr/>
            </a:lvl6pPr>
            <a:lvl7pPr lvl="6" rtl="0" algn="ctr">
              <a:spcBef>
                <a:spcPts val="0"/>
              </a:spcBef>
              <a:spcAft>
                <a:spcPts val="0"/>
              </a:spcAft>
              <a:buSzPts val="1600"/>
              <a:buNone/>
              <a:defRPr/>
            </a:lvl7pPr>
            <a:lvl8pPr lvl="7" rtl="0" algn="ctr">
              <a:spcBef>
                <a:spcPts val="0"/>
              </a:spcBef>
              <a:spcAft>
                <a:spcPts val="0"/>
              </a:spcAft>
              <a:buSzPts val="1600"/>
              <a:buNone/>
              <a:defRPr/>
            </a:lvl8pPr>
            <a:lvl9pPr lvl="8" rtl="0" algn="ctr">
              <a:spcBef>
                <a:spcPts val="0"/>
              </a:spcBef>
              <a:spcAft>
                <a:spcPts val="0"/>
              </a:spcAft>
              <a:buSzPts val="1600"/>
              <a:buNone/>
              <a:defRPr/>
            </a:lvl9pPr>
          </a:lstStyle>
          <a:p/>
        </p:txBody>
      </p:sp>
      <p:sp>
        <p:nvSpPr>
          <p:cNvPr id="432" name="Google Shape;432;p21"/>
          <p:cNvSpPr txBox="1"/>
          <p:nvPr>
            <p:ph hasCustomPrompt="1" idx="4" type="title"/>
          </p:nvPr>
        </p:nvSpPr>
        <p:spPr>
          <a:xfrm>
            <a:off x="6052952" y="1880679"/>
            <a:ext cx="2377800" cy="10224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sz="6000">
                <a:solidFill>
                  <a:schemeClr val="accen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433" name="Google Shape;433;p21"/>
          <p:cNvSpPr txBox="1"/>
          <p:nvPr>
            <p:ph idx="5" type="subTitle"/>
          </p:nvPr>
        </p:nvSpPr>
        <p:spPr>
          <a:xfrm>
            <a:off x="6052943" y="2813098"/>
            <a:ext cx="2377800" cy="449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a:lvl1pPr>
            <a:lvl2pPr lvl="1" rtl="0" algn="ctr">
              <a:spcBef>
                <a:spcPts val="0"/>
              </a:spcBef>
              <a:spcAft>
                <a:spcPts val="0"/>
              </a:spcAft>
              <a:buSzPts val="1600"/>
              <a:buNone/>
              <a:defRPr/>
            </a:lvl2pPr>
            <a:lvl3pPr lvl="2" rtl="0" algn="ctr">
              <a:spcBef>
                <a:spcPts val="0"/>
              </a:spcBef>
              <a:spcAft>
                <a:spcPts val="0"/>
              </a:spcAft>
              <a:buSzPts val="1600"/>
              <a:buNone/>
              <a:defRPr/>
            </a:lvl3pPr>
            <a:lvl4pPr lvl="3" rtl="0" algn="ctr">
              <a:spcBef>
                <a:spcPts val="0"/>
              </a:spcBef>
              <a:spcAft>
                <a:spcPts val="0"/>
              </a:spcAft>
              <a:buSzPts val="1600"/>
              <a:buNone/>
              <a:defRPr/>
            </a:lvl4pPr>
            <a:lvl5pPr lvl="4" rtl="0" algn="ctr">
              <a:spcBef>
                <a:spcPts val="0"/>
              </a:spcBef>
              <a:spcAft>
                <a:spcPts val="0"/>
              </a:spcAft>
              <a:buSzPts val="1600"/>
              <a:buNone/>
              <a:defRPr/>
            </a:lvl5pPr>
            <a:lvl6pPr lvl="5" rtl="0" algn="ctr">
              <a:spcBef>
                <a:spcPts val="0"/>
              </a:spcBef>
              <a:spcAft>
                <a:spcPts val="0"/>
              </a:spcAft>
              <a:buSzPts val="1600"/>
              <a:buNone/>
              <a:defRPr/>
            </a:lvl6pPr>
            <a:lvl7pPr lvl="6" rtl="0" algn="ctr">
              <a:spcBef>
                <a:spcPts val="0"/>
              </a:spcBef>
              <a:spcAft>
                <a:spcPts val="0"/>
              </a:spcAft>
              <a:buSzPts val="1600"/>
              <a:buNone/>
              <a:defRPr/>
            </a:lvl7pPr>
            <a:lvl8pPr lvl="7" rtl="0" algn="ctr">
              <a:spcBef>
                <a:spcPts val="0"/>
              </a:spcBef>
              <a:spcAft>
                <a:spcPts val="0"/>
              </a:spcAft>
              <a:buSzPts val="1600"/>
              <a:buNone/>
              <a:defRPr/>
            </a:lvl8pPr>
            <a:lvl9pPr lvl="8" rtl="0" algn="ctr">
              <a:spcBef>
                <a:spcPts val="0"/>
              </a:spcBef>
              <a:spcAft>
                <a:spcPts val="0"/>
              </a:spcAft>
              <a:buSzPts val="1600"/>
              <a:buNone/>
              <a:defRPr/>
            </a:lvl9pPr>
          </a:lstStyle>
          <a:p/>
        </p:txBody>
      </p:sp>
      <p:sp>
        <p:nvSpPr>
          <p:cNvPr id="434" name="Google Shape;434;p21"/>
          <p:cNvSpPr/>
          <p:nvPr/>
        </p:nvSpPr>
        <p:spPr>
          <a:xfrm flipH="1">
            <a:off x="7216525" y="4555125"/>
            <a:ext cx="1208100" cy="12081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21"/>
          <p:cNvSpPr/>
          <p:nvPr/>
        </p:nvSpPr>
        <p:spPr>
          <a:xfrm flipH="1">
            <a:off x="-93762" y="-587012"/>
            <a:ext cx="1208100" cy="12081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21"/>
          <p:cNvSpPr/>
          <p:nvPr/>
        </p:nvSpPr>
        <p:spPr>
          <a:xfrm flipH="1">
            <a:off x="217475" y="3966300"/>
            <a:ext cx="2154300" cy="21543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21"/>
          <p:cNvSpPr/>
          <p:nvPr/>
        </p:nvSpPr>
        <p:spPr>
          <a:xfrm flipH="1">
            <a:off x="1030681" y="1285475"/>
            <a:ext cx="360600" cy="3606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21"/>
          <p:cNvSpPr/>
          <p:nvPr/>
        </p:nvSpPr>
        <p:spPr>
          <a:xfrm flipH="1">
            <a:off x="3178155" y="4632349"/>
            <a:ext cx="303900" cy="303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21"/>
          <p:cNvSpPr/>
          <p:nvPr/>
        </p:nvSpPr>
        <p:spPr>
          <a:xfrm flipH="1">
            <a:off x="7650544" y="3858888"/>
            <a:ext cx="225900" cy="225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21"/>
          <p:cNvSpPr/>
          <p:nvPr/>
        </p:nvSpPr>
        <p:spPr>
          <a:xfrm flipH="1">
            <a:off x="486306" y="175863"/>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21"/>
          <p:cNvSpPr/>
          <p:nvPr/>
        </p:nvSpPr>
        <p:spPr>
          <a:xfrm flipH="1">
            <a:off x="6123081" y="4556775"/>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21"/>
          <p:cNvSpPr/>
          <p:nvPr/>
        </p:nvSpPr>
        <p:spPr>
          <a:xfrm flipH="1" rot="707712">
            <a:off x="8044905" y="1416302"/>
            <a:ext cx="208400" cy="210518"/>
          </a:xfrm>
          <a:prstGeom prst="heart">
            <a:avLst/>
          </a:prstGeom>
          <a:solidFill>
            <a:srgbClr val="FAECFF"/>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21"/>
          <p:cNvSpPr/>
          <p:nvPr/>
        </p:nvSpPr>
        <p:spPr>
          <a:xfrm flipH="1">
            <a:off x="4761405" y="3963475"/>
            <a:ext cx="247800" cy="228600"/>
          </a:xfrm>
          <a:prstGeom prst="heart">
            <a:avLst/>
          </a:prstGeom>
          <a:solidFill>
            <a:schemeClr val="accent1"/>
          </a:solidFill>
          <a:ln cap="flat" cmpd="sng" w="9525">
            <a:solidFill>
              <a:srgbClr val="5EBC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21"/>
          <p:cNvSpPr/>
          <p:nvPr/>
        </p:nvSpPr>
        <p:spPr>
          <a:xfrm flipH="1" rot="1102753">
            <a:off x="8779082" y="3004980"/>
            <a:ext cx="195049" cy="197516"/>
          </a:xfrm>
          <a:prstGeom prst="heart">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21"/>
          <p:cNvSpPr/>
          <p:nvPr/>
        </p:nvSpPr>
        <p:spPr>
          <a:xfrm flipH="1" rot="-1082921">
            <a:off x="7819867" y="4809266"/>
            <a:ext cx="211087" cy="213269"/>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21"/>
          <p:cNvSpPr/>
          <p:nvPr/>
        </p:nvSpPr>
        <p:spPr>
          <a:xfrm rot="-705814">
            <a:off x="871609" y="3528741"/>
            <a:ext cx="297243" cy="268767"/>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21"/>
          <p:cNvSpPr/>
          <p:nvPr/>
        </p:nvSpPr>
        <p:spPr>
          <a:xfrm rot="1082921">
            <a:off x="698610" y="4629191"/>
            <a:ext cx="211087" cy="213269"/>
          </a:xfrm>
          <a:prstGeom prst="heart">
            <a:avLst/>
          </a:prstGeom>
          <a:solidFill>
            <a:schemeClr val="accen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21"/>
          <p:cNvSpPr/>
          <p:nvPr/>
        </p:nvSpPr>
        <p:spPr>
          <a:xfrm rot="-2193622">
            <a:off x="4100839" y="1029844"/>
            <a:ext cx="211023" cy="213362"/>
          </a:xfrm>
          <a:prstGeom prst="heart">
            <a:avLst/>
          </a:prstGeom>
          <a:solidFill>
            <a:schemeClr val="accen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21"/>
          <p:cNvSpPr/>
          <p:nvPr/>
        </p:nvSpPr>
        <p:spPr>
          <a:xfrm flipH="1">
            <a:off x="7269775" y="-242000"/>
            <a:ext cx="1101600" cy="11019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21"/>
          <p:cNvSpPr/>
          <p:nvPr/>
        </p:nvSpPr>
        <p:spPr>
          <a:xfrm flipH="1">
            <a:off x="5926305" y="748699"/>
            <a:ext cx="303900" cy="303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21"/>
          <p:cNvSpPr/>
          <p:nvPr/>
        </p:nvSpPr>
        <p:spPr>
          <a:xfrm flipH="1">
            <a:off x="8609906" y="442050"/>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21"/>
          <p:cNvSpPr/>
          <p:nvPr/>
        </p:nvSpPr>
        <p:spPr>
          <a:xfrm flipH="1" rot="-1082921">
            <a:off x="7819867" y="248203"/>
            <a:ext cx="211087" cy="213269"/>
          </a:xfrm>
          <a:prstGeom prst="heart">
            <a:avLst/>
          </a:prstGeom>
          <a:solidFill>
            <a:schemeClr val="accen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21"/>
          <p:cNvSpPr/>
          <p:nvPr/>
        </p:nvSpPr>
        <p:spPr>
          <a:xfrm flipH="1" rot="706569">
            <a:off x="2528360" y="244406"/>
            <a:ext cx="267531" cy="268767"/>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CUSTOM_4_1">
    <p:spTree>
      <p:nvGrpSpPr>
        <p:cNvPr id="454" name="Shape 454"/>
        <p:cNvGrpSpPr/>
        <p:nvPr/>
      </p:nvGrpSpPr>
      <p:grpSpPr>
        <a:xfrm>
          <a:off x="0" y="0"/>
          <a:ext cx="0" cy="0"/>
          <a:chOff x="0" y="0"/>
          <a:chExt cx="0" cy="0"/>
        </a:xfrm>
      </p:grpSpPr>
      <p:sp>
        <p:nvSpPr>
          <p:cNvPr id="455" name="Google Shape;455;p22"/>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456" name="Google Shape;456;p22"/>
          <p:cNvSpPr txBox="1"/>
          <p:nvPr>
            <p:ph hasCustomPrompt="1" idx="2" type="title"/>
          </p:nvPr>
        </p:nvSpPr>
        <p:spPr>
          <a:xfrm>
            <a:off x="1210296" y="1742950"/>
            <a:ext cx="1112700" cy="6429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sz="3000">
                <a:solidFill>
                  <a:schemeClr val="accent4"/>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457" name="Google Shape;457;p22"/>
          <p:cNvSpPr txBox="1"/>
          <p:nvPr>
            <p:ph idx="3" type="title"/>
          </p:nvPr>
        </p:nvSpPr>
        <p:spPr>
          <a:xfrm>
            <a:off x="713275" y="3525871"/>
            <a:ext cx="2106600" cy="443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458" name="Google Shape;458;p22"/>
          <p:cNvSpPr txBox="1"/>
          <p:nvPr>
            <p:ph idx="1" type="subTitle"/>
          </p:nvPr>
        </p:nvSpPr>
        <p:spPr>
          <a:xfrm>
            <a:off x="713410" y="3922984"/>
            <a:ext cx="21063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sz="1400"/>
            </a:lvl1pPr>
            <a:lvl2pPr lvl="1" rtl="0" algn="ctr">
              <a:spcBef>
                <a:spcPts val="0"/>
              </a:spcBef>
              <a:spcAft>
                <a:spcPts val="0"/>
              </a:spcAft>
              <a:buSzPts val="1600"/>
              <a:buNone/>
              <a:defRPr/>
            </a:lvl2pPr>
            <a:lvl3pPr lvl="2" rtl="0" algn="ctr">
              <a:spcBef>
                <a:spcPts val="0"/>
              </a:spcBef>
              <a:spcAft>
                <a:spcPts val="0"/>
              </a:spcAft>
              <a:buSzPts val="1600"/>
              <a:buNone/>
              <a:defRPr/>
            </a:lvl3pPr>
            <a:lvl4pPr lvl="3" rtl="0" algn="ctr">
              <a:spcBef>
                <a:spcPts val="0"/>
              </a:spcBef>
              <a:spcAft>
                <a:spcPts val="0"/>
              </a:spcAft>
              <a:buSzPts val="1600"/>
              <a:buNone/>
              <a:defRPr/>
            </a:lvl4pPr>
            <a:lvl5pPr lvl="4" rtl="0" algn="ctr">
              <a:spcBef>
                <a:spcPts val="0"/>
              </a:spcBef>
              <a:spcAft>
                <a:spcPts val="0"/>
              </a:spcAft>
              <a:buSzPts val="1600"/>
              <a:buNone/>
              <a:defRPr/>
            </a:lvl5pPr>
            <a:lvl6pPr lvl="5" rtl="0" algn="ctr">
              <a:spcBef>
                <a:spcPts val="0"/>
              </a:spcBef>
              <a:spcAft>
                <a:spcPts val="0"/>
              </a:spcAft>
              <a:buSzPts val="1600"/>
              <a:buNone/>
              <a:defRPr/>
            </a:lvl6pPr>
            <a:lvl7pPr lvl="6" rtl="0" algn="ctr">
              <a:spcBef>
                <a:spcPts val="0"/>
              </a:spcBef>
              <a:spcAft>
                <a:spcPts val="0"/>
              </a:spcAft>
              <a:buSzPts val="1600"/>
              <a:buNone/>
              <a:defRPr/>
            </a:lvl7pPr>
            <a:lvl8pPr lvl="7" rtl="0" algn="ctr">
              <a:spcBef>
                <a:spcPts val="0"/>
              </a:spcBef>
              <a:spcAft>
                <a:spcPts val="0"/>
              </a:spcAft>
              <a:buSzPts val="1600"/>
              <a:buNone/>
              <a:defRPr/>
            </a:lvl8pPr>
            <a:lvl9pPr lvl="8" rtl="0" algn="ctr">
              <a:spcBef>
                <a:spcPts val="0"/>
              </a:spcBef>
              <a:spcAft>
                <a:spcPts val="0"/>
              </a:spcAft>
              <a:buSzPts val="1600"/>
              <a:buNone/>
              <a:defRPr/>
            </a:lvl9pPr>
          </a:lstStyle>
          <a:p/>
        </p:txBody>
      </p:sp>
      <p:sp>
        <p:nvSpPr>
          <p:cNvPr id="459" name="Google Shape;459;p22"/>
          <p:cNvSpPr txBox="1"/>
          <p:nvPr>
            <p:ph hasCustomPrompt="1" idx="4" type="title"/>
          </p:nvPr>
        </p:nvSpPr>
        <p:spPr>
          <a:xfrm>
            <a:off x="4015673" y="1742950"/>
            <a:ext cx="1112700" cy="6429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460" name="Google Shape;460;p22"/>
          <p:cNvSpPr txBox="1"/>
          <p:nvPr>
            <p:ph idx="5" type="title"/>
          </p:nvPr>
        </p:nvSpPr>
        <p:spPr>
          <a:xfrm>
            <a:off x="3518652" y="3530158"/>
            <a:ext cx="2106600" cy="443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461" name="Google Shape;461;p22"/>
          <p:cNvSpPr txBox="1"/>
          <p:nvPr>
            <p:ph idx="6" type="subTitle"/>
          </p:nvPr>
        </p:nvSpPr>
        <p:spPr>
          <a:xfrm>
            <a:off x="3518787" y="3927271"/>
            <a:ext cx="21063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sz="1400"/>
            </a:lvl1pPr>
            <a:lvl2pPr lvl="1" rtl="0" algn="ctr">
              <a:spcBef>
                <a:spcPts val="0"/>
              </a:spcBef>
              <a:spcAft>
                <a:spcPts val="0"/>
              </a:spcAft>
              <a:buSzPts val="1600"/>
              <a:buNone/>
              <a:defRPr/>
            </a:lvl2pPr>
            <a:lvl3pPr lvl="2" rtl="0" algn="ctr">
              <a:spcBef>
                <a:spcPts val="0"/>
              </a:spcBef>
              <a:spcAft>
                <a:spcPts val="0"/>
              </a:spcAft>
              <a:buSzPts val="1600"/>
              <a:buNone/>
              <a:defRPr/>
            </a:lvl3pPr>
            <a:lvl4pPr lvl="3" rtl="0" algn="ctr">
              <a:spcBef>
                <a:spcPts val="0"/>
              </a:spcBef>
              <a:spcAft>
                <a:spcPts val="0"/>
              </a:spcAft>
              <a:buSzPts val="1600"/>
              <a:buNone/>
              <a:defRPr/>
            </a:lvl4pPr>
            <a:lvl5pPr lvl="4" rtl="0" algn="ctr">
              <a:spcBef>
                <a:spcPts val="0"/>
              </a:spcBef>
              <a:spcAft>
                <a:spcPts val="0"/>
              </a:spcAft>
              <a:buSzPts val="1600"/>
              <a:buNone/>
              <a:defRPr/>
            </a:lvl5pPr>
            <a:lvl6pPr lvl="5" rtl="0" algn="ctr">
              <a:spcBef>
                <a:spcPts val="0"/>
              </a:spcBef>
              <a:spcAft>
                <a:spcPts val="0"/>
              </a:spcAft>
              <a:buSzPts val="1600"/>
              <a:buNone/>
              <a:defRPr/>
            </a:lvl6pPr>
            <a:lvl7pPr lvl="6" rtl="0" algn="ctr">
              <a:spcBef>
                <a:spcPts val="0"/>
              </a:spcBef>
              <a:spcAft>
                <a:spcPts val="0"/>
              </a:spcAft>
              <a:buSzPts val="1600"/>
              <a:buNone/>
              <a:defRPr/>
            </a:lvl7pPr>
            <a:lvl8pPr lvl="7" rtl="0" algn="ctr">
              <a:spcBef>
                <a:spcPts val="0"/>
              </a:spcBef>
              <a:spcAft>
                <a:spcPts val="0"/>
              </a:spcAft>
              <a:buSzPts val="1600"/>
              <a:buNone/>
              <a:defRPr/>
            </a:lvl8pPr>
            <a:lvl9pPr lvl="8" rtl="0" algn="ctr">
              <a:spcBef>
                <a:spcPts val="0"/>
              </a:spcBef>
              <a:spcAft>
                <a:spcPts val="0"/>
              </a:spcAft>
              <a:buSzPts val="1600"/>
              <a:buNone/>
              <a:defRPr/>
            </a:lvl9pPr>
          </a:lstStyle>
          <a:p/>
        </p:txBody>
      </p:sp>
      <p:sp>
        <p:nvSpPr>
          <p:cNvPr id="462" name="Google Shape;462;p22"/>
          <p:cNvSpPr txBox="1"/>
          <p:nvPr>
            <p:ph hasCustomPrompt="1" idx="7" type="title"/>
          </p:nvPr>
        </p:nvSpPr>
        <p:spPr>
          <a:xfrm>
            <a:off x="6821050" y="1742950"/>
            <a:ext cx="1112700" cy="6429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sz="3000">
                <a:solidFill>
                  <a:schemeClr val="accen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463" name="Google Shape;463;p22"/>
          <p:cNvSpPr txBox="1"/>
          <p:nvPr>
            <p:ph idx="8" type="title"/>
          </p:nvPr>
        </p:nvSpPr>
        <p:spPr>
          <a:xfrm>
            <a:off x="6324029" y="3530159"/>
            <a:ext cx="2106600" cy="443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464" name="Google Shape;464;p22"/>
          <p:cNvSpPr txBox="1"/>
          <p:nvPr>
            <p:ph idx="9" type="subTitle"/>
          </p:nvPr>
        </p:nvSpPr>
        <p:spPr>
          <a:xfrm>
            <a:off x="6324164" y="3927272"/>
            <a:ext cx="21063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sz="1400"/>
            </a:lvl1pPr>
            <a:lvl2pPr lvl="1" rtl="0" algn="ctr">
              <a:spcBef>
                <a:spcPts val="0"/>
              </a:spcBef>
              <a:spcAft>
                <a:spcPts val="0"/>
              </a:spcAft>
              <a:buSzPts val="1600"/>
              <a:buNone/>
              <a:defRPr/>
            </a:lvl2pPr>
            <a:lvl3pPr lvl="2" rtl="0" algn="ctr">
              <a:spcBef>
                <a:spcPts val="0"/>
              </a:spcBef>
              <a:spcAft>
                <a:spcPts val="0"/>
              </a:spcAft>
              <a:buSzPts val="1600"/>
              <a:buNone/>
              <a:defRPr/>
            </a:lvl3pPr>
            <a:lvl4pPr lvl="3" rtl="0" algn="ctr">
              <a:spcBef>
                <a:spcPts val="0"/>
              </a:spcBef>
              <a:spcAft>
                <a:spcPts val="0"/>
              </a:spcAft>
              <a:buSzPts val="1600"/>
              <a:buNone/>
              <a:defRPr/>
            </a:lvl4pPr>
            <a:lvl5pPr lvl="4" rtl="0" algn="ctr">
              <a:spcBef>
                <a:spcPts val="0"/>
              </a:spcBef>
              <a:spcAft>
                <a:spcPts val="0"/>
              </a:spcAft>
              <a:buSzPts val="1600"/>
              <a:buNone/>
              <a:defRPr/>
            </a:lvl5pPr>
            <a:lvl6pPr lvl="5" rtl="0" algn="ctr">
              <a:spcBef>
                <a:spcPts val="0"/>
              </a:spcBef>
              <a:spcAft>
                <a:spcPts val="0"/>
              </a:spcAft>
              <a:buSzPts val="1600"/>
              <a:buNone/>
              <a:defRPr/>
            </a:lvl6pPr>
            <a:lvl7pPr lvl="6" rtl="0" algn="ctr">
              <a:spcBef>
                <a:spcPts val="0"/>
              </a:spcBef>
              <a:spcAft>
                <a:spcPts val="0"/>
              </a:spcAft>
              <a:buSzPts val="1600"/>
              <a:buNone/>
              <a:defRPr/>
            </a:lvl7pPr>
            <a:lvl8pPr lvl="7" rtl="0" algn="ctr">
              <a:spcBef>
                <a:spcPts val="0"/>
              </a:spcBef>
              <a:spcAft>
                <a:spcPts val="0"/>
              </a:spcAft>
              <a:buSzPts val="1600"/>
              <a:buNone/>
              <a:defRPr/>
            </a:lvl8pPr>
            <a:lvl9pPr lvl="8" rtl="0" algn="ctr">
              <a:spcBef>
                <a:spcPts val="0"/>
              </a:spcBef>
              <a:spcAft>
                <a:spcPts val="0"/>
              </a:spcAft>
              <a:buSzPts val="1600"/>
              <a:buNone/>
              <a:defRPr/>
            </a:lvl9pPr>
          </a:lstStyle>
          <a:p/>
        </p:txBody>
      </p:sp>
      <p:sp>
        <p:nvSpPr>
          <p:cNvPr id="465" name="Google Shape;465;p22"/>
          <p:cNvSpPr/>
          <p:nvPr/>
        </p:nvSpPr>
        <p:spPr>
          <a:xfrm>
            <a:off x="748175" y="-392050"/>
            <a:ext cx="1177800" cy="1177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22"/>
          <p:cNvSpPr/>
          <p:nvPr/>
        </p:nvSpPr>
        <p:spPr>
          <a:xfrm>
            <a:off x="-224650" y="4115938"/>
            <a:ext cx="820200" cy="8202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22"/>
          <p:cNvSpPr/>
          <p:nvPr/>
        </p:nvSpPr>
        <p:spPr>
          <a:xfrm>
            <a:off x="8388163" y="51038"/>
            <a:ext cx="1208100" cy="12081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22"/>
          <p:cNvSpPr/>
          <p:nvPr/>
        </p:nvSpPr>
        <p:spPr>
          <a:xfrm>
            <a:off x="8610113" y="1742950"/>
            <a:ext cx="360600" cy="3606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22"/>
          <p:cNvSpPr/>
          <p:nvPr/>
        </p:nvSpPr>
        <p:spPr>
          <a:xfrm>
            <a:off x="259188" y="2753788"/>
            <a:ext cx="225900" cy="225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22"/>
          <p:cNvSpPr/>
          <p:nvPr/>
        </p:nvSpPr>
        <p:spPr>
          <a:xfrm>
            <a:off x="2611663" y="227699"/>
            <a:ext cx="303900" cy="303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22"/>
          <p:cNvSpPr/>
          <p:nvPr/>
        </p:nvSpPr>
        <p:spPr>
          <a:xfrm>
            <a:off x="4211475" y="126375"/>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22"/>
          <p:cNvSpPr/>
          <p:nvPr/>
        </p:nvSpPr>
        <p:spPr>
          <a:xfrm>
            <a:off x="6745900" y="199338"/>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22"/>
          <p:cNvSpPr/>
          <p:nvPr/>
        </p:nvSpPr>
        <p:spPr>
          <a:xfrm>
            <a:off x="8610125" y="3571550"/>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22"/>
          <p:cNvSpPr/>
          <p:nvPr/>
        </p:nvSpPr>
        <p:spPr>
          <a:xfrm rot="-707712">
            <a:off x="334376" y="1128902"/>
            <a:ext cx="208400" cy="210518"/>
          </a:xfrm>
          <a:prstGeom prst="heart">
            <a:avLst/>
          </a:prstGeom>
          <a:solidFill>
            <a:srgbClr val="FAECFF"/>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22"/>
          <p:cNvSpPr/>
          <p:nvPr/>
        </p:nvSpPr>
        <p:spPr>
          <a:xfrm>
            <a:off x="8722026" y="484138"/>
            <a:ext cx="247800" cy="228600"/>
          </a:xfrm>
          <a:prstGeom prst="heart">
            <a:avLst/>
          </a:prstGeom>
          <a:solidFill>
            <a:schemeClr val="accent1"/>
          </a:solidFill>
          <a:ln cap="flat" cmpd="sng" w="9525">
            <a:solidFill>
              <a:srgbClr val="5EBC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22"/>
          <p:cNvSpPr/>
          <p:nvPr/>
        </p:nvSpPr>
        <p:spPr>
          <a:xfrm rot="-1102753">
            <a:off x="193725" y="4341443"/>
            <a:ext cx="195049" cy="197516"/>
          </a:xfrm>
          <a:prstGeom prst="heart">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22"/>
          <p:cNvSpPr/>
          <p:nvPr/>
        </p:nvSpPr>
        <p:spPr>
          <a:xfrm flipH="1" rot="705814">
            <a:off x="8642129" y="2625203"/>
            <a:ext cx="297243" cy="268767"/>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22"/>
          <p:cNvSpPr/>
          <p:nvPr/>
        </p:nvSpPr>
        <p:spPr>
          <a:xfrm rot="1082921">
            <a:off x="871527" y="221503"/>
            <a:ext cx="211087" cy="213269"/>
          </a:xfrm>
          <a:prstGeom prst="heart">
            <a:avLst/>
          </a:prstGeom>
          <a:solidFill>
            <a:schemeClr val="accen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22"/>
          <p:cNvSpPr/>
          <p:nvPr/>
        </p:nvSpPr>
        <p:spPr>
          <a:xfrm rot="-706569">
            <a:off x="5717290" y="193381"/>
            <a:ext cx="267531" cy="268767"/>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22"/>
          <p:cNvSpPr/>
          <p:nvPr/>
        </p:nvSpPr>
        <p:spPr>
          <a:xfrm>
            <a:off x="6579550" y="4621300"/>
            <a:ext cx="912300" cy="9123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22"/>
          <p:cNvSpPr/>
          <p:nvPr/>
        </p:nvSpPr>
        <p:spPr>
          <a:xfrm>
            <a:off x="4774076" y="4659124"/>
            <a:ext cx="303900" cy="303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22"/>
          <p:cNvSpPr/>
          <p:nvPr/>
        </p:nvSpPr>
        <p:spPr>
          <a:xfrm rot="1082921">
            <a:off x="971502" y="4756128"/>
            <a:ext cx="211087" cy="213269"/>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22"/>
          <p:cNvSpPr/>
          <p:nvPr/>
        </p:nvSpPr>
        <p:spPr>
          <a:xfrm flipH="1" rot="1103102">
            <a:off x="7193517" y="4904475"/>
            <a:ext cx="217818" cy="197516"/>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22"/>
          <p:cNvSpPr/>
          <p:nvPr/>
        </p:nvSpPr>
        <p:spPr>
          <a:xfrm flipH="1" rot="-1082921">
            <a:off x="2578860" y="4703191"/>
            <a:ext cx="211087" cy="213269"/>
          </a:xfrm>
          <a:prstGeom prst="heart">
            <a:avLst/>
          </a:prstGeom>
          <a:solidFill>
            <a:schemeClr val="accen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_5">
    <p:spTree>
      <p:nvGrpSpPr>
        <p:cNvPr id="485" name="Shape 485"/>
        <p:cNvGrpSpPr/>
        <p:nvPr/>
      </p:nvGrpSpPr>
      <p:grpSpPr>
        <a:xfrm>
          <a:off x="0" y="0"/>
          <a:ext cx="0" cy="0"/>
          <a:chOff x="0" y="0"/>
          <a:chExt cx="0" cy="0"/>
        </a:xfrm>
      </p:grpSpPr>
      <p:sp>
        <p:nvSpPr>
          <p:cNvPr id="486" name="Google Shape;486;p23"/>
          <p:cNvSpPr txBox="1"/>
          <p:nvPr>
            <p:ph type="title"/>
          </p:nvPr>
        </p:nvSpPr>
        <p:spPr>
          <a:xfrm>
            <a:off x="2171988" y="2822500"/>
            <a:ext cx="4800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sz="24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487" name="Google Shape;487;p23"/>
          <p:cNvSpPr txBox="1"/>
          <p:nvPr>
            <p:ph idx="1" type="subTitle"/>
          </p:nvPr>
        </p:nvSpPr>
        <p:spPr>
          <a:xfrm>
            <a:off x="2172013" y="1748300"/>
            <a:ext cx="4800000" cy="1074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sz="2000"/>
            </a:lvl1pPr>
            <a:lvl2pPr lvl="1" rtl="0" algn="ctr">
              <a:spcBef>
                <a:spcPts val="0"/>
              </a:spcBef>
              <a:spcAft>
                <a:spcPts val="0"/>
              </a:spcAft>
              <a:buSzPts val="1600"/>
              <a:buNone/>
              <a:defRPr/>
            </a:lvl2pPr>
            <a:lvl3pPr lvl="2" rtl="0" algn="ctr">
              <a:spcBef>
                <a:spcPts val="0"/>
              </a:spcBef>
              <a:spcAft>
                <a:spcPts val="0"/>
              </a:spcAft>
              <a:buSzPts val="1600"/>
              <a:buNone/>
              <a:defRPr/>
            </a:lvl3pPr>
            <a:lvl4pPr lvl="3" rtl="0" algn="ctr">
              <a:spcBef>
                <a:spcPts val="0"/>
              </a:spcBef>
              <a:spcAft>
                <a:spcPts val="0"/>
              </a:spcAft>
              <a:buSzPts val="1600"/>
              <a:buNone/>
              <a:defRPr/>
            </a:lvl4pPr>
            <a:lvl5pPr lvl="4" rtl="0" algn="ctr">
              <a:spcBef>
                <a:spcPts val="0"/>
              </a:spcBef>
              <a:spcAft>
                <a:spcPts val="0"/>
              </a:spcAft>
              <a:buSzPts val="1600"/>
              <a:buNone/>
              <a:defRPr/>
            </a:lvl5pPr>
            <a:lvl6pPr lvl="5" rtl="0" algn="ctr">
              <a:spcBef>
                <a:spcPts val="0"/>
              </a:spcBef>
              <a:spcAft>
                <a:spcPts val="0"/>
              </a:spcAft>
              <a:buSzPts val="1600"/>
              <a:buNone/>
              <a:defRPr/>
            </a:lvl6pPr>
            <a:lvl7pPr lvl="6" rtl="0" algn="ctr">
              <a:spcBef>
                <a:spcPts val="0"/>
              </a:spcBef>
              <a:spcAft>
                <a:spcPts val="0"/>
              </a:spcAft>
              <a:buSzPts val="1600"/>
              <a:buNone/>
              <a:defRPr/>
            </a:lvl7pPr>
            <a:lvl8pPr lvl="7" rtl="0" algn="ctr">
              <a:spcBef>
                <a:spcPts val="0"/>
              </a:spcBef>
              <a:spcAft>
                <a:spcPts val="0"/>
              </a:spcAft>
              <a:buSzPts val="1600"/>
              <a:buNone/>
              <a:defRPr/>
            </a:lvl8pPr>
            <a:lvl9pPr lvl="8" rtl="0" algn="ctr">
              <a:spcBef>
                <a:spcPts val="0"/>
              </a:spcBef>
              <a:spcAft>
                <a:spcPts val="0"/>
              </a:spcAft>
              <a:buSzPts val="1600"/>
              <a:buNone/>
              <a:defRPr/>
            </a:lvl9pPr>
          </a:lstStyle>
          <a:p/>
        </p:txBody>
      </p:sp>
      <p:sp>
        <p:nvSpPr>
          <p:cNvPr id="488" name="Google Shape;488;p23"/>
          <p:cNvSpPr/>
          <p:nvPr/>
        </p:nvSpPr>
        <p:spPr>
          <a:xfrm>
            <a:off x="502124" y="-306725"/>
            <a:ext cx="1791900" cy="17919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23"/>
          <p:cNvSpPr/>
          <p:nvPr/>
        </p:nvSpPr>
        <p:spPr>
          <a:xfrm>
            <a:off x="855774" y="3767100"/>
            <a:ext cx="1208100" cy="12081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23"/>
          <p:cNvSpPr/>
          <p:nvPr/>
        </p:nvSpPr>
        <p:spPr>
          <a:xfrm>
            <a:off x="7649587" y="-587012"/>
            <a:ext cx="1208100" cy="12081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23"/>
          <p:cNvSpPr/>
          <p:nvPr/>
        </p:nvSpPr>
        <p:spPr>
          <a:xfrm>
            <a:off x="6844724" y="3689225"/>
            <a:ext cx="2154300" cy="21543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23"/>
          <p:cNvSpPr/>
          <p:nvPr/>
        </p:nvSpPr>
        <p:spPr>
          <a:xfrm>
            <a:off x="7993618" y="197888"/>
            <a:ext cx="360600" cy="3606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23"/>
          <p:cNvSpPr/>
          <p:nvPr/>
        </p:nvSpPr>
        <p:spPr>
          <a:xfrm>
            <a:off x="3886819" y="3958011"/>
            <a:ext cx="303900" cy="303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23"/>
          <p:cNvSpPr/>
          <p:nvPr/>
        </p:nvSpPr>
        <p:spPr>
          <a:xfrm>
            <a:off x="881356" y="2172488"/>
            <a:ext cx="225900" cy="225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23"/>
          <p:cNvSpPr/>
          <p:nvPr/>
        </p:nvSpPr>
        <p:spPr>
          <a:xfrm>
            <a:off x="3941156" y="761599"/>
            <a:ext cx="303900" cy="303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23"/>
          <p:cNvSpPr/>
          <p:nvPr/>
        </p:nvSpPr>
        <p:spPr>
          <a:xfrm>
            <a:off x="855768" y="309000"/>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23"/>
          <p:cNvSpPr/>
          <p:nvPr/>
        </p:nvSpPr>
        <p:spPr>
          <a:xfrm>
            <a:off x="6607768" y="466363"/>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23"/>
          <p:cNvSpPr/>
          <p:nvPr/>
        </p:nvSpPr>
        <p:spPr>
          <a:xfrm>
            <a:off x="2607993" y="4460700"/>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23"/>
          <p:cNvSpPr/>
          <p:nvPr/>
        </p:nvSpPr>
        <p:spPr>
          <a:xfrm rot="-707712">
            <a:off x="105944" y="1255402"/>
            <a:ext cx="208400" cy="210518"/>
          </a:xfrm>
          <a:prstGeom prst="heart">
            <a:avLst/>
          </a:prstGeom>
          <a:solidFill>
            <a:srgbClr val="FAECFF"/>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23"/>
          <p:cNvSpPr/>
          <p:nvPr/>
        </p:nvSpPr>
        <p:spPr>
          <a:xfrm>
            <a:off x="8634970" y="1338013"/>
            <a:ext cx="247800" cy="228600"/>
          </a:xfrm>
          <a:prstGeom prst="heart">
            <a:avLst/>
          </a:prstGeom>
          <a:solidFill>
            <a:schemeClr val="accent1"/>
          </a:solidFill>
          <a:ln cap="flat" cmpd="sng" w="9525">
            <a:solidFill>
              <a:srgbClr val="5EBC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23"/>
          <p:cNvSpPr/>
          <p:nvPr/>
        </p:nvSpPr>
        <p:spPr>
          <a:xfrm rot="-1102753">
            <a:off x="813768" y="3333768"/>
            <a:ext cx="195049" cy="197516"/>
          </a:xfrm>
          <a:prstGeom prst="heart">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23"/>
          <p:cNvSpPr/>
          <p:nvPr/>
        </p:nvSpPr>
        <p:spPr>
          <a:xfrm rot="1082921">
            <a:off x="1404895" y="4580316"/>
            <a:ext cx="211087" cy="213269"/>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23"/>
          <p:cNvSpPr/>
          <p:nvPr/>
        </p:nvSpPr>
        <p:spPr>
          <a:xfrm flipH="1" rot="705814">
            <a:off x="8403497" y="2748503"/>
            <a:ext cx="297243" cy="268767"/>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23"/>
          <p:cNvSpPr/>
          <p:nvPr/>
        </p:nvSpPr>
        <p:spPr>
          <a:xfrm flipH="1" rot="1103102">
            <a:off x="5214335" y="4541088"/>
            <a:ext cx="217818" cy="197516"/>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23"/>
          <p:cNvSpPr/>
          <p:nvPr/>
        </p:nvSpPr>
        <p:spPr>
          <a:xfrm rot="1082921">
            <a:off x="3029095" y="431603"/>
            <a:ext cx="211087" cy="213269"/>
          </a:xfrm>
          <a:prstGeom prst="heart">
            <a:avLst/>
          </a:prstGeom>
          <a:solidFill>
            <a:schemeClr val="accen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23"/>
          <p:cNvSpPr/>
          <p:nvPr/>
        </p:nvSpPr>
        <p:spPr>
          <a:xfrm flipH="1" rot="-1082921">
            <a:off x="7492528" y="4363028"/>
            <a:ext cx="211087" cy="213269"/>
          </a:xfrm>
          <a:prstGeom prst="heart">
            <a:avLst/>
          </a:prstGeom>
          <a:solidFill>
            <a:schemeClr val="accen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23"/>
          <p:cNvSpPr/>
          <p:nvPr/>
        </p:nvSpPr>
        <p:spPr>
          <a:xfrm rot="-706569">
            <a:off x="5356183" y="642506"/>
            <a:ext cx="267531" cy="268767"/>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6">
    <p:spTree>
      <p:nvGrpSpPr>
        <p:cNvPr id="508" name="Shape 508"/>
        <p:cNvGrpSpPr/>
        <p:nvPr/>
      </p:nvGrpSpPr>
      <p:grpSpPr>
        <a:xfrm>
          <a:off x="0" y="0"/>
          <a:ext cx="0" cy="0"/>
          <a:chOff x="0" y="0"/>
          <a:chExt cx="0" cy="0"/>
        </a:xfrm>
      </p:grpSpPr>
      <p:sp>
        <p:nvSpPr>
          <p:cNvPr id="509" name="Google Shape;509;p24"/>
          <p:cNvSpPr txBox="1"/>
          <p:nvPr>
            <p:ph type="title"/>
          </p:nvPr>
        </p:nvSpPr>
        <p:spPr>
          <a:xfrm>
            <a:off x="2801850" y="1476588"/>
            <a:ext cx="3540300" cy="12258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sz="80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510" name="Google Shape;510;p24"/>
          <p:cNvSpPr txBox="1"/>
          <p:nvPr>
            <p:ph idx="1" type="subTitle"/>
          </p:nvPr>
        </p:nvSpPr>
        <p:spPr>
          <a:xfrm>
            <a:off x="2801775" y="2740515"/>
            <a:ext cx="3540300" cy="926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a:lvl1pPr>
            <a:lvl2pPr lvl="1" rtl="0" algn="ctr">
              <a:spcBef>
                <a:spcPts val="0"/>
              </a:spcBef>
              <a:spcAft>
                <a:spcPts val="0"/>
              </a:spcAft>
              <a:buSzPts val="1600"/>
              <a:buNone/>
              <a:defRPr/>
            </a:lvl2pPr>
            <a:lvl3pPr lvl="2" rtl="0" algn="ctr">
              <a:spcBef>
                <a:spcPts val="0"/>
              </a:spcBef>
              <a:spcAft>
                <a:spcPts val="0"/>
              </a:spcAft>
              <a:buSzPts val="1600"/>
              <a:buNone/>
              <a:defRPr/>
            </a:lvl3pPr>
            <a:lvl4pPr lvl="3" rtl="0" algn="ctr">
              <a:spcBef>
                <a:spcPts val="0"/>
              </a:spcBef>
              <a:spcAft>
                <a:spcPts val="0"/>
              </a:spcAft>
              <a:buSzPts val="1600"/>
              <a:buNone/>
              <a:defRPr/>
            </a:lvl4pPr>
            <a:lvl5pPr lvl="4" rtl="0" algn="ctr">
              <a:spcBef>
                <a:spcPts val="0"/>
              </a:spcBef>
              <a:spcAft>
                <a:spcPts val="0"/>
              </a:spcAft>
              <a:buSzPts val="1600"/>
              <a:buNone/>
              <a:defRPr/>
            </a:lvl5pPr>
            <a:lvl6pPr lvl="5" rtl="0" algn="ctr">
              <a:spcBef>
                <a:spcPts val="0"/>
              </a:spcBef>
              <a:spcAft>
                <a:spcPts val="0"/>
              </a:spcAft>
              <a:buSzPts val="1600"/>
              <a:buNone/>
              <a:defRPr/>
            </a:lvl6pPr>
            <a:lvl7pPr lvl="6" rtl="0" algn="ctr">
              <a:spcBef>
                <a:spcPts val="0"/>
              </a:spcBef>
              <a:spcAft>
                <a:spcPts val="0"/>
              </a:spcAft>
              <a:buSzPts val="1600"/>
              <a:buNone/>
              <a:defRPr/>
            </a:lvl7pPr>
            <a:lvl8pPr lvl="7" rtl="0" algn="ctr">
              <a:spcBef>
                <a:spcPts val="0"/>
              </a:spcBef>
              <a:spcAft>
                <a:spcPts val="0"/>
              </a:spcAft>
              <a:buSzPts val="1600"/>
              <a:buNone/>
              <a:defRPr/>
            </a:lvl8pPr>
            <a:lvl9pPr lvl="8" rtl="0" algn="ctr">
              <a:spcBef>
                <a:spcPts val="0"/>
              </a:spcBef>
              <a:spcAft>
                <a:spcPts val="0"/>
              </a:spcAft>
              <a:buSzPts val="1600"/>
              <a:buNone/>
              <a:defRPr/>
            </a:lvl9pPr>
          </a:lstStyle>
          <a:p/>
        </p:txBody>
      </p:sp>
      <p:sp>
        <p:nvSpPr>
          <p:cNvPr id="511" name="Google Shape;511;p24"/>
          <p:cNvSpPr/>
          <p:nvPr/>
        </p:nvSpPr>
        <p:spPr>
          <a:xfrm flipH="1">
            <a:off x="0" y="-668600"/>
            <a:ext cx="1791900" cy="17919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24"/>
          <p:cNvSpPr/>
          <p:nvPr/>
        </p:nvSpPr>
        <p:spPr>
          <a:xfrm flipH="1">
            <a:off x="341275" y="3496775"/>
            <a:ext cx="1208100" cy="12081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24"/>
          <p:cNvSpPr/>
          <p:nvPr/>
        </p:nvSpPr>
        <p:spPr>
          <a:xfrm flipH="1">
            <a:off x="7469338" y="-668612"/>
            <a:ext cx="1208100" cy="12081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24"/>
          <p:cNvSpPr/>
          <p:nvPr/>
        </p:nvSpPr>
        <p:spPr>
          <a:xfrm flipH="1">
            <a:off x="6523150" y="3689225"/>
            <a:ext cx="2154300" cy="21543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24"/>
          <p:cNvSpPr/>
          <p:nvPr/>
        </p:nvSpPr>
        <p:spPr>
          <a:xfrm>
            <a:off x="7603756" y="2602875"/>
            <a:ext cx="360600" cy="3606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24"/>
          <p:cNvSpPr/>
          <p:nvPr/>
        </p:nvSpPr>
        <p:spPr>
          <a:xfrm>
            <a:off x="7056531" y="4203936"/>
            <a:ext cx="303900" cy="303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24"/>
          <p:cNvSpPr/>
          <p:nvPr/>
        </p:nvSpPr>
        <p:spPr>
          <a:xfrm>
            <a:off x="1069218" y="2670213"/>
            <a:ext cx="225900" cy="225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24"/>
          <p:cNvSpPr/>
          <p:nvPr/>
        </p:nvSpPr>
        <p:spPr>
          <a:xfrm>
            <a:off x="4233069" y="934799"/>
            <a:ext cx="303900" cy="303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24"/>
          <p:cNvSpPr/>
          <p:nvPr/>
        </p:nvSpPr>
        <p:spPr>
          <a:xfrm>
            <a:off x="2405956" y="506550"/>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24"/>
          <p:cNvSpPr/>
          <p:nvPr/>
        </p:nvSpPr>
        <p:spPr>
          <a:xfrm>
            <a:off x="6695931" y="1238688"/>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24"/>
          <p:cNvSpPr/>
          <p:nvPr/>
        </p:nvSpPr>
        <p:spPr>
          <a:xfrm>
            <a:off x="3065981" y="4247638"/>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24"/>
          <p:cNvSpPr/>
          <p:nvPr/>
        </p:nvSpPr>
        <p:spPr>
          <a:xfrm rot="-707712">
            <a:off x="1066732" y="637377"/>
            <a:ext cx="208400" cy="210518"/>
          </a:xfrm>
          <a:prstGeom prst="heart">
            <a:avLst/>
          </a:prstGeom>
          <a:solidFill>
            <a:srgbClr val="FAECFF"/>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24"/>
          <p:cNvSpPr/>
          <p:nvPr/>
        </p:nvSpPr>
        <p:spPr>
          <a:xfrm>
            <a:off x="7793295" y="345225"/>
            <a:ext cx="247800" cy="228600"/>
          </a:xfrm>
          <a:prstGeom prst="heart">
            <a:avLst/>
          </a:prstGeom>
          <a:solidFill>
            <a:schemeClr val="accent1"/>
          </a:solidFill>
          <a:ln cap="flat" cmpd="sng" w="9525">
            <a:solidFill>
              <a:srgbClr val="5EBC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24"/>
          <p:cNvSpPr/>
          <p:nvPr/>
        </p:nvSpPr>
        <p:spPr>
          <a:xfrm rot="-1102753">
            <a:off x="847418" y="3894168"/>
            <a:ext cx="195049" cy="197516"/>
          </a:xfrm>
          <a:prstGeom prst="heart">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24"/>
          <p:cNvSpPr/>
          <p:nvPr/>
        </p:nvSpPr>
        <p:spPr>
          <a:xfrm rot="1082921">
            <a:off x="1722558" y="4730066"/>
            <a:ext cx="211087" cy="213269"/>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24"/>
          <p:cNvSpPr/>
          <p:nvPr/>
        </p:nvSpPr>
        <p:spPr>
          <a:xfrm flipH="1" rot="705814">
            <a:off x="8456160" y="1834891"/>
            <a:ext cx="297243" cy="268767"/>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24"/>
          <p:cNvSpPr/>
          <p:nvPr/>
        </p:nvSpPr>
        <p:spPr>
          <a:xfrm flipH="1" rot="1103102">
            <a:off x="5308848" y="4328025"/>
            <a:ext cx="217818" cy="197516"/>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24"/>
          <p:cNvSpPr/>
          <p:nvPr/>
        </p:nvSpPr>
        <p:spPr>
          <a:xfrm rot="1082921">
            <a:off x="741758" y="1501791"/>
            <a:ext cx="211087" cy="213269"/>
          </a:xfrm>
          <a:prstGeom prst="heart">
            <a:avLst/>
          </a:prstGeom>
          <a:solidFill>
            <a:schemeClr val="accen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24"/>
          <p:cNvSpPr/>
          <p:nvPr/>
        </p:nvSpPr>
        <p:spPr>
          <a:xfrm flipH="1" rot="-1082921">
            <a:off x="8705165" y="3427528"/>
            <a:ext cx="211087" cy="213269"/>
          </a:xfrm>
          <a:prstGeom prst="heart">
            <a:avLst/>
          </a:prstGeom>
          <a:solidFill>
            <a:schemeClr val="accen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24"/>
          <p:cNvSpPr/>
          <p:nvPr/>
        </p:nvSpPr>
        <p:spPr>
          <a:xfrm rot="-706569">
            <a:off x="5307521" y="246056"/>
            <a:ext cx="267531" cy="268767"/>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7">
    <p:spTree>
      <p:nvGrpSpPr>
        <p:cNvPr id="531" name="Shape 531"/>
        <p:cNvGrpSpPr/>
        <p:nvPr/>
      </p:nvGrpSpPr>
      <p:grpSpPr>
        <a:xfrm>
          <a:off x="0" y="0"/>
          <a:ext cx="0" cy="0"/>
          <a:chOff x="0" y="0"/>
          <a:chExt cx="0" cy="0"/>
        </a:xfrm>
      </p:grpSpPr>
      <p:sp>
        <p:nvSpPr>
          <p:cNvPr id="532" name="Google Shape;532;p25"/>
          <p:cNvSpPr txBox="1"/>
          <p:nvPr>
            <p:ph type="title"/>
          </p:nvPr>
        </p:nvSpPr>
        <p:spPr>
          <a:xfrm>
            <a:off x="1038055" y="1462379"/>
            <a:ext cx="2865000" cy="1185000"/>
          </a:xfrm>
          <a:prstGeom prst="rect">
            <a:avLst/>
          </a:prstGeom>
        </p:spPr>
        <p:txBody>
          <a:bodyPr anchorCtr="0" anchor="t" bIns="91425" lIns="91425" spcFirstLastPara="1" rIns="91425" wrap="square" tIns="91425">
            <a:noAutofit/>
          </a:bodyPr>
          <a:lstStyle>
            <a:lvl1pPr lvl="0" rtl="0" algn="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533" name="Google Shape;533;p25"/>
          <p:cNvSpPr txBox="1"/>
          <p:nvPr>
            <p:ph idx="1" type="subTitle"/>
          </p:nvPr>
        </p:nvSpPr>
        <p:spPr>
          <a:xfrm>
            <a:off x="1038166" y="2558237"/>
            <a:ext cx="2865000" cy="1122900"/>
          </a:xfrm>
          <a:prstGeom prst="rect">
            <a:avLst/>
          </a:prstGeom>
        </p:spPr>
        <p:txBody>
          <a:bodyPr anchorCtr="0" anchor="t" bIns="91425" lIns="91425" spcFirstLastPara="1" rIns="91425" wrap="square" tIns="91425">
            <a:noAutofit/>
          </a:bodyPr>
          <a:lstStyle>
            <a:lvl1pPr lvl="0" rtl="0" algn="r">
              <a:spcBef>
                <a:spcPts val="0"/>
              </a:spcBef>
              <a:spcAft>
                <a:spcPts val="0"/>
              </a:spcAft>
              <a:buSzPts val="1600"/>
              <a:buNone/>
              <a:defRPr/>
            </a:lvl1pPr>
            <a:lvl2pPr lvl="1" rtl="0" algn="ctr">
              <a:spcBef>
                <a:spcPts val="0"/>
              </a:spcBef>
              <a:spcAft>
                <a:spcPts val="0"/>
              </a:spcAft>
              <a:buSzPts val="1600"/>
              <a:buNone/>
              <a:defRPr/>
            </a:lvl2pPr>
            <a:lvl3pPr lvl="2" rtl="0" algn="ctr">
              <a:spcBef>
                <a:spcPts val="0"/>
              </a:spcBef>
              <a:spcAft>
                <a:spcPts val="0"/>
              </a:spcAft>
              <a:buSzPts val="1600"/>
              <a:buNone/>
              <a:defRPr/>
            </a:lvl3pPr>
            <a:lvl4pPr lvl="3" rtl="0" algn="ctr">
              <a:spcBef>
                <a:spcPts val="0"/>
              </a:spcBef>
              <a:spcAft>
                <a:spcPts val="0"/>
              </a:spcAft>
              <a:buSzPts val="1600"/>
              <a:buNone/>
              <a:defRPr/>
            </a:lvl4pPr>
            <a:lvl5pPr lvl="4" rtl="0" algn="ctr">
              <a:spcBef>
                <a:spcPts val="0"/>
              </a:spcBef>
              <a:spcAft>
                <a:spcPts val="0"/>
              </a:spcAft>
              <a:buSzPts val="1600"/>
              <a:buNone/>
              <a:defRPr/>
            </a:lvl5pPr>
            <a:lvl6pPr lvl="5" rtl="0" algn="ctr">
              <a:spcBef>
                <a:spcPts val="0"/>
              </a:spcBef>
              <a:spcAft>
                <a:spcPts val="0"/>
              </a:spcAft>
              <a:buSzPts val="1600"/>
              <a:buNone/>
              <a:defRPr/>
            </a:lvl6pPr>
            <a:lvl7pPr lvl="6" rtl="0" algn="ctr">
              <a:spcBef>
                <a:spcPts val="0"/>
              </a:spcBef>
              <a:spcAft>
                <a:spcPts val="0"/>
              </a:spcAft>
              <a:buSzPts val="1600"/>
              <a:buNone/>
              <a:defRPr/>
            </a:lvl7pPr>
            <a:lvl8pPr lvl="7" rtl="0" algn="ctr">
              <a:spcBef>
                <a:spcPts val="0"/>
              </a:spcBef>
              <a:spcAft>
                <a:spcPts val="0"/>
              </a:spcAft>
              <a:buSzPts val="1600"/>
              <a:buNone/>
              <a:defRPr/>
            </a:lvl8pPr>
            <a:lvl9pPr lvl="8" rtl="0" algn="ctr">
              <a:spcBef>
                <a:spcPts val="0"/>
              </a:spcBef>
              <a:spcAft>
                <a:spcPts val="0"/>
              </a:spcAft>
              <a:buSzPts val="1600"/>
              <a:buNone/>
              <a:defRPr/>
            </a:lvl9pPr>
          </a:lstStyle>
          <a:p/>
        </p:txBody>
      </p:sp>
      <p:sp>
        <p:nvSpPr>
          <p:cNvPr id="534" name="Google Shape;534;p25"/>
          <p:cNvSpPr/>
          <p:nvPr/>
        </p:nvSpPr>
        <p:spPr>
          <a:xfrm flipH="1">
            <a:off x="7172181" y="-566550"/>
            <a:ext cx="1791900" cy="17919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25"/>
          <p:cNvSpPr/>
          <p:nvPr/>
        </p:nvSpPr>
        <p:spPr>
          <a:xfrm flipH="1">
            <a:off x="7786156" y="4659125"/>
            <a:ext cx="820200" cy="8202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25"/>
          <p:cNvSpPr/>
          <p:nvPr/>
        </p:nvSpPr>
        <p:spPr>
          <a:xfrm flipH="1">
            <a:off x="777794" y="171963"/>
            <a:ext cx="1208100" cy="12081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25"/>
          <p:cNvSpPr/>
          <p:nvPr/>
        </p:nvSpPr>
        <p:spPr>
          <a:xfrm flipH="1">
            <a:off x="260906" y="1874575"/>
            <a:ext cx="360600" cy="3606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25"/>
          <p:cNvSpPr/>
          <p:nvPr/>
        </p:nvSpPr>
        <p:spPr>
          <a:xfrm flipH="1">
            <a:off x="4918930" y="111399"/>
            <a:ext cx="303900" cy="303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25"/>
          <p:cNvSpPr/>
          <p:nvPr/>
        </p:nvSpPr>
        <p:spPr>
          <a:xfrm flipH="1">
            <a:off x="8525519" y="2558213"/>
            <a:ext cx="225900" cy="225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25"/>
          <p:cNvSpPr/>
          <p:nvPr/>
        </p:nvSpPr>
        <p:spPr>
          <a:xfrm flipH="1">
            <a:off x="7618356" y="199350"/>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25"/>
          <p:cNvSpPr/>
          <p:nvPr/>
        </p:nvSpPr>
        <p:spPr>
          <a:xfrm flipH="1">
            <a:off x="1165706" y="595713"/>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25"/>
          <p:cNvSpPr/>
          <p:nvPr/>
        </p:nvSpPr>
        <p:spPr>
          <a:xfrm flipH="1" rot="707712">
            <a:off x="8626355" y="1507527"/>
            <a:ext cx="208400" cy="210518"/>
          </a:xfrm>
          <a:prstGeom prst="heart">
            <a:avLst/>
          </a:prstGeom>
          <a:solidFill>
            <a:srgbClr val="FAECFF"/>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25"/>
          <p:cNvSpPr/>
          <p:nvPr/>
        </p:nvSpPr>
        <p:spPr>
          <a:xfrm flipH="1">
            <a:off x="236030" y="1147650"/>
            <a:ext cx="247800" cy="228600"/>
          </a:xfrm>
          <a:prstGeom prst="heart">
            <a:avLst/>
          </a:prstGeom>
          <a:solidFill>
            <a:schemeClr val="accent1"/>
          </a:solidFill>
          <a:ln cap="flat" cmpd="sng" w="9525">
            <a:solidFill>
              <a:srgbClr val="5EBC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25"/>
          <p:cNvSpPr/>
          <p:nvPr/>
        </p:nvSpPr>
        <p:spPr>
          <a:xfrm flipH="1" rot="1102753">
            <a:off x="8743057" y="3704768"/>
            <a:ext cx="195049" cy="197516"/>
          </a:xfrm>
          <a:prstGeom prst="heart">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25"/>
          <p:cNvSpPr/>
          <p:nvPr/>
        </p:nvSpPr>
        <p:spPr>
          <a:xfrm flipH="1" rot="-1082921">
            <a:off x="6283442" y="62391"/>
            <a:ext cx="211087" cy="213269"/>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25"/>
          <p:cNvSpPr/>
          <p:nvPr/>
        </p:nvSpPr>
        <p:spPr>
          <a:xfrm rot="-705814">
            <a:off x="91059" y="2940228"/>
            <a:ext cx="297243" cy="268767"/>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25"/>
          <p:cNvSpPr/>
          <p:nvPr/>
        </p:nvSpPr>
        <p:spPr>
          <a:xfrm rot="-1103102">
            <a:off x="2725521" y="229475"/>
            <a:ext cx="217818" cy="197516"/>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25"/>
          <p:cNvSpPr/>
          <p:nvPr/>
        </p:nvSpPr>
        <p:spPr>
          <a:xfrm flipH="1" rot="-1082921">
            <a:off x="8191142" y="4805528"/>
            <a:ext cx="211087" cy="213269"/>
          </a:xfrm>
          <a:prstGeom prst="heart">
            <a:avLst/>
          </a:prstGeom>
          <a:solidFill>
            <a:schemeClr val="accen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25"/>
          <p:cNvSpPr/>
          <p:nvPr/>
        </p:nvSpPr>
        <p:spPr>
          <a:xfrm rot="1082921">
            <a:off x="326060" y="4072478"/>
            <a:ext cx="211087" cy="213269"/>
          </a:xfrm>
          <a:prstGeom prst="heart">
            <a:avLst/>
          </a:prstGeom>
          <a:solidFill>
            <a:schemeClr val="accen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25"/>
          <p:cNvSpPr/>
          <p:nvPr/>
        </p:nvSpPr>
        <p:spPr>
          <a:xfrm flipH="1">
            <a:off x="706106" y="4539725"/>
            <a:ext cx="1279800" cy="1279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25"/>
          <p:cNvSpPr/>
          <p:nvPr/>
        </p:nvSpPr>
        <p:spPr>
          <a:xfrm flipH="1">
            <a:off x="1309018" y="4688649"/>
            <a:ext cx="303900" cy="303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25"/>
          <p:cNvSpPr/>
          <p:nvPr/>
        </p:nvSpPr>
        <p:spPr>
          <a:xfrm flipH="1" rot="706569">
            <a:off x="4139823" y="4753056"/>
            <a:ext cx="267531" cy="268767"/>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25"/>
          <p:cNvSpPr/>
          <p:nvPr/>
        </p:nvSpPr>
        <p:spPr>
          <a:xfrm flipH="1">
            <a:off x="6064281" y="4660288"/>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7_1">
    <p:spTree>
      <p:nvGrpSpPr>
        <p:cNvPr id="554" name="Shape 554"/>
        <p:cNvGrpSpPr/>
        <p:nvPr/>
      </p:nvGrpSpPr>
      <p:grpSpPr>
        <a:xfrm>
          <a:off x="0" y="0"/>
          <a:ext cx="0" cy="0"/>
          <a:chOff x="0" y="0"/>
          <a:chExt cx="0" cy="0"/>
        </a:xfrm>
      </p:grpSpPr>
      <p:sp>
        <p:nvSpPr>
          <p:cNvPr id="555" name="Google Shape;555;p26"/>
          <p:cNvSpPr txBox="1"/>
          <p:nvPr>
            <p:ph type="title"/>
          </p:nvPr>
        </p:nvSpPr>
        <p:spPr>
          <a:xfrm>
            <a:off x="5071945" y="1469866"/>
            <a:ext cx="2108400" cy="1188600"/>
          </a:xfrm>
          <a:prstGeom prst="rect">
            <a:avLst/>
          </a:prstGeom>
        </p:spPr>
        <p:txBody>
          <a:bodyPr anchorCtr="0" anchor="t" bIns="91425" lIns="91425" spcFirstLastPara="1" rIns="91425" wrap="square" tIns="91425">
            <a:noAutofit/>
          </a:bodyPr>
          <a:lstStyle>
            <a:lvl1pPr lvl="0" rtl="0" algn="l">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556" name="Google Shape;556;p26"/>
          <p:cNvSpPr txBox="1"/>
          <p:nvPr>
            <p:ph idx="1" type="subTitle"/>
          </p:nvPr>
        </p:nvSpPr>
        <p:spPr>
          <a:xfrm>
            <a:off x="5071942" y="2576241"/>
            <a:ext cx="2862000" cy="1097400"/>
          </a:xfrm>
          <a:prstGeom prst="rect">
            <a:avLst/>
          </a:prstGeom>
        </p:spPr>
        <p:txBody>
          <a:bodyPr anchorCtr="0" anchor="t" bIns="91425" lIns="91425" spcFirstLastPara="1" rIns="91425" wrap="square" tIns="91425">
            <a:noAutofit/>
          </a:bodyPr>
          <a:lstStyle>
            <a:lvl1pPr lvl="0" rtl="0">
              <a:spcBef>
                <a:spcPts val="0"/>
              </a:spcBef>
              <a:spcAft>
                <a:spcPts val="0"/>
              </a:spcAft>
              <a:buSzPts val="1600"/>
              <a:buNone/>
              <a:defRPr/>
            </a:lvl1pPr>
            <a:lvl2pPr lvl="1" rtl="0" algn="ctr">
              <a:spcBef>
                <a:spcPts val="0"/>
              </a:spcBef>
              <a:spcAft>
                <a:spcPts val="0"/>
              </a:spcAft>
              <a:buSzPts val="1600"/>
              <a:buNone/>
              <a:defRPr/>
            </a:lvl2pPr>
            <a:lvl3pPr lvl="2" rtl="0" algn="ctr">
              <a:spcBef>
                <a:spcPts val="0"/>
              </a:spcBef>
              <a:spcAft>
                <a:spcPts val="0"/>
              </a:spcAft>
              <a:buSzPts val="1600"/>
              <a:buNone/>
              <a:defRPr/>
            </a:lvl3pPr>
            <a:lvl4pPr lvl="3" rtl="0" algn="ctr">
              <a:spcBef>
                <a:spcPts val="0"/>
              </a:spcBef>
              <a:spcAft>
                <a:spcPts val="0"/>
              </a:spcAft>
              <a:buSzPts val="1600"/>
              <a:buNone/>
              <a:defRPr/>
            </a:lvl4pPr>
            <a:lvl5pPr lvl="4" rtl="0" algn="ctr">
              <a:spcBef>
                <a:spcPts val="0"/>
              </a:spcBef>
              <a:spcAft>
                <a:spcPts val="0"/>
              </a:spcAft>
              <a:buSzPts val="1600"/>
              <a:buNone/>
              <a:defRPr/>
            </a:lvl5pPr>
            <a:lvl6pPr lvl="5" rtl="0" algn="ctr">
              <a:spcBef>
                <a:spcPts val="0"/>
              </a:spcBef>
              <a:spcAft>
                <a:spcPts val="0"/>
              </a:spcAft>
              <a:buSzPts val="1600"/>
              <a:buNone/>
              <a:defRPr/>
            </a:lvl6pPr>
            <a:lvl7pPr lvl="6" rtl="0" algn="ctr">
              <a:spcBef>
                <a:spcPts val="0"/>
              </a:spcBef>
              <a:spcAft>
                <a:spcPts val="0"/>
              </a:spcAft>
              <a:buSzPts val="1600"/>
              <a:buNone/>
              <a:defRPr/>
            </a:lvl7pPr>
            <a:lvl8pPr lvl="7" rtl="0" algn="ctr">
              <a:spcBef>
                <a:spcPts val="0"/>
              </a:spcBef>
              <a:spcAft>
                <a:spcPts val="0"/>
              </a:spcAft>
              <a:buSzPts val="1600"/>
              <a:buNone/>
              <a:defRPr/>
            </a:lvl8pPr>
            <a:lvl9pPr lvl="8" rtl="0" algn="ctr">
              <a:spcBef>
                <a:spcPts val="0"/>
              </a:spcBef>
              <a:spcAft>
                <a:spcPts val="0"/>
              </a:spcAft>
              <a:buSzPts val="1600"/>
              <a:buNone/>
              <a:defRPr/>
            </a:lvl9pPr>
          </a:lstStyle>
          <a:p/>
        </p:txBody>
      </p:sp>
      <p:sp>
        <p:nvSpPr>
          <p:cNvPr id="557" name="Google Shape;557;p26"/>
          <p:cNvSpPr/>
          <p:nvPr/>
        </p:nvSpPr>
        <p:spPr>
          <a:xfrm>
            <a:off x="79600" y="-566550"/>
            <a:ext cx="1791900" cy="17919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26"/>
          <p:cNvSpPr/>
          <p:nvPr/>
        </p:nvSpPr>
        <p:spPr>
          <a:xfrm>
            <a:off x="1209525" y="4115938"/>
            <a:ext cx="820200" cy="8202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26"/>
          <p:cNvSpPr/>
          <p:nvPr/>
        </p:nvSpPr>
        <p:spPr>
          <a:xfrm>
            <a:off x="7289288" y="-566562"/>
            <a:ext cx="1208100" cy="12081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26"/>
          <p:cNvSpPr/>
          <p:nvPr/>
        </p:nvSpPr>
        <p:spPr>
          <a:xfrm>
            <a:off x="6409050" y="4228600"/>
            <a:ext cx="1279800" cy="1279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26"/>
          <p:cNvSpPr/>
          <p:nvPr/>
        </p:nvSpPr>
        <p:spPr>
          <a:xfrm>
            <a:off x="8514450" y="1540200"/>
            <a:ext cx="360600" cy="3606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26"/>
          <p:cNvSpPr/>
          <p:nvPr/>
        </p:nvSpPr>
        <p:spPr>
          <a:xfrm>
            <a:off x="3125776" y="4634361"/>
            <a:ext cx="303900" cy="303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26"/>
          <p:cNvSpPr/>
          <p:nvPr/>
        </p:nvSpPr>
        <p:spPr>
          <a:xfrm>
            <a:off x="315213" y="2727788"/>
            <a:ext cx="225900" cy="225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26"/>
          <p:cNvSpPr/>
          <p:nvPr/>
        </p:nvSpPr>
        <p:spPr>
          <a:xfrm>
            <a:off x="402750" y="199350"/>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26"/>
          <p:cNvSpPr/>
          <p:nvPr/>
        </p:nvSpPr>
        <p:spPr>
          <a:xfrm>
            <a:off x="6785600" y="641538"/>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26"/>
          <p:cNvSpPr/>
          <p:nvPr/>
        </p:nvSpPr>
        <p:spPr>
          <a:xfrm>
            <a:off x="1472000" y="4345750"/>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26"/>
          <p:cNvSpPr/>
          <p:nvPr/>
        </p:nvSpPr>
        <p:spPr>
          <a:xfrm rot="-707712">
            <a:off x="323701" y="1957639"/>
            <a:ext cx="208400" cy="210518"/>
          </a:xfrm>
          <a:prstGeom prst="heart">
            <a:avLst/>
          </a:prstGeom>
          <a:solidFill>
            <a:srgbClr val="FAECFF"/>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26"/>
          <p:cNvSpPr/>
          <p:nvPr/>
        </p:nvSpPr>
        <p:spPr>
          <a:xfrm>
            <a:off x="7858151" y="290700"/>
            <a:ext cx="247800" cy="228600"/>
          </a:xfrm>
          <a:prstGeom prst="heart">
            <a:avLst/>
          </a:prstGeom>
          <a:solidFill>
            <a:schemeClr val="accent1"/>
          </a:solidFill>
          <a:ln cap="flat" cmpd="sng" w="9525">
            <a:solidFill>
              <a:srgbClr val="5EBC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26"/>
          <p:cNvSpPr/>
          <p:nvPr/>
        </p:nvSpPr>
        <p:spPr>
          <a:xfrm rot="-1102753">
            <a:off x="5357100" y="4768580"/>
            <a:ext cx="195049" cy="197516"/>
          </a:xfrm>
          <a:prstGeom prst="heart">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26"/>
          <p:cNvSpPr/>
          <p:nvPr/>
        </p:nvSpPr>
        <p:spPr>
          <a:xfrm rot="1082921">
            <a:off x="431277" y="4253791"/>
            <a:ext cx="211087" cy="213269"/>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26"/>
          <p:cNvSpPr/>
          <p:nvPr/>
        </p:nvSpPr>
        <p:spPr>
          <a:xfrm flipH="1" rot="705814">
            <a:off x="8231704" y="2525928"/>
            <a:ext cx="297243" cy="268767"/>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26"/>
          <p:cNvSpPr/>
          <p:nvPr/>
        </p:nvSpPr>
        <p:spPr>
          <a:xfrm flipH="1" rot="1103102">
            <a:off x="7001567" y="4686400"/>
            <a:ext cx="217818" cy="197516"/>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26"/>
          <p:cNvSpPr/>
          <p:nvPr/>
        </p:nvSpPr>
        <p:spPr>
          <a:xfrm rot="1082921">
            <a:off x="2551352" y="298516"/>
            <a:ext cx="211087" cy="213269"/>
          </a:xfrm>
          <a:prstGeom prst="heart">
            <a:avLst/>
          </a:prstGeom>
          <a:solidFill>
            <a:schemeClr val="accen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26"/>
          <p:cNvSpPr/>
          <p:nvPr/>
        </p:nvSpPr>
        <p:spPr>
          <a:xfrm flipH="1" rot="-1082921">
            <a:off x="8644460" y="4104778"/>
            <a:ext cx="211087" cy="213269"/>
          </a:xfrm>
          <a:prstGeom prst="heart">
            <a:avLst/>
          </a:prstGeom>
          <a:solidFill>
            <a:schemeClr val="accen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26"/>
          <p:cNvSpPr/>
          <p:nvPr/>
        </p:nvSpPr>
        <p:spPr>
          <a:xfrm rot="-706569">
            <a:off x="5816590" y="348106"/>
            <a:ext cx="267531" cy="268767"/>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26"/>
          <p:cNvSpPr/>
          <p:nvPr/>
        </p:nvSpPr>
        <p:spPr>
          <a:xfrm>
            <a:off x="4156738" y="559949"/>
            <a:ext cx="303900" cy="303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7_1_1">
    <p:spTree>
      <p:nvGrpSpPr>
        <p:cNvPr id="577" name="Shape 577"/>
        <p:cNvGrpSpPr/>
        <p:nvPr/>
      </p:nvGrpSpPr>
      <p:grpSpPr>
        <a:xfrm>
          <a:off x="0" y="0"/>
          <a:ext cx="0" cy="0"/>
          <a:chOff x="0" y="0"/>
          <a:chExt cx="0" cy="0"/>
        </a:xfrm>
      </p:grpSpPr>
      <p:sp>
        <p:nvSpPr>
          <p:cNvPr id="578" name="Google Shape;578;p27"/>
          <p:cNvSpPr txBox="1"/>
          <p:nvPr>
            <p:ph type="title"/>
          </p:nvPr>
        </p:nvSpPr>
        <p:spPr>
          <a:xfrm>
            <a:off x="3354659" y="1469873"/>
            <a:ext cx="1676700" cy="1185000"/>
          </a:xfrm>
          <a:prstGeom prst="rect">
            <a:avLst/>
          </a:prstGeom>
        </p:spPr>
        <p:txBody>
          <a:bodyPr anchorCtr="0" anchor="t" bIns="91425" lIns="91425" spcFirstLastPara="1" rIns="91425" wrap="square" tIns="91425">
            <a:noAutofit/>
          </a:bodyPr>
          <a:lstStyle>
            <a:lvl1pPr lvl="0" rtl="0" algn="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579" name="Google Shape;579;p27"/>
          <p:cNvSpPr txBox="1"/>
          <p:nvPr>
            <p:ph idx="1" type="subTitle"/>
          </p:nvPr>
        </p:nvSpPr>
        <p:spPr>
          <a:xfrm>
            <a:off x="2166384" y="2579248"/>
            <a:ext cx="2865000" cy="1094400"/>
          </a:xfrm>
          <a:prstGeom prst="rect">
            <a:avLst/>
          </a:prstGeom>
        </p:spPr>
        <p:txBody>
          <a:bodyPr anchorCtr="0" anchor="t" bIns="91425" lIns="91425" spcFirstLastPara="1" rIns="91425" wrap="square" tIns="91425">
            <a:noAutofit/>
          </a:bodyPr>
          <a:lstStyle>
            <a:lvl1pPr lvl="0" rtl="0" algn="r">
              <a:spcBef>
                <a:spcPts val="0"/>
              </a:spcBef>
              <a:spcAft>
                <a:spcPts val="0"/>
              </a:spcAft>
              <a:buSzPts val="1600"/>
              <a:buNone/>
              <a:defRPr/>
            </a:lvl1pPr>
            <a:lvl2pPr lvl="1" rtl="0" algn="ctr">
              <a:spcBef>
                <a:spcPts val="0"/>
              </a:spcBef>
              <a:spcAft>
                <a:spcPts val="0"/>
              </a:spcAft>
              <a:buSzPts val="1600"/>
              <a:buNone/>
              <a:defRPr/>
            </a:lvl2pPr>
            <a:lvl3pPr lvl="2" rtl="0" algn="ctr">
              <a:spcBef>
                <a:spcPts val="0"/>
              </a:spcBef>
              <a:spcAft>
                <a:spcPts val="0"/>
              </a:spcAft>
              <a:buSzPts val="1600"/>
              <a:buNone/>
              <a:defRPr/>
            </a:lvl3pPr>
            <a:lvl4pPr lvl="3" rtl="0" algn="ctr">
              <a:spcBef>
                <a:spcPts val="0"/>
              </a:spcBef>
              <a:spcAft>
                <a:spcPts val="0"/>
              </a:spcAft>
              <a:buSzPts val="1600"/>
              <a:buNone/>
              <a:defRPr/>
            </a:lvl4pPr>
            <a:lvl5pPr lvl="4" rtl="0" algn="ctr">
              <a:spcBef>
                <a:spcPts val="0"/>
              </a:spcBef>
              <a:spcAft>
                <a:spcPts val="0"/>
              </a:spcAft>
              <a:buSzPts val="1600"/>
              <a:buNone/>
              <a:defRPr/>
            </a:lvl5pPr>
            <a:lvl6pPr lvl="5" rtl="0" algn="ctr">
              <a:spcBef>
                <a:spcPts val="0"/>
              </a:spcBef>
              <a:spcAft>
                <a:spcPts val="0"/>
              </a:spcAft>
              <a:buSzPts val="1600"/>
              <a:buNone/>
              <a:defRPr/>
            </a:lvl6pPr>
            <a:lvl7pPr lvl="6" rtl="0" algn="ctr">
              <a:spcBef>
                <a:spcPts val="0"/>
              </a:spcBef>
              <a:spcAft>
                <a:spcPts val="0"/>
              </a:spcAft>
              <a:buSzPts val="1600"/>
              <a:buNone/>
              <a:defRPr/>
            </a:lvl7pPr>
            <a:lvl8pPr lvl="7" rtl="0" algn="ctr">
              <a:spcBef>
                <a:spcPts val="0"/>
              </a:spcBef>
              <a:spcAft>
                <a:spcPts val="0"/>
              </a:spcAft>
              <a:buSzPts val="1600"/>
              <a:buNone/>
              <a:defRPr/>
            </a:lvl8pPr>
            <a:lvl9pPr lvl="8" rtl="0" algn="ctr">
              <a:spcBef>
                <a:spcPts val="0"/>
              </a:spcBef>
              <a:spcAft>
                <a:spcPts val="0"/>
              </a:spcAft>
              <a:buSzPts val="1600"/>
              <a:buNone/>
              <a:defRPr/>
            </a:lvl9pPr>
          </a:lstStyle>
          <a:p/>
        </p:txBody>
      </p:sp>
      <p:sp>
        <p:nvSpPr>
          <p:cNvPr id="580" name="Google Shape;580;p27"/>
          <p:cNvSpPr/>
          <p:nvPr/>
        </p:nvSpPr>
        <p:spPr>
          <a:xfrm flipH="1">
            <a:off x="7534831" y="-356450"/>
            <a:ext cx="1791900" cy="17919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27"/>
          <p:cNvSpPr/>
          <p:nvPr/>
        </p:nvSpPr>
        <p:spPr>
          <a:xfrm flipH="1">
            <a:off x="8183356" y="3591250"/>
            <a:ext cx="820200" cy="8202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27"/>
          <p:cNvSpPr/>
          <p:nvPr/>
        </p:nvSpPr>
        <p:spPr>
          <a:xfrm flipH="1">
            <a:off x="-115681" y="-566562"/>
            <a:ext cx="1208100" cy="12081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27"/>
          <p:cNvSpPr/>
          <p:nvPr/>
        </p:nvSpPr>
        <p:spPr>
          <a:xfrm flipH="1">
            <a:off x="549202" y="4163775"/>
            <a:ext cx="946200" cy="9462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27"/>
          <p:cNvSpPr/>
          <p:nvPr/>
        </p:nvSpPr>
        <p:spPr>
          <a:xfrm flipH="1">
            <a:off x="237931" y="1259150"/>
            <a:ext cx="360600" cy="3606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27"/>
          <p:cNvSpPr/>
          <p:nvPr/>
        </p:nvSpPr>
        <p:spPr>
          <a:xfrm flipH="1">
            <a:off x="5792730" y="4665374"/>
            <a:ext cx="303900" cy="303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27"/>
          <p:cNvSpPr/>
          <p:nvPr/>
        </p:nvSpPr>
        <p:spPr>
          <a:xfrm flipH="1">
            <a:off x="8545369" y="2519313"/>
            <a:ext cx="225900" cy="225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27"/>
          <p:cNvSpPr/>
          <p:nvPr/>
        </p:nvSpPr>
        <p:spPr>
          <a:xfrm flipH="1">
            <a:off x="7962581" y="529425"/>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27"/>
          <p:cNvSpPr/>
          <p:nvPr/>
        </p:nvSpPr>
        <p:spPr>
          <a:xfrm flipH="1">
            <a:off x="3093631" y="4423700"/>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27"/>
          <p:cNvSpPr/>
          <p:nvPr/>
        </p:nvSpPr>
        <p:spPr>
          <a:xfrm flipH="1" rot="707712">
            <a:off x="8450780" y="1673027"/>
            <a:ext cx="208400" cy="210518"/>
          </a:xfrm>
          <a:prstGeom prst="heart">
            <a:avLst/>
          </a:prstGeom>
          <a:solidFill>
            <a:srgbClr val="FAECFF"/>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27"/>
          <p:cNvSpPr/>
          <p:nvPr/>
        </p:nvSpPr>
        <p:spPr>
          <a:xfrm flipH="1" rot="1102753">
            <a:off x="8457582" y="4036918"/>
            <a:ext cx="195049" cy="197516"/>
          </a:xfrm>
          <a:prstGeom prst="heart">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27"/>
          <p:cNvSpPr/>
          <p:nvPr/>
        </p:nvSpPr>
        <p:spPr>
          <a:xfrm flipH="1" rot="-1082921">
            <a:off x="7666992" y="4709416"/>
            <a:ext cx="211087" cy="213269"/>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27"/>
          <p:cNvSpPr/>
          <p:nvPr/>
        </p:nvSpPr>
        <p:spPr>
          <a:xfrm rot="-705814">
            <a:off x="838534" y="2543753"/>
            <a:ext cx="297243" cy="268767"/>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27"/>
          <p:cNvSpPr/>
          <p:nvPr/>
        </p:nvSpPr>
        <p:spPr>
          <a:xfrm rot="-1103102">
            <a:off x="1033046" y="4632000"/>
            <a:ext cx="217818" cy="197516"/>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27"/>
          <p:cNvSpPr/>
          <p:nvPr/>
        </p:nvSpPr>
        <p:spPr>
          <a:xfrm rot="1082921">
            <a:off x="1189710" y="3616453"/>
            <a:ext cx="211087" cy="213269"/>
          </a:xfrm>
          <a:prstGeom prst="heart">
            <a:avLst/>
          </a:prstGeom>
          <a:solidFill>
            <a:schemeClr val="accen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27"/>
          <p:cNvSpPr/>
          <p:nvPr/>
        </p:nvSpPr>
        <p:spPr>
          <a:xfrm flipH="1">
            <a:off x="4310280" y="298924"/>
            <a:ext cx="303900" cy="303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27"/>
          <p:cNvSpPr/>
          <p:nvPr/>
        </p:nvSpPr>
        <p:spPr>
          <a:xfrm flipH="1">
            <a:off x="1820594" y="168813"/>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27"/>
          <p:cNvSpPr/>
          <p:nvPr/>
        </p:nvSpPr>
        <p:spPr>
          <a:xfrm flipH="1">
            <a:off x="550105" y="-2825"/>
            <a:ext cx="247800" cy="228600"/>
          </a:xfrm>
          <a:prstGeom prst="heart">
            <a:avLst/>
          </a:prstGeom>
          <a:solidFill>
            <a:schemeClr val="accent1"/>
          </a:solidFill>
          <a:ln cap="flat" cmpd="sng" w="9525">
            <a:solidFill>
              <a:srgbClr val="5EBC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27"/>
          <p:cNvSpPr/>
          <p:nvPr/>
        </p:nvSpPr>
        <p:spPr>
          <a:xfrm flipH="1" rot="-1082921">
            <a:off x="6204380" y="342966"/>
            <a:ext cx="211087" cy="213269"/>
          </a:xfrm>
          <a:prstGeom prst="heart">
            <a:avLst/>
          </a:prstGeom>
          <a:solidFill>
            <a:schemeClr val="accen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27"/>
          <p:cNvSpPr/>
          <p:nvPr/>
        </p:nvSpPr>
        <p:spPr>
          <a:xfrm flipH="1" rot="706569">
            <a:off x="2942273" y="162856"/>
            <a:ext cx="267531" cy="268767"/>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7_1_1_1">
    <p:spTree>
      <p:nvGrpSpPr>
        <p:cNvPr id="600" name="Shape 600"/>
        <p:cNvGrpSpPr/>
        <p:nvPr/>
      </p:nvGrpSpPr>
      <p:grpSpPr>
        <a:xfrm>
          <a:off x="0" y="0"/>
          <a:ext cx="0" cy="0"/>
          <a:chOff x="0" y="0"/>
          <a:chExt cx="0" cy="0"/>
        </a:xfrm>
      </p:grpSpPr>
      <p:sp>
        <p:nvSpPr>
          <p:cNvPr id="601" name="Google Shape;601;p28"/>
          <p:cNvSpPr txBox="1"/>
          <p:nvPr>
            <p:ph type="title"/>
          </p:nvPr>
        </p:nvSpPr>
        <p:spPr>
          <a:xfrm>
            <a:off x="713225" y="1341626"/>
            <a:ext cx="4076400" cy="1556400"/>
          </a:xfrm>
          <a:prstGeom prst="rect">
            <a:avLst/>
          </a:prstGeom>
        </p:spPr>
        <p:txBody>
          <a:bodyPr anchorCtr="0" anchor="t" bIns="91425" lIns="91425" spcFirstLastPara="1" rIns="91425" wrap="square" tIns="91425">
            <a:noAutofit/>
          </a:bodyPr>
          <a:lstStyle>
            <a:lvl1pPr lvl="0" rtl="0" algn="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602" name="Google Shape;602;p28"/>
          <p:cNvSpPr txBox="1"/>
          <p:nvPr>
            <p:ph idx="1" type="subTitle"/>
          </p:nvPr>
        </p:nvSpPr>
        <p:spPr>
          <a:xfrm>
            <a:off x="713275" y="2897976"/>
            <a:ext cx="4076400" cy="903900"/>
          </a:xfrm>
          <a:prstGeom prst="rect">
            <a:avLst/>
          </a:prstGeom>
        </p:spPr>
        <p:txBody>
          <a:bodyPr anchorCtr="0" anchor="t" bIns="91425" lIns="91425" spcFirstLastPara="1" rIns="91425" wrap="square" tIns="91425">
            <a:noAutofit/>
          </a:bodyPr>
          <a:lstStyle>
            <a:lvl1pPr lvl="0" rtl="0" algn="r">
              <a:spcBef>
                <a:spcPts val="0"/>
              </a:spcBef>
              <a:spcAft>
                <a:spcPts val="0"/>
              </a:spcAft>
              <a:buSzPts val="1600"/>
              <a:buNone/>
              <a:defRPr/>
            </a:lvl1pPr>
            <a:lvl2pPr lvl="1" rtl="0" algn="ctr">
              <a:spcBef>
                <a:spcPts val="0"/>
              </a:spcBef>
              <a:spcAft>
                <a:spcPts val="0"/>
              </a:spcAft>
              <a:buSzPts val="1600"/>
              <a:buNone/>
              <a:defRPr/>
            </a:lvl2pPr>
            <a:lvl3pPr lvl="2" rtl="0" algn="ctr">
              <a:spcBef>
                <a:spcPts val="0"/>
              </a:spcBef>
              <a:spcAft>
                <a:spcPts val="0"/>
              </a:spcAft>
              <a:buSzPts val="1600"/>
              <a:buNone/>
              <a:defRPr/>
            </a:lvl3pPr>
            <a:lvl4pPr lvl="3" rtl="0" algn="ctr">
              <a:spcBef>
                <a:spcPts val="0"/>
              </a:spcBef>
              <a:spcAft>
                <a:spcPts val="0"/>
              </a:spcAft>
              <a:buSzPts val="1600"/>
              <a:buNone/>
              <a:defRPr/>
            </a:lvl4pPr>
            <a:lvl5pPr lvl="4" rtl="0" algn="ctr">
              <a:spcBef>
                <a:spcPts val="0"/>
              </a:spcBef>
              <a:spcAft>
                <a:spcPts val="0"/>
              </a:spcAft>
              <a:buSzPts val="1600"/>
              <a:buNone/>
              <a:defRPr/>
            </a:lvl5pPr>
            <a:lvl6pPr lvl="5" rtl="0" algn="ctr">
              <a:spcBef>
                <a:spcPts val="0"/>
              </a:spcBef>
              <a:spcAft>
                <a:spcPts val="0"/>
              </a:spcAft>
              <a:buSzPts val="1600"/>
              <a:buNone/>
              <a:defRPr/>
            </a:lvl6pPr>
            <a:lvl7pPr lvl="6" rtl="0" algn="ctr">
              <a:spcBef>
                <a:spcPts val="0"/>
              </a:spcBef>
              <a:spcAft>
                <a:spcPts val="0"/>
              </a:spcAft>
              <a:buSzPts val="1600"/>
              <a:buNone/>
              <a:defRPr/>
            </a:lvl7pPr>
            <a:lvl8pPr lvl="7" rtl="0" algn="ctr">
              <a:spcBef>
                <a:spcPts val="0"/>
              </a:spcBef>
              <a:spcAft>
                <a:spcPts val="0"/>
              </a:spcAft>
              <a:buSzPts val="1600"/>
              <a:buNone/>
              <a:defRPr/>
            </a:lvl8pPr>
            <a:lvl9pPr lvl="8" rtl="0" algn="ctr">
              <a:spcBef>
                <a:spcPts val="0"/>
              </a:spcBef>
              <a:spcAft>
                <a:spcPts val="0"/>
              </a:spcAft>
              <a:buSzPts val="1600"/>
              <a:buNone/>
              <a:defRPr/>
            </a:lvl9pPr>
          </a:lstStyle>
          <a:p/>
        </p:txBody>
      </p:sp>
      <p:sp>
        <p:nvSpPr>
          <p:cNvPr id="603" name="Google Shape;603;p28"/>
          <p:cNvSpPr/>
          <p:nvPr/>
        </p:nvSpPr>
        <p:spPr>
          <a:xfrm>
            <a:off x="421374" y="-671650"/>
            <a:ext cx="1791900" cy="17919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28"/>
          <p:cNvSpPr/>
          <p:nvPr/>
        </p:nvSpPr>
        <p:spPr>
          <a:xfrm>
            <a:off x="710125" y="4118400"/>
            <a:ext cx="903900" cy="9039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28"/>
          <p:cNvSpPr/>
          <p:nvPr/>
        </p:nvSpPr>
        <p:spPr>
          <a:xfrm>
            <a:off x="7649587" y="-587012"/>
            <a:ext cx="1208100" cy="12081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28"/>
          <p:cNvSpPr/>
          <p:nvPr/>
        </p:nvSpPr>
        <p:spPr>
          <a:xfrm>
            <a:off x="6653103" y="4246900"/>
            <a:ext cx="1635300" cy="16353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28"/>
          <p:cNvSpPr/>
          <p:nvPr/>
        </p:nvSpPr>
        <p:spPr>
          <a:xfrm>
            <a:off x="8497068" y="3886300"/>
            <a:ext cx="360600" cy="3606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28"/>
          <p:cNvSpPr/>
          <p:nvPr/>
        </p:nvSpPr>
        <p:spPr>
          <a:xfrm>
            <a:off x="3621569" y="4551811"/>
            <a:ext cx="303900" cy="303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28"/>
          <p:cNvSpPr/>
          <p:nvPr/>
        </p:nvSpPr>
        <p:spPr>
          <a:xfrm>
            <a:off x="804556" y="2355538"/>
            <a:ext cx="225900" cy="225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28"/>
          <p:cNvSpPr/>
          <p:nvPr/>
        </p:nvSpPr>
        <p:spPr>
          <a:xfrm>
            <a:off x="2532481" y="621099"/>
            <a:ext cx="303900" cy="303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28"/>
          <p:cNvSpPr/>
          <p:nvPr/>
        </p:nvSpPr>
        <p:spPr>
          <a:xfrm>
            <a:off x="3682393" y="151525"/>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28"/>
          <p:cNvSpPr/>
          <p:nvPr/>
        </p:nvSpPr>
        <p:spPr>
          <a:xfrm>
            <a:off x="8648443" y="968513"/>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28"/>
          <p:cNvSpPr/>
          <p:nvPr/>
        </p:nvSpPr>
        <p:spPr>
          <a:xfrm>
            <a:off x="994293" y="4337825"/>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28"/>
          <p:cNvSpPr/>
          <p:nvPr/>
        </p:nvSpPr>
        <p:spPr>
          <a:xfrm rot="-707712">
            <a:off x="440844" y="1311852"/>
            <a:ext cx="208400" cy="210518"/>
          </a:xfrm>
          <a:prstGeom prst="heart">
            <a:avLst/>
          </a:prstGeom>
          <a:solidFill>
            <a:srgbClr val="FAECFF"/>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28"/>
          <p:cNvSpPr/>
          <p:nvPr/>
        </p:nvSpPr>
        <p:spPr>
          <a:xfrm>
            <a:off x="7926795" y="193238"/>
            <a:ext cx="247800" cy="228600"/>
          </a:xfrm>
          <a:prstGeom prst="heart">
            <a:avLst/>
          </a:prstGeom>
          <a:solidFill>
            <a:schemeClr val="accent1"/>
          </a:solidFill>
          <a:ln cap="flat" cmpd="sng" w="9525">
            <a:solidFill>
              <a:srgbClr val="5EBC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28"/>
          <p:cNvSpPr/>
          <p:nvPr/>
        </p:nvSpPr>
        <p:spPr>
          <a:xfrm rot="-1102753">
            <a:off x="1219418" y="490018"/>
            <a:ext cx="195049" cy="197516"/>
          </a:xfrm>
          <a:prstGeom prst="heart">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28"/>
          <p:cNvSpPr/>
          <p:nvPr/>
        </p:nvSpPr>
        <p:spPr>
          <a:xfrm rot="1082921">
            <a:off x="182570" y="4363016"/>
            <a:ext cx="211087" cy="213269"/>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28"/>
          <p:cNvSpPr/>
          <p:nvPr/>
        </p:nvSpPr>
        <p:spPr>
          <a:xfrm flipH="1" rot="705814">
            <a:off x="8529097" y="2117691"/>
            <a:ext cx="297243" cy="268767"/>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28"/>
          <p:cNvSpPr/>
          <p:nvPr/>
        </p:nvSpPr>
        <p:spPr>
          <a:xfrm flipH="1" rot="1103102">
            <a:off x="7362285" y="4507625"/>
            <a:ext cx="217818" cy="197516"/>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28"/>
          <p:cNvSpPr/>
          <p:nvPr/>
        </p:nvSpPr>
        <p:spPr>
          <a:xfrm rot="1082921">
            <a:off x="325095" y="3070628"/>
            <a:ext cx="211087" cy="213269"/>
          </a:xfrm>
          <a:prstGeom prst="heart">
            <a:avLst/>
          </a:prstGeom>
          <a:solidFill>
            <a:schemeClr val="accen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28"/>
          <p:cNvSpPr/>
          <p:nvPr/>
        </p:nvSpPr>
        <p:spPr>
          <a:xfrm flipH="1" rot="-1082921">
            <a:off x="5167328" y="4499653"/>
            <a:ext cx="211087" cy="213269"/>
          </a:xfrm>
          <a:prstGeom prst="heart">
            <a:avLst/>
          </a:prstGeom>
          <a:solidFill>
            <a:schemeClr val="accen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28"/>
          <p:cNvSpPr/>
          <p:nvPr/>
        </p:nvSpPr>
        <p:spPr>
          <a:xfrm rot="-706569">
            <a:off x="5899096" y="403481"/>
            <a:ext cx="267531" cy="268767"/>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CUSTOM_3">
    <p:spTree>
      <p:nvGrpSpPr>
        <p:cNvPr id="623" name="Shape 623"/>
        <p:cNvGrpSpPr/>
        <p:nvPr/>
      </p:nvGrpSpPr>
      <p:grpSpPr>
        <a:xfrm>
          <a:off x="0" y="0"/>
          <a:ext cx="0" cy="0"/>
          <a:chOff x="0" y="0"/>
          <a:chExt cx="0" cy="0"/>
        </a:xfrm>
      </p:grpSpPr>
      <p:sp>
        <p:nvSpPr>
          <p:cNvPr id="624" name="Google Shape;624;p29"/>
          <p:cNvSpPr txBox="1"/>
          <p:nvPr>
            <p:ph type="title"/>
          </p:nvPr>
        </p:nvSpPr>
        <p:spPr>
          <a:xfrm flipH="1">
            <a:off x="829800" y="1893300"/>
            <a:ext cx="5790900" cy="841800"/>
          </a:xfrm>
          <a:prstGeom prst="rect">
            <a:avLst/>
          </a:prstGeom>
        </p:spPr>
        <p:txBody>
          <a:bodyPr anchorCtr="0" anchor="t" bIns="91425" lIns="91425" spcFirstLastPara="1" rIns="91425" wrap="square" tIns="91425">
            <a:noAutofit/>
          </a:bodyPr>
          <a:lstStyle>
            <a:lvl1pPr lvl="0" rtl="0" algn="r">
              <a:spcBef>
                <a:spcPts val="0"/>
              </a:spcBef>
              <a:spcAft>
                <a:spcPts val="0"/>
              </a:spcAft>
              <a:buSzPts val="3600"/>
              <a:buNone/>
              <a:defRPr sz="5700">
                <a:solidFill>
                  <a:schemeClr val="accent4"/>
                </a:solidFill>
              </a:defRPr>
            </a:lvl1pPr>
            <a:lvl2pPr lvl="1" rtl="0" algn="r">
              <a:spcBef>
                <a:spcPts val="0"/>
              </a:spcBef>
              <a:spcAft>
                <a:spcPts val="0"/>
              </a:spcAft>
              <a:buSzPts val="3600"/>
              <a:buNone/>
              <a:defRPr sz="3600"/>
            </a:lvl2pPr>
            <a:lvl3pPr lvl="2" rtl="0" algn="r">
              <a:spcBef>
                <a:spcPts val="0"/>
              </a:spcBef>
              <a:spcAft>
                <a:spcPts val="0"/>
              </a:spcAft>
              <a:buSzPts val="3600"/>
              <a:buNone/>
              <a:defRPr sz="3600"/>
            </a:lvl3pPr>
            <a:lvl4pPr lvl="3" rtl="0" algn="r">
              <a:spcBef>
                <a:spcPts val="0"/>
              </a:spcBef>
              <a:spcAft>
                <a:spcPts val="0"/>
              </a:spcAft>
              <a:buSzPts val="3600"/>
              <a:buNone/>
              <a:defRPr sz="3600"/>
            </a:lvl4pPr>
            <a:lvl5pPr lvl="4" rtl="0" algn="r">
              <a:spcBef>
                <a:spcPts val="0"/>
              </a:spcBef>
              <a:spcAft>
                <a:spcPts val="0"/>
              </a:spcAft>
              <a:buSzPts val="3600"/>
              <a:buNone/>
              <a:defRPr sz="3600"/>
            </a:lvl5pPr>
            <a:lvl6pPr lvl="5" rtl="0" algn="r">
              <a:spcBef>
                <a:spcPts val="0"/>
              </a:spcBef>
              <a:spcAft>
                <a:spcPts val="0"/>
              </a:spcAft>
              <a:buSzPts val="3600"/>
              <a:buNone/>
              <a:defRPr sz="3600"/>
            </a:lvl6pPr>
            <a:lvl7pPr lvl="6" rtl="0" algn="r">
              <a:spcBef>
                <a:spcPts val="0"/>
              </a:spcBef>
              <a:spcAft>
                <a:spcPts val="0"/>
              </a:spcAft>
              <a:buSzPts val="3600"/>
              <a:buNone/>
              <a:defRPr sz="3600"/>
            </a:lvl7pPr>
            <a:lvl8pPr lvl="7" rtl="0" algn="r">
              <a:spcBef>
                <a:spcPts val="0"/>
              </a:spcBef>
              <a:spcAft>
                <a:spcPts val="0"/>
              </a:spcAft>
              <a:buSzPts val="3600"/>
              <a:buNone/>
              <a:defRPr sz="3600"/>
            </a:lvl8pPr>
            <a:lvl9pPr lvl="8" rtl="0" algn="r">
              <a:spcBef>
                <a:spcPts val="0"/>
              </a:spcBef>
              <a:spcAft>
                <a:spcPts val="0"/>
              </a:spcAft>
              <a:buSzPts val="3600"/>
              <a:buNone/>
              <a:defRPr sz="3600"/>
            </a:lvl9pPr>
          </a:lstStyle>
          <a:p/>
        </p:txBody>
      </p:sp>
      <p:sp>
        <p:nvSpPr>
          <p:cNvPr id="625" name="Google Shape;625;p29"/>
          <p:cNvSpPr txBox="1"/>
          <p:nvPr>
            <p:ph idx="1" type="subTitle"/>
          </p:nvPr>
        </p:nvSpPr>
        <p:spPr>
          <a:xfrm flipH="1">
            <a:off x="829754" y="2851500"/>
            <a:ext cx="5790900" cy="5151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2800"/>
              <a:buNone/>
              <a:defRPr/>
            </a:lvl1pPr>
            <a:lvl2pPr lvl="1" rtl="0" algn="r">
              <a:lnSpc>
                <a:spcPct val="100000"/>
              </a:lnSpc>
              <a:spcBef>
                <a:spcPts val="0"/>
              </a:spcBef>
              <a:spcAft>
                <a:spcPts val="0"/>
              </a:spcAft>
              <a:buSzPts val="2800"/>
              <a:buNone/>
              <a:defRPr sz="2800"/>
            </a:lvl2pPr>
            <a:lvl3pPr lvl="2" rtl="0" algn="r">
              <a:lnSpc>
                <a:spcPct val="100000"/>
              </a:lnSpc>
              <a:spcBef>
                <a:spcPts val="0"/>
              </a:spcBef>
              <a:spcAft>
                <a:spcPts val="0"/>
              </a:spcAft>
              <a:buSzPts val="2800"/>
              <a:buNone/>
              <a:defRPr sz="2800"/>
            </a:lvl3pPr>
            <a:lvl4pPr lvl="3" rtl="0" algn="r">
              <a:lnSpc>
                <a:spcPct val="100000"/>
              </a:lnSpc>
              <a:spcBef>
                <a:spcPts val="0"/>
              </a:spcBef>
              <a:spcAft>
                <a:spcPts val="0"/>
              </a:spcAft>
              <a:buSzPts val="2800"/>
              <a:buNone/>
              <a:defRPr sz="2800"/>
            </a:lvl4pPr>
            <a:lvl5pPr lvl="4" rtl="0" algn="r">
              <a:lnSpc>
                <a:spcPct val="100000"/>
              </a:lnSpc>
              <a:spcBef>
                <a:spcPts val="0"/>
              </a:spcBef>
              <a:spcAft>
                <a:spcPts val="0"/>
              </a:spcAft>
              <a:buSzPts val="2800"/>
              <a:buNone/>
              <a:defRPr sz="2800"/>
            </a:lvl5pPr>
            <a:lvl6pPr lvl="5" rtl="0" algn="r">
              <a:lnSpc>
                <a:spcPct val="100000"/>
              </a:lnSpc>
              <a:spcBef>
                <a:spcPts val="0"/>
              </a:spcBef>
              <a:spcAft>
                <a:spcPts val="0"/>
              </a:spcAft>
              <a:buSzPts val="2800"/>
              <a:buNone/>
              <a:defRPr sz="2800"/>
            </a:lvl6pPr>
            <a:lvl7pPr lvl="6" rtl="0" algn="r">
              <a:lnSpc>
                <a:spcPct val="100000"/>
              </a:lnSpc>
              <a:spcBef>
                <a:spcPts val="0"/>
              </a:spcBef>
              <a:spcAft>
                <a:spcPts val="0"/>
              </a:spcAft>
              <a:buSzPts val="2800"/>
              <a:buNone/>
              <a:defRPr sz="2800"/>
            </a:lvl7pPr>
            <a:lvl8pPr lvl="7" rtl="0" algn="r">
              <a:lnSpc>
                <a:spcPct val="100000"/>
              </a:lnSpc>
              <a:spcBef>
                <a:spcPts val="0"/>
              </a:spcBef>
              <a:spcAft>
                <a:spcPts val="0"/>
              </a:spcAft>
              <a:buSzPts val="2800"/>
              <a:buNone/>
              <a:defRPr sz="2800"/>
            </a:lvl8pPr>
            <a:lvl9pPr lvl="8" rtl="0" algn="r">
              <a:lnSpc>
                <a:spcPct val="100000"/>
              </a:lnSpc>
              <a:spcBef>
                <a:spcPts val="0"/>
              </a:spcBef>
              <a:spcAft>
                <a:spcPts val="0"/>
              </a:spcAft>
              <a:buSzPts val="2800"/>
              <a:buNone/>
              <a:defRPr sz="2800"/>
            </a:lvl9pPr>
          </a:lstStyle>
          <a:p/>
        </p:txBody>
      </p:sp>
      <p:sp>
        <p:nvSpPr>
          <p:cNvPr id="626" name="Google Shape;626;p29"/>
          <p:cNvSpPr txBox="1"/>
          <p:nvPr>
            <p:ph hasCustomPrompt="1" idx="2" type="title"/>
          </p:nvPr>
        </p:nvSpPr>
        <p:spPr>
          <a:xfrm flipH="1">
            <a:off x="6620738" y="2048850"/>
            <a:ext cx="1693500" cy="10458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2000"/>
              <a:buNone/>
              <a:defRPr sz="6000">
                <a:solidFill>
                  <a:schemeClr val="accent4"/>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627" name="Google Shape;627;p29"/>
          <p:cNvSpPr/>
          <p:nvPr/>
        </p:nvSpPr>
        <p:spPr>
          <a:xfrm flipH="1">
            <a:off x="7122056" y="-587000"/>
            <a:ext cx="1791900" cy="17919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29"/>
          <p:cNvSpPr/>
          <p:nvPr/>
        </p:nvSpPr>
        <p:spPr>
          <a:xfrm flipH="1">
            <a:off x="7830206" y="4055200"/>
            <a:ext cx="820200" cy="8202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29"/>
          <p:cNvSpPr/>
          <p:nvPr/>
        </p:nvSpPr>
        <p:spPr>
          <a:xfrm flipH="1">
            <a:off x="732931" y="178888"/>
            <a:ext cx="1208100" cy="12081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29"/>
          <p:cNvSpPr/>
          <p:nvPr/>
        </p:nvSpPr>
        <p:spPr>
          <a:xfrm flipH="1">
            <a:off x="442748" y="3705650"/>
            <a:ext cx="1693500" cy="16935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29"/>
          <p:cNvSpPr/>
          <p:nvPr/>
        </p:nvSpPr>
        <p:spPr>
          <a:xfrm flipH="1">
            <a:off x="352806" y="1442125"/>
            <a:ext cx="360600" cy="3606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29"/>
          <p:cNvSpPr/>
          <p:nvPr/>
        </p:nvSpPr>
        <p:spPr>
          <a:xfrm flipH="1">
            <a:off x="3126605" y="4313349"/>
            <a:ext cx="303900" cy="303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29"/>
          <p:cNvSpPr/>
          <p:nvPr/>
        </p:nvSpPr>
        <p:spPr>
          <a:xfrm flipH="1">
            <a:off x="8688044" y="2357088"/>
            <a:ext cx="225900" cy="225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29"/>
          <p:cNvSpPr/>
          <p:nvPr/>
        </p:nvSpPr>
        <p:spPr>
          <a:xfrm flipH="1">
            <a:off x="4138068" y="1030836"/>
            <a:ext cx="303900" cy="303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29"/>
          <p:cNvSpPr/>
          <p:nvPr/>
        </p:nvSpPr>
        <p:spPr>
          <a:xfrm flipH="1">
            <a:off x="7568231" y="178900"/>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29"/>
          <p:cNvSpPr/>
          <p:nvPr/>
        </p:nvSpPr>
        <p:spPr>
          <a:xfrm flipH="1">
            <a:off x="1295631" y="427913"/>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29"/>
          <p:cNvSpPr/>
          <p:nvPr/>
        </p:nvSpPr>
        <p:spPr>
          <a:xfrm flipH="1">
            <a:off x="4276506" y="4011900"/>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29"/>
          <p:cNvSpPr/>
          <p:nvPr/>
        </p:nvSpPr>
        <p:spPr>
          <a:xfrm flipH="1" rot="707712">
            <a:off x="7979505" y="1340077"/>
            <a:ext cx="208400" cy="210518"/>
          </a:xfrm>
          <a:prstGeom prst="heart">
            <a:avLst/>
          </a:prstGeom>
          <a:solidFill>
            <a:srgbClr val="FAECFF"/>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29"/>
          <p:cNvSpPr/>
          <p:nvPr/>
        </p:nvSpPr>
        <p:spPr>
          <a:xfrm flipH="1" rot="1102753">
            <a:off x="8143169" y="4253718"/>
            <a:ext cx="195049" cy="197516"/>
          </a:xfrm>
          <a:prstGeom prst="heart">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29"/>
          <p:cNvSpPr/>
          <p:nvPr/>
        </p:nvSpPr>
        <p:spPr>
          <a:xfrm flipH="1" rot="-1082921">
            <a:off x="6136342" y="4588191"/>
            <a:ext cx="211087" cy="213269"/>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29"/>
          <p:cNvSpPr/>
          <p:nvPr/>
        </p:nvSpPr>
        <p:spPr>
          <a:xfrm rot="-1103102">
            <a:off x="1509421" y="4039175"/>
            <a:ext cx="217818" cy="197516"/>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29"/>
          <p:cNvSpPr/>
          <p:nvPr/>
        </p:nvSpPr>
        <p:spPr>
          <a:xfrm flipH="1" rot="-1082921">
            <a:off x="5721742" y="431603"/>
            <a:ext cx="211087" cy="213269"/>
          </a:xfrm>
          <a:prstGeom prst="heart">
            <a:avLst/>
          </a:prstGeom>
          <a:solidFill>
            <a:schemeClr val="accen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29"/>
          <p:cNvSpPr/>
          <p:nvPr/>
        </p:nvSpPr>
        <p:spPr>
          <a:xfrm rot="1082921">
            <a:off x="381335" y="3119853"/>
            <a:ext cx="211087" cy="213269"/>
          </a:xfrm>
          <a:prstGeom prst="heart">
            <a:avLst/>
          </a:prstGeom>
          <a:solidFill>
            <a:schemeClr val="accen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29"/>
          <p:cNvSpPr/>
          <p:nvPr/>
        </p:nvSpPr>
        <p:spPr>
          <a:xfrm flipH="1" rot="706569">
            <a:off x="2875910" y="737381"/>
            <a:ext cx="267531" cy="268767"/>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CUSTOM_3_1">
    <p:spTree>
      <p:nvGrpSpPr>
        <p:cNvPr id="645" name="Shape 645"/>
        <p:cNvGrpSpPr/>
        <p:nvPr/>
      </p:nvGrpSpPr>
      <p:grpSpPr>
        <a:xfrm>
          <a:off x="0" y="0"/>
          <a:ext cx="0" cy="0"/>
          <a:chOff x="0" y="0"/>
          <a:chExt cx="0" cy="0"/>
        </a:xfrm>
      </p:grpSpPr>
      <p:sp>
        <p:nvSpPr>
          <p:cNvPr id="646" name="Google Shape;646;p30"/>
          <p:cNvSpPr txBox="1"/>
          <p:nvPr>
            <p:ph type="title"/>
          </p:nvPr>
        </p:nvSpPr>
        <p:spPr>
          <a:xfrm flipH="1">
            <a:off x="2289900" y="2613950"/>
            <a:ext cx="4564200" cy="841800"/>
          </a:xfrm>
          <a:prstGeom prst="rect">
            <a:avLst/>
          </a:prstGeom>
        </p:spPr>
        <p:txBody>
          <a:bodyPr anchorCtr="0" anchor="t" bIns="91425" lIns="91425" spcFirstLastPara="1" rIns="91425" wrap="square" tIns="91425">
            <a:noAutofit/>
          </a:bodyPr>
          <a:lstStyle>
            <a:lvl1pPr lvl="0" rtl="0">
              <a:spcBef>
                <a:spcPts val="0"/>
              </a:spcBef>
              <a:spcAft>
                <a:spcPts val="0"/>
              </a:spcAft>
              <a:buSzPts val="3600"/>
              <a:buNone/>
              <a:defRPr sz="5700">
                <a:solidFill>
                  <a:schemeClr val="accent2"/>
                </a:solidFill>
              </a:defRPr>
            </a:lvl1pPr>
            <a:lvl2pPr lvl="1" rtl="0" algn="r">
              <a:spcBef>
                <a:spcPts val="0"/>
              </a:spcBef>
              <a:spcAft>
                <a:spcPts val="0"/>
              </a:spcAft>
              <a:buSzPts val="3600"/>
              <a:buNone/>
              <a:defRPr sz="3600"/>
            </a:lvl2pPr>
            <a:lvl3pPr lvl="2" rtl="0" algn="r">
              <a:spcBef>
                <a:spcPts val="0"/>
              </a:spcBef>
              <a:spcAft>
                <a:spcPts val="0"/>
              </a:spcAft>
              <a:buSzPts val="3600"/>
              <a:buNone/>
              <a:defRPr sz="3600"/>
            </a:lvl3pPr>
            <a:lvl4pPr lvl="3" rtl="0" algn="r">
              <a:spcBef>
                <a:spcPts val="0"/>
              </a:spcBef>
              <a:spcAft>
                <a:spcPts val="0"/>
              </a:spcAft>
              <a:buSzPts val="3600"/>
              <a:buNone/>
              <a:defRPr sz="3600"/>
            </a:lvl4pPr>
            <a:lvl5pPr lvl="4" rtl="0" algn="r">
              <a:spcBef>
                <a:spcPts val="0"/>
              </a:spcBef>
              <a:spcAft>
                <a:spcPts val="0"/>
              </a:spcAft>
              <a:buSzPts val="3600"/>
              <a:buNone/>
              <a:defRPr sz="3600"/>
            </a:lvl5pPr>
            <a:lvl6pPr lvl="5" rtl="0" algn="r">
              <a:spcBef>
                <a:spcPts val="0"/>
              </a:spcBef>
              <a:spcAft>
                <a:spcPts val="0"/>
              </a:spcAft>
              <a:buSzPts val="3600"/>
              <a:buNone/>
              <a:defRPr sz="3600"/>
            </a:lvl6pPr>
            <a:lvl7pPr lvl="6" rtl="0" algn="r">
              <a:spcBef>
                <a:spcPts val="0"/>
              </a:spcBef>
              <a:spcAft>
                <a:spcPts val="0"/>
              </a:spcAft>
              <a:buSzPts val="3600"/>
              <a:buNone/>
              <a:defRPr sz="3600"/>
            </a:lvl7pPr>
            <a:lvl8pPr lvl="7" rtl="0" algn="r">
              <a:spcBef>
                <a:spcPts val="0"/>
              </a:spcBef>
              <a:spcAft>
                <a:spcPts val="0"/>
              </a:spcAft>
              <a:buSzPts val="3600"/>
              <a:buNone/>
              <a:defRPr sz="3600"/>
            </a:lvl8pPr>
            <a:lvl9pPr lvl="8" rtl="0" algn="r">
              <a:spcBef>
                <a:spcPts val="0"/>
              </a:spcBef>
              <a:spcAft>
                <a:spcPts val="0"/>
              </a:spcAft>
              <a:buSzPts val="3600"/>
              <a:buNone/>
              <a:defRPr sz="3600"/>
            </a:lvl9pPr>
          </a:lstStyle>
          <a:p/>
        </p:txBody>
      </p:sp>
      <p:sp>
        <p:nvSpPr>
          <p:cNvPr id="647" name="Google Shape;647;p30"/>
          <p:cNvSpPr txBox="1"/>
          <p:nvPr>
            <p:ph idx="1" type="subTitle"/>
          </p:nvPr>
        </p:nvSpPr>
        <p:spPr>
          <a:xfrm flipH="1">
            <a:off x="2289853" y="3572152"/>
            <a:ext cx="4564200" cy="360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800"/>
              <a:buNone/>
              <a:defRPr/>
            </a:lvl1pPr>
            <a:lvl2pPr lvl="1" rtl="0" algn="r">
              <a:lnSpc>
                <a:spcPct val="100000"/>
              </a:lnSpc>
              <a:spcBef>
                <a:spcPts val="0"/>
              </a:spcBef>
              <a:spcAft>
                <a:spcPts val="0"/>
              </a:spcAft>
              <a:buSzPts val="2800"/>
              <a:buNone/>
              <a:defRPr sz="2800"/>
            </a:lvl2pPr>
            <a:lvl3pPr lvl="2" rtl="0" algn="r">
              <a:lnSpc>
                <a:spcPct val="100000"/>
              </a:lnSpc>
              <a:spcBef>
                <a:spcPts val="0"/>
              </a:spcBef>
              <a:spcAft>
                <a:spcPts val="0"/>
              </a:spcAft>
              <a:buSzPts val="2800"/>
              <a:buNone/>
              <a:defRPr sz="2800"/>
            </a:lvl3pPr>
            <a:lvl4pPr lvl="3" rtl="0" algn="r">
              <a:lnSpc>
                <a:spcPct val="100000"/>
              </a:lnSpc>
              <a:spcBef>
                <a:spcPts val="0"/>
              </a:spcBef>
              <a:spcAft>
                <a:spcPts val="0"/>
              </a:spcAft>
              <a:buSzPts val="2800"/>
              <a:buNone/>
              <a:defRPr sz="2800"/>
            </a:lvl4pPr>
            <a:lvl5pPr lvl="4" rtl="0" algn="r">
              <a:lnSpc>
                <a:spcPct val="100000"/>
              </a:lnSpc>
              <a:spcBef>
                <a:spcPts val="0"/>
              </a:spcBef>
              <a:spcAft>
                <a:spcPts val="0"/>
              </a:spcAft>
              <a:buSzPts val="2800"/>
              <a:buNone/>
              <a:defRPr sz="2800"/>
            </a:lvl5pPr>
            <a:lvl6pPr lvl="5" rtl="0" algn="r">
              <a:lnSpc>
                <a:spcPct val="100000"/>
              </a:lnSpc>
              <a:spcBef>
                <a:spcPts val="0"/>
              </a:spcBef>
              <a:spcAft>
                <a:spcPts val="0"/>
              </a:spcAft>
              <a:buSzPts val="2800"/>
              <a:buNone/>
              <a:defRPr sz="2800"/>
            </a:lvl6pPr>
            <a:lvl7pPr lvl="6" rtl="0" algn="r">
              <a:lnSpc>
                <a:spcPct val="100000"/>
              </a:lnSpc>
              <a:spcBef>
                <a:spcPts val="0"/>
              </a:spcBef>
              <a:spcAft>
                <a:spcPts val="0"/>
              </a:spcAft>
              <a:buSzPts val="2800"/>
              <a:buNone/>
              <a:defRPr sz="2800"/>
            </a:lvl7pPr>
            <a:lvl8pPr lvl="7" rtl="0" algn="r">
              <a:lnSpc>
                <a:spcPct val="100000"/>
              </a:lnSpc>
              <a:spcBef>
                <a:spcPts val="0"/>
              </a:spcBef>
              <a:spcAft>
                <a:spcPts val="0"/>
              </a:spcAft>
              <a:buSzPts val="2800"/>
              <a:buNone/>
              <a:defRPr sz="2800"/>
            </a:lvl8pPr>
            <a:lvl9pPr lvl="8" rtl="0" algn="r">
              <a:lnSpc>
                <a:spcPct val="100000"/>
              </a:lnSpc>
              <a:spcBef>
                <a:spcPts val="0"/>
              </a:spcBef>
              <a:spcAft>
                <a:spcPts val="0"/>
              </a:spcAft>
              <a:buSzPts val="2800"/>
              <a:buNone/>
              <a:defRPr sz="2800"/>
            </a:lvl9pPr>
          </a:lstStyle>
          <a:p/>
        </p:txBody>
      </p:sp>
      <p:sp>
        <p:nvSpPr>
          <p:cNvPr id="648" name="Google Shape;648;p30"/>
          <p:cNvSpPr txBox="1"/>
          <p:nvPr>
            <p:ph hasCustomPrompt="1" idx="2" type="title"/>
          </p:nvPr>
        </p:nvSpPr>
        <p:spPr>
          <a:xfrm flipH="1">
            <a:off x="3725234" y="1322851"/>
            <a:ext cx="1693500" cy="10458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2000"/>
              <a:buNone/>
              <a:defRPr sz="6000">
                <a:solidFill>
                  <a:schemeClr val="accent2"/>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649" name="Google Shape;649;p30"/>
          <p:cNvSpPr/>
          <p:nvPr/>
        </p:nvSpPr>
        <p:spPr>
          <a:xfrm>
            <a:off x="6562800" y="4101425"/>
            <a:ext cx="1748700" cy="17487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30"/>
          <p:cNvSpPr/>
          <p:nvPr/>
        </p:nvSpPr>
        <p:spPr>
          <a:xfrm>
            <a:off x="-632500" y="-587000"/>
            <a:ext cx="1791900" cy="17919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30"/>
          <p:cNvSpPr/>
          <p:nvPr/>
        </p:nvSpPr>
        <p:spPr>
          <a:xfrm>
            <a:off x="656675" y="3932750"/>
            <a:ext cx="820200" cy="8202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30"/>
          <p:cNvSpPr/>
          <p:nvPr/>
        </p:nvSpPr>
        <p:spPr>
          <a:xfrm>
            <a:off x="6956563" y="297350"/>
            <a:ext cx="1208100" cy="12081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30"/>
          <p:cNvSpPr/>
          <p:nvPr/>
        </p:nvSpPr>
        <p:spPr>
          <a:xfrm>
            <a:off x="8108225" y="1703200"/>
            <a:ext cx="360600" cy="3606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30"/>
          <p:cNvSpPr/>
          <p:nvPr/>
        </p:nvSpPr>
        <p:spPr>
          <a:xfrm>
            <a:off x="4723951" y="4638674"/>
            <a:ext cx="303900" cy="303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30"/>
          <p:cNvSpPr/>
          <p:nvPr/>
        </p:nvSpPr>
        <p:spPr>
          <a:xfrm>
            <a:off x="1335463" y="2420588"/>
            <a:ext cx="225900" cy="225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30"/>
          <p:cNvSpPr/>
          <p:nvPr/>
        </p:nvSpPr>
        <p:spPr>
          <a:xfrm>
            <a:off x="4262788" y="308999"/>
            <a:ext cx="303900" cy="303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30"/>
          <p:cNvSpPr/>
          <p:nvPr/>
        </p:nvSpPr>
        <p:spPr>
          <a:xfrm>
            <a:off x="352625" y="178900"/>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30"/>
          <p:cNvSpPr/>
          <p:nvPr/>
        </p:nvSpPr>
        <p:spPr>
          <a:xfrm>
            <a:off x="6695775" y="178888"/>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30"/>
          <p:cNvSpPr/>
          <p:nvPr/>
        </p:nvSpPr>
        <p:spPr>
          <a:xfrm>
            <a:off x="886475" y="4292950"/>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30"/>
          <p:cNvSpPr/>
          <p:nvPr/>
        </p:nvSpPr>
        <p:spPr>
          <a:xfrm>
            <a:off x="7516026" y="947975"/>
            <a:ext cx="247800" cy="228600"/>
          </a:xfrm>
          <a:prstGeom prst="heart">
            <a:avLst/>
          </a:prstGeom>
          <a:solidFill>
            <a:schemeClr val="accent1"/>
          </a:solidFill>
          <a:ln cap="flat" cmpd="sng" w="9525">
            <a:solidFill>
              <a:srgbClr val="5EBC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30"/>
          <p:cNvSpPr/>
          <p:nvPr/>
        </p:nvSpPr>
        <p:spPr>
          <a:xfrm rot="-1102753">
            <a:off x="739200" y="3232268"/>
            <a:ext cx="195049" cy="197516"/>
          </a:xfrm>
          <a:prstGeom prst="heart">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30"/>
          <p:cNvSpPr/>
          <p:nvPr/>
        </p:nvSpPr>
        <p:spPr>
          <a:xfrm rot="1082921">
            <a:off x="2406752" y="4629191"/>
            <a:ext cx="211087" cy="213269"/>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30"/>
          <p:cNvSpPr/>
          <p:nvPr/>
        </p:nvSpPr>
        <p:spPr>
          <a:xfrm flipH="1" rot="705814">
            <a:off x="7681829" y="2759953"/>
            <a:ext cx="297243" cy="268767"/>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30"/>
          <p:cNvSpPr/>
          <p:nvPr/>
        </p:nvSpPr>
        <p:spPr>
          <a:xfrm flipH="1" rot="1103102">
            <a:off x="6813092" y="4571125"/>
            <a:ext cx="217818" cy="197516"/>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30"/>
          <p:cNvSpPr/>
          <p:nvPr/>
        </p:nvSpPr>
        <p:spPr>
          <a:xfrm rot="1082921">
            <a:off x="2406752" y="709828"/>
            <a:ext cx="211087" cy="213269"/>
          </a:xfrm>
          <a:prstGeom prst="heart">
            <a:avLst/>
          </a:prstGeom>
          <a:solidFill>
            <a:schemeClr val="accen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30"/>
          <p:cNvSpPr/>
          <p:nvPr/>
        </p:nvSpPr>
        <p:spPr>
          <a:xfrm flipH="1" rot="-1082921">
            <a:off x="8182572" y="3957953"/>
            <a:ext cx="211087" cy="213269"/>
          </a:xfrm>
          <a:prstGeom prst="heart">
            <a:avLst/>
          </a:prstGeom>
          <a:solidFill>
            <a:schemeClr val="accen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30"/>
          <p:cNvSpPr/>
          <p:nvPr/>
        </p:nvSpPr>
        <p:spPr>
          <a:xfrm rot="-706569">
            <a:off x="5667165" y="172931"/>
            <a:ext cx="267531" cy="268767"/>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30"/>
          <p:cNvSpPr/>
          <p:nvPr/>
        </p:nvSpPr>
        <p:spPr>
          <a:xfrm rot="-707712">
            <a:off x="1144463" y="1410127"/>
            <a:ext cx="208400" cy="210518"/>
          </a:xfrm>
          <a:prstGeom prst="heart">
            <a:avLst/>
          </a:prstGeom>
          <a:solidFill>
            <a:srgbClr val="FAECFF"/>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55" name="Shape 55"/>
        <p:cNvGrpSpPr/>
        <p:nvPr/>
      </p:nvGrpSpPr>
      <p:grpSpPr>
        <a:xfrm>
          <a:off x="0" y="0"/>
          <a:ext cx="0" cy="0"/>
          <a:chOff x="0" y="0"/>
          <a:chExt cx="0" cy="0"/>
        </a:xfrm>
      </p:grpSpPr>
      <p:sp>
        <p:nvSpPr>
          <p:cNvPr id="56" name="Google Shape;56;p4"/>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57" name="Google Shape;57;p4"/>
          <p:cNvSpPr txBox="1"/>
          <p:nvPr>
            <p:ph idx="1" type="body"/>
          </p:nvPr>
        </p:nvSpPr>
        <p:spPr>
          <a:xfrm>
            <a:off x="713225" y="1187600"/>
            <a:ext cx="7717500" cy="3416400"/>
          </a:xfrm>
          <a:prstGeom prst="rect">
            <a:avLst/>
          </a:prstGeom>
        </p:spPr>
        <p:txBody>
          <a:bodyPr anchorCtr="0" anchor="t" bIns="91425" lIns="91425" spcFirstLastPara="1" rIns="91425" wrap="square" tIns="91425">
            <a:noAutofit/>
          </a:bodyPr>
          <a:lstStyle>
            <a:lvl1pPr indent="-330200" lvl="0" marL="457200">
              <a:spcBef>
                <a:spcPts val="0"/>
              </a:spcBef>
              <a:spcAft>
                <a:spcPts val="0"/>
              </a:spcAft>
              <a:buSzPts val="1600"/>
              <a:buChar char="●"/>
              <a:defRPr/>
            </a:lvl1pPr>
            <a:lvl2pPr indent="-330200" lvl="1" marL="914400">
              <a:spcBef>
                <a:spcPts val="0"/>
              </a:spcBef>
              <a:spcAft>
                <a:spcPts val="0"/>
              </a:spcAft>
              <a:buSzPts val="1600"/>
              <a:buChar char="○"/>
              <a:defRPr/>
            </a:lvl2pPr>
            <a:lvl3pPr indent="-330200" lvl="2" marL="1371600">
              <a:spcBef>
                <a:spcPts val="0"/>
              </a:spcBef>
              <a:spcAft>
                <a:spcPts val="0"/>
              </a:spcAft>
              <a:buSzPts val="1600"/>
              <a:buChar char="■"/>
              <a:defRPr/>
            </a:lvl3pPr>
            <a:lvl4pPr indent="-330200" lvl="3" marL="1828800">
              <a:spcBef>
                <a:spcPts val="0"/>
              </a:spcBef>
              <a:spcAft>
                <a:spcPts val="0"/>
              </a:spcAft>
              <a:buSzPts val="1600"/>
              <a:buChar char="●"/>
              <a:defRPr/>
            </a:lvl4pPr>
            <a:lvl5pPr indent="-330200" lvl="4" marL="2286000">
              <a:spcBef>
                <a:spcPts val="0"/>
              </a:spcBef>
              <a:spcAft>
                <a:spcPts val="0"/>
              </a:spcAft>
              <a:buSzPts val="1600"/>
              <a:buChar char="○"/>
              <a:defRPr/>
            </a:lvl5pPr>
            <a:lvl6pPr indent="-330200" lvl="5" marL="2743200">
              <a:spcBef>
                <a:spcPts val="0"/>
              </a:spcBef>
              <a:spcAft>
                <a:spcPts val="0"/>
              </a:spcAft>
              <a:buSzPts val="1600"/>
              <a:buChar char="■"/>
              <a:defRPr/>
            </a:lvl6pPr>
            <a:lvl7pPr indent="-330200" lvl="6" marL="3200400">
              <a:spcBef>
                <a:spcPts val="0"/>
              </a:spcBef>
              <a:spcAft>
                <a:spcPts val="0"/>
              </a:spcAft>
              <a:buSzPts val="1600"/>
              <a:buChar char="●"/>
              <a:defRPr/>
            </a:lvl7pPr>
            <a:lvl8pPr indent="-330200" lvl="7" marL="3657600">
              <a:spcBef>
                <a:spcPts val="0"/>
              </a:spcBef>
              <a:spcAft>
                <a:spcPts val="0"/>
              </a:spcAft>
              <a:buSzPts val="1600"/>
              <a:buChar char="○"/>
              <a:defRPr/>
            </a:lvl8pPr>
            <a:lvl9pPr indent="-330200" lvl="8" marL="4114800">
              <a:spcBef>
                <a:spcPts val="0"/>
              </a:spcBef>
              <a:spcAft>
                <a:spcPts val="0"/>
              </a:spcAft>
              <a:buSzPts val="1600"/>
              <a:buChar char="■"/>
              <a:defRPr/>
            </a:lvl9pPr>
          </a:lstStyle>
          <a:p/>
        </p:txBody>
      </p:sp>
      <p:sp>
        <p:nvSpPr>
          <p:cNvPr id="58" name="Google Shape;58;p4"/>
          <p:cNvSpPr/>
          <p:nvPr/>
        </p:nvSpPr>
        <p:spPr>
          <a:xfrm flipH="1">
            <a:off x="-650350" y="3239575"/>
            <a:ext cx="2154300" cy="21543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4"/>
          <p:cNvSpPr/>
          <p:nvPr/>
        </p:nvSpPr>
        <p:spPr>
          <a:xfrm flipH="1">
            <a:off x="7367275" y="-351575"/>
            <a:ext cx="1490400" cy="14904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4"/>
          <p:cNvSpPr/>
          <p:nvPr/>
        </p:nvSpPr>
        <p:spPr>
          <a:xfrm flipH="1">
            <a:off x="7216525" y="4555125"/>
            <a:ext cx="1208100" cy="12081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4"/>
          <p:cNvSpPr/>
          <p:nvPr/>
        </p:nvSpPr>
        <p:spPr>
          <a:xfrm flipH="1">
            <a:off x="1128313" y="-595212"/>
            <a:ext cx="1208100" cy="12081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4"/>
          <p:cNvSpPr/>
          <p:nvPr/>
        </p:nvSpPr>
        <p:spPr>
          <a:xfrm flipH="1">
            <a:off x="136556" y="2030400"/>
            <a:ext cx="360600" cy="3606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4"/>
          <p:cNvSpPr/>
          <p:nvPr/>
        </p:nvSpPr>
        <p:spPr>
          <a:xfrm flipH="1">
            <a:off x="4304543" y="4679411"/>
            <a:ext cx="303900" cy="303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4"/>
          <p:cNvSpPr/>
          <p:nvPr/>
        </p:nvSpPr>
        <p:spPr>
          <a:xfrm flipH="1">
            <a:off x="8749469" y="2458788"/>
            <a:ext cx="225900" cy="225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 name="Google Shape;65;p4"/>
          <p:cNvSpPr/>
          <p:nvPr/>
        </p:nvSpPr>
        <p:spPr>
          <a:xfrm flipH="1">
            <a:off x="4726855" y="241674"/>
            <a:ext cx="303900" cy="303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4"/>
          <p:cNvSpPr/>
          <p:nvPr/>
        </p:nvSpPr>
        <p:spPr>
          <a:xfrm flipH="1">
            <a:off x="6133306" y="103500"/>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4"/>
          <p:cNvSpPr/>
          <p:nvPr/>
        </p:nvSpPr>
        <p:spPr>
          <a:xfrm flipH="1">
            <a:off x="1758656" y="103488"/>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4"/>
          <p:cNvSpPr/>
          <p:nvPr/>
        </p:nvSpPr>
        <p:spPr>
          <a:xfrm flipH="1">
            <a:off x="7409031" y="4652775"/>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4"/>
          <p:cNvSpPr/>
          <p:nvPr/>
        </p:nvSpPr>
        <p:spPr>
          <a:xfrm flipH="1" rot="707712">
            <a:off x="8449580" y="1255402"/>
            <a:ext cx="208400" cy="210518"/>
          </a:xfrm>
          <a:prstGeom prst="heart">
            <a:avLst/>
          </a:prstGeom>
          <a:solidFill>
            <a:srgbClr val="FAECFF"/>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4"/>
          <p:cNvSpPr/>
          <p:nvPr/>
        </p:nvSpPr>
        <p:spPr>
          <a:xfrm flipH="1">
            <a:off x="192955" y="644788"/>
            <a:ext cx="247800" cy="228600"/>
          </a:xfrm>
          <a:prstGeom prst="heart">
            <a:avLst/>
          </a:prstGeom>
          <a:solidFill>
            <a:schemeClr val="accent1"/>
          </a:solidFill>
          <a:ln cap="flat" cmpd="sng" w="9525">
            <a:solidFill>
              <a:srgbClr val="5EBC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4"/>
          <p:cNvSpPr/>
          <p:nvPr/>
        </p:nvSpPr>
        <p:spPr>
          <a:xfrm flipH="1" rot="1102753">
            <a:off x="8664882" y="3851568"/>
            <a:ext cx="195049" cy="197516"/>
          </a:xfrm>
          <a:prstGeom prst="heart">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4"/>
          <p:cNvSpPr/>
          <p:nvPr/>
        </p:nvSpPr>
        <p:spPr>
          <a:xfrm flipH="1" rot="-1082921">
            <a:off x="6331217" y="4725178"/>
            <a:ext cx="211087" cy="213269"/>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4"/>
          <p:cNvSpPr/>
          <p:nvPr/>
        </p:nvSpPr>
        <p:spPr>
          <a:xfrm rot="-705814">
            <a:off x="277834" y="3493753"/>
            <a:ext cx="297243" cy="268767"/>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4"/>
          <p:cNvSpPr/>
          <p:nvPr/>
        </p:nvSpPr>
        <p:spPr>
          <a:xfrm rot="-1103102">
            <a:off x="2587871" y="4817950"/>
            <a:ext cx="217818" cy="197516"/>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 name="Google Shape;75;p4"/>
          <p:cNvSpPr/>
          <p:nvPr/>
        </p:nvSpPr>
        <p:spPr>
          <a:xfrm flipH="1" rot="-1082921">
            <a:off x="7797342" y="201066"/>
            <a:ext cx="211087" cy="213269"/>
          </a:xfrm>
          <a:prstGeom prst="heart">
            <a:avLst/>
          </a:prstGeom>
          <a:solidFill>
            <a:schemeClr val="accen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4"/>
          <p:cNvSpPr/>
          <p:nvPr/>
        </p:nvSpPr>
        <p:spPr>
          <a:xfrm rot="1082921">
            <a:off x="859010" y="4809978"/>
            <a:ext cx="211087" cy="213269"/>
          </a:xfrm>
          <a:prstGeom prst="heart">
            <a:avLst/>
          </a:prstGeom>
          <a:solidFill>
            <a:schemeClr val="accen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 name="Google Shape;77;p4"/>
          <p:cNvSpPr/>
          <p:nvPr/>
        </p:nvSpPr>
        <p:spPr>
          <a:xfrm flipH="1" rot="706569">
            <a:off x="3331885" y="172931"/>
            <a:ext cx="267531" cy="268767"/>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3">
  <p:cSld name="CUSTOM_3_1_1">
    <p:spTree>
      <p:nvGrpSpPr>
        <p:cNvPr id="669" name="Shape 669"/>
        <p:cNvGrpSpPr/>
        <p:nvPr/>
      </p:nvGrpSpPr>
      <p:grpSpPr>
        <a:xfrm>
          <a:off x="0" y="0"/>
          <a:ext cx="0" cy="0"/>
          <a:chOff x="0" y="0"/>
          <a:chExt cx="0" cy="0"/>
        </a:xfrm>
      </p:grpSpPr>
      <p:sp>
        <p:nvSpPr>
          <p:cNvPr id="670" name="Google Shape;670;p31"/>
          <p:cNvSpPr txBox="1"/>
          <p:nvPr>
            <p:ph type="title"/>
          </p:nvPr>
        </p:nvSpPr>
        <p:spPr>
          <a:xfrm flipH="1">
            <a:off x="1394521" y="2530325"/>
            <a:ext cx="3898500" cy="841800"/>
          </a:xfrm>
          <a:prstGeom prst="rect">
            <a:avLst/>
          </a:prstGeom>
        </p:spPr>
        <p:txBody>
          <a:bodyPr anchorCtr="0" anchor="t" bIns="91425" lIns="91425" spcFirstLastPara="1" rIns="91425" wrap="square" tIns="91425">
            <a:noAutofit/>
          </a:bodyPr>
          <a:lstStyle>
            <a:lvl1pPr lvl="0" rtl="0" algn="r">
              <a:spcBef>
                <a:spcPts val="0"/>
              </a:spcBef>
              <a:spcAft>
                <a:spcPts val="0"/>
              </a:spcAft>
              <a:buSzPts val="3600"/>
              <a:buNone/>
              <a:defRPr sz="5700">
                <a:solidFill>
                  <a:schemeClr val="accent6"/>
                </a:solidFill>
              </a:defRPr>
            </a:lvl1pPr>
            <a:lvl2pPr lvl="1" rtl="0" algn="r">
              <a:spcBef>
                <a:spcPts val="0"/>
              </a:spcBef>
              <a:spcAft>
                <a:spcPts val="0"/>
              </a:spcAft>
              <a:buSzPts val="3600"/>
              <a:buNone/>
              <a:defRPr sz="3600"/>
            </a:lvl2pPr>
            <a:lvl3pPr lvl="2" rtl="0" algn="r">
              <a:spcBef>
                <a:spcPts val="0"/>
              </a:spcBef>
              <a:spcAft>
                <a:spcPts val="0"/>
              </a:spcAft>
              <a:buSzPts val="3600"/>
              <a:buNone/>
              <a:defRPr sz="3600"/>
            </a:lvl3pPr>
            <a:lvl4pPr lvl="3" rtl="0" algn="r">
              <a:spcBef>
                <a:spcPts val="0"/>
              </a:spcBef>
              <a:spcAft>
                <a:spcPts val="0"/>
              </a:spcAft>
              <a:buSzPts val="3600"/>
              <a:buNone/>
              <a:defRPr sz="3600"/>
            </a:lvl4pPr>
            <a:lvl5pPr lvl="4" rtl="0" algn="r">
              <a:spcBef>
                <a:spcPts val="0"/>
              </a:spcBef>
              <a:spcAft>
                <a:spcPts val="0"/>
              </a:spcAft>
              <a:buSzPts val="3600"/>
              <a:buNone/>
              <a:defRPr sz="3600"/>
            </a:lvl5pPr>
            <a:lvl6pPr lvl="5" rtl="0" algn="r">
              <a:spcBef>
                <a:spcPts val="0"/>
              </a:spcBef>
              <a:spcAft>
                <a:spcPts val="0"/>
              </a:spcAft>
              <a:buSzPts val="3600"/>
              <a:buNone/>
              <a:defRPr sz="3600"/>
            </a:lvl6pPr>
            <a:lvl7pPr lvl="6" rtl="0" algn="r">
              <a:spcBef>
                <a:spcPts val="0"/>
              </a:spcBef>
              <a:spcAft>
                <a:spcPts val="0"/>
              </a:spcAft>
              <a:buSzPts val="3600"/>
              <a:buNone/>
              <a:defRPr sz="3600"/>
            </a:lvl7pPr>
            <a:lvl8pPr lvl="7" rtl="0" algn="r">
              <a:spcBef>
                <a:spcPts val="0"/>
              </a:spcBef>
              <a:spcAft>
                <a:spcPts val="0"/>
              </a:spcAft>
              <a:buSzPts val="3600"/>
              <a:buNone/>
              <a:defRPr sz="3600"/>
            </a:lvl8pPr>
            <a:lvl9pPr lvl="8" rtl="0" algn="r">
              <a:spcBef>
                <a:spcPts val="0"/>
              </a:spcBef>
              <a:spcAft>
                <a:spcPts val="0"/>
              </a:spcAft>
              <a:buSzPts val="3600"/>
              <a:buNone/>
              <a:defRPr sz="3600"/>
            </a:lvl9pPr>
          </a:lstStyle>
          <a:p/>
        </p:txBody>
      </p:sp>
      <p:sp>
        <p:nvSpPr>
          <p:cNvPr id="671" name="Google Shape;671;p31"/>
          <p:cNvSpPr txBox="1"/>
          <p:nvPr>
            <p:ph idx="1" type="subTitle"/>
          </p:nvPr>
        </p:nvSpPr>
        <p:spPr>
          <a:xfrm flipH="1">
            <a:off x="1394490" y="3488529"/>
            <a:ext cx="3898500" cy="5151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2800"/>
              <a:buNone/>
              <a:defRPr/>
            </a:lvl1pPr>
            <a:lvl2pPr lvl="1" rtl="0" algn="r">
              <a:lnSpc>
                <a:spcPct val="100000"/>
              </a:lnSpc>
              <a:spcBef>
                <a:spcPts val="0"/>
              </a:spcBef>
              <a:spcAft>
                <a:spcPts val="0"/>
              </a:spcAft>
              <a:buSzPts val="2800"/>
              <a:buNone/>
              <a:defRPr sz="2800"/>
            </a:lvl2pPr>
            <a:lvl3pPr lvl="2" rtl="0" algn="r">
              <a:lnSpc>
                <a:spcPct val="100000"/>
              </a:lnSpc>
              <a:spcBef>
                <a:spcPts val="0"/>
              </a:spcBef>
              <a:spcAft>
                <a:spcPts val="0"/>
              </a:spcAft>
              <a:buSzPts val="2800"/>
              <a:buNone/>
              <a:defRPr sz="2800"/>
            </a:lvl3pPr>
            <a:lvl4pPr lvl="3" rtl="0" algn="r">
              <a:lnSpc>
                <a:spcPct val="100000"/>
              </a:lnSpc>
              <a:spcBef>
                <a:spcPts val="0"/>
              </a:spcBef>
              <a:spcAft>
                <a:spcPts val="0"/>
              </a:spcAft>
              <a:buSzPts val="2800"/>
              <a:buNone/>
              <a:defRPr sz="2800"/>
            </a:lvl4pPr>
            <a:lvl5pPr lvl="4" rtl="0" algn="r">
              <a:lnSpc>
                <a:spcPct val="100000"/>
              </a:lnSpc>
              <a:spcBef>
                <a:spcPts val="0"/>
              </a:spcBef>
              <a:spcAft>
                <a:spcPts val="0"/>
              </a:spcAft>
              <a:buSzPts val="2800"/>
              <a:buNone/>
              <a:defRPr sz="2800"/>
            </a:lvl5pPr>
            <a:lvl6pPr lvl="5" rtl="0" algn="r">
              <a:lnSpc>
                <a:spcPct val="100000"/>
              </a:lnSpc>
              <a:spcBef>
                <a:spcPts val="0"/>
              </a:spcBef>
              <a:spcAft>
                <a:spcPts val="0"/>
              </a:spcAft>
              <a:buSzPts val="2800"/>
              <a:buNone/>
              <a:defRPr sz="2800"/>
            </a:lvl6pPr>
            <a:lvl7pPr lvl="6" rtl="0" algn="r">
              <a:lnSpc>
                <a:spcPct val="100000"/>
              </a:lnSpc>
              <a:spcBef>
                <a:spcPts val="0"/>
              </a:spcBef>
              <a:spcAft>
                <a:spcPts val="0"/>
              </a:spcAft>
              <a:buSzPts val="2800"/>
              <a:buNone/>
              <a:defRPr sz="2800"/>
            </a:lvl7pPr>
            <a:lvl8pPr lvl="7" rtl="0" algn="r">
              <a:lnSpc>
                <a:spcPct val="100000"/>
              </a:lnSpc>
              <a:spcBef>
                <a:spcPts val="0"/>
              </a:spcBef>
              <a:spcAft>
                <a:spcPts val="0"/>
              </a:spcAft>
              <a:buSzPts val="2800"/>
              <a:buNone/>
              <a:defRPr sz="2800"/>
            </a:lvl8pPr>
            <a:lvl9pPr lvl="8" rtl="0" algn="r">
              <a:lnSpc>
                <a:spcPct val="100000"/>
              </a:lnSpc>
              <a:spcBef>
                <a:spcPts val="0"/>
              </a:spcBef>
              <a:spcAft>
                <a:spcPts val="0"/>
              </a:spcAft>
              <a:buSzPts val="2800"/>
              <a:buNone/>
              <a:defRPr sz="2800"/>
            </a:lvl9pPr>
          </a:lstStyle>
          <a:p/>
        </p:txBody>
      </p:sp>
      <p:sp>
        <p:nvSpPr>
          <p:cNvPr id="672" name="Google Shape;672;p31"/>
          <p:cNvSpPr txBox="1"/>
          <p:nvPr>
            <p:ph hasCustomPrompt="1" idx="2" type="title"/>
          </p:nvPr>
        </p:nvSpPr>
        <p:spPr>
          <a:xfrm flipH="1">
            <a:off x="3684411" y="1244606"/>
            <a:ext cx="1693500" cy="10458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2000"/>
              <a:buNone/>
              <a:defRPr sz="6000">
                <a:solidFill>
                  <a:schemeClr val="accent6"/>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673" name="Google Shape;673;p31"/>
          <p:cNvSpPr/>
          <p:nvPr/>
        </p:nvSpPr>
        <p:spPr>
          <a:xfrm flipH="1">
            <a:off x="8299225" y="0"/>
            <a:ext cx="352800" cy="790200"/>
          </a:xfrm>
          <a:prstGeom prst="rect">
            <a:avLst/>
          </a:prstGeom>
          <a:solidFill>
            <a:srgbClr val="00F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31"/>
          <p:cNvSpPr/>
          <p:nvPr/>
        </p:nvSpPr>
        <p:spPr>
          <a:xfrm flipH="1">
            <a:off x="7492625" y="-587000"/>
            <a:ext cx="1791900" cy="17919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31"/>
          <p:cNvSpPr/>
          <p:nvPr/>
        </p:nvSpPr>
        <p:spPr>
          <a:xfrm flipH="1">
            <a:off x="8106600" y="4638675"/>
            <a:ext cx="820200" cy="8202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31"/>
          <p:cNvSpPr/>
          <p:nvPr/>
        </p:nvSpPr>
        <p:spPr>
          <a:xfrm flipH="1">
            <a:off x="361750" y="216675"/>
            <a:ext cx="1853700" cy="18537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31"/>
          <p:cNvSpPr/>
          <p:nvPr/>
        </p:nvSpPr>
        <p:spPr>
          <a:xfrm flipH="1">
            <a:off x="204775" y="4150725"/>
            <a:ext cx="1279800" cy="1279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sp>
        <p:nvSpPr>
          <p:cNvPr id="678" name="Google Shape;678;p31"/>
          <p:cNvSpPr/>
          <p:nvPr/>
        </p:nvSpPr>
        <p:spPr>
          <a:xfrm flipH="1">
            <a:off x="532925" y="2120050"/>
            <a:ext cx="360600" cy="3606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31"/>
          <p:cNvSpPr/>
          <p:nvPr/>
        </p:nvSpPr>
        <p:spPr>
          <a:xfrm flipH="1">
            <a:off x="6443912" y="4663461"/>
            <a:ext cx="303900" cy="303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31"/>
          <p:cNvSpPr/>
          <p:nvPr/>
        </p:nvSpPr>
        <p:spPr>
          <a:xfrm flipH="1">
            <a:off x="7429338" y="2215988"/>
            <a:ext cx="225900" cy="225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31"/>
          <p:cNvSpPr/>
          <p:nvPr/>
        </p:nvSpPr>
        <p:spPr>
          <a:xfrm flipH="1">
            <a:off x="4085337" y="308999"/>
            <a:ext cx="303900" cy="303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31"/>
          <p:cNvSpPr/>
          <p:nvPr/>
        </p:nvSpPr>
        <p:spPr>
          <a:xfrm flipH="1">
            <a:off x="7938800" y="178900"/>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31"/>
          <p:cNvSpPr/>
          <p:nvPr/>
        </p:nvSpPr>
        <p:spPr>
          <a:xfrm flipH="1">
            <a:off x="2047200" y="128638"/>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31"/>
          <p:cNvSpPr/>
          <p:nvPr/>
        </p:nvSpPr>
        <p:spPr>
          <a:xfrm flipH="1">
            <a:off x="713075" y="4164675"/>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31"/>
          <p:cNvSpPr/>
          <p:nvPr/>
        </p:nvSpPr>
        <p:spPr>
          <a:xfrm flipH="1" rot="707712">
            <a:off x="8672024" y="1840602"/>
            <a:ext cx="208400" cy="210518"/>
          </a:xfrm>
          <a:prstGeom prst="heart">
            <a:avLst/>
          </a:prstGeom>
          <a:solidFill>
            <a:srgbClr val="FAECFF"/>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31"/>
          <p:cNvSpPr/>
          <p:nvPr/>
        </p:nvSpPr>
        <p:spPr>
          <a:xfrm flipH="1">
            <a:off x="769474" y="752350"/>
            <a:ext cx="247800" cy="228600"/>
          </a:xfrm>
          <a:prstGeom prst="heart">
            <a:avLst/>
          </a:prstGeom>
          <a:solidFill>
            <a:schemeClr val="accent1"/>
          </a:solidFill>
          <a:ln cap="flat" cmpd="sng" w="9525">
            <a:solidFill>
              <a:srgbClr val="5EBC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31"/>
          <p:cNvSpPr/>
          <p:nvPr/>
        </p:nvSpPr>
        <p:spPr>
          <a:xfrm flipH="1" rot="1102753">
            <a:off x="8762926" y="3096618"/>
            <a:ext cx="195049" cy="197516"/>
          </a:xfrm>
          <a:prstGeom prst="heart">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31"/>
          <p:cNvSpPr/>
          <p:nvPr/>
        </p:nvSpPr>
        <p:spPr>
          <a:xfrm flipH="1" rot="-1082921">
            <a:off x="7755736" y="4397691"/>
            <a:ext cx="211087" cy="213269"/>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31"/>
          <p:cNvSpPr/>
          <p:nvPr/>
        </p:nvSpPr>
        <p:spPr>
          <a:xfrm rot="-705814">
            <a:off x="334103" y="3280566"/>
            <a:ext cx="297243" cy="268767"/>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31"/>
          <p:cNvSpPr/>
          <p:nvPr/>
        </p:nvSpPr>
        <p:spPr>
          <a:xfrm rot="-1103102">
            <a:off x="4605040" y="4690713"/>
            <a:ext cx="217818" cy="197516"/>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31"/>
          <p:cNvSpPr/>
          <p:nvPr/>
        </p:nvSpPr>
        <p:spPr>
          <a:xfrm flipH="1" rot="-1082921">
            <a:off x="5979436" y="353041"/>
            <a:ext cx="211087" cy="213269"/>
          </a:xfrm>
          <a:prstGeom prst="heart">
            <a:avLst/>
          </a:prstGeom>
          <a:solidFill>
            <a:schemeClr val="accen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31"/>
          <p:cNvSpPr/>
          <p:nvPr/>
        </p:nvSpPr>
        <p:spPr>
          <a:xfrm rot="1082921">
            <a:off x="2282904" y="4550466"/>
            <a:ext cx="211087" cy="213269"/>
          </a:xfrm>
          <a:prstGeom prst="heart">
            <a:avLst/>
          </a:prstGeom>
          <a:solidFill>
            <a:schemeClr val="accen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31"/>
          <p:cNvSpPr/>
          <p:nvPr/>
        </p:nvSpPr>
        <p:spPr>
          <a:xfrm flipH="1" rot="706569">
            <a:off x="3084229" y="172931"/>
            <a:ext cx="267531" cy="268767"/>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1">
    <p:spTree>
      <p:nvGrpSpPr>
        <p:cNvPr id="694" name="Shape 694"/>
        <p:cNvGrpSpPr/>
        <p:nvPr/>
      </p:nvGrpSpPr>
      <p:grpSpPr>
        <a:xfrm>
          <a:off x="0" y="0"/>
          <a:ext cx="0" cy="0"/>
          <a:chOff x="0" y="0"/>
          <a:chExt cx="0" cy="0"/>
        </a:xfrm>
      </p:grpSpPr>
      <p:sp>
        <p:nvSpPr>
          <p:cNvPr id="695" name="Google Shape;695;p32"/>
          <p:cNvSpPr txBox="1"/>
          <p:nvPr>
            <p:ph type="ctrTitle"/>
          </p:nvPr>
        </p:nvSpPr>
        <p:spPr>
          <a:xfrm>
            <a:off x="4097425" y="539500"/>
            <a:ext cx="4106100" cy="844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5200"/>
              <a:buNone/>
              <a:defRPr sz="50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696" name="Google Shape;696;p32"/>
          <p:cNvSpPr txBox="1"/>
          <p:nvPr>
            <p:ph idx="1" type="subTitle"/>
          </p:nvPr>
        </p:nvSpPr>
        <p:spPr>
          <a:xfrm>
            <a:off x="4097375" y="1384025"/>
            <a:ext cx="4106100" cy="1206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800"/>
              <a:buNone/>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697" name="Google Shape;697;p32"/>
          <p:cNvSpPr/>
          <p:nvPr/>
        </p:nvSpPr>
        <p:spPr>
          <a:xfrm>
            <a:off x="8065600" y="4124400"/>
            <a:ext cx="1791900" cy="17919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32"/>
          <p:cNvSpPr/>
          <p:nvPr/>
        </p:nvSpPr>
        <p:spPr>
          <a:xfrm>
            <a:off x="382150" y="-512450"/>
            <a:ext cx="1206300" cy="12063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32"/>
          <p:cNvSpPr/>
          <p:nvPr/>
        </p:nvSpPr>
        <p:spPr>
          <a:xfrm>
            <a:off x="8532100" y="539488"/>
            <a:ext cx="858900" cy="8589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32"/>
          <p:cNvSpPr/>
          <p:nvPr/>
        </p:nvSpPr>
        <p:spPr>
          <a:xfrm>
            <a:off x="-184825" y="4380450"/>
            <a:ext cx="1279800" cy="1279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1" name="Google Shape;701;p32"/>
          <p:cNvGrpSpPr/>
          <p:nvPr/>
        </p:nvGrpSpPr>
        <p:grpSpPr>
          <a:xfrm>
            <a:off x="10824898" y="1207855"/>
            <a:ext cx="1207966" cy="3055591"/>
            <a:chOff x="2247525" y="1706825"/>
            <a:chExt cx="1099250" cy="2773775"/>
          </a:xfrm>
        </p:grpSpPr>
        <p:sp>
          <p:nvSpPr>
            <p:cNvPr id="702" name="Google Shape;702;p32"/>
            <p:cNvSpPr/>
            <p:nvPr/>
          </p:nvSpPr>
          <p:spPr>
            <a:xfrm>
              <a:off x="2331275" y="4056725"/>
              <a:ext cx="938725" cy="230325"/>
            </a:xfrm>
            <a:custGeom>
              <a:rect b="b" l="l" r="r" t="t"/>
              <a:pathLst>
                <a:path extrusionOk="0" h="9213" w="37549">
                  <a:moveTo>
                    <a:pt x="18775" y="0"/>
                  </a:moveTo>
                  <a:cubicBezTo>
                    <a:pt x="8422" y="0"/>
                    <a:pt x="1" y="2071"/>
                    <a:pt x="1" y="4607"/>
                  </a:cubicBezTo>
                  <a:cubicBezTo>
                    <a:pt x="1" y="7166"/>
                    <a:pt x="8422" y="9213"/>
                    <a:pt x="18775" y="9213"/>
                  </a:cubicBezTo>
                  <a:cubicBezTo>
                    <a:pt x="29150" y="9213"/>
                    <a:pt x="37549" y="7166"/>
                    <a:pt x="37549" y="4607"/>
                  </a:cubicBezTo>
                  <a:cubicBezTo>
                    <a:pt x="37549" y="2071"/>
                    <a:pt x="29150" y="0"/>
                    <a:pt x="18775" y="0"/>
                  </a:cubicBezTo>
                  <a:close/>
                </a:path>
              </a:pathLst>
            </a:custGeom>
            <a:solidFill>
              <a:srgbClr val="DCEF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32"/>
            <p:cNvSpPr/>
            <p:nvPr/>
          </p:nvSpPr>
          <p:spPr>
            <a:xfrm>
              <a:off x="2911700" y="2018225"/>
              <a:ext cx="129725" cy="174525"/>
            </a:xfrm>
            <a:custGeom>
              <a:rect b="b" l="l" r="r" t="t"/>
              <a:pathLst>
                <a:path extrusionOk="0" h="6981" w="5189">
                  <a:moveTo>
                    <a:pt x="1001" y="1"/>
                  </a:moveTo>
                  <a:cubicBezTo>
                    <a:pt x="978" y="303"/>
                    <a:pt x="932" y="582"/>
                    <a:pt x="862" y="862"/>
                  </a:cubicBezTo>
                  <a:cubicBezTo>
                    <a:pt x="862" y="908"/>
                    <a:pt x="838" y="978"/>
                    <a:pt x="792" y="1001"/>
                  </a:cubicBezTo>
                  <a:cubicBezTo>
                    <a:pt x="652" y="1373"/>
                    <a:pt x="373" y="1676"/>
                    <a:pt x="1" y="1839"/>
                  </a:cubicBezTo>
                  <a:cubicBezTo>
                    <a:pt x="164" y="3118"/>
                    <a:pt x="1443" y="4374"/>
                    <a:pt x="2537" y="4956"/>
                  </a:cubicBezTo>
                  <a:cubicBezTo>
                    <a:pt x="2560" y="4956"/>
                    <a:pt x="2583" y="4979"/>
                    <a:pt x="2607" y="5003"/>
                  </a:cubicBezTo>
                  <a:lnTo>
                    <a:pt x="2607" y="5026"/>
                  </a:lnTo>
                  <a:cubicBezTo>
                    <a:pt x="2607" y="5026"/>
                    <a:pt x="2630" y="5049"/>
                    <a:pt x="2630" y="5072"/>
                  </a:cubicBezTo>
                  <a:cubicBezTo>
                    <a:pt x="2769" y="5701"/>
                    <a:pt x="2955" y="6329"/>
                    <a:pt x="3118" y="6980"/>
                  </a:cubicBezTo>
                  <a:cubicBezTo>
                    <a:pt x="3653" y="6515"/>
                    <a:pt x="4049" y="5887"/>
                    <a:pt x="4584" y="5398"/>
                  </a:cubicBezTo>
                  <a:lnTo>
                    <a:pt x="4607" y="5398"/>
                  </a:lnTo>
                  <a:cubicBezTo>
                    <a:pt x="4979" y="5119"/>
                    <a:pt x="5189" y="4677"/>
                    <a:pt x="5166" y="4235"/>
                  </a:cubicBezTo>
                  <a:cubicBezTo>
                    <a:pt x="3793" y="3932"/>
                    <a:pt x="2467" y="2676"/>
                    <a:pt x="1722" y="1583"/>
                  </a:cubicBezTo>
                  <a:cubicBezTo>
                    <a:pt x="1397" y="1094"/>
                    <a:pt x="1141" y="559"/>
                    <a:pt x="1001" y="1"/>
                  </a:cubicBezTo>
                  <a:close/>
                </a:path>
              </a:pathLst>
            </a:custGeom>
            <a:solidFill>
              <a:srgbClr val="F9C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32"/>
            <p:cNvSpPr/>
            <p:nvPr/>
          </p:nvSpPr>
          <p:spPr>
            <a:xfrm>
              <a:off x="2954175" y="1715900"/>
              <a:ext cx="240225" cy="184300"/>
            </a:xfrm>
            <a:custGeom>
              <a:rect b="b" l="l" r="r" t="t"/>
              <a:pathLst>
                <a:path extrusionOk="0" h="7372" w="9609">
                  <a:moveTo>
                    <a:pt x="4112" y="271"/>
                  </a:moveTo>
                  <a:cubicBezTo>
                    <a:pt x="4143" y="271"/>
                    <a:pt x="4176" y="280"/>
                    <a:pt x="4211" y="299"/>
                  </a:cubicBezTo>
                  <a:lnTo>
                    <a:pt x="4211" y="276"/>
                  </a:lnTo>
                  <a:lnTo>
                    <a:pt x="4606" y="532"/>
                  </a:lnTo>
                  <a:cubicBezTo>
                    <a:pt x="4783" y="630"/>
                    <a:pt x="4678" y="860"/>
                    <a:pt x="4530" y="860"/>
                  </a:cubicBezTo>
                  <a:cubicBezTo>
                    <a:pt x="4502" y="860"/>
                    <a:pt x="4473" y="852"/>
                    <a:pt x="4444" y="834"/>
                  </a:cubicBezTo>
                  <a:lnTo>
                    <a:pt x="4025" y="602"/>
                  </a:lnTo>
                  <a:cubicBezTo>
                    <a:pt x="3870" y="485"/>
                    <a:pt x="3957" y="271"/>
                    <a:pt x="4112" y="271"/>
                  </a:cubicBezTo>
                  <a:close/>
                  <a:moveTo>
                    <a:pt x="2960" y="647"/>
                  </a:moveTo>
                  <a:cubicBezTo>
                    <a:pt x="2966" y="647"/>
                    <a:pt x="2972" y="647"/>
                    <a:pt x="2978" y="648"/>
                  </a:cubicBezTo>
                  <a:cubicBezTo>
                    <a:pt x="3211" y="648"/>
                    <a:pt x="3443" y="695"/>
                    <a:pt x="3676" y="764"/>
                  </a:cubicBezTo>
                  <a:cubicBezTo>
                    <a:pt x="3861" y="847"/>
                    <a:pt x="3810" y="1129"/>
                    <a:pt x="3651" y="1129"/>
                  </a:cubicBezTo>
                  <a:cubicBezTo>
                    <a:pt x="3630" y="1129"/>
                    <a:pt x="3607" y="1124"/>
                    <a:pt x="3583" y="1113"/>
                  </a:cubicBezTo>
                  <a:cubicBezTo>
                    <a:pt x="3397" y="1044"/>
                    <a:pt x="3187" y="997"/>
                    <a:pt x="3001" y="997"/>
                  </a:cubicBezTo>
                  <a:cubicBezTo>
                    <a:pt x="2776" y="997"/>
                    <a:pt x="2769" y="647"/>
                    <a:pt x="2960" y="647"/>
                  </a:cubicBezTo>
                  <a:close/>
                  <a:moveTo>
                    <a:pt x="4652" y="1358"/>
                  </a:moveTo>
                  <a:cubicBezTo>
                    <a:pt x="4682" y="1358"/>
                    <a:pt x="4714" y="1369"/>
                    <a:pt x="4746" y="1393"/>
                  </a:cubicBezTo>
                  <a:cubicBezTo>
                    <a:pt x="6165" y="2300"/>
                    <a:pt x="7026" y="3882"/>
                    <a:pt x="7003" y="5557"/>
                  </a:cubicBezTo>
                  <a:cubicBezTo>
                    <a:pt x="6991" y="5661"/>
                    <a:pt x="6910" y="5714"/>
                    <a:pt x="6828" y="5714"/>
                  </a:cubicBezTo>
                  <a:cubicBezTo>
                    <a:pt x="6747" y="5714"/>
                    <a:pt x="6665" y="5661"/>
                    <a:pt x="6654" y="5557"/>
                  </a:cubicBezTo>
                  <a:cubicBezTo>
                    <a:pt x="6677" y="3998"/>
                    <a:pt x="5886" y="2532"/>
                    <a:pt x="4560" y="1695"/>
                  </a:cubicBezTo>
                  <a:cubicBezTo>
                    <a:pt x="4406" y="1599"/>
                    <a:pt x="4507" y="1358"/>
                    <a:pt x="4652" y="1358"/>
                  </a:cubicBezTo>
                  <a:close/>
                  <a:moveTo>
                    <a:pt x="2238" y="1644"/>
                  </a:moveTo>
                  <a:cubicBezTo>
                    <a:pt x="2252" y="1644"/>
                    <a:pt x="2266" y="1646"/>
                    <a:pt x="2280" y="1648"/>
                  </a:cubicBezTo>
                  <a:cubicBezTo>
                    <a:pt x="3280" y="1835"/>
                    <a:pt x="4234" y="2067"/>
                    <a:pt x="4862" y="2905"/>
                  </a:cubicBezTo>
                  <a:cubicBezTo>
                    <a:pt x="5560" y="3812"/>
                    <a:pt x="5677" y="4998"/>
                    <a:pt x="5700" y="6115"/>
                  </a:cubicBezTo>
                  <a:cubicBezTo>
                    <a:pt x="5688" y="6220"/>
                    <a:pt x="5607" y="6272"/>
                    <a:pt x="5522" y="6272"/>
                  </a:cubicBezTo>
                  <a:cubicBezTo>
                    <a:pt x="5438" y="6272"/>
                    <a:pt x="5351" y="6220"/>
                    <a:pt x="5328" y="6115"/>
                  </a:cubicBezTo>
                  <a:cubicBezTo>
                    <a:pt x="5328" y="5138"/>
                    <a:pt x="5258" y="4138"/>
                    <a:pt x="4700" y="3300"/>
                  </a:cubicBezTo>
                  <a:cubicBezTo>
                    <a:pt x="4118" y="2416"/>
                    <a:pt x="3141" y="2184"/>
                    <a:pt x="2187" y="1997"/>
                  </a:cubicBezTo>
                  <a:cubicBezTo>
                    <a:pt x="1969" y="1954"/>
                    <a:pt x="2037" y="1644"/>
                    <a:pt x="2238" y="1644"/>
                  </a:cubicBezTo>
                  <a:close/>
                  <a:moveTo>
                    <a:pt x="6507" y="1872"/>
                  </a:moveTo>
                  <a:cubicBezTo>
                    <a:pt x="6548" y="1872"/>
                    <a:pt x="6591" y="1889"/>
                    <a:pt x="6630" y="1928"/>
                  </a:cubicBezTo>
                  <a:lnTo>
                    <a:pt x="6630" y="1904"/>
                  </a:lnTo>
                  <a:cubicBezTo>
                    <a:pt x="7770" y="3044"/>
                    <a:pt x="8096" y="4580"/>
                    <a:pt x="8352" y="6092"/>
                  </a:cubicBezTo>
                  <a:cubicBezTo>
                    <a:pt x="8366" y="6235"/>
                    <a:pt x="8249" y="6325"/>
                    <a:pt x="8146" y="6325"/>
                  </a:cubicBezTo>
                  <a:cubicBezTo>
                    <a:pt x="8081" y="6325"/>
                    <a:pt x="8021" y="6289"/>
                    <a:pt x="8003" y="6208"/>
                  </a:cubicBezTo>
                  <a:cubicBezTo>
                    <a:pt x="7747" y="4743"/>
                    <a:pt x="7468" y="3254"/>
                    <a:pt x="6375" y="2160"/>
                  </a:cubicBezTo>
                  <a:cubicBezTo>
                    <a:pt x="6268" y="2036"/>
                    <a:pt x="6377" y="1872"/>
                    <a:pt x="6507" y="1872"/>
                  </a:cubicBezTo>
                  <a:close/>
                  <a:moveTo>
                    <a:pt x="3899" y="1"/>
                  </a:moveTo>
                  <a:cubicBezTo>
                    <a:pt x="3301" y="1"/>
                    <a:pt x="2708" y="110"/>
                    <a:pt x="2141" y="322"/>
                  </a:cubicBezTo>
                  <a:cubicBezTo>
                    <a:pt x="1419" y="578"/>
                    <a:pt x="279" y="1160"/>
                    <a:pt x="117" y="1997"/>
                  </a:cubicBezTo>
                  <a:cubicBezTo>
                    <a:pt x="0" y="2486"/>
                    <a:pt x="210" y="3184"/>
                    <a:pt x="396" y="3742"/>
                  </a:cubicBezTo>
                  <a:cubicBezTo>
                    <a:pt x="787" y="3080"/>
                    <a:pt x="1450" y="2652"/>
                    <a:pt x="2147" y="2652"/>
                  </a:cubicBezTo>
                  <a:cubicBezTo>
                    <a:pt x="2528" y="2652"/>
                    <a:pt x="2919" y="2780"/>
                    <a:pt x="3280" y="3068"/>
                  </a:cubicBezTo>
                  <a:cubicBezTo>
                    <a:pt x="4420" y="3975"/>
                    <a:pt x="4862" y="5766"/>
                    <a:pt x="4606" y="7185"/>
                  </a:cubicBezTo>
                  <a:cubicBezTo>
                    <a:pt x="6119" y="7255"/>
                    <a:pt x="7654" y="7278"/>
                    <a:pt x="9166" y="7371"/>
                  </a:cubicBezTo>
                  <a:cubicBezTo>
                    <a:pt x="9608" y="4231"/>
                    <a:pt x="8329" y="1044"/>
                    <a:pt x="5048" y="136"/>
                  </a:cubicBezTo>
                  <a:cubicBezTo>
                    <a:pt x="4667" y="45"/>
                    <a:pt x="4282" y="1"/>
                    <a:pt x="3899" y="1"/>
                  </a:cubicBezTo>
                  <a:close/>
                </a:path>
              </a:pathLst>
            </a:custGeom>
            <a:solidFill>
              <a:srgbClr val="86E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32"/>
            <p:cNvSpPr/>
            <p:nvPr/>
          </p:nvSpPr>
          <p:spPr>
            <a:xfrm>
              <a:off x="2894350" y="1926025"/>
              <a:ext cx="37150" cy="70475"/>
            </a:xfrm>
            <a:custGeom>
              <a:rect b="b" l="l" r="r" t="t"/>
              <a:pathLst>
                <a:path extrusionOk="0" h="2819" w="1486">
                  <a:moveTo>
                    <a:pt x="545" y="607"/>
                  </a:moveTo>
                  <a:cubicBezTo>
                    <a:pt x="588" y="607"/>
                    <a:pt x="638" y="618"/>
                    <a:pt x="695" y="641"/>
                  </a:cubicBezTo>
                  <a:cubicBezTo>
                    <a:pt x="905" y="726"/>
                    <a:pt x="849" y="1000"/>
                    <a:pt x="665" y="1000"/>
                  </a:cubicBezTo>
                  <a:cubicBezTo>
                    <a:pt x="645" y="1000"/>
                    <a:pt x="624" y="997"/>
                    <a:pt x="602" y="990"/>
                  </a:cubicBezTo>
                  <a:lnTo>
                    <a:pt x="602" y="990"/>
                  </a:lnTo>
                  <a:cubicBezTo>
                    <a:pt x="672" y="1176"/>
                    <a:pt x="695" y="1363"/>
                    <a:pt x="695" y="1572"/>
                  </a:cubicBezTo>
                  <a:cubicBezTo>
                    <a:pt x="741" y="1805"/>
                    <a:pt x="904" y="2014"/>
                    <a:pt x="1160" y="2084"/>
                  </a:cubicBezTo>
                  <a:cubicBezTo>
                    <a:pt x="1373" y="2126"/>
                    <a:pt x="1313" y="2441"/>
                    <a:pt x="1124" y="2441"/>
                  </a:cubicBezTo>
                  <a:cubicBezTo>
                    <a:pt x="1106" y="2441"/>
                    <a:pt x="1087" y="2439"/>
                    <a:pt x="1067" y="2433"/>
                  </a:cubicBezTo>
                  <a:cubicBezTo>
                    <a:pt x="648" y="2293"/>
                    <a:pt x="346" y="1944"/>
                    <a:pt x="323" y="1502"/>
                  </a:cubicBezTo>
                  <a:cubicBezTo>
                    <a:pt x="281" y="1275"/>
                    <a:pt x="203" y="607"/>
                    <a:pt x="545" y="607"/>
                  </a:cubicBezTo>
                  <a:close/>
                  <a:moveTo>
                    <a:pt x="389" y="1"/>
                  </a:moveTo>
                  <a:cubicBezTo>
                    <a:pt x="0" y="1"/>
                    <a:pt x="20" y="663"/>
                    <a:pt x="20" y="944"/>
                  </a:cubicBezTo>
                  <a:cubicBezTo>
                    <a:pt x="61" y="1515"/>
                    <a:pt x="477" y="2818"/>
                    <a:pt x="1175" y="2818"/>
                  </a:cubicBezTo>
                  <a:cubicBezTo>
                    <a:pt x="1273" y="2818"/>
                    <a:pt x="1377" y="2793"/>
                    <a:pt x="1486" y="2735"/>
                  </a:cubicBezTo>
                  <a:cubicBezTo>
                    <a:pt x="1393" y="2084"/>
                    <a:pt x="1323" y="1409"/>
                    <a:pt x="1277" y="781"/>
                  </a:cubicBezTo>
                  <a:cubicBezTo>
                    <a:pt x="1090" y="478"/>
                    <a:pt x="835" y="83"/>
                    <a:pt x="486" y="13"/>
                  </a:cubicBezTo>
                  <a:cubicBezTo>
                    <a:pt x="451" y="5"/>
                    <a:pt x="418" y="1"/>
                    <a:pt x="389" y="1"/>
                  </a:cubicBezTo>
                  <a:close/>
                </a:path>
              </a:pathLst>
            </a:custGeom>
            <a:solidFill>
              <a:srgbClr val="FFDC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32"/>
            <p:cNvSpPr/>
            <p:nvPr/>
          </p:nvSpPr>
          <p:spPr>
            <a:xfrm>
              <a:off x="2889025" y="1768150"/>
              <a:ext cx="66925" cy="161125"/>
            </a:xfrm>
            <a:custGeom>
              <a:rect b="b" l="l" r="r" t="t"/>
              <a:pathLst>
                <a:path extrusionOk="0" h="6445" w="2677">
                  <a:moveTo>
                    <a:pt x="1527" y="1122"/>
                  </a:moveTo>
                  <a:cubicBezTo>
                    <a:pt x="1660" y="1122"/>
                    <a:pt x="1775" y="1297"/>
                    <a:pt x="1652" y="1420"/>
                  </a:cubicBezTo>
                  <a:cubicBezTo>
                    <a:pt x="1490" y="1606"/>
                    <a:pt x="1280" y="1769"/>
                    <a:pt x="1071" y="1908"/>
                  </a:cubicBezTo>
                  <a:cubicBezTo>
                    <a:pt x="1038" y="1926"/>
                    <a:pt x="1006" y="1934"/>
                    <a:pt x="977" y="1934"/>
                  </a:cubicBezTo>
                  <a:cubicBezTo>
                    <a:pt x="819" y="1934"/>
                    <a:pt x="728" y="1704"/>
                    <a:pt x="885" y="1606"/>
                  </a:cubicBezTo>
                  <a:cubicBezTo>
                    <a:pt x="1094" y="1489"/>
                    <a:pt x="1257" y="1350"/>
                    <a:pt x="1397" y="1187"/>
                  </a:cubicBezTo>
                  <a:cubicBezTo>
                    <a:pt x="1437" y="1141"/>
                    <a:pt x="1483" y="1122"/>
                    <a:pt x="1527" y="1122"/>
                  </a:cubicBezTo>
                  <a:close/>
                  <a:moveTo>
                    <a:pt x="1515" y="1909"/>
                  </a:moveTo>
                  <a:cubicBezTo>
                    <a:pt x="1647" y="1909"/>
                    <a:pt x="1760" y="2062"/>
                    <a:pt x="1652" y="2187"/>
                  </a:cubicBezTo>
                  <a:lnTo>
                    <a:pt x="1466" y="2373"/>
                  </a:lnTo>
                  <a:cubicBezTo>
                    <a:pt x="1431" y="2403"/>
                    <a:pt x="1394" y="2416"/>
                    <a:pt x="1359" y="2416"/>
                  </a:cubicBezTo>
                  <a:cubicBezTo>
                    <a:pt x="1229" y="2416"/>
                    <a:pt x="1119" y="2245"/>
                    <a:pt x="1210" y="2117"/>
                  </a:cubicBezTo>
                  <a:cubicBezTo>
                    <a:pt x="1280" y="2071"/>
                    <a:pt x="1350" y="2001"/>
                    <a:pt x="1397" y="1955"/>
                  </a:cubicBezTo>
                  <a:cubicBezTo>
                    <a:pt x="1434" y="1923"/>
                    <a:pt x="1475" y="1909"/>
                    <a:pt x="1515" y="1909"/>
                  </a:cubicBezTo>
                  <a:close/>
                  <a:moveTo>
                    <a:pt x="522" y="3359"/>
                  </a:moveTo>
                  <a:cubicBezTo>
                    <a:pt x="591" y="3359"/>
                    <a:pt x="661" y="3392"/>
                    <a:pt x="699" y="3467"/>
                  </a:cubicBezTo>
                  <a:cubicBezTo>
                    <a:pt x="861" y="4095"/>
                    <a:pt x="978" y="4746"/>
                    <a:pt x="1024" y="5421"/>
                  </a:cubicBezTo>
                  <a:cubicBezTo>
                    <a:pt x="1036" y="5526"/>
                    <a:pt x="954" y="5578"/>
                    <a:pt x="867" y="5578"/>
                  </a:cubicBezTo>
                  <a:cubicBezTo>
                    <a:pt x="780" y="5578"/>
                    <a:pt x="687" y="5526"/>
                    <a:pt x="675" y="5421"/>
                  </a:cubicBezTo>
                  <a:cubicBezTo>
                    <a:pt x="629" y="4793"/>
                    <a:pt x="512" y="4165"/>
                    <a:pt x="350" y="3560"/>
                  </a:cubicBezTo>
                  <a:cubicBezTo>
                    <a:pt x="322" y="3434"/>
                    <a:pt x="419" y="3359"/>
                    <a:pt x="522" y="3359"/>
                  </a:cubicBezTo>
                  <a:close/>
                  <a:moveTo>
                    <a:pt x="2327" y="0"/>
                  </a:moveTo>
                  <a:lnTo>
                    <a:pt x="2327" y="0"/>
                  </a:lnTo>
                  <a:cubicBezTo>
                    <a:pt x="1280" y="512"/>
                    <a:pt x="94" y="1722"/>
                    <a:pt x="47" y="2862"/>
                  </a:cubicBezTo>
                  <a:cubicBezTo>
                    <a:pt x="1" y="3909"/>
                    <a:pt x="396" y="4932"/>
                    <a:pt x="582" y="5956"/>
                  </a:cubicBezTo>
                  <a:lnTo>
                    <a:pt x="629" y="5956"/>
                  </a:lnTo>
                  <a:cubicBezTo>
                    <a:pt x="954" y="6003"/>
                    <a:pt x="1234" y="6165"/>
                    <a:pt x="1443" y="6445"/>
                  </a:cubicBezTo>
                  <a:cubicBezTo>
                    <a:pt x="1420" y="5262"/>
                    <a:pt x="1331" y="1833"/>
                    <a:pt x="2588" y="1833"/>
                  </a:cubicBezTo>
                  <a:cubicBezTo>
                    <a:pt x="2617" y="1833"/>
                    <a:pt x="2646" y="1835"/>
                    <a:pt x="2676" y="1838"/>
                  </a:cubicBezTo>
                  <a:cubicBezTo>
                    <a:pt x="2490" y="1303"/>
                    <a:pt x="2257" y="559"/>
                    <a:pt x="2327" y="0"/>
                  </a:cubicBezTo>
                  <a:close/>
                </a:path>
              </a:pathLst>
            </a:custGeom>
            <a:solidFill>
              <a:srgbClr val="86E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32"/>
            <p:cNvSpPr/>
            <p:nvPr/>
          </p:nvSpPr>
          <p:spPr>
            <a:xfrm>
              <a:off x="2829700" y="2043825"/>
              <a:ext cx="91925" cy="516475"/>
            </a:xfrm>
            <a:custGeom>
              <a:rect b="b" l="l" r="r" t="t"/>
              <a:pathLst>
                <a:path extrusionOk="0" h="20659" w="3677">
                  <a:moveTo>
                    <a:pt x="3676" y="1"/>
                  </a:moveTo>
                  <a:cubicBezTo>
                    <a:pt x="1350" y="1"/>
                    <a:pt x="815" y="2234"/>
                    <a:pt x="513" y="4165"/>
                  </a:cubicBezTo>
                  <a:cubicBezTo>
                    <a:pt x="326" y="5374"/>
                    <a:pt x="164" y="6631"/>
                    <a:pt x="94" y="7864"/>
                  </a:cubicBezTo>
                  <a:cubicBezTo>
                    <a:pt x="71" y="8399"/>
                    <a:pt x="1" y="8957"/>
                    <a:pt x="187" y="9446"/>
                  </a:cubicBezTo>
                  <a:cubicBezTo>
                    <a:pt x="466" y="10190"/>
                    <a:pt x="1327" y="10562"/>
                    <a:pt x="1978" y="10911"/>
                  </a:cubicBezTo>
                  <a:cubicBezTo>
                    <a:pt x="2048" y="10958"/>
                    <a:pt x="2095" y="11074"/>
                    <a:pt x="2048" y="11144"/>
                  </a:cubicBezTo>
                  <a:cubicBezTo>
                    <a:pt x="1815" y="11632"/>
                    <a:pt x="1536" y="12074"/>
                    <a:pt x="1187" y="12470"/>
                  </a:cubicBezTo>
                  <a:cubicBezTo>
                    <a:pt x="722" y="12982"/>
                    <a:pt x="1001" y="13075"/>
                    <a:pt x="1327" y="13656"/>
                  </a:cubicBezTo>
                  <a:cubicBezTo>
                    <a:pt x="1815" y="14564"/>
                    <a:pt x="2188" y="15541"/>
                    <a:pt x="2397" y="16564"/>
                  </a:cubicBezTo>
                  <a:cubicBezTo>
                    <a:pt x="2676" y="17914"/>
                    <a:pt x="2769" y="19286"/>
                    <a:pt x="2653" y="20659"/>
                  </a:cubicBezTo>
                  <a:cubicBezTo>
                    <a:pt x="2746" y="20240"/>
                    <a:pt x="2839" y="19798"/>
                    <a:pt x="2909" y="19379"/>
                  </a:cubicBezTo>
                  <a:cubicBezTo>
                    <a:pt x="3583" y="15913"/>
                    <a:pt x="3165" y="12284"/>
                    <a:pt x="2955" y="8794"/>
                  </a:cubicBezTo>
                  <a:cubicBezTo>
                    <a:pt x="2862" y="7236"/>
                    <a:pt x="2746" y="5654"/>
                    <a:pt x="2723" y="4095"/>
                  </a:cubicBezTo>
                  <a:lnTo>
                    <a:pt x="2699" y="4048"/>
                  </a:lnTo>
                  <a:cubicBezTo>
                    <a:pt x="2676" y="4002"/>
                    <a:pt x="2676" y="3932"/>
                    <a:pt x="2723" y="3862"/>
                  </a:cubicBezTo>
                  <a:lnTo>
                    <a:pt x="2723" y="3839"/>
                  </a:lnTo>
                  <a:cubicBezTo>
                    <a:pt x="2699" y="2792"/>
                    <a:pt x="2676" y="1675"/>
                    <a:pt x="2932" y="652"/>
                  </a:cubicBezTo>
                  <a:cubicBezTo>
                    <a:pt x="2932" y="605"/>
                    <a:pt x="2955" y="559"/>
                    <a:pt x="3002" y="536"/>
                  </a:cubicBezTo>
                  <a:lnTo>
                    <a:pt x="3048" y="536"/>
                  </a:lnTo>
                  <a:cubicBezTo>
                    <a:pt x="3304" y="443"/>
                    <a:pt x="3537" y="256"/>
                    <a:pt x="3676" y="1"/>
                  </a:cubicBezTo>
                  <a:close/>
                </a:path>
              </a:pathLst>
            </a:custGeom>
            <a:solidFill>
              <a:srgbClr val="86E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32"/>
            <p:cNvSpPr/>
            <p:nvPr/>
          </p:nvSpPr>
          <p:spPr>
            <a:xfrm>
              <a:off x="2395825" y="4116625"/>
              <a:ext cx="97750" cy="114450"/>
            </a:xfrm>
            <a:custGeom>
              <a:rect b="b" l="l" r="r" t="t"/>
              <a:pathLst>
                <a:path extrusionOk="0" h="4578" w="3910">
                  <a:moveTo>
                    <a:pt x="536" y="1"/>
                  </a:moveTo>
                  <a:cubicBezTo>
                    <a:pt x="606" y="931"/>
                    <a:pt x="420" y="1862"/>
                    <a:pt x="1" y="2699"/>
                  </a:cubicBezTo>
                  <a:cubicBezTo>
                    <a:pt x="676" y="2722"/>
                    <a:pt x="1327" y="2909"/>
                    <a:pt x="1909" y="3211"/>
                  </a:cubicBezTo>
                  <a:cubicBezTo>
                    <a:pt x="2071" y="3281"/>
                    <a:pt x="2211" y="3420"/>
                    <a:pt x="2327" y="3583"/>
                  </a:cubicBezTo>
                  <a:cubicBezTo>
                    <a:pt x="2397" y="3676"/>
                    <a:pt x="2374" y="3793"/>
                    <a:pt x="2420" y="3909"/>
                  </a:cubicBezTo>
                  <a:cubicBezTo>
                    <a:pt x="2444" y="4142"/>
                    <a:pt x="2537" y="4351"/>
                    <a:pt x="2700" y="4537"/>
                  </a:cubicBezTo>
                  <a:cubicBezTo>
                    <a:pt x="2776" y="4564"/>
                    <a:pt x="2856" y="4577"/>
                    <a:pt x="2937" y="4577"/>
                  </a:cubicBezTo>
                  <a:cubicBezTo>
                    <a:pt x="3198" y="4577"/>
                    <a:pt x="3459" y="4437"/>
                    <a:pt x="3584" y="4188"/>
                  </a:cubicBezTo>
                  <a:cubicBezTo>
                    <a:pt x="3374" y="3002"/>
                    <a:pt x="3491" y="1745"/>
                    <a:pt x="3909" y="605"/>
                  </a:cubicBezTo>
                  <a:cubicBezTo>
                    <a:pt x="2932" y="536"/>
                    <a:pt x="1955" y="350"/>
                    <a:pt x="1001" y="94"/>
                  </a:cubicBezTo>
                  <a:cubicBezTo>
                    <a:pt x="885" y="70"/>
                    <a:pt x="722" y="47"/>
                    <a:pt x="536" y="1"/>
                  </a:cubicBezTo>
                  <a:close/>
                </a:path>
              </a:pathLst>
            </a:custGeom>
            <a:solidFill>
              <a:srgbClr val="FFDC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32"/>
            <p:cNvSpPr/>
            <p:nvPr/>
          </p:nvSpPr>
          <p:spPr>
            <a:xfrm>
              <a:off x="2250425" y="4190875"/>
              <a:ext cx="265825" cy="280850"/>
            </a:xfrm>
            <a:custGeom>
              <a:rect b="b" l="l" r="r" t="t"/>
              <a:pathLst>
                <a:path extrusionOk="0" h="11234" w="10633">
                  <a:moveTo>
                    <a:pt x="4190" y="4320"/>
                  </a:moveTo>
                  <a:cubicBezTo>
                    <a:pt x="4211" y="4320"/>
                    <a:pt x="4234" y="4325"/>
                    <a:pt x="4258" y="4335"/>
                  </a:cubicBezTo>
                  <a:cubicBezTo>
                    <a:pt x="4677" y="4475"/>
                    <a:pt x="5072" y="4661"/>
                    <a:pt x="5421" y="4917"/>
                  </a:cubicBezTo>
                  <a:cubicBezTo>
                    <a:pt x="5578" y="5015"/>
                    <a:pt x="5471" y="5246"/>
                    <a:pt x="5321" y="5246"/>
                  </a:cubicBezTo>
                  <a:cubicBezTo>
                    <a:pt x="5294" y="5246"/>
                    <a:pt x="5264" y="5238"/>
                    <a:pt x="5235" y="5219"/>
                  </a:cubicBezTo>
                  <a:cubicBezTo>
                    <a:pt x="4910" y="4987"/>
                    <a:pt x="4537" y="4801"/>
                    <a:pt x="4165" y="4661"/>
                  </a:cubicBezTo>
                  <a:cubicBezTo>
                    <a:pt x="3980" y="4599"/>
                    <a:pt x="4031" y="4320"/>
                    <a:pt x="4190" y="4320"/>
                  </a:cubicBezTo>
                  <a:close/>
                  <a:moveTo>
                    <a:pt x="2719" y="6078"/>
                  </a:moveTo>
                  <a:cubicBezTo>
                    <a:pt x="3301" y="6078"/>
                    <a:pt x="3880" y="6217"/>
                    <a:pt x="4398" y="6476"/>
                  </a:cubicBezTo>
                  <a:cubicBezTo>
                    <a:pt x="4560" y="6577"/>
                    <a:pt x="4458" y="6819"/>
                    <a:pt x="4290" y="6819"/>
                  </a:cubicBezTo>
                  <a:cubicBezTo>
                    <a:pt x="4265" y="6819"/>
                    <a:pt x="4239" y="6813"/>
                    <a:pt x="4212" y="6801"/>
                  </a:cubicBezTo>
                  <a:cubicBezTo>
                    <a:pt x="3773" y="6562"/>
                    <a:pt x="3300" y="6442"/>
                    <a:pt x="2822" y="6442"/>
                  </a:cubicBezTo>
                  <a:cubicBezTo>
                    <a:pt x="2743" y="6442"/>
                    <a:pt x="2663" y="6446"/>
                    <a:pt x="2583" y="6452"/>
                  </a:cubicBezTo>
                  <a:cubicBezTo>
                    <a:pt x="2351" y="6452"/>
                    <a:pt x="2351" y="6103"/>
                    <a:pt x="2583" y="6080"/>
                  </a:cubicBezTo>
                  <a:cubicBezTo>
                    <a:pt x="2628" y="6078"/>
                    <a:pt x="2673" y="6078"/>
                    <a:pt x="2719" y="6078"/>
                  </a:cubicBezTo>
                  <a:close/>
                  <a:moveTo>
                    <a:pt x="9831" y="3526"/>
                  </a:moveTo>
                  <a:cubicBezTo>
                    <a:pt x="9939" y="3526"/>
                    <a:pt x="10046" y="3615"/>
                    <a:pt x="10004" y="3754"/>
                  </a:cubicBezTo>
                  <a:cubicBezTo>
                    <a:pt x="9772" y="4615"/>
                    <a:pt x="8981" y="5289"/>
                    <a:pt x="8353" y="5871"/>
                  </a:cubicBezTo>
                  <a:cubicBezTo>
                    <a:pt x="7422" y="6732"/>
                    <a:pt x="6678" y="7802"/>
                    <a:pt x="5747" y="8662"/>
                  </a:cubicBezTo>
                  <a:cubicBezTo>
                    <a:pt x="4845" y="9463"/>
                    <a:pt x="3356" y="10762"/>
                    <a:pt x="2003" y="10762"/>
                  </a:cubicBezTo>
                  <a:cubicBezTo>
                    <a:pt x="1507" y="10762"/>
                    <a:pt x="1030" y="10588"/>
                    <a:pt x="606" y="10151"/>
                  </a:cubicBezTo>
                  <a:cubicBezTo>
                    <a:pt x="499" y="10009"/>
                    <a:pt x="609" y="9840"/>
                    <a:pt x="740" y="9840"/>
                  </a:cubicBezTo>
                  <a:cubicBezTo>
                    <a:pt x="780" y="9840"/>
                    <a:pt x="823" y="9857"/>
                    <a:pt x="862" y="9895"/>
                  </a:cubicBezTo>
                  <a:cubicBezTo>
                    <a:pt x="1212" y="10261"/>
                    <a:pt x="1620" y="10411"/>
                    <a:pt x="2056" y="10411"/>
                  </a:cubicBezTo>
                  <a:cubicBezTo>
                    <a:pt x="3619" y="10411"/>
                    <a:pt x="5533" y="8474"/>
                    <a:pt x="6352" y="7546"/>
                  </a:cubicBezTo>
                  <a:cubicBezTo>
                    <a:pt x="6957" y="6848"/>
                    <a:pt x="7538" y="6150"/>
                    <a:pt x="8213" y="5522"/>
                  </a:cubicBezTo>
                  <a:cubicBezTo>
                    <a:pt x="8748" y="5010"/>
                    <a:pt x="9469" y="4405"/>
                    <a:pt x="9655" y="3661"/>
                  </a:cubicBezTo>
                  <a:cubicBezTo>
                    <a:pt x="9684" y="3567"/>
                    <a:pt x="9757" y="3526"/>
                    <a:pt x="9831" y="3526"/>
                  </a:cubicBezTo>
                  <a:close/>
                  <a:moveTo>
                    <a:pt x="5362" y="1"/>
                  </a:moveTo>
                  <a:cubicBezTo>
                    <a:pt x="5273" y="1"/>
                    <a:pt x="5184" y="3"/>
                    <a:pt x="5096" y="8"/>
                  </a:cubicBezTo>
                  <a:cubicBezTo>
                    <a:pt x="4607" y="55"/>
                    <a:pt x="4607" y="381"/>
                    <a:pt x="4584" y="846"/>
                  </a:cubicBezTo>
                  <a:cubicBezTo>
                    <a:pt x="4514" y="2149"/>
                    <a:pt x="4119" y="3405"/>
                    <a:pt x="3421" y="4498"/>
                  </a:cubicBezTo>
                  <a:cubicBezTo>
                    <a:pt x="2746" y="5382"/>
                    <a:pt x="1978" y="6150"/>
                    <a:pt x="1374" y="7080"/>
                  </a:cubicBezTo>
                  <a:cubicBezTo>
                    <a:pt x="862" y="7871"/>
                    <a:pt x="1" y="9337"/>
                    <a:pt x="396" y="10314"/>
                  </a:cubicBezTo>
                  <a:cubicBezTo>
                    <a:pt x="658" y="10996"/>
                    <a:pt x="1224" y="11233"/>
                    <a:pt x="1849" y="11233"/>
                  </a:cubicBezTo>
                  <a:cubicBezTo>
                    <a:pt x="2504" y="11233"/>
                    <a:pt x="3223" y="10972"/>
                    <a:pt x="3723" y="10686"/>
                  </a:cubicBezTo>
                  <a:cubicBezTo>
                    <a:pt x="5654" y="9570"/>
                    <a:pt x="6957" y="7709"/>
                    <a:pt x="8539" y="6196"/>
                  </a:cubicBezTo>
                  <a:cubicBezTo>
                    <a:pt x="9004" y="5754"/>
                    <a:pt x="9632" y="5336"/>
                    <a:pt x="10004" y="4801"/>
                  </a:cubicBezTo>
                  <a:cubicBezTo>
                    <a:pt x="10633" y="3870"/>
                    <a:pt x="10074" y="2498"/>
                    <a:pt x="9562" y="1567"/>
                  </a:cubicBezTo>
                  <a:cubicBezTo>
                    <a:pt x="9356" y="1830"/>
                    <a:pt x="9088" y="2048"/>
                    <a:pt x="8772" y="2048"/>
                  </a:cubicBezTo>
                  <a:cubicBezTo>
                    <a:pt x="8697" y="2048"/>
                    <a:pt x="8619" y="2036"/>
                    <a:pt x="8539" y="2009"/>
                  </a:cubicBezTo>
                  <a:cubicBezTo>
                    <a:pt x="7841" y="1753"/>
                    <a:pt x="8027" y="823"/>
                    <a:pt x="7422" y="474"/>
                  </a:cubicBezTo>
                  <a:cubicBezTo>
                    <a:pt x="6782" y="164"/>
                    <a:pt x="6068" y="1"/>
                    <a:pt x="5362" y="1"/>
                  </a:cubicBezTo>
                  <a:close/>
                </a:path>
              </a:pathLst>
            </a:custGeom>
            <a:solidFill>
              <a:srgbClr val="86E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32"/>
            <p:cNvSpPr/>
            <p:nvPr/>
          </p:nvSpPr>
          <p:spPr>
            <a:xfrm>
              <a:off x="2870425" y="3954950"/>
              <a:ext cx="100050" cy="102650"/>
            </a:xfrm>
            <a:custGeom>
              <a:rect b="b" l="l" r="r" t="t"/>
              <a:pathLst>
                <a:path extrusionOk="0" h="4106" w="4002">
                  <a:moveTo>
                    <a:pt x="908" y="0"/>
                  </a:moveTo>
                  <a:cubicBezTo>
                    <a:pt x="838" y="675"/>
                    <a:pt x="721" y="1350"/>
                    <a:pt x="535" y="2001"/>
                  </a:cubicBezTo>
                  <a:cubicBezTo>
                    <a:pt x="442" y="2327"/>
                    <a:pt x="0" y="2955"/>
                    <a:pt x="0" y="3280"/>
                  </a:cubicBezTo>
                  <a:cubicBezTo>
                    <a:pt x="19" y="3884"/>
                    <a:pt x="1186" y="4105"/>
                    <a:pt x="1911" y="4105"/>
                  </a:cubicBezTo>
                  <a:cubicBezTo>
                    <a:pt x="2080" y="4105"/>
                    <a:pt x="2226" y="4093"/>
                    <a:pt x="2327" y="4071"/>
                  </a:cubicBezTo>
                  <a:cubicBezTo>
                    <a:pt x="2978" y="3862"/>
                    <a:pt x="3560" y="3490"/>
                    <a:pt x="4002" y="2978"/>
                  </a:cubicBezTo>
                  <a:cubicBezTo>
                    <a:pt x="3816" y="2187"/>
                    <a:pt x="3816" y="1350"/>
                    <a:pt x="3978" y="535"/>
                  </a:cubicBezTo>
                  <a:lnTo>
                    <a:pt x="3978" y="535"/>
                  </a:lnTo>
                  <a:cubicBezTo>
                    <a:pt x="3803" y="551"/>
                    <a:pt x="3626" y="559"/>
                    <a:pt x="3450" y="559"/>
                  </a:cubicBezTo>
                  <a:cubicBezTo>
                    <a:pt x="2576" y="559"/>
                    <a:pt x="1701" y="368"/>
                    <a:pt x="908" y="0"/>
                  </a:cubicBezTo>
                  <a:close/>
                </a:path>
              </a:pathLst>
            </a:custGeom>
            <a:solidFill>
              <a:srgbClr val="FFDC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32"/>
            <p:cNvSpPr/>
            <p:nvPr/>
          </p:nvSpPr>
          <p:spPr>
            <a:xfrm>
              <a:off x="2440025" y="2645475"/>
              <a:ext cx="116950" cy="91625"/>
            </a:xfrm>
            <a:custGeom>
              <a:rect b="b" l="l" r="r" t="t"/>
              <a:pathLst>
                <a:path extrusionOk="0" h="3665" w="4678">
                  <a:moveTo>
                    <a:pt x="1029" y="1"/>
                  </a:moveTo>
                  <a:cubicBezTo>
                    <a:pt x="625" y="1"/>
                    <a:pt x="259" y="83"/>
                    <a:pt x="1" y="292"/>
                  </a:cubicBezTo>
                  <a:cubicBezTo>
                    <a:pt x="1792" y="431"/>
                    <a:pt x="3770" y="1152"/>
                    <a:pt x="4049" y="3130"/>
                  </a:cubicBezTo>
                  <a:cubicBezTo>
                    <a:pt x="4049" y="3153"/>
                    <a:pt x="4049" y="3153"/>
                    <a:pt x="4049" y="3153"/>
                  </a:cubicBezTo>
                  <a:lnTo>
                    <a:pt x="4049" y="3176"/>
                  </a:lnTo>
                  <a:cubicBezTo>
                    <a:pt x="4072" y="3339"/>
                    <a:pt x="4072" y="3502"/>
                    <a:pt x="4049" y="3665"/>
                  </a:cubicBezTo>
                  <a:cubicBezTo>
                    <a:pt x="4282" y="3456"/>
                    <a:pt x="4444" y="3176"/>
                    <a:pt x="4514" y="2897"/>
                  </a:cubicBezTo>
                  <a:cubicBezTo>
                    <a:pt x="4677" y="2106"/>
                    <a:pt x="4119" y="1222"/>
                    <a:pt x="3537" y="757"/>
                  </a:cubicBezTo>
                  <a:cubicBezTo>
                    <a:pt x="3113" y="447"/>
                    <a:pt x="1971" y="1"/>
                    <a:pt x="102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32"/>
            <p:cNvSpPr/>
            <p:nvPr/>
          </p:nvSpPr>
          <p:spPr>
            <a:xfrm>
              <a:off x="2424925" y="2050375"/>
              <a:ext cx="471100" cy="920400"/>
            </a:xfrm>
            <a:custGeom>
              <a:rect b="b" l="l" r="r" t="t"/>
              <a:pathLst>
                <a:path extrusionOk="0" h="36816" w="18844">
                  <a:moveTo>
                    <a:pt x="10702" y="1209"/>
                  </a:moveTo>
                  <a:cubicBezTo>
                    <a:pt x="10742" y="1209"/>
                    <a:pt x="10784" y="1228"/>
                    <a:pt x="10818" y="1274"/>
                  </a:cubicBezTo>
                  <a:cubicBezTo>
                    <a:pt x="12051" y="2716"/>
                    <a:pt x="11981" y="5322"/>
                    <a:pt x="11888" y="7090"/>
                  </a:cubicBezTo>
                  <a:lnTo>
                    <a:pt x="11911" y="7090"/>
                  </a:lnTo>
                  <a:cubicBezTo>
                    <a:pt x="11911" y="7206"/>
                    <a:pt x="11818" y="7264"/>
                    <a:pt x="11725" y="7264"/>
                  </a:cubicBezTo>
                  <a:cubicBezTo>
                    <a:pt x="11632" y="7264"/>
                    <a:pt x="11539" y="7206"/>
                    <a:pt x="11539" y="7090"/>
                  </a:cubicBezTo>
                  <a:cubicBezTo>
                    <a:pt x="11632" y="5415"/>
                    <a:pt x="11748" y="2879"/>
                    <a:pt x="10562" y="1530"/>
                  </a:cubicBezTo>
                  <a:cubicBezTo>
                    <a:pt x="10457" y="1389"/>
                    <a:pt x="10576" y="1209"/>
                    <a:pt x="10702" y="1209"/>
                  </a:cubicBezTo>
                  <a:close/>
                  <a:moveTo>
                    <a:pt x="13019" y="3635"/>
                  </a:moveTo>
                  <a:cubicBezTo>
                    <a:pt x="13109" y="3635"/>
                    <a:pt x="13202" y="3693"/>
                    <a:pt x="13214" y="3810"/>
                  </a:cubicBezTo>
                  <a:cubicBezTo>
                    <a:pt x="13261" y="5205"/>
                    <a:pt x="13447" y="6927"/>
                    <a:pt x="12632" y="8137"/>
                  </a:cubicBezTo>
                  <a:cubicBezTo>
                    <a:pt x="12592" y="8191"/>
                    <a:pt x="12535" y="8214"/>
                    <a:pt x="12478" y="8214"/>
                  </a:cubicBezTo>
                  <a:cubicBezTo>
                    <a:pt x="12342" y="8214"/>
                    <a:pt x="12208" y="8082"/>
                    <a:pt x="12307" y="7951"/>
                  </a:cubicBezTo>
                  <a:cubicBezTo>
                    <a:pt x="13074" y="6811"/>
                    <a:pt x="12888" y="5136"/>
                    <a:pt x="12842" y="3810"/>
                  </a:cubicBezTo>
                  <a:cubicBezTo>
                    <a:pt x="12842" y="3693"/>
                    <a:pt x="12929" y="3635"/>
                    <a:pt x="13019" y="3635"/>
                  </a:cubicBezTo>
                  <a:close/>
                  <a:moveTo>
                    <a:pt x="13984" y="8015"/>
                  </a:moveTo>
                  <a:cubicBezTo>
                    <a:pt x="14122" y="8015"/>
                    <a:pt x="14247" y="8197"/>
                    <a:pt x="14121" y="8323"/>
                  </a:cubicBezTo>
                  <a:cubicBezTo>
                    <a:pt x="13633" y="8811"/>
                    <a:pt x="13005" y="9160"/>
                    <a:pt x="12330" y="9300"/>
                  </a:cubicBezTo>
                  <a:cubicBezTo>
                    <a:pt x="12322" y="9301"/>
                    <a:pt x="12315" y="9301"/>
                    <a:pt x="12308" y="9301"/>
                  </a:cubicBezTo>
                  <a:cubicBezTo>
                    <a:pt x="12092" y="9301"/>
                    <a:pt x="12012" y="8973"/>
                    <a:pt x="12237" y="8928"/>
                  </a:cubicBezTo>
                  <a:lnTo>
                    <a:pt x="12237" y="8928"/>
                  </a:lnTo>
                  <a:lnTo>
                    <a:pt x="12237" y="8951"/>
                  </a:lnTo>
                  <a:cubicBezTo>
                    <a:pt x="12865" y="8811"/>
                    <a:pt x="13423" y="8509"/>
                    <a:pt x="13865" y="8067"/>
                  </a:cubicBezTo>
                  <a:cubicBezTo>
                    <a:pt x="13902" y="8030"/>
                    <a:pt x="13944" y="8015"/>
                    <a:pt x="13984" y="8015"/>
                  </a:cubicBezTo>
                  <a:close/>
                  <a:moveTo>
                    <a:pt x="13303" y="10346"/>
                  </a:moveTo>
                  <a:cubicBezTo>
                    <a:pt x="13493" y="10346"/>
                    <a:pt x="13486" y="10673"/>
                    <a:pt x="13261" y="10696"/>
                  </a:cubicBezTo>
                  <a:lnTo>
                    <a:pt x="13284" y="10719"/>
                  </a:lnTo>
                  <a:lnTo>
                    <a:pt x="12376" y="10812"/>
                  </a:lnTo>
                  <a:cubicBezTo>
                    <a:pt x="12369" y="10813"/>
                    <a:pt x="12363" y="10813"/>
                    <a:pt x="12356" y="10813"/>
                  </a:cubicBezTo>
                  <a:cubicBezTo>
                    <a:pt x="12144" y="10813"/>
                    <a:pt x="12151" y="10462"/>
                    <a:pt x="12376" y="10440"/>
                  </a:cubicBezTo>
                  <a:lnTo>
                    <a:pt x="13284" y="10347"/>
                  </a:lnTo>
                  <a:cubicBezTo>
                    <a:pt x="13291" y="10346"/>
                    <a:pt x="13297" y="10346"/>
                    <a:pt x="13303" y="10346"/>
                  </a:cubicBezTo>
                  <a:close/>
                  <a:moveTo>
                    <a:pt x="9662" y="12126"/>
                  </a:moveTo>
                  <a:cubicBezTo>
                    <a:pt x="9788" y="12126"/>
                    <a:pt x="9914" y="12249"/>
                    <a:pt x="9817" y="12394"/>
                  </a:cubicBezTo>
                  <a:cubicBezTo>
                    <a:pt x="9026" y="13580"/>
                    <a:pt x="8003" y="14441"/>
                    <a:pt x="6537" y="14558"/>
                  </a:cubicBezTo>
                  <a:cubicBezTo>
                    <a:pt x="6305" y="14558"/>
                    <a:pt x="6305" y="14209"/>
                    <a:pt x="6537" y="14185"/>
                  </a:cubicBezTo>
                  <a:cubicBezTo>
                    <a:pt x="7887" y="14092"/>
                    <a:pt x="8794" y="13301"/>
                    <a:pt x="9515" y="12208"/>
                  </a:cubicBezTo>
                  <a:cubicBezTo>
                    <a:pt x="9551" y="12151"/>
                    <a:pt x="9606" y="12126"/>
                    <a:pt x="9662" y="12126"/>
                  </a:cubicBezTo>
                  <a:close/>
                  <a:moveTo>
                    <a:pt x="6244" y="15610"/>
                  </a:moveTo>
                  <a:cubicBezTo>
                    <a:pt x="6893" y="15610"/>
                    <a:pt x="7544" y="15697"/>
                    <a:pt x="8166" y="15860"/>
                  </a:cubicBezTo>
                  <a:cubicBezTo>
                    <a:pt x="8377" y="15924"/>
                    <a:pt x="8319" y="16218"/>
                    <a:pt x="8132" y="16218"/>
                  </a:cubicBezTo>
                  <a:cubicBezTo>
                    <a:pt x="8113" y="16218"/>
                    <a:pt x="8094" y="16216"/>
                    <a:pt x="8073" y="16209"/>
                  </a:cubicBezTo>
                  <a:cubicBezTo>
                    <a:pt x="7483" y="16047"/>
                    <a:pt x="6885" y="15969"/>
                    <a:pt x="6282" y="15969"/>
                  </a:cubicBezTo>
                  <a:cubicBezTo>
                    <a:pt x="5934" y="15969"/>
                    <a:pt x="5584" y="15995"/>
                    <a:pt x="5234" y="16046"/>
                  </a:cubicBezTo>
                  <a:cubicBezTo>
                    <a:pt x="5227" y="16047"/>
                    <a:pt x="5220" y="16048"/>
                    <a:pt x="5213" y="16048"/>
                  </a:cubicBezTo>
                  <a:cubicBezTo>
                    <a:pt x="5018" y="16048"/>
                    <a:pt x="4917" y="15742"/>
                    <a:pt x="5141" y="15697"/>
                  </a:cubicBezTo>
                  <a:cubicBezTo>
                    <a:pt x="5505" y="15638"/>
                    <a:pt x="5874" y="15610"/>
                    <a:pt x="6244" y="15610"/>
                  </a:cubicBezTo>
                  <a:close/>
                  <a:moveTo>
                    <a:pt x="4605" y="17154"/>
                  </a:moveTo>
                  <a:cubicBezTo>
                    <a:pt x="5414" y="17154"/>
                    <a:pt x="6203" y="17297"/>
                    <a:pt x="6956" y="17582"/>
                  </a:cubicBezTo>
                  <a:cubicBezTo>
                    <a:pt x="7168" y="17645"/>
                    <a:pt x="7110" y="17940"/>
                    <a:pt x="6940" y="17940"/>
                  </a:cubicBezTo>
                  <a:cubicBezTo>
                    <a:pt x="6923" y="17940"/>
                    <a:pt x="6905" y="17937"/>
                    <a:pt x="6886" y="17931"/>
                  </a:cubicBezTo>
                  <a:lnTo>
                    <a:pt x="6886" y="17907"/>
                  </a:lnTo>
                  <a:cubicBezTo>
                    <a:pt x="6167" y="17648"/>
                    <a:pt x="5397" y="17525"/>
                    <a:pt x="4634" y="17525"/>
                  </a:cubicBezTo>
                  <a:cubicBezTo>
                    <a:pt x="4508" y="17525"/>
                    <a:pt x="4382" y="17529"/>
                    <a:pt x="4257" y="17535"/>
                  </a:cubicBezTo>
                  <a:cubicBezTo>
                    <a:pt x="4025" y="17535"/>
                    <a:pt x="4025" y="17186"/>
                    <a:pt x="4257" y="17163"/>
                  </a:cubicBezTo>
                  <a:cubicBezTo>
                    <a:pt x="4374" y="17157"/>
                    <a:pt x="4490" y="17154"/>
                    <a:pt x="4605" y="17154"/>
                  </a:cubicBezTo>
                  <a:close/>
                  <a:moveTo>
                    <a:pt x="15147" y="15715"/>
                  </a:moveTo>
                  <a:cubicBezTo>
                    <a:pt x="15284" y="15715"/>
                    <a:pt x="15405" y="15897"/>
                    <a:pt x="15261" y="16023"/>
                  </a:cubicBezTo>
                  <a:cubicBezTo>
                    <a:pt x="14331" y="16907"/>
                    <a:pt x="13307" y="17675"/>
                    <a:pt x="12214" y="18350"/>
                  </a:cubicBezTo>
                  <a:cubicBezTo>
                    <a:pt x="12183" y="18367"/>
                    <a:pt x="12153" y="18374"/>
                    <a:pt x="12125" y="18374"/>
                  </a:cubicBezTo>
                  <a:cubicBezTo>
                    <a:pt x="11964" y="18374"/>
                    <a:pt x="11869" y="18123"/>
                    <a:pt x="12028" y="18024"/>
                  </a:cubicBezTo>
                  <a:lnTo>
                    <a:pt x="12028" y="18024"/>
                  </a:lnTo>
                  <a:lnTo>
                    <a:pt x="12028" y="18047"/>
                  </a:lnTo>
                  <a:cubicBezTo>
                    <a:pt x="13121" y="17396"/>
                    <a:pt x="14121" y="16628"/>
                    <a:pt x="15029" y="15767"/>
                  </a:cubicBezTo>
                  <a:cubicBezTo>
                    <a:pt x="15065" y="15731"/>
                    <a:pt x="15107" y="15715"/>
                    <a:pt x="15147" y="15715"/>
                  </a:cubicBezTo>
                  <a:close/>
                  <a:moveTo>
                    <a:pt x="6514" y="21460"/>
                  </a:moveTo>
                  <a:cubicBezTo>
                    <a:pt x="6567" y="21460"/>
                    <a:pt x="6620" y="21482"/>
                    <a:pt x="6654" y="21537"/>
                  </a:cubicBezTo>
                  <a:lnTo>
                    <a:pt x="6840" y="21816"/>
                  </a:lnTo>
                  <a:cubicBezTo>
                    <a:pt x="6938" y="21947"/>
                    <a:pt x="6804" y="22079"/>
                    <a:pt x="6676" y="22079"/>
                  </a:cubicBezTo>
                  <a:cubicBezTo>
                    <a:pt x="6623" y="22079"/>
                    <a:pt x="6571" y="22056"/>
                    <a:pt x="6537" y="22002"/>
                  </a:cubicBezTo>
                  <a:lnTo>
                    <a:pt x="6537" y="21979"/>
                  </a:lnTo>
                  <a:lnTo>
                    <a:pt x="6351" y="21723"/>
                  </a:lnTo>
                  <a:cubicBezTo>
                    <a:pt x="6252" y="21591"/>
                    <a:pt x="6386" y="21460"/>
                    <a:pt x="6514" y="21460"/>
                  </a:cubicBezTo>
                  <a:close/>
                  <a:moveTo>
                    <a:pt x="15386" y="18632"/>
                  </a:moveTo>
                  <a:cubicBezTo>
                    <a:pt x="15537" y="18632"/>
                    <a:pt x="15663" y="18803"/>
                    <a:pt x="15517" y="18931"/>
                  </a:cubicBezTo>
                  <a:lnTo>
                    <a:pt x="11818" y="22118"/>
                  </a:lnTo>
                  <a:cubicBezTo>
                    <a:pt x="11783" y="22148"/>
                    <a:pt x="11744" y="22161"/>
                    <a:pt x="11705" y="22161"/>
                  </a:cubicBezTo>
                  <a:cubicBezTo>
                    <a:pt x="11565" y="22161"/>
                    <a:pt x="11434" y="21990"/>
                    <a:pt x="11562" y="21862"/>
                  </a:cubicBezTo>
                  <a:lnTo>
                    <a:pt x="11562" y="21862"/>
                  </a:lnTo>
                  <a:lnTo>
                    <a:pt x="11586" y="21886"/>
                  </a:lnTo>
                  <a:lnTo>
                    <a:pt x="15261" y="18675"/>
                  </a:lnTo>
                  <a:cubicBezTo>
                    <a:pt x="15301" y="18645"/>
                    <a:pt x="15344" y="18632"/>
                    <a:pt x="15386" y="18632"/>
                  </a:cubicBezTo>
                  <a:close/>
                  <a:moveTo>
                    <a:pt x="5322" y="21989"/>
                  </a:moveTo>
                  <a:cubicBezTo>
                    <a:pt x="5354" y="21989"/>
                    <a:pt x="5387" y="22000"/>
                    <a:pt x="5421" y="22025"/>
                  </a:cubicBezTo>
                  <a:cubicBezTo>
                    <a:pt x="5746" y="22235"/>
                    <a:pt x="5979" y="22560"/>
                    <a:pt x="6119" y="22956"/>
                  </a:cubicBezTo>
                  <a:cubicBezTo>
                    <a:pt x="6162" y="23087"/>
                    <a:pt x="6042" y="23172"/>
                    <a:pt x="5929" y="23172"/>
                  </a:cubicBezTo>
                  <a:cubicBezTo>
                    <a:pt x="5861" y="23172"/>
                    <a:pt x="5796" y="23142"/>
                    <a:pt x="5770" y="23072"/>
                  </a:cubicBezTo>
                  <a:lnTo>
                    <a:pt x="5770" y="23049"/>
                  </a:lnTo>
                  <a:cubicBezTo>
                    <a:pt x="5677" y="22746"/>
                    <a:pt x="5490" y="22490"/>
                    <a:pt x="5234" y="22328"/>
                  </a:cubicBezTo>
                  <a:cubicBezTo>
                    <a:pt x="5082" y="22213"/>
                    <a:pt x="5180" y="21989"/>
                    <a:pt x="5322" y="21989"/>
                  </a:cubicBezTo>
                  <a:close/>
                  <a:moveTo>
                    <a:pt x="3883" y="22357"/>
                  </a:moveTo>
                  <a:cubicBezTo>
                    <a:pt x="3907" y="22357"/>
                    <a:pt x="3931" y="22362"/>
                    <a:pt x="3955" y="22374"/>
                  </a:cubicBezTo>
                  <a:cubicBezTo>
                    <a:pt x="4653" y="22746"/>
                    <a:pt x="5188" y="23374"/>
                    <a:pt x="5467" y="24119"/>
                  </a:cubicBezTo>
                  <a:cubicBezTo>
                    <a:pt x="5524" y="24262"/>
                    <a:pt x="5415" y="24352"/>
                    <a:pt x="5300" y="24352"/>
                  </a:cubicBezTo>
                  <a:cubicBezTo>
                    <a:pt x="5228" y="24352"/>
                    <a:pt x="5154" y="24316"/>
                    <a:pt x="5118" y="24235"/>
                  </a:cubicBezTo>
                  <a:cubicBezTo>
                    <a:pt x="4886" y="23561"/>
                    <a:pt x="4397" y="23026"/>
                    <a:pt x="3792" y="22700"/>
                  </a:cubicBezTo>
                  <a:cubicBezTo>
                    <a:pt x="3610" y="22599"/>
                    <a:pt x="3727" y="22357"/>
                    <a:pt x="3883" y="22357"/>
                  </a:cubicBezTo>
                  <a:close/>
                  <a:moveTo>
                    <a:pt x="14723" y="21889"/>
                  </a:moveTo>
                  <a:cubicBezTo>
                    <a:pt x="14863" y="21889"/>
                    <a:pt x="14988" y="22055"/>
                    <a:pt x="14842" y="22165"/>
                  </a:cubicBezTo>
                  <a:cubicBezTo>
                    <a:pt x="13749" y="23026"/>
                    <a:pt x="12609" y="23793"/>
                    <a:pt x="11423" y="24491"/>
                  </a:cubicBezTo>
                  <a:cubicBezTo>
                    <a:pt x="11389" y="24516"/>
                    <a:pt x="11354" y="24527"/>
                    <a:pt x="11322" y="24527"/>
                  </a:cubicBezTo>
                  <a:cubicBezTo>
                    <a:pt x="11174" y="24527"/>
                    <a:pt x="11065" y="24307"/>
                    <a:pt x="11237" y="24212"/>
                  </a:cubicBezTo>
                  <a:cubicBezTo>
                    <a:pt x="12400" y="23514"/>
                    <a:pt x="13516" y="22746"/>
                    <a:pt x="14610" y="21932"/>
                  </a:cubicBezTo>
                  <a:cubicBezTo>
                    <a:pt x="14645" y="21902"/>
                    <a:pt x="14685" y="21889"/>
                    <a:pt x="14723" y="21889"/>
                  </a:cubicBezTo>
                  <a:close/>
                  <a:moveTo>
                    <a:pt x="13273" y="26320"/>
                  </a:moveTo>
                  <a:cubicBezTo>
                    <a:pt x="13461" y="26320"/>
                    <a:pt x="13519" y="26614"/>
                    <a:pt x="13307" y="26678"/>
                  </a:cubicBezTo>
                  <a:cubicBezTo>
                    <a:pt x="12659" y="26861"/>
                    <a:pt x="11991" y="26955"/>
                    <a:pt x="11321" y="26955"/>
                  </a:cubicBezTo>
                  <a:cubicBezTo>
                    <a:pt x="10717" y="26955"/>
                    <a:pt x="10111" y="26879"/>
                    <a:pt x="9515" y="26724"/>
                  </a:cubicBezTo>
                  <a:cubicBezTo>
                    <a:pt x="9342" y="26638"/>
                    <a:pt x="9390" y="26371"/>
                    <a:pt x="9566" y="26371"/>
                  </a:cubicBezTo>
                  <a:cubicBezTo>
                    <a:pt x="9579" y="26371"/>
                    <a:pt x="9593" y="26372"/>
                    <a:pt x="9608" y="26376"/>
                  </a:cubicBezTo>
                  <a:cubicBezTo>
                    <a:pt x="10171" y="26530"/>
                    <a:pt x="10749" y="26606"/>
                    <a:pt x="11326" y="26606"/>
                  </a:cubicBezTo>
                  <a:cubicBezTo>
                    <a:pt x="11965" y="26606"/>
                    <a:pt x="12602" y="26512"/>
                    <a:pt x="13214" y="26329"/>
                  </a:cubicBezTo>
                  <a:cubicBezTo>
                    <a:pt x="13235" y="26323"/>
                    <a:pt x="13255" y="26320"/>
                    <a:pt x="13273" y="26320"/>
                  </a:cubicBezTo>
                  <a:close/>
                  <a:moveTo>
                    <a:pt x="9040" y="27347"/>
                  </a:moveTo>
                  <a:cubicBezTo>
                    <a:pt x="9168" y="27347"/>
                    <a:pt x="9297" y="27529"/>
                    <a:pt x="9189" y="27655"/>
                  </a:cubicBezTo>
                  <a:cubicBezTo>
                    <a:pt x="8957" y="27934"/>
                    <a:pt x="9073" y="28330"/>
                    <a:pt x="9399" y="28469"/>
                  </a:cubicBezTo>
                  <a:cubicBezTo>
                    <a:pt x="9579" y="28559"/>
                    <a:pt x="9773" y="28594"/>
                    <a:pt x="9982" y="28594"/>
                  </a:cubicBezTo>
                  <a:cubicBezTo>
                    <a:pt x="10042" y="28594"/>
                    <a:pt x="10104" y="28591"/>
                    <a:pt x="10166" y="28586"/>
                  </a:cubicBezTo>
                  <a:cubicBezTo>
                    <a:pt x="10585" y="28516"/>
                    <a:pt x="11027" y="28469"/>
                    <a:pt x="11469" y="28469"/>
                  </a:cubicBezTo>
                  <a:cubicBezTo>
                    <a:pt x="11694" y="28492"/>
                    <a:pt x="11702" y="28819"/>
                    <a:pt x="11491" y="28819"/>
                  </a:cubicBezTo>
                  <a:cubicBezTo>
                    <a:pt x="11484" y="28819"/>
                    <a:pt x="11477" y="28819"/>
                    <a:pt x="11469" y="28818"/>
                  </a:cubicBezTo>
                  <a:cubicBezTo>
                    <a:pt x="11413" y="28813"/>
                    <a:pt x="11357" y="28811"/>
                    <a:pt x="11299" y="28811"/>
                  </a:cubicBezTo>
                  <a:cubicBezTo>
                    <a:pt x="10856" y="28811"/>
                    <a:pt x="10370" y="28945"/>
                    <a:pt x="9917" y="28945"/>
                  </a:cubicBezTo>
                  <a:cubicBezTo>
                    <a:pt x="9623" y="28945"/>
                    <a:pt x="9343" y="28889"/>
                    <a:pt x="9096" y="28702"/>
                  </a:cubicBezTo>
                  <a:cubicBezTo>
                    <a:pt x="8654" y="28399"/>
                    <a:pt x="8584" y="27795"/>
                    <a:pt x="8910" y="27399"/>
                  </a:cubicBezTo>
                  <a:lnTo>
                    <a:pt x="8933" y="27399"/>
                  </a:lnTo>
                  <a:cubicBezTo>
                    <a:pt x="8965" y="27362"/>
                    <a:pt x="9002" y="27347"/>
                    <a:pt x="9040" y="27347"/>
                  </a:cubicBezTo>
                  <a:close/>
                  <a:moveTo>
                    <a:pt x="10967" y="33290"/>
                  </a:moveTo>
                  <a:cubicBezTo>
                    <a:pt x="11096" y="33290"/>
                    <a:pt x="11202" y="33470"/>
                    <a:pt x="11097" y="33611"/>
                  </a:cubicBezTo>
                  <a:cubicBezTo>
                    <a:pt x="10254" y="34577"/>
                    <a:pt x="9132" y="35410"/>
                    <a:pt x="7903" y="35410"/>
                  </a:cubicBezTo>
                  <a:cubicBezTo>
                    <a:pt x="7503" y="35410"/>
                    <a:pt x="7093" y="35322"/>
                    <a:pt x="6677" y="35123"/>
                  </a:cubicBezTo>
                  <a:cubicBezTo>
                    <a:pt x="6495" y="35021"/>
                    <a:pt x="6612" y="34779"/>
                    <a:pt x="6783" y="34779"/>
                  </a:cubicBezTo>
                  <a:cubicBezTo>
                    <a:pt x="6809" y="34779"/>
                    <a:pt x="6836" y="34785"/>
                    <a:pt x="6863" y="34797"/>
                  </a:cubicBezTo>
                  <a:cubicBezTo>
                    <a:pt x="7230" y="34978"/>
                    <a:pt x="7590" y="35057"/>
                    <a:pt x="7938" y="35057"/>
                  </a:cubicBezTo>
                  <a:cubicBezTo>
                    <a:pt x="9067" y="35057"/>
                    <a:pt x="10076" y="34226"/>
                    <a:pt x="10841" y="33355"/>
                  </a:cubicBezTo>
                  <a:cubicBezTo>
                    <a:pt x="10881" y="33309"/>
                    <a:pt x="10925" y="33290"/>
                    <a:pt x="10967" y="33290"/>
                  </a:cubicBezTo>
                  <a:close/>
                  <a:moveTo>
                    <a:pt x="11608" y="1"/>
                  </a:moveTo>
                  <a:cubicBezTo>
                    <a:pt x="10840" y="1"/>
                    <a:pt x="10055" y="90"/>
                    <a:pt x="9399" y="436"/>
                  </a:cubicBezTo>
                  <a:cubicBezTo>
                    <a:pt x="8119" y="1088"/>
                    <a:pt x="7328" y="2577"/>
                    <a:pt x="6863" y="3879"/>
                  </a:cubicBezTo>
                  <a:cubicBezTo>
                    <a:pt x="6863" y="3879"/>
                    <a:pt x="6863" y="3879"/>
                    <a:pt x="6863" y="3903"/>
                  </a:cubicBezTo>
                  <a:cubicBezTo>
                    <a:pt x="5979" y="5950"/>
                    <a:pt x="5351" y="8067"/>
                    <a:pt x="4955" y="10230"/>
                  </a:cubicBezTo>
                  <a:cubicBezTo>
                    <a:pt x="4676" y="11766"/>
                    <a:pt x="4816" y="13534"/>
                    <a:pt x="4164" y="15000"/>
                  </a:cubicBezTo>
                  <a:cubicBezTo>
                    <a:pt x="3839" y="15697"/>
                    <a:pt x="3280" y="16209"/>
                    <a:pt x="2792" y="16814"/>
                  </a:cubicBezTo>
                  <a:cubicBezTo>
                    <a:pt x="2140" y="17675"/>
                    <a:pt x="1629" y="18652"/>
                    <a:pt x="1280" y="19676"/>
                  </a:cubicBezTo>
                  <a:cubicBezTo>
                    <a:pt x="931" y="20490"/>
                    <a:pt x="628" y="21327"/>
                    <a:pt x="396" y="22188"/>
                  </a:cubicBezTo>
                  <a:cubicBezTo>
                    <a:pt x="279" y="22607"/>
                    <a:pt x="0" y="23468"/>
                    <a:pt x="233" y="23956"/>
                  </a:cubicBezTo>
                  <a:cubicBezTo>
                    <a:pt x="571" y="23574"/>
                    <a:pt x="1108" y="23425"/>
                    <a:pt x="1694" y="23425"/>
                  </a:cubicBezTo>
                  <a:cubicBezTo>
                    <a:pt x="2679" y="23425"/>
                    <a:pt x="3805" y="23844"/>
                    <a:pt x="4374" y="24282"/>
                  </a:cubicBezTo>
                  <a:cubicBezTo>
                    <a:pt x="5048" y="24817"/>
                    <a:pt x="5467" y="25608"/>
                    <a:pt x="5514" y="26492"/>
                  </a:cubicBezTo>
                  <a:cubicBezTo>
                    <a:pt x="5514" y="27073"/>
                    <a:pt x="5141" y="27562"/>
                    <a:pt x="4723" y="27934"/>
                  </a:cubicBezTo>
                  <a:cubicBezTo>
                    <a:pt x="5956" y="27655"/>
                    <a:pt x="6561" y="25259"/>
                    <a:pt x="6956" y="24328"/>
                  </a:cubicBezTo>
                  <a:cubicBezTo>
                    <a:pt x="7631" y="22677"/>
                    <a:pt x="9003" y="21211"/>
                    <a:pt x="9259" y="19420"/>
                  </a:cubicBezTo>
                  <a:cubicBezTo>
                    <a:pt x="9422" y="18256"/>
                    <a:pt x="9166" y="17047"/>
                    <a:pt x="9259" y="15860"/>
                  </a:cubicBezTo>
                  <a:cubicBezTo>
                    <a:pt x="9329" y="15116"/>
                    <a:pt x="9538" y="14371"/>
                    <a:pt x="9841" y="13673"/>
                  </a:cubicBezTo>
                  <a:cubicBezTo>
                    <a:pt x="10608" y="11882"/>
                    <a:pt x="11888" y="10137"/>
                    <a:pt x="11586" y="8113"/>
                  </a:cubicBezTo>
                  <a:cubicBezTo>
                    <a:pt x="11572" y="7975"/>
                    <a:pt x="11690" y="7886"/>
                    <a:pt x="11793" y="7886"/>
                  </a:cubicBezTo>
                  <a:cubicBezTo>
                    <a:pt x="11863" y="7886"/>
                    <a:pt x="11925" y="7926"/>
                    <a:pt x="11934" y="8020"/>
                  </a:cubicBezTo>
                  <a:cubicBezTo>
                    <a:pt x="12214" y="9998"/>
                    <a:pt x="11144" y="11626"/>
                    <a:pt x="10376" y="13348"/>
                  </a:cubicBezTo>
                  <a:cubicBezTo>
                    <a:pt x="9794" y="14558"/>
                    <a:pt x="9538" y="15860"/>
                    <a:pt x="9608" y="17186"/>
                  </a:cubicBezTo>
                  <a:cubicBezTo>
                    <a:pt x="9631" y="18326"/>
                    <a:pt x="9748" y="19466"/>
                    <a:pt x="9306" y="20560"/>
                  </a:cubicBezTo>
                  <a:cubicBezTo>
                    <a:pt x="9189" y="20839"/>
                    <a:pt x="9050" y="21095"/>
                    <a:pt x="8910" y="21374"/>
                  </a:cubicBezTo>
                  <a:cubicBezTo>
                    <a:pt x="8910" y="21397"/>
                    <a:pt x="8910" y="21420"/>
                    <a:pt x="8910" y="21444"/>
                  </a:cubicBezTo>
                  <a:cubicBezTo>
                    <a:pt x="8538" y="23584"/>
                    <a:pt x="8142" y="25747"/>
                    <a:pt x="7212" y="27702"/>
                  </a:cubicBezTo>
                  <a:cubicBezTo>
                    <a:pt x="6747" y="28679"/>
                    <a:pt x="6165" y="29586"/>
                    <a:pt x="5467" y="30400"/>
                  </a:cubicBezTo>
                  <a:cubicBezTo>
                    <a:pt x="5173" y="30773"/>
                    <a:pt x="4730" y="30980"/>
                    <a:pt x="4263" y="30980"/>
                  </a:cubicBezTo>
                  <a:cubicBezTo>
                    <a:pt x="4176" y="30980"/>
                    <a:pt x="4089" y="30973"/>
                    <a:pt x="4002" y="30958"/>
                  </a:cubicBezTo>
                  <a:lnTo>
                    <a:pt x="4002" y="31214"/>
                  </a:lnTo>
                  <a:cubicBezTo>
                    <a:pt x="4048" y="31866"/>
                    <a:pt x="4304" y="32517"/>
                    <a:pt x="4769" y="33006"/>
                  </a:cubicBezTo>
                  <a:cubicBezTo>
                    <a:pt x="5025" y="33285"/>
                    <a:pt x="5467" y="33564"/>
                    <a:pt x="5630" y="33913"/>
                  </a:cubicBezTo>
                  <a:cubicBezTo>
                    <a:pt x="5854" y="34379"/>
                    <a:pt x="5450" y="34666"/>
                    <a:pt x="5030" y="34666"/>
                  </a:cubicBezTo>
                  <a:cubicBezTo>
                    <a:pt x="4925" y="34666"/>
                    <a:pt x="4820" y="34648"/>
                    <a:pt x="4723" y="34611"/>
                  </a:cubicBezTo>
                  <a:cubicBezTo>
                    <a:pt x="4281" y="34448"/>
                    <a:pt x="3932" y="34146"/>
                    <a:pt x="3676" y="33773"/>
                  </a:cubicBezTo>
                  <a:lnTo>
                    <a:pt x="3676" y="33773"/>
                  </a:lnTo>
                  <a:cubicBezTo>
                    <a:pt x="4002" y="35099"/>
                    <a:pt x="5025" y="36170"/>
                    <a:pt x="6351" y="36565"/>
                  </a:cubicBezTo>
                  <a:cubicBezTo>
                    <a:pt x="6880" y="36734"/>
                    <a:pt x="7424" y="36815"/>
                    <a:pt x="7970" y="36815"/>
                  </a:cubicBezTo>
                  <a:cubicBezTo>
                    <a:pt x="8553" y="36815"/>
                    <a:pt x="9136" y="36722"/>
                    <a:pt x="9701" y="36542"/>
                  </a:cubicBezTo>
                  <a:cubicBezTo>
                    <a:pt x="10911" y="36123"/>
                    <a:pt x="11586" y="34750"/>
                    <a:pt x="12190" y="33727"/>
                  </a:cubicBezTo>
                  <a:cubicBezTo>
                    <a:pt x="13074" y="32238"/>
                    <a:pt x="13889" y="30703"/>
                    <a:pt x="14749" y="29190"/>
                  </a:cubicBezTo>
                  <a:lnTo>
                    <a:pt x="15447" y="28004"/>
                  </a:lnTo>
                  <a:cubicBezTo>
                    <a:pt x="15447" y="27981"/>
                    <a:pt x="15447" y="27957"/>
                    <a:pt x="15471" y="27934"/>
                  </a:cubicBezTo>
                  <a:cubicBezTo>
                    <a:pt x="16331" y="26469"/>
                    <a:pt x="17169" y="24980"/>
                    <a:pt x="17890" y="23444"/>
                  </a:cubicBezTo>
                  <a:cubicBezTo>
                    <a:pt x="18030" y="23142"/>
                    <a:pt x="18146" y="22839"/>
                    <a:pt x="18262" y="22537"/>
                  </a:cubicBezTo>
                  <a:cubicBezTo>
                    <a:pt x="18239" y="22514"/>
                    <a:pt x="18239" y="22490"/>
                    <a:pt x="18262" y="22490"/>
                  </a:cubicBezTo>
                  <a:cubicBezTo>
                    <a:pt x="18844" y="19140"/>
                    <a:pt x="18634" y="15488"/>
                    <a:pt x="16611" y="12650"/>
                  </a:cubicBezTo>
                  <a:cubicBezTo>
                    <a:pt x="16564" y="12580"/>
                    <a:pt x="16564" y="12487"/>
                    <a:pt x="16634" y="12441"/>
                  </a:cubicBezTo>
                  <a:cubicBezTo>
                    <a:pt x="17122" y="11999"/>
                    <a:pt x="17541" y="11463"/>
                    <a:pt x="17844" y="10882"/>
                  </a:cubicBezTo>
                  <a:cubicBezTo>
                    <a:pt x="16611" y="10184"/>
                    <a:pt x="15843" y="9579"/>
                    <a:pt x="15913" y="8044"/>
                  </a:cubicBezTo>
                  <a:cubicBezTo>
                    <a:pt x="15982" y="6625"/>
                    <a:pt x="16122" y="5205"/>
                    <a:pt x="16378" y="3786"/>
                  </a:cubicBezTo>
                  <a:cubicBezTo>
                    <a:pt x="16541" y="2763"/>
                    <a:pt x="16797" y="1669"/>
                    <a:pt x="17308" y="832"/>
                  </a:cubicBezTo>
                  <a:cubicBezTo>
                    <a:pt x="15633" y="390"/>
                    <a:pt x="13935" y="111"/>
                    <a:pt x="12237" y="18"/>
                  </a:cubicBezTo>
                  <a:cubicBezTo>
                    <a:pt x="12031" y="8"/>
                    <a:pt x="11820" y="1"/>
                    <a:pt x="11608" y="1"/>
                  </a:cubicBezTo>
                  <a:close/>
                </a:path>
              </a:pathLst>
            </a:custGeom>
            <a:solidFill>
              <a:srgbClr val="86E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32"/>
            <p:cNvSpPr/>
            <p:nvPr/>
          </p:nvSpPr>
          <p:spPr>
            <a:xfrm>
              <a:off x="3092600" y="1931725"/>
              <a:ext cx="11625" cy="10250"/>
            </a:xfrm>
            <a:custGeom>
              <a:rect b="b" l="l" r="r" t="t"/>
              <a:pathLst>
                <a:path extrusionOk="0" h="410" w="465">
                  <a:moveTo>
                    <a:pt x="209" y="0"/>
                  </a:moveTo>
                  <a:cubicBezTo>
                    <a:pt x="140" y="0"/>
                    <a:pt x="70" y="6"/>
                    <a:pt x="0" y="18"/>
                  </a:cubicBezTo>
                  <a:cubicBezTo>
                    <a:pt x="23" y="111"/>
                    <a:pt x="47" y="204"/>
                    <a:pt x="70" y="297"/>
                  </a:cubicBezTo>
                  <a:cubicBezTo>
                    <a:pt x="110" y="377"/>
                    <a:pt x="171" y="410"/>
                    <a:pt x="232" y="410"/>
                  </a:cubicBezTo>
                  <a:cubicBezTo>
                    <a:pt x="350" y="410"/>
                    <a:pt x="465" y="287"/>
                    <a:pt x="419" y="134"/>
                  </a:cubicBezTo>
                  <a:cubicBezTo>
                    <a:pt x="419" y="88"/>
                    <a:pt x="419" y="41"/>
                    <a:pt x="419" y="18"/>
                  </a:cubicBezTo>
                  <a:cubicBezTo>
                    <a:pt x="349" y="6"/>
                    <a:pt x="279" y="0"/>
                    <a:pt x="209" y="0"/>
                  </a:cubicBezTo>
                  <a:close/>
                </a:path>
              </a:pathLst>
            </a:custGeom>
            <a:solidFill>
              <a:srgbClr val="A6E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32"/>
            <p:cNvSpPr/>
            <p:nvPr/>
          </p:nvSpPr>
          <p:spPr>
            <a:xfrm>
              <a:off x="2929150" y="2164225"/>
              <a:ext cx="133800" cy="638025"/>
            </a:xfrm>
            <a:custGeom>
              <a:rect b="b" l="l" r="r" t="t"/>
              <a:pathLst>
                <a:path extrusionOk="0" h="25521" w="5352">
                  <a:moveTo>
                    <a:pt x="3005" y="1733"/>
                  </a:moveTo>
                  <a:cubicBezTo>
                    <a:pt x="3125" y="1733"/>
                    <a:pt x="3245" y="1856"/>
                    <a:pt x="3165" y="2001"/>
                  </a:cubicBezTo>
                  <a:cubicBezTo>
                    <a:pt x="3072" y="2210"/>
                    <a:pt x="3095" y="2466"/>
                    <a:pt x="3235" y="2629"/>
                  </a:cubicBezTo>
                  <a:cubicBezTo>
                    <a:pt x="3333" y="2761"/>
                    <a:pt x="3211" y="2892"/>
                    <a:pt x="3081" y="2892"/>
                  </a:cubicBezTo>
                  <a:cubicBezTo>
                    <a:pt x="3028" y="2892"/>
                    <a:pt x="2973" y="2870"/>
                    <a:pt x="2932" y="2815"/>
                  </a:cubicBezTo>
                  <a:cubicBezTo>
                    <a:pt x="2723" y="2536"/>
                    <a:pt x="2699" y="2140"/>
                    <a:pt x="2862" y="1815"/>
                  </a:cubicBezTo>
                  <a:cubicBezTo>
                    <a:pt x="2898" y="1757"/>
                    <a:pt x="2952" y="1733"/>
                    <a:pt x="3005" y="1733"/>
                  </a:cubicBezTo>
                  <a:close/>
                  <a:moveTo>
                    <a:pt x="2794" y="6240"/>
                  </a:moveTo>
                  <a:cubicBezTo>
                    <a:pt x="2918" y="6240"/>
                    <a:pt x="3037" y="6415"/>
                    <a:pt x="2932" y="6537"/>
                  </a:cubicBezTo>
                  <a:cubicBezTo>
                    <a:pt x="2769" y="6747"/>
                    <a:pt x="2746" y="7026"/>
                    <a:pt x="2862" y="7258"/>
                  </a:cubicBezTo>
                  <a:cubicBezTo>
                    <a:pt x="2943" y="7403"/>
                    <a:pt x="2823" y="7526"/>
                    <a:pt x="2703" y="7526"/>
                  </a:cubicBezTo>
                  <a:cubicBezTo>
                    <a:pt x="2649" y="7526"/>
                    <a:pt x="2596" y="7502"/>
                    <a:pt x="2560" y="7445"/>
                  </a:cubicBezTo>
                  <a:cubicBezTo>
                    <a:pt x="2351" y="7072"/>
                    <a:pt x="2397" y="6607"/>
                    <a:pt x="2676" y="6305"/>
                  </a:cubicBezTo>
                  <a:cubicBezTo>
                    <a:pt x="2711" y="6258"/>
                    <a:pt x="2752" y="6240"/>
                    <a:pt x="2794" y="6240"/>
                  </a:cubicBezTo>
                  <a:close/>
                  <a:moveTo>
                    <a:pt x="2571" y="12179"/>
                  </a:moveTo>
                  <a:cubicBezTo>
                    <a:pt x="2685" y="12179"/>
                    <a:pt x="2810" y="12301"/>
                    <a:pt x="2746" y="12446"/>
                  </a:cubicBezTo>
                  <a:cubicBezTo>
                    <a:pt x="2630" y="12702"/>
                    <a:pt x="2676" y="13005"/>
                    <a:pt x="2886" y="13191"/>
                  </a:cubicBezTo>
                  <a:cubicBezTo>
                    <a:pt x="3029" y="13298"/>
                    <a:pt x="2909" y="13476"/>
                    <a:pt x="2772" y="13476"/>
                  </a:cubicBezTo>
                  <a:cubicBezTo>
                    <a:pt x="2732" y="13476"/>
                    <a:pt x="2690" y="13460"/>
                    <a:pt x="2653" y="13423"/>
                  </a:cubicBezTo>
                  <a:cubicBezTo>
                    <a:pt x="2327" y="13121"/>
                    <a:pt x="2234" y="12656"/>
                    <a:pt x="2444" y="12260"/>
                  </a:cubicBezTo>
                  <a:cubicBezTo>
                    <a:pt x="2472" y="12203"/>
                    <a:pt x="2521" y="12179"/>
                    <a:pt x="2571" y="12179"/>
                  </a:cubicBezTo>
                  <a:close/>
                  <a:moveTo>
                    <a:pt x="2504" y="17476"/>
                  </a:moveTo>
                  <a:cubicBezTo>
                    <a:pt x="2638" y="17476"/>
                    <a:pt x="2752" y="17651"/>
                    <a:pt x="2630" y="17774"/>
                  </a:cubicBezTo>
                  <a:cubicBezTo>
                    <a:pt x="2467" y="17960"/>
                    <a:pt x="2374" y="18216"/>
                    <a:pt x="2420" y="18472"/>
                  </a:cubicBezTo>
                  <a:cubicBezTo>
                    <a:pt x="2434" y="18595"/>
                    <a:pt x="2327" y="18678"/>
                    <a:pt x="2227" y="18678"/>
                  </a:cubicBezTo>
                  <a:cubicBezTo>
                    <a:pt x="2157" y="18678"/>
                    <a:pt x="2091" y="18637"/>
                    <a:pt x="2071" y="18541"/>
                  </a:cubicBezTo>
                  <a:lnTo>
                    <a:pt x="2071" y="18565"/>
                  </a:lnTo>
                  <a:cubicBezTo>
                    <a:pt x="2002" y="18192"/>
                    <a:pt x="2118" y="17797"/>
                    <a:pt x="2374" y="17541"/>
                  </a:cubicBezTo>
                  <a:cubicBezTo>
                    <a:pt x="2414" y="17495"/>
                    <a:pt x="2460" y="17476"/>
                    <a:pt x="2504" y="17476"/>
                  </a:cubicBezTo>
                  <a:close/>
                  <a:moveTo>
                    <a:pt x="1259" y="22502"/>
                  </a:moveTo>
                  <a:cubicBezTo>
                    <a:pt x="1416" y="22502"/>
                    <a:pt x="1535" y="22741"/>
                    <a:pt x="1373" y="22822"/>
                  </a:cubicBezTo>
                  <a:cubicBezTo>
                    <a:pt x="1211" y="22915"/>
                    <a:pt x="1164" y="23101"/>
                    <a:pt x="1257" y="23241"/>
                  </a:cubicBezTo>
                  <a:cubicBezTo>
                    <a:pt x="1380" y="23381"/>
                    <a:pt x="1264" y="23561"/>
                    <a:pt x="1140" y="23561"/>
                  </a:cubicBezTo>
                  <a:cubicBezTo>
                    <a:pt x="1100" y="23561"/>
                    <a:pt x="1059" y="23542"/>
                    <a:pt x="1024" y="23496"/>
                  </a:cubicBezTo>
                  <a:cubicBezTo>
                    <a:pt x="745" y="23194"/>
                    <a:pt x="838" y="22729"/>
                    <a:pt x="1187" y="22519"/>
                  </a:cubicBezTo>
                  <a:cubicBezTo>
                    <a:pt x="1212" y="22507"/>
                    <a:pt x="1236" y="22502"/>
                    <a:pt x="1259" y="22502"/>
                  </a:cubicBezTo>
                  <a:close/>
                  <a:moveTo>
                    <a:pt x="3956" y="0"/>
                  </a:moveTo>
                  <a:cubicBezTo>
                    <a:pt x="3467" y="489"/>
                    <a:pt x="3072" y="1070"/>
                    <a:pt x="2513" y="1512"/>
                  </a:cubicBezTo>
                  <a:cubicBezTo>
                    <a:pt x="2002" y="5421"/>
                    <a:pt x="1955" y="9375"/>
                    <a:pt x="1955" y="13284"/>
                  </a:cubicBezTo>
                  <a:cubicBezTo>
                    <a:pt x="1955" y="15168"/>
                    <a:pt x="2025" y="17029"/>
                    <a:pt x="1373" y="18867"/>
                  </a:cubicBezTo>
                  <a:cubicBezTo>
                    <a:pt x="931" y="19937"/>
                    <a:pt x="652" y="21054"/>
                    <a:pt x="536" y="22194"/>
                  </a:cubicBezTo>
                  <a:cubicBezTo>
                    <a:pt x="489" y="23031"/>
                    <a:pt x="303" y="23845"/>
                    <a:pt x="1" y="24613"/>
                  </a:cubicBezTo>
                  <a:cubicBezTo>
                    <a:pt x="838" y="24683"/>
                    <a:pt x="1653" y="24985"/>
                    <a:pt x="2327" y="25520"/>
                  </a:cubicBezTo>
                  <a:cubicBezTo>
                    <a:pt x="2583" y="22985"/>
                    <a:pt x="3118" y="20495"/>
                    <a:pt x="3653" y="17983"/>
                  </a:cubicBezTo>
                  <a:cubicBezTo>
                    <a:pt x="3630" y="17960"/>
                    <a:pt x="3653" y="17913"/>
                    <a:pt x="3653" y="17890"/>
                  </a:cubicBezTo>
                  <a:cubicBezTo>
                    <a:pt x="3956" y="16517"/>
                    <a:pt x="4235" y="15145"/>
                    <a:pt x="4444" y="13749"/>
                  </a:cubicBezTo>
                  <a:cubicBezTo>
                    <a:pt x="5049" y="9468"/>
                    <a:pt x="5352" y="5165"/>
                    <a:pt x="5282" y="838"/>
                  </a:cubicBezTo>
                  <a:lnTo>
                    <a:pt x="5282" y="838"/>
                  </a:lnTo>
                  <a:cubicBezTo>
                    <a:pt x="5072" y="1280"/>
                    <a:pt x="4840" y="1722"/>
                    <a:pt x="4584" y="2140"/>
                  </a:cubicBezTo>
                  <a:cubicBezTo>
                    <a:pt x="4561" y="2140"/>
                    <a:pt x="4561" y="2164"/>
                    <a:pt x="4537" y="2164"/>
                  </a:cubicBezTo>
                  <a:lnTo>
                    <a:pt x="4398" y="2164"/>
                  </a:lnTo>
                  <a:cubicBezTo>
                    <a:pt x="4351" y="2164"/>
                    <a:pt x="4328" y="2140"/>
                    <a:pt x="4281" y="2117"/>
                  </a:cubicBezTo>
                  <a:lnTo>
                    <a:pt x="4281" y="2094"/>
                  </a:lnTo>
                  <a:cubicBezTo>
                    <a:pt x="4281" y="2094"/>
                    <a:pt x="4281" y="2071"/>
                    <a:pt x="4281" y="2071"/>
                  </a:cubicBezTo>
                  <a:cubicBezTo>
                    <a:pt x="4258" y="2047"/>
                    <a:pt x="4258" y="2024"/>
                    <a:pt x="4281" y="1978"/>
                  </a:cubicBezTo>
                  <a:cubicBezTo>
                    <a:pt x="4258" y="1303"/>
                    <a:pt x="4142" y="651"/>
                    <a:pt x="395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32"/>
            <p:cNvSpPr/>
            <p:nvPr/>
          </p:nvSpPr>
          <p:spPr>
            <a:xfrm>
              <a:off x="3034425" y="2122925"/>
              <a:ext cx="33175" cy="77950"/>
            </a:xfrm>
            <a:custGeom>
              <a:rect b="b" l="l" r="r" t="t"/>
              <a:pathLst>
                <a:path extrusionOk="0" h="3118" w="1327">
                  <a:moveTo>
                    <a:pt x="1234" y="0"/>
                  </a:moveTo>
                  <a:lnTo>
                    <a:pt x="1234" y="0"/>
                  </a:lnTo>
                  <a:cubicBezTo>
                    <a:pt x="1094" y="47"/>
                    <a:pt x="931" y="70"/>
                    <a:pt x="792" y="70"/>
                  </a:cubicBezTo>
                  <a:lnTo>
                    <a:pt x="629" y="70"/>
                  </a:lnTo>
                  <a:cubicBezTo>
                    <a:pt x="629" y="582"/>
                    <a:pt x="396" y="1094"/>
                    <a:pt x="1" y="1419"/>
                  </a:cubicBezTo>
                  <a:cubicBezTo>
                    <a:pt x="163" y="1978"/>
                    <a:pt x="303" y="2536"/>
                    <a:pt x="350" y="3118"/>
                  </a:cubicBezTo>
                  <a:cubicBezTo>
                    <a:pt x="908" y="2164"/>
                    <a:pt x="1327" y="1140"/>
                    <a:pt x="12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32"/>
            <p:cNvSpPr/>
            <p:nvPr/>
          </p:nvSpPr>
          <p:spPr>
            <a:xfrm>
              <a:off x="2904725" y="2082800"/>
              <a:ext cx="61100" cy="102375"/>
            </a:xfrm>
            <a:custGeom>
              <a:rect b="b" l="l" r="r" t="t"/>
              <a:pathLst>
                <a:path extrusionOk="0" h="4095" w="2444">
                  <a:moveTo>
                    <a:pt x="117" y="0"/>
                  </a:moveTo>
                  <a:cubicBezTo>
                    <a:pt x="24" y="791"/>
                    <a:pt x="1" y="1605"/>
                    <a:pt x="47" y="2420"/>
                  </a:cubicBezTo>
                  <a:cubicBezTo>
                    <a:pt x="373" y="3071"/>
                    <a:pt x="838" y="3653"/>
                    <a:pt x="1443" y="4095"/>
                  </a:cubicBezTo>
                  <a:cubicBezTo>
                    <a:pt x="1676" y="3536"/>
                    <a:pt x="2025" y="3001"/>
                    <a:pt x="2444" y="2582"/>
                  </a:cubicBezTo>
                  <a:cubicBezTo>
                    <a:pt x="1420" y="1978"/>
                    <a:pt x="606" y="1094"/>
                    <a:pt x="1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32"/>
            <p:cNvSpPr/>
            <p:nvPr/>
          </p:nvSpPr>
          <p:spPr>
            <a:xfrm>
              <a:off x="2990025" y="1932750"/>
              <a:ext cx="11275" cy="9075"/>
            </a:xfrm>
            <a:custGeom>
              <a:rect b="b" l="l" r="r" t="t"/>
              <a:pathLst>
                <a:path extrusionOk="0" h="363" w="451">
                  <a:moveTo>
                    <a:pt x="32" y="0"/>
                  </a:moveTo>
                  <a:cubicBezTo>
                    <a:pt x="55" y="23"/>
                    <a:pt x="55" y="47"/>
                    <a:pt x="32" y="70"/>
                  </a:cubicBezTo>
                  <a:cubicBezTo>
                    <a:pt x="0" y="227"/>
                    <a:pt x="118" y="363"/>
                    <a:pt x="233" y="363"/>
                  </a:cubicBezTo>
                  <a:cubicBezTo>
                    <a:pt x="288" y="363"/>
                    <a:pt x="343" y="332"/>
                    <a:pt x="381" y="256"/>
                  </a:cubicBezTo>
                  <a:cubicBezTo>
                    <a:pt x="427" y="186"/>
                    <a:pt x="451" y="93"/>
                    <a:pt x="451" y="0"/>
                  </a:cubicBezTo>
                  <a:close/>
                </a:path>
              </a:pathLst>
            </a:custGeom>
            <a:solidFill>
              <a:srgbClr val="A6E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32"/>
            <p:cNvSpPr/>
            <p:nvPr/>
          </p:nvSpPr>
          <p:spPr>
            <a:xfrm>
              <a:off x="2820400" y="2154900"/>
              <a:ext cx="161700" cy="631400"/>
            </a:xfrm>
            <a:custGeom>
              <a:rect b="b" l="l" r="r" t="t"/>
              <a:pathLst>
                <a:path extrusionOk="0" h="25256" w="6468">
                  <a:moveTo>
                    <a:pt x="6003" y="1"/>
                  </a:moveTo>
                  <a:cubicBezTo>
                    <a:pt x="5584" y="443"/>
                    <a:pt x="5258" y="955"/>
                    <a:pt x="5072" y="1536"/>
                  </a:cubicBezTo>
                  <a:cubicBezTo>
                    <a:pt x="5049" y="1560"/>
                    <a:pt x="5049" y="1583"/>
                    <a:pt x="5002" y="1606"/>
                  </a:cubicBezTo>
                  <a:cubicBezTo>
                    <a:pt x="4975" y="1647"/>
                    <a:pt x="4932" y="1671"/>
                    <a:pt x="4892" y="1671"/>
                  </a:cubicBezTo>
                  <a:cubicBezTo>
                    <a:pt x="4863" y="1671"/>
                    <a:pt x="4836" y="1659"/>
                    <a:pt x="4816" y="1629"/>
                  </a:cubicBezTo>
                  <a:cubicBezTo>
                    <a:pt x="4281" y="1280"/>
                    <a:pt x="3816" y="838"/>
                    <a:pt x="3444" y="303"/>
                  </a:cubicBezTo>
                  <a:lnTo>
                    <a:pt x="3444" y="303"/>
                  </a:lnTo>
                  <a:cubicBezTo>
                    <a:pt x="3444" y="536"/>
                    <a:pt x="3467" y="769"/>
                    <a:pt x="3490" y="1001"/>
                  </a:cubicBezTo>
                  <a:cubicBezTo>
                    <a:pt x="3583" y="3188"/>
                    <a:pt x="3746" y="5398"/>
                    <a:pt x="3862" y="7608"/>
                  </a:cubicBezTo>
                  <a:cubicBezTo>
                    <a:pt x="4048" y="11307"/>
                    <a:pt x="3955" y="14820"/>
                    <a:pt x="2769" y="18356"/>
                  </a:cubicBezTo>
                  <a:cubicBezTo>
                    <a:pt x="2769" y="18379"/>
                    <a:pt x="2769" y="18379"/>
                    <a:pt x="2769" y="18403"/>
                  </a:cubicBezTo>
                  <a:cubicBezTo>
                    <a:pt x="2769" y="18403"/>
                    <a:pt x="2769" y="18426"/>
                    <a:pt x="2769" y="18426"/>
                  </a:cubicBezTo>
                  <a:cubicBezTo>
                    <a:pt x="2118" y="20287"/>
                    <a:pt x="1024" y="22008"/>
                    <a:pt x="94" y="23707"/>
                  </a:cubicBezTo>
                  <a:lnTo>
                    <a:pt x="1" y="23846"/>
                  </a:lnTo>
                  <a:cubicBezTo>
                    <a:pt x="489" y="24521"/>
                    <a:pt x="1187" y="24986"/>
                    <a:pt x="2001" y="25196"/>
                  </a:cubicBezTo>
                  <a:cubicBezTo>
                    <a:pt x="2167" y="25238"/>
                    <a:pt x="2322" y="25255"/>
                    <a:pt x="2472" y="25255"/>
                  </a:cubicBezTo>
                  <a:cubicBezTo>
                    <a:pt x="2976" y="25255"/>
                    <a:pt x="3418" y="25063"/>
                    <a:pt x="3955" y="25009"/>
                  </a:cubicBezTo>
                  <a:cubicBezTo>
                    <a:pt x="4490" y="23916"/>
                    <a:pt x="4467" y="22753"/>
                    <a:pt x="4653" y="21566"/>
                  </a:cubicBezTo>
                  <a:cubicBezTo>
                    <a:pt x="4793" y="20566"/>
                    <a:pt x="5212" y="19659"/>
                    <a:pt x="5514" y="18705"/>
                  </a:cubicBezTo>
                  <a:cubicBezTo>
                    <a:pt x="6096" y="16937"/>
                    <a:pt x="5910" y="15029"/>
                    <a:pt x="5933" y="13191"/>
                  </a:cubicBezTo>
                  <a:cubicBezTo>
                    <a:pt x="5956" y="9423"/>
                    <a:pt x="6003" y="5607"/>
                    <a:pt x="6468" y="1839"/>
                  </a:cubicBezTo>
                  <a:cubicBezTo>
                    <a:pt x="6328" y="1234"/>
                    <a:pt x="6165" y="606"/>
                    <a:pt x="60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32"/>
            <p:cNvSpPr/>
            <p:nvPr/>
          </p:nvSpPr>
          <p:spPr>
            <a:xfrm>
              <a:off x="3035600" y="2119425"/>
              <a:ext cx="68075" cy="458325"/>
            </a:xfrm>
            <a:custGeom>
              <a:rect b="b" l="l" r="r" t="t"/>
              <a:pathLst>
                <a:path extrusionOk="0" h="18333" w="2723">
                  <a:moveTo>
                    <a:pt x="1536" y="1"/>
                  </a:moveTo>
                  <a:cubicBezTo>
                    <a:pt x="1536" y="1"/>
                    <a:pt x="1536" y="24"/>
                    <a:pt x="1536" y="47"/>
                  </a:cubicBezTo>
                  <a:cubicBezTo>
                    <a:pt x="1582" y="606"/>
                    <a:pt x="1536" y="1164"/>
                    <a:pt x="1373" y="1699"/>
                  </a:cubicBezTo>
                  <a:cubicBezTo>
                    <a:pt x="1443" y="7259"/>
                    <a:pt x="1094" y="12866"/>
                    <a:pt x="0" y="18333"/>
                  </a:cubicBezTo>
                  <a:cubicBezTo>
                    <a:pt x="675" y="16634"/>
                    <a:pt x="1256" y="14890"/>
                    <a:pt x="1722" y="13122"/>
                  </a:cubicBezTo>
                  <a:cubicBezTo>
                    <a:pt x="1931" y="12424"/>
                    <a:pt x="2280" y="11586"/>
                    <a:pt x="2303" y="10865"/>
                  </a:cubicBezTo>
                  <a:cubicBezTo>
                    <a:pt x="2257" y="9934"/>
                    <a:pt x="2047" y="9050"/>
                    <a:pt x="1675" y="8213"/>
                  </a:cubicBezTo>
                  <a:cubicBezTo>
                    <a:pt x="1675" y="8190"/>
                    <a:pt x="1675" y="8166"/>
                    <a:pt x="1675" y="8166"/>
                  </a:cubicBezTo>
                  <a:lnTo>
                    <a:pt x="1675" y="8120"/>
                  </a:lnTo>
                  <a:cubicBezTo>
                    <a:pt x="1652" y="8050"/>
                    <a:pt x="1698" y="8004"/>
                    <a:pt x="1745" y="7957"/>
                  </a:cubicBezTo>
                  <a:cubicBezTo>
                    <a:pt x="2466" y="7515"/>
                    <a:pt x="2629" y="7166"/>
                    <a:pt x="2676" y="6305"/>
                  </a:cubicBezTo>
                  <a:cubicBezTo>
                    <a:pt x="2722" y="5584"/>
                    <a:pt x="2722" y="4863"/>
                    <a:pt x="2676" y="4165"/>
                  </a:cubicBezTo>
                  <a:cubicBezTo>
                    <a:pt x="2582" y="2723"/>
                    <a:pt x="2303" y="1211"/>
                    <a:pt x="1536" y="1"/>
                  </a:cubicBezTo>
                  <a:close/>
                </a:path>
              </a:pathLst>
            </a:custGeom>
            <a:solidFill>
              <a:srgbClr val="86E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32"/>
            <p:cNvSpPr/>
            <p:nvPr/>
          </p:nvSpPr>
          <p:spPr>
            <a:xfrm>
              <a:off x="3150175" y="1922275"/>
              <a:ext cx="30250" cy="69825"/>
            </a:xfrm>
            <a:custGeom>
              <a:rect b="b" l="l" r="r" t="t"/>
              <a:pathLst>
                <a:path extrusionOk="0" h="2793" w="1210">
                  <a:moveTo>
                    <a:pt x="545" y="518"/>
                  </a:moveTo>
                  <a:cubicBezTo>
                    <a:pt x="582" y="518"/>
                    <a:pt x="618" y="530"/>
                    <a:pt x="652" y="559"/>
                  </a:cubicBezTo>
                  <a:cubicBezTo>
                    <a:pt x="1210" y="1024"/>
                    <a:pt x="768" y="1722"/>
                    <a:pt x="419" y="2117"/>
                  </a:cubicBezTo>
                  <a:cubicBezTo>
                    <a:pt x="385" y="2163"/>
                    <a:pt x="343" y="2182"/>
                    <a:pt x="303" y="2182"/>
                  </a:cubicBezTo>
                  <a:cubicBezTo>
                    <a:pt x="178" y="2182"/>
                    <a:pt x="58" y="2002"/>
                    <a:pt x="163" y="1861"/>
                  </a:cubicBezTo>
                  <a:cubicBezTo>
                    <a:pt x="396" y="1606"/>
                    <a:pt x="791" y="1140"/>
                    <a:pt x="396" y="815"/>
                  </a:cubicBezTo>
                  <a:cubicBezTo>
                    <a:pt x="266" y="703"/>
                    <a:pt x="402" y="518"/>
                    <a:pt x="545" y="518"/>
                  </a:cubicBezTo>
                  <a:close/>
                  <a:moveTo>
                    <a:pt x="724" y="0"/>
                  </a:moveTo>
                  <a:cubicBezTo>
                    <a:pt x="396" y="0"/>
                    <a:pt x="227" y="434"/>
                    <a:pt x="186" y="722"/>
                  </a:cubicBezTo>
                  <a:cubicBezTo>
                    <a:pt x="186" y="1419"/>
                    <a:pt x="116" y="2117"/>
                    <a:pt x="0" y="2792"/>
                  </a:cubicBezTo>
                  <a:cubicBezTo>
                    <a:pt x="768" y="2699"/>
                    <a:pt x="1210" y="1629"/>
                    <a:pt x="1187" y="931"/>
                  </a:cubicBezTo>
                  <a:cubicBezTo>
                    <a:pt x="1187" y="675"/>
                    <a:pt x="1117" y="93"/>
                    <a:pt x="861" y="24"/>
                  </a:cubicBezTo>
                  <a:cubicBezTo>
                    <a:pt x="812" y="7"/>
                    <a:pt x="767" y="0"/>
                    <a:pt x="724" y="0"/>
                  </a:cubicBezTo>
                  <a:close/>
                </a:path>
              </a:pathLst>
            </a:custGeom>
            <a:solidFill>
              <a:srgbClr val="FFDC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32"/>
            <p:cNvSpPr/>
            <p:nvPr/>
          </p:nvSpPr>
          <p:spPr>
            <a:xfrm>
              <a:off x="3012900" y="2041500"/>
              <a:ext cx="59350" cy="29425"/>
            </a:xfrm>
            <a:custGeom>
              <a:rect b="b" l="l" r="r" t="t"/>
              <a:pathLst>
                <a:path extrusionOk="0" h="1177" w="2374">
                  <a:moveTo>
                    <a:pt x="2374" y="0"/>
                  </a:moveTo>
                  <a:lnTo>
                    <a:pt x="2374" y="0"/>
                  </a:lnTo>
                  <a:cubicBezTo>
                    <a:pt x="1960" y="126"/>
                    <a:pt x="1525" y="190"/>
                    <a:pt x="1092" y="190"/>
                  </a:cubicBezTo>
                  <a:cubicBezTo>
                    <a:pt x="723" y="190"/>
                    <a:pt x="354" y="143"/>
                    <a:pt x="1" y="47"/>
                  </a:cubicBezTo>
                  <a:lnTo>
                    <a:pt x="1" y="47"/>
                  </a:lnTo>
                  <a:cubicBezTo>
                    <a:pt x="216" y="542"/>
                    <a:pt x="670" y="1176"/>
                    <a:pt x="1235" y="1176"/>
                  </a:cubicBezTo>
                  <a:cubicBezTo>
                    <a:pt x="1280" y="1176"/>
                    <a:pt x="1326" y="1172"/>
                    <a:pt x="1373" y="1164"/>
                  </a:cubicBezTo>
                  <a:cubicBezTo>
                    <a:pt x="2002" y="1047"/>
                    <a:pt x="2281" y="536"/>
                    <a:pt x="23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32"/>
            <p:cNvSpPr/>
            <p:nvPr/>
          </p:nvSpPr>
          <p:spPr>
            <a:xfrm>
              <a:off x="2970450" y="1790250"/>
              <a:ext cx="66325" cy="25625"/>
            </a:xfrm>
            <a:custGeom>
              <a:rect b="b" l="l" r="r" t="t"/>
              <a:pathLst>
                <a:path extrusionOk="0" h="1025" w="2653">
                  <a:moveTo>
                    <a:pt x="1350" y="1"/>
                  </a:moveTo>
                  <a:cubicBezTo>
                    <a:pt x="861" y="47"/>
                    <a:pt x="280" y="559"/>
                    <a:pt x="1" y="1024"/>
                  </a:cubicBezTo>
                  <a:cubicBezTo>
                    <a:pt x="743" y="756"/>
                    <a:pt x="1541" y="598"/>
                    <a:pt x="2345" y="598"/>
                  </a:cubicBezTo>
                  <a:cubicBezTo>
                    <a:pt x="2447" y="598"/>
                    <a:pt x="2550" y="600"/>
                    <a:pt x="2653" y="605"/>
                  </a:cubicBezTo>
                  <a:cubicBezTo>
                    <a:pt x="2327" y="210"/>
                    <a:pt x="1862" y="1"/>
                    <a:pt x="1350" y="1"/>
                  </a:cubicBezTo>
                  <a:close/>
                </a:path>
              </a:pathLst>
            </a:custGeom>
            <a:solidFill>
              <a:srgbClr val="86E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32"/>
            <p:cNvSpPr/>
            <p:nvPr/>
          </p:nvSpPr>
          <p:spPr>
            <a:xfrm>
              <a:off x="3153650" y="1907725"/>
              <a:ext cx="13400" cy="11675"/>
            </a:xfrm>
            <a:custGeom>
              <a:rect b="b" l="l" r="r" t="t"/>
              <a:pathLst>
                <a:path extrusionOk="0" h="467" w="536">
                  <a:moveTo>
                    <a:pt x="1" y="1"/>
                  </a:moveTo>
                  <a:cubicBezTo>
                    <a:pt x="1" y="164"/>
                    <a:pt x="24" y="303"/>
                    <a:pt x="24" y="466"/>
                  </a:cubicBezTo>
                  <a:cubicBezTo>
                    <a:pt x="164" y="350"/>
                    <a:pt x="326" y="257"/>
                    <a:pt x="513" y="233"/>
                  </a:cubicBezTo>
                  <a:cubicBezTo>
                    <a:pt x="513" y="164"/>
                    <a:pt x="536" y="94"/>
                    <a:pt x="536" y="24"/>
                  </a:cubicBezTo>
                  <a:lnTo>
                    <a:pt x="1" y="1"/>
                  </a:lnTo>
                  <a:close/>
                </a:path>
              </a:pathLst>
            </a:custGeom>
            <a:solidFill>
              <a:srgbClr val="A6E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32"/>
            <p:cNvSpPr/>
            <p:nvPr/>
          </p:nvSpPr>
          <p:spPr>
            <a:xfrm>
              <a:off x="2851225" y="4016250"/>
              <a:ext cx="321075" cy="141425"/>
            </a:xfrm>
            <a:custGeom>
              <a:rect b="b" l="l" r="r" t="t"/>
              <a:pathLst>
                <a:path extrusionOk="0" h="5657" w="12843">
                  <a:moveTo>
                    <a:pt x="8283" y="3152"/>
                  </a:moveTo>
                  <a:cubicBezTo>
                    <a:pt x="8441" y="3152"/>
                    <a:pt x="8532" y="3382"/>
                    <a:pt x="8376" y="3480"/>
                  </a:cubicBezTo>
                  <a:cubicBezTo>
                    <a:pt x="8166" y="3574"/>
                    <a:pt x="7980" y="3736"/>
                    <a:pt x="7817" y="3899"/>
                  </a:cubicBezTo>
                  <a:cubicBezTo>
                    <a:pt x="7783" y="3945"/>
                    <a:pt x="7741" y="3964"/>
                    <a:pt x="7700" y="3964"/>
                  </a:cubicBezTo>
                  <a:cubicBezTo>
                    <a:pt x="7575" y="3964"/>
                    <a:pt x="7456" y="3789"/>
                    <a:pt x="7561" y="3667"/>
                  </a:cubicBezTo>
                  <a:cubicBezTo>
                    <a:pt x="7747" y="3457"/>
                    <a:pt x="7957" y="3294"/>
                    <a:pt x="8189" y="3178"/>
                  </a:cubicBezTo>
                  <a:cubicBezTo>
                    <a:pt x="8222" y="3160"/>
                    <a:pt x="8254" y="3152"/>
                    <a:pt x="8283" y="3152"/>
                  </a:cubicBezTo>
                  <a:close/>
                  <a:moveTo>
                    <a:pt x="734" y="3322"/>
                  </a:moveTo>
                  <a:cubicBezTo>
                    <a:pt x="776" y="3322"/>
                    <a:pt x="821" y="3341"/>
                    <a:pt x="861" y="3387"/>
                  </a:cubicBezTo>
                  <a:cubicBezTo>
                    <a:pt x="1699" y="4248"/>
                    <a:pt x="3281" y="4202"/>
                    <a:pt x="4421" y="4341"/>
                  </a:cubicBezTo>
                  <a:lnTo>
                    <a:pt x="7934" y="4783"/>
                  </a:lnTo>
                  <a:cubicBezTo>
                    <a:pt x="8201" y="4818"/>
                    <a:pt x="8474" y="4836"/>
                    <a:pt x="8751" y="4836"/>
                  </a:cubicBezTo>
                  <a:cubicBezTo>
                    <a:pt x="9027" y="4836"/>
                    <a:pt x="9306" y="4818"/>
                    <a:pt x="9585" y="4783"/>
                  </a:cubicBezTo>
                  <a:cubicBezTo>
                    <a:pt x="10190" y="4713"/>
                    <a:pt x="11214" y="4667"/>
                    <a:pt x="11679" y="4202"/>
                  </a:cubicBezTo>
                  <a:cubicBezTo>
                    <a:pt x="11716" y="4165"/>
                    <a:pt x="11757" y="4150"/>
                    <a:pt x="11797" y="4150"/>
                  </a:cubicBezTo>
                  <a:cubicBezTo>
                    <a:pt x="11936" y="4150"/>
                    <a:pt x="12061" y="4331"/>
                    <a:pt x="11935" y="4458"/>
                  </a:cubicBezTo>
                  <a:cubicBezTo>
                    <a:pt x="11446" y="4923"/>
                    <a:pt x="10632" y="4993"/>
                    <a:pt x="10004" y="5086"/>
                  </a:cubicBezTo>
                  <a:cubicBezTo>
                    <a:pt x="9582" y="5158"/>
                    <a:pt x="9142" y="5195"/>
                    <a:pt x="8707" y="5195"/>
                  </a:cubicBezTo>
                  <a:cubicBezTo>
                    <a:pt x="8446" y="5195"/>
                    <a:pt x="8187" y="5182"/>
                    <a:pt x="7934" y="5155"/>
                  </a:cubicBezTo>
                  <a:lnTo>
                    <a:pt x="3420" y="4574"/>
                  </a:lnTo>
                  <a:cubicBezTo>
                    <a:pt x="2420" y="4434"/>
                    <a:pt x="1350" y="4388"/>
                    <a:pt x="605" y="3620"/>
                  </a:cubicBezTo>
                  <a:cubicBezTo>
                    <a:pt x="500" y="3498"/>
                    <a:pt x="606" y="3322"/>
                    <a:pt x="734" y="3322"/>
                  </a:cubicBezTo>
                  <a:close/>
                  <a:moveTo>
                    <a:pt x="5684" y="1"/>
                  </a:moveTo>
                  <a:cubicBezTo>
                    <a:pt x="5564" y="1"/>
                    <a:pt x="5437" y="118"/>
                    <a:pt x="5305" y="433"/>
                  </a:cubicBezTo>
                  <a:cubicBezTo>
                    <a:pt x="5305" y="433"/>
                    <a:pt x="5305" y="456"/>
                    <a:pt x="5281" y="456"/>
                  </a:cubicBezTo>
                  <a:cubicBezTo>
                    <a:pt x="5281" y="456"/>
                    <a:pt x="5281" y="479"/>
                    <a:pt x="5258" y="503"/>
                  </a:cubicBezTo>
                  <a:cubicBezTo>
                    <a:pt x="5235" y="526"/>
                    <a:pt x="5188" y="596"/>
                    <a:pt x="5142" y="642"/>
                  </a:cubicBezTo>
                  <a:cubicBezTo>
                    <a:pt x="5119" y="666"/>
                    <a:pt x="5095" y="689"/>
                    <a:pt x="5072" y="712"/>
                  </a:cubicBezTo>
                  <a:cubicBezTo>
                    <a:pt x="4384" y="1489"/>
                    <a:pt x="3418" y="2017"/>
                    <a:pt x="2432" y="2017"/>
                  </a:cubicBezTo>
                  <a:cubicBezTo>
                    <a:pt x="1884" y="2017"/>
                    <a:pt x="1330" y="1854"/>
                    <a:pt x="815" y="1480"/>
                  </a:cubicBezTo>
                  <a:cubicBezTo>
                    <a:pt x="652" y="1363"/>
                    <a:pt x="536" y="1224"/>
                    <a:pt x="443" y="1061"/>
                  </a:cubicBezTo>
                  <a:cubicBezTo>
                    <a:pt x="1" y="1526"/>
                    <a:pt x="47" y="2876"/>
                    <a:pt x="94" y="3364"/>
                  </a:cubicBezTo>
                  <a:cubicBezTo>
                    <a:pt x="163" y="4946"/>
                    <a:pt x="2048" y="4923"/>
                    <a:pt x="3211" y="5109"/>
                  </a:cubicBezTo>
                  <a:cubicBezTo>
                    <a:pt x="5016" y="5362"/>
                    <a:pt x="6876" y="5656"/>
                    <a:pt x="8717" y="5656"/>
                  </a:cubicBezTo>
                  <a:cubicBezTo>
                    <a:pt x="9249" y="5656"/>
                    <a:pt x="9779" y="5632"/>
                    <a:pt x="10306" y="5574"/>
                  </a:cubicBezTo>
                  <a:cubicBezTo>
                    <a:pt x="10841" y="5551"/>
                    <a:pt x="11377" y="5388"/>
                    <a:pt x="11865" y="5132"/>
                  </a:cubicBezTo>
                  <a:cubicBezTo>
                    <a:pt x="12842" y="4504"/>
                    <a:pt x="12121" y="3760"/>
                    <a:pt x="11353" y="3457"/>
                  </a:cubicBezTo>
                  <a:cubicBezTo>
                    <a:pt x="10562" y="3178"/>
                    <a:pt x="9655" y="3201"/>
                    <a:pt x="8841" y="2922"/>
                  </a:cubicBezTo>
                  <a:cubicBezTo>
                    <a:pt x="8073" y="2620"/>
                    <a:pt x="7375" y="2131"/>
                    <a:pt x="6794" y="1503"/>
                  </a:cubicBezTo>
                  <a:cubicBezTo>
                    <a:pt x="6607" y="1294"/>
                    <a:pt x="6445" y="1061"/>
                    <a:pt x="6328" y="805"/>
                  </a:cubicBezTo>
                  <a:cubicBezTo>
                    <a:pt x="6169" y="550"/>
                    <a:pt x="5944" y="1"/>
                    <a:pt x="5684" y="1"/>
                  </a:cubicBezTo>
                  <a:close/>
                </a:path>
              </a:pathLst>
            </a:custGeom>
            <a:solidFill>
              <a:srgbClr val="86E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32"/>
            <p:cNvSpPr/>
            <p:nvPr/>
          </p:nvSpPr>
          <p:spPr>
            <a:xfrm>
              <a:off x="2933225" y="1814050"/>
              <a:ext cx="213475" cy="300800"/>
            </a:xfrm>
            <a:custGeom>
              <a:rect b="b" l="l" r="r" t="t"/>
              <a:pathLst>
                <a:path extrusionOk="0" h="12032" w="8539">
                  <a:moveTo>
                    <a:pt x="2991" y="2467"/>
                  </a:moveTo>
                  <a:cubicBezTo>
                    <a:pt x="3018" y="2467"/>
                    <a:pt x="3045" y="2467"/>
                    <a:pt x="3072" y="2468"/>
                  </a:cubicBezTo>
                  <a:cubicBezTo>
                    <a:pt x="3304" y="2468"/>
                    <a:pt x="3304" y="2817"/>
                    <a:pt x="3072" y="2817"/>
                  </a:cubicBezTo>
                  <a:cubicBezTo>
                    <a:pt x="3046" y="2816"/>
                    <a:pt x="3021" y="2816"/>
                    <a:pt x="2995" y="2816"/>
                  </a:cubicBezTo>
                  <a:cubicBezTo>
                    <a:pt x="2418" y="2816"/>
                    <a:pt x="1868" y="3067"/>
                    <a:pt x="1490" y="3469"/>
                  </a:cubicBezTo>
                  <a:cubicBezTo>
                    <a:pt x="1449" y="3515"/>
                    <a:pt x="1403" y="3534"/>
                    <a:pt x="1359" y="3534"/>
                  </a:cubicBezTo>
                  <a:cubicBezTo>
                    <a:pt x="1226" y="3534"/>
                    <a:pt x="1111" y="3358"/>
                    <a:pt x="1234" y="3236"/>
                  </a:cubicBezTo>
                  <a:cubicBezTo>
                    <a:pt x="1681" y="2744"/>
                    <a:pt x="2322" y="2467"/>
                    <a:pt x="2991" y="2467"/>
                  </a:cubicBezTo>
                  <a:close/>
                  <a:moveTo>
                    <a:pt x="6629" y="4318"/>
                  </a:moveTo>
                  <a:cubicBezTo>
                    <a:pt x="6966" y="4318"/>
                    <a:pt x="7301" y="4406"/>
                    <a:pt x="7608" y="4585"/>
                  </a:cubicBezTo>
                  <a:cubicBezTo>
                    <a:pt x="7785" y="4703"/>
                    <a:pt x="7696" y="4937"/>
                    <a:pt x="7524" y="4937"/>
                  </a:cubicBezTo>
                  <a:cubicBezTo>
                    <a:pt x="7493" y="4937"/>
                    <a:pt x="7458" y="4929"/>
                    <a:pt x="7422" y="4911"/>
                  </a:cubicBezTo>
                  <a:cubicBezTo>
                    <a:pt x="7329" y="4864"/>
                    <a:pt x="7236" y="4818"/>
                    <a:pt x="7143" y="4795"/>
                  </a:cubicBezTo>
                  <a:lnTo>
                    <a:pt x="7143" y="4795"/>
                  </a:lnTo>
                  <a:cubicBezTo>
                    <a:pt x="7213" y="5190"/>
                    <a:pt x="6898" y="5440"/>
                    <a:pt x="6588" y="5440"/>
                  </a:cubicBezTo>
                  <a:cubicBezTo>
                    <a:pt x="6387" y="5440"/>
                    <a:pt x="6187" y="5335"/>
                    <a:pt x="6096" y="5097"/>
                  </a:cubicBezTo>
                  <a:cubicBezTo>
                    <a:pt x="6073" y="5027"/>
                    <a:pt x="6049" y="4957"/>
                    <a:pt x="6049" y="4888"/>
                  </a:cubicBezTo>
                  <a:cubicBezTo>
                    <a:pt x="6049" y="4864"/>
                    <a:pt x="6049" y="4841"/>
                    <a:pt x="6026" y="4818"/>
                  </a:cubicBezTo>
                  <a:lnTo>
                    <a:pt x="6003" y="4818"/>
                  </a:lnTo>
                  <a:cubicBezTo>
                    <a:pt x="5976" y="4830"/>
                    <a:pt x="5949" y="4835"/>
                    <a:pt x="5923" y="4835"/>
                  </a:cubicBezTo>
                  <a:cubicBezTo>
                    <a:pt x="5752" y="4835"/>
                    <a:pt x="5635" y="4593"/>
                    <a:pt x="5817" y="4492"/>
                  </a:cubicBezTo>
                  <a:cubicBezTo>
                    <a:pt x="6078" y="4377"/>
                    <a:pt x="6354" y="4318"/>
                    <a:pt x="6629" y="4318"/>
                  </a:cubicBezTo>
                  <a:close/>
                  <a:moveTo>
                    <a:pt x="2473" y="4391"/>
                  </a:moveTo>
                  <a:cubicBezTo>
                    <a:pt x="2729" y="4391"/>
                    <a:pt x="2986" y="4433"/>
                    <a:pt x="3234" y="4515"/>
                  </a:cubicBezTo>
                  <a:cubicBezTo>
                    <a:pt x="3425" y="4579"/>
                    <a:pt x="3365" y="4874"/>
                    <a:pt x="3195" y="4874"/>
                  </a:cubicBezTo>
                  <a:cubicBezTo>
                    <a:pt x="3178" y="4874"/>
                    <a:pt x="3160" y="4871"/>
                    <a:pt x="3141" y="4864"/>
                  </a:cubicBezTo>
                  <a:lnTo>
                    <a:pt x="3072" y="4841"/>
                  </a:lnTo>
                  <a:lnTo>
                    <a:pt x="3048" y="4911"/>
                  </a:lnTo>
                  <a:cubicBezTo>
                    <a:pt x="3048" y="4981"/>
                    <a:pt x="3025" y="5027"/>
                    <a:pt x="3002" y="5097"/>
                  </a:cubicBezTo>
                  <a:cubicBezTo>
                    <a:pt x="2955" y="5260"/>
                    <a:pt x="2816" y="5376"/>
                    <a:pt x="2676" y="5446"/>
                  </a:cubicBezTo>
                  <a:cubicBezTo>
                    <a:pt x="2621" y="5462"/>
                    <a:pt x="2565" y="5470"/>
                    <a:pt x="2511" y="5470"/>
                  </a:cubicBezTo>
                  <a:cubicBezTo>
                    <a:pt x="2179" y="5470"/>
                    <a:pt x="1895" y="5181"/>
                    <a:pt x="1955" y="4841"/>
                  </a:cubicBezTo>
                  <a:lnTo>
                    <a:pt x="1955" y="4841"/>
                  </a:lnTo>
                  <a:cubicBezTo>
                    <a:pt x="1839" y="4864"/>
                    <a:pt x="1746" y="4888"/>
                    <a:pt x="1629" y="4934"/>
                  </a:cubicBezTo>
                  <a:cubicBezTo>
                    <a:pt x="1609" y="4941"/>
                    <a:pt x="1590" y="4944"/>
                    <a:pt x="1573" y="4944"/>
                  </a:cubicBezTo>
                  <a:cubicBezTo>
                    <a:pt x="1405" y="4944"/>
                    <a:pt x="1347" y="4669"/>
                    <a:pt x="1536" y="4585"/>
                  </a:cubicBezTo>
                  <a:cubicBezTo>
                    <a:pt x="1833" y="4456"/>
                    <a:pt x="2152" y="4391"/>
                    <a:pt x="2473" y="4391"/>
                  </a:cubicBezTo>
                  <a:close/>
                  <a:moveTo>
                    <a:pt x="4783" y="5002"/>
                  </a:moveTo>
                  <a:cubicBezTo>
                    <a:pt x="4890" y="5002"/>
                    <a:pt x="5007" y="5086"/>
                    <a:pt x="4979" y="5213"/>
                  </a:cubicBezTo>
                  <a:cubicBezTo>
                    <a:pt x="4863" y="5888"/>
                    <a:pt x="4979" y="6563"/>
                    <a:pt x="5514" y="7005"/>
                  </a:cubicBezTo>
                  <a:cubicBezTo>
                    <a:pt x="5677" y="7121"/>
                    <a:pt x="5886" y="7237"/>
                    <a:pt x="5933" y="7470"/>
                  </a:cubicBezTo>
                  <a:cubicBezTo>
                    <a:pt x="6049" y="8028"/>
                    <a:pt x="5235" y="8121"/>
                    <a:pt x="4863" y="8191"/>
                  </a:cubicBezTo>
                  <a:cubicBezTo>
                    <a:pt x="4844" y="8197"/>
                    <a:pt x="4826" y="8200"/>
                    <a:pt x="4809" y="8200"/>
                  </a:cubicBezTo>
                  <a:cubicBezTo>
                    <a:pt x="4635" y="8200"/>
                    <a:pt x="4558" y="7908"/>
                    <a:pt x="4770" y="7865"/>
                  </a:cubicBezTo>
                  <a:cubicBezTo>
                    <a:pt x="5049" y="7796"/>
                    <a:pt x="5747" y="7749"/>
                    <a:pt x="5421" y="7354"/>
                  </a:cubicBezTo>
                  <a:cubicBezTo>
                    <a:pt x="5282" y="7214"/>
                    <a:pt x="5072" y="7144"/>
                    <a:pt x="4956" y="6958"/>
                  </a:cubicBezTo>
                  <a:cubicBezTo>
                    <a:pt x="4607" y="6423"/>
                    <a:pt x="4491" y="5748"/>
                    <a:pt x="4630" y="5120"/>
                  </a:cubicBezTo>
                  <a:cubicBezTo>
                    <a:pt x="4649" y="5038"/>
                    <a:pt x="4714" y="5002"/>
                    <a:pt x="4783" y="5002"/>
                  </a:cubicBezTo>
                  <a:close/>
                  <a:moveTo>
                    <a:pt x="2946" y="8663"/>
                  </a:moveTo>
                  <a:cubicBezTo>
                    <a:pt x="2972" y="8663"/>
                    <a:pt x="2998" y="8668"/>
                    <a:pt x="3025" y="8680"/>
                  </a:cubicBezTo>
                  <a:cubicBezTo>
                    <a:pt x="3377" y="8861"/>
                    <a:pt x="3768" y="8929"/>
                    <a:pt x="4169" y="8929"/>
                  </a:cubicBezTo>
                  <a:cubicBezTo>
                    <a:pt x="4694" y="8929"/>
                    <a:pt x="5235" y="8812"/>
                    <a:pt x="5724" y="8680"/>
                  </a:cubicBezTo>
                  <a:cubicBezTo>
                    <a:pt x="5743" y="8670"/>
                    <a:pt x="5762" y="8664"/>
                    <a:pt x="5781" y="8664"/>
                  </a:cubicBezTo>
                  <a:cubicBezTo>
                    <a:pt x="5809" y="8664"/>
                    <a:pt x="5836" y="8676"/>
                    <a:pt x="5863" y="8703"/>
                  </a:cubicBezTo>
                  <a:cubicBezTo>
                    <a:pt x="5910" y="8726"/>
                    <a:pt x="5933" y="8773"/>
                    <a:pt x="5933" y="8843"/>
                  </a:cubicBezTo>
                  <a:cubicBezTo>
                    <a:pt x="5910" y="9680"/>
                    <a:pt x="5491" y="10471"/>
                    <a:pt x="4584" y="10611"/>
                  </a:cubicBezTo>
                  <a:cubicBezTo>
                    <a:pt x="4528" y="10620"/>
                    <a:pt x="4472" y="10624"/>
                    <a:pt x="4417" y="10624"/>
                  </a:cubicBezTo>
                  <a:cubicBezTo>
                    <a:pt x="3631" y="10624"/>
                    <a:pt x="2987" y="9726"/>
                    <a:pt x="2769" y="9052"/>
                  </a:cubicBezTo>
                  <a:cubicBezTo>
                    <a:pt x="2746" y="9005"/>
                    <a:pt x="2746" y="8959"/>
                    <a:pt x="2769" y="8936"/>
                  </a:cubicBezTo>
                  <a:cubicBezTo>
                    <a:pt x="2711" y="8799"/>
                    <a:pt x="2815" y="8663"/>
                    <a:pt x="2946" y="8663"/>
                  </a:cubicBezTo>
                  <a:close/>
                  <a:moveTo>
                    <a:pt x="3848" y="0"/>
                  </a:moveTo>
                  <a:cubicBezTo>
                    <a:pt x="3000" y="0"/>
                    <a:pt x="2171" y="168"/>
                    <a:pt x="1373" y="491"/>
                  </a:cubicBezTo>
                  <a:cubicBezTo>
                    <a:pt x="1349" y="507"/>
                    <a:pt x="1321" y="515"/>
                    <a:pt x="1293" y="515"/>
                  </a:cubicBezTo>
                  <a:cubicBezTo>
                    <a:pt x="1243" y="515"/>
                    <a:pt x="1194" y="489"/>
                    <a:pt x="1164" y="444"/>
                  </a:cubicBezTo>
                  <a:lnTo>
                    <a:pt x="1071" y="444"/>
                  </a:lnTo>
                  <a:cubicBezTo>
                    <a:pt x="1000" y="405"/>
                    <a:pt x="934" y="386"/>
                    <a:pt x="871" y="386"/>
                  </a:cubicBezTo>
                  <a:cubicBezTo>
                    <a:pt x="272" y="386"/>
                    <a:pt x="24" y="2038"/>
                    <a:pt x="24" y="2375"/>
                  </a:cubicBezTo>
                  <a:cubicBezTo>
                    <a:pt x="1" y="3213"/>
                    <a:pt x="24" y="4050"/>
                    <a:pt x="24" y="4911"/>
                  </a:cubicBezTo>
                  <a:cubicBezTo>
                    <a:pt x="24" y="5004"/>
                    <a:pt x="47" y="5074"/>
                    <a:pt x="47" y="5167"/>
                  </a:cubicBezTo>
                  <a:cubicBezTo>
                    <a:pt x="94" y="5842"/>
                    <a:pt x="164" y="6539"/>
                    <a:pt x="280" y="7214"/>
                  </a:cubicBezTo>
                  <a:cubicBezTo>
                    <a:pt x="280" y="7214"/>
                    <a:pt x="280" y="7237"/>
                    <a:pt x="280" y="7261"/>
                  </a:cubicBezTo>
                  <a:cubicBezTo>
                    <a:pt x="396" y="7959"/>
                    <a:pt x="629" y="8633"/>
                    <a:pt x="978" y="9261"/>
                  </a:cubicBezTo>
                  <a:cubicBezTo>
                    <a:pt x="1676" y="10448"/>
                    <a:pt x="3258" y="11937"/>
                    <a:pt x="4677" y="12030"/>
                  </a:cubicBezTo>
                  <a:cubicBezTo>
                    <a:pt x="4700" y="12031"/>
                    <a:pt x="4723" y="12032"/>
                    <a:pt x="4746" y="12032"/>
                  </a:cubicBezTo>
                  <a:cubicBezTo>
                    <a:pt x="5907" y="12032"/>
                    <a:pt x="7013" y="10336"/>
                    <a:pt x="7492" y="9401"/>
                  </a:cubicBezTo>
                  <a:cubicBezTo>
                    <a:pt x="7841" y="8749"/>
                    <a:pt x="8097" y="8028"/>
                    <a:pt x="8236" y="7307"/>
                  </a:cubicBezTo>
                  <a:cubicBezTo>
                    <a:pt x="8236" y="7261"/>
                    <a:pt x="8236" y="7214"/>
                    <a:pt x="8259" y="7168"/>
                  </a:cubicBezTo>
                  <a:cubicBezTo>
                    <a:pt x="8469" y="6028"/>
                    <a:pt x="8539" y="4888"/>
                    <a:pt x="8469" y="3725"/>
                  </a:cubicBezTo>
                  <a:cubicBezTo>
                    <a:pt x="7399" y="3701"/>
                    <a:pt x="6305" y="3655"/>
                    <a:pt x="5235" y="3585"/>
                  </a:cubicBezTo>
                  <a:cubicBezTo>
                    <a:pt x="5119" y="3585"/>
                    <a:pt x="5026" y="3492"/>
                    <a:pt x="5072" y="3376"/>
                  </a:cubicBezTo>
                  <a:cubicBezTo>
                    <a:pt x="5305" y="2212"/>
                    <a:pt x="5072" y="1026"/>
                    <a:pt x="4444" y="49"/>
                  </a:cubicBezTo>
                  <a:lnTo>
                    <a:pt x="4421" y="26"/>
                  </a:lnTo>
                  <a:cubicBezTo>
                    <a:pt x="4229" y="9"/>
                    <a:pt x="4038" y="0"/>
                    <a:pt x="3848" y="0"/>
                  </a:cubicBezTo>
                  <a:close/>
                </a:path>
              </a:pathLst>
            </a:custGeom>
            <a:solidFill>
              <a:srgbClr val="FFDC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32"/>
            <p:cNvSpPr/>
            <p:nvPr/>
          </p:nvSpPr>
          <p:spPr>
            <a:xfrm>
              <a:off x="2307950" y="2660900"/>
              <a:ext cx="249600" cy="289975"/>
            </a:xfrm>
            <a:custGeom>
              <a:rect b="b" l="l" r="r" t="t"/>
              <a:pathLst>
                <a:path extrusionOk="0" h="11599" w="9984">
                  <a:moveTo>
                    <a:pt x="4935" y="0"/>
                  </a:moveTo>
                  <a:cubicBezTo>
                    <a:pt x="3516" y="419"/>
                    <a:pt x="2632" y="1512"/>
                    <a:pt x="1632" y="2536"/>
                  </a:cubicBezTo>
                  <a:cubicBezTo>
                    <a:pt x="1283" y="2908"/>
                    <a:pt x="864" y="3211"/>
                    <a:pt x="468" y="3560"/>
                  </a:cubicBezTo>
                  <a:cubicBezTo>
                    <a:pt x="306" y="3676"/>
                    <a:pt x="166" y="3862"/>
                    <a:pt x="73" y="4072"/>
                  </a:cubicBezTo>
                  <a:cubicBezTo>
                    <a:pt x="0" y="4453"/>
                    <a:pt x="311" y="4622"/>
                    <a:pt x="650" y="4622"/>
                  </a:cubicBezTo>
                  <a:cubicBezTo>
                    <a:pt x="745" y="4622"/>
                    <a:pt x="842" y="4609"/>
                    <a:pt x="934" y="4583"/>
                  </a:cubicBezTo>
                  <a:cubicBezTo>
                    <a:pt x="1804" y="4377"/>
                    <a:pt x="2269" y="2931"/>
                    <a:pt x="3171" y="2931"/>
                  </a:cubicBezTo>
                  <a:cubicBezTo>
                    <a:pt x="3185" y="2931"/>
                    <a:pt x="3199" y="2931"/>
                    <a:pt x="3213" y="2932"/>
                  </a:cubicBezTo>
                  <a:cubicBezTo>
                    <a:pt x="3469" y="2978"/>
                    <a:pt x="3725" y="3071"/>
                    <a:pt x="3958" y="3211"/>
                  </a:cubicBezTo>
                  <a:cubicBezTo>
                    <a:pt x="4264" y="3342"/>
                    <a:pt x="4591" y="3406"/>
                    <a:pt x="4919" y="3406"/>
                  </a:cubicBezTo>
                  <a:cubicBezTo>
                    <a:pt x="5289" y="3406"/>
                    <a:pt x="5660" y="3325"/>
                    <a:pt x="6005" y="3164"/>
                  </a:cubicBezTo>
                  <a:cubicBezTo>
                    <a:pt x="6029" y="3153"/>
                    <a:pt x="6052" y="3149"/>
                    <a:pt x="6073" y="3149"/>
                  </a:cubicBezTo>
                  <a:cubicBezTo>
                    <a:pt x="6232" y="3149"/>
                    <a:pt x="6283" y="3431"/>
                    <a:pt x="6098" y="3513"/>
                  </a:cubicBezTo>
                  <a:cubicBezTo>
                    <a:pt x="5723" y="3687"/>
                    <a:pt x="5317" y="3777"/>
                    <a:pt x="4911" y="3777"/>
                  </a:cubicBezTo>
                  <a:cubicBezTo>
                    <a:pt x="4613" y="3777"/>
                    <a:pt x="4314" y="3728"/>
                    <a:pt x="4028" y="3629"/>
                  </a:cubicBezTo>
                  <a:cubicBezTo>
                    <a:pt x="3818" y="3560"/>
                    <a:pt x="3632" y="3397"/>
                    <a:pt x="3423" y="3327"/>
                  </a:cubicBezTo>
                  <a:cubicBezTo>
                    <a:pt x="3356" y="3310"/>
                    <a:pt x="3294" y="3303"/>
                    <a:pt x="3236" y="3303"/>
                  </a:cubicBezTo>
                  <a:cubicBezTo>
                    <a:pt x="2974" y="3303"/>
                    <a:pt x="2799" y="3462"/>
                    <a:pt x="2609" y="3653"/>
                  </a:cubicBezTo>
                  <a:cubicBezTo>
                    <a:pt x="2702" y="4211"/>
                    <a:pt x="2678" y="4793"/>
                    <a:pt x="2516" y="5351"/>
                  </a:cubicBezTo>
                  <a:cubicBezTo>
                    <a:pt x="2283" y="5933"/>
                    <a:pt x="1887" y="6398"/>
                    <a:pt x="1608" y="6979"/>
                  </a:cubicBezTo>
                  <a:cubicBezTo>
                    <a:pt x="1259" y="7747"/>
                    <a:pt x="1096" y="8585"/>
                    <a:pt x="1143" y="9422"/>
                  </a:cubicBezTo>
                  <a:cubicBezTo>
                    <a:pt x="1120" y="9632"/>
                    <a:pt x="1143" y="9841"/>
                    <a:pt x="1213" y="10050"/>
                  </a:cubicBezTo>
                  <a:cubicBezTo>
                    <a:pt x="1339" y="10293"/>
                    <a:pt x="1448" y="10387"/>
                    <a:pt x="1536" y="10387"/>
                  </a:cubicBezTo>
                  <a:cubicBezTo>
                    <a:pt x="1676" y="10387"/>
                    <a:pt x="1766" y="10153"/>
                    <a:pt x="1794" y="9911"/>
                  </a:cubicBezTo>
                  <a:cubicBezTo>
                    <a:pt x="1887" y="9306"/>
                    <a:pt x="1701" y="8701"/>
                    <a:pt x="1934" y="8143"/>
                  </a:cubicBezTo>
                  <a:cubicBezTo>
                    <a:pt x="2260" y="7259"/>
                    <a:pt x="2818" y="6886"/>
                    <a:pt x="3586" y="6421"/>
                  </a:cubicBezTo>
                  <a:cubicBezTo>
                    <a:pt x="3609" y="6410"/>
                    <a:pt x="3632" y="6404"/>
                    <a:pt x="3658" y="6404"/>
                  </a:cubicBezTo>
                  <a:cubicBezTo>
                    <a:pt x="3685" y="6404"/>
                    <a:pt x="3714" y="6410"/>
                    <a:pt x="3749" y="6421"/>
                  </a:cubicBezTo>
                  <a:cubicBezTo>
                    <a:pt x="3818" y="6444"/>
                    <a:pt x="3865" y="6514"/>
                    <a:pt x="3842" y="6584"/>
                  </a:cubicBezTo>
                  <a:cubicBezTo>
                    <a:pt x="3749" y="7654"/>
                    <a:pt x="3423" y="8910"/>
                    <a:pt x="3609" y="9981"/>
                  </a:cubicBezTo>
                  <a:cubicBezTo>
                    <a:pt x="3656" y="10376"/>
                    <a:pt x="3772" y="10771"/>
                    <a:pt x="3958" y="11144"/>
                  </a:cubicBezTo>
                  <a:cubicBezTo>
                    <a:pt x="4052" y="11341"/>
                    <a:pt x="4139" y="11425"/>
                    <a:pt x="4208" y="11425"/>
                  </a:cubicBezTo>
                  <a:cubicBezTo>
                    <a:pt x="4311" y="11425"/>
                    <a:pt x="4377" y="11244"/>
                    <a:pt x="4377" y="10981"/>
                  </a:cubicBezTo>
                  <a:cubicBezTo>
                    <a:pt x="4400" y="10074"/>
                    <a:pt x="4004" y="9166"/>
                    <a:pt x="4307" y="8259"/>
                  </a:cubicBezTo>
                  <a:cubicBezTo>
                    <a:pt x="4470" y="7747"/>
                    <a:pt x="4795" y="7305"/>
                    <a:pt x="5214" y="6979"/>
                  </a:cubicBezTo>
                  <a:cubicBezTo>
                    <a:pt x="5237" y="6956"/>
                    <a:pt x="5261" y="6933"/>
                    <a:pt x="5307" y="6910"/>
                  </a:cubicBezTo>
                  <a:cubicBezTo>
                    <a:pt x="5326" y="6897"/>
                    <a:pt x="5348" y="6891"/>
                    <a:pt x="5371" y="6891"/>
                  </a:cubicBezTo>
                  <a:cubicBezTo>
                    <a:pt x="5433" y="6891"/>
                    <a:pt x="5500" y="6935"/>
                    <a:pt x="5517" y="7003"/>
                  </a:cubicBezTo>
                  <a:cubicBezTo>
                    <a:pt x="5540" y="7026"/>
                    <a:pt x="5540" y="7049"/>
                    <a:pt x="5563" y="7073"/>
                  </a:cubicBezTo>
                  <a:cubicBezTo>
                    <a:pt x="5703" y="8003"/>
                    <a:pt x="5982" y="8910"/>
                    <a:pt x="6331" y="9771"/>
                  </a:cubicBezTo>
                  <a:cubicBezTo>
                    <a:pt x="6447" y="10190"/>
                    <a:pt x="6610" y="10585"/>
                    <a:pt x="6819" y="10981"/>
                  </a:cubicBezTo>
                  <a:cubicBezTo>
                    <a:pt x="6987" y="11233"/>
                    <a:pt x="7250" y="11599"/>
                    <a:pt x="7574" y="11599"/>
                  </a:cubicBezTo>
                  <a:cubicBezTo>
                    <a:pt x="7609" y="11599"/>
                    <a:pt x="7644" y="11595"/>
                    <a:pt x="7680" y="11586"/>
                  </a:cubicBezTo>
                  <a:cubicBezTo>
                    <a:pt x="8052" y="11493"/>
                    <a:pt x="7820" y="11283"/>
                    <a:pt x="7680" y="10958"/>
                  </a:cubicBezTo>
                  <a:cubicBezTo>
                    <a:pt x="7401" y="10260"/>
                    <a:pt x="7052" y="9701"/>
                    <a:pt x="6912" y="8957"/>
                  </a:cubicBezTo>
                  <a:cubicBezTo>
                    <a:pt x="6819" y="8375"/>
                    <a:pt x="6796" y="7770"/>
                    <a:pt x="6726" y="7166"/>
                  </a:cubicBezTo>
                  <a:cubicBezTo>
                    <a:pt x="6726" y="7142"/>
                    <a:pt x="6726" y="7142"/>
                    <a:pt x="6726" y="7119"/>
                  </a:cubicBezTo>
                  <a:cubicBezTo>
                    <a:pt x="6703" y="7026"/>
                    <a:pt x="6773" y="6956"/>
                    <a:pt x="6866" y="6956"/>
                  </a:cubicBezTo>
                  <a:cubicBezTo>
                    <a:pt x="6878" y="6952"/>
                    <a:pt x="6891" y="6950"/>
                    <a:pt x="6903" y="6950"/>
                  </a:cubicBezTo>
                  <a:cubicBezTo>
                    <a:pt x="6960" y="6950"/>
                    <a:pt x="7014" y="6992"/>
                    <a:pt x="7052" y="7049"/>
                  </a:cubicBezTo>
                  <a:cubicBezTo>
                    <a:pt x="7448" y="7677"/>
                    <a:pt x="7959" y="8212"/>
                    <a:pt x="8401" y="8794"/>
                  </a:cubicBezTo>
                  <a:cubicBezTo>
                    <a:pt x="8541" y="9003"/>
                    <a:pt x="8681" y="9213"/>
                    <a:pt x="8843" y="9399"/>
                  </a:cubicBezTo>
                  <a:cubicBezTo>
                    <a:pt x="8860" y="9432"/>
                    <a:pt x="9412" y="9870"/>
                    <a:pt x="9742" y="9870"/>
                  </a:cubicBezTo>
                  <a:cubicBezTo>
                    <a:pt x="9874" y="9870"/>
                    <a:pt x="9970" y="9800"/>
                    <a:pt x="9983" y="9608"/>
                  </a:cubicBezTo>
                  <a:cubicBezTo>
                    <a:pt x="9983" y="9445"/>
                    <a:pt x="9332" y="8957"/>
                    <a:pt x="9216" y="8841"/>
                  </a:cubicBezTo>
                  <a:cubicBezTo>
                    <a:pt x="8983" y="8585"/>
                    <a:pt x="8797" y="8306"/>
                    <a:pt x="8657" y="8003"/>
                  </a:cubicBezTo>
                  <a:cubicBezTo>
                    <a:pt x="8308" y="7259"/>
                    <a:pt x="8308" y="6514"/>
                    <a:pt x="8401" y="5700"/>
                  </a:cubicBezTo>
                  <a:cubicBezTo>
                    <a:pt x="8518" y="4653"/>
                    <a:pt x="9099" y="3653"/>
                    <a:pt x="8983" y="2583"/>
                  </a:cubicBezTo>
                  <a:cubicBezTo>
                    <a:pt x="8681" y="652"/>
                    <a:pt x="6633" y="70"/>
                    <a:pt x="4935" y="0"/>
                  </a:cubicBezTo>
                  <a:close/>
                </a:path>
              </a:pathLst>
            </a:custGeom>
            <a:solidFill>
              <a:srgbClr val="FFDC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32"/>
            <p:cNvSpPr/>
            <p:nvPr/>
          </p:nvSpPr>
          <p:spPr>
            <a:xfrm>
              <a:off x="3091425" y="2676375"/>
              <a:ext cx="127975" cy="91550"/>
            </a:xfrm>
            <a:custGeom>
              <a:rect b="b" l="l" r="r" t="t"/>
              <a:pathLst>
                <a:path extrusionOk="0" h="3662" w="5119">
                  <a:moveTo>
                    <a:pt x="3453" y="1"/>
                  </a:moveTo>
                  <a:cubicBezTo>
                    <a:pt x="2933" y="1"/>
                    <a:pt x="2395" y="198"/>
                    <a:pt x="1862" y="568"/>
                  </a:cubicBezTo>
                  <a:cubicBezTo>
                    <a:pt x="838" y="1242"/>
                    <a:pt x="1" y="2429"/>
                    <a:pt x="629" y="3662"/>
                  </a:cubicBezTo>
                  <a:cubicBezTo>
                    <a:pt x="815" y="2010"/>
                    <a:pt x="2629" y="614"/>
                    <a:pt x="4258" y="614"/>
                  </a:cubicBezTo>
                  <a:cubicBezTo>
                    <a:pt x="4537" y="638"/>
                    <a:pt x="4839" y="707"/>
                    <a:pt x="5119" y="800"/>
                  </a:cubicBezTo>
                  <a:cubicBezTo>
                    <a:pt x="4611" y="256"/>
                    <a:pt x="4044" y="1"/>
                    <a:pt x="34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32"/>
            <p:cNvSpPr/>
            <p:nvPr/>
          </p:nvSpPr>
          <p:spPr>
            <a:xfrm>
              <a:off x="3114700" y="2700450"/>
              <a:ext cx="213575" cy="275650"/>
            </a:xfrm>
            <a:custGeom>
              <a:rect b="b" l="l" r="r" t="t"/>
              <a:pathLst>
                <a:path extrusionOk="0" h="11026" w="8543">
                  <a:moveTo>
                    <a:pt x="3327" y="0"/>
                  </a:moveTo>
                  <a:cubicBezTo>
                    <a:pt x="1768" y="0"/>
                    <a:pt x="0" y="1419"/>
                    <a:pt x="47" y="3025"/>
                  </a:cubicBezTo>
                  <a:cubicBezTo>
                    <a:pt x="140" y="4118"/>
                    <a:pt x="907" y="5049"/>
                    <a:pt x="1163" y="6095"/>
                  </a:cubicBezTo>
                  <a:cubicBezTo>
                    <a:pt x="1396" y="6840"/>
                    <a:pt x="1373" y="7631"/>
                    <a:pt x="1093" y="8375"/>
                  </a:cubicBezTo>
                  <a:cubicBezTo>
                    <a:pt x="1000" y="8585"/>
                    <a:pt x="861" y="8794"/>
                    <a:pt x="721" y="9003"/>
                  </a:cubicBezTo>
                  <a:cubicBezTo>
                    <a:pt x="590" y="9200"/>
                    <a:pt x="70" y="9826"/>
                    <a:pt x="563" y="9826"/>
                  </a:cubicBezTo>
                  <a:cubicBezTo>
                    <a:pt x="596" y="9826"/>
                    <a:pt x="633" y="9823"/>
                    <a:pt x="675" y="9818"/>
                  </a:cubicBezTo>
                  <a:lnTo>
                    <a:pt x="721" y="9818"/>
                  </a:lnTo>
                  <a:cubicBezTo>
                    <a:pt x="1210" y="9678"/>
                    <a:pt x="1466" y="8817"/>
                    <a:pt x="1675" y="8445"/>
                  </a:cubicBezTo>
                  <a:cubicBezTo>
                    <a:pt x="2001" y="7933"/>
                    <a:pt x="2280" y="7398"/>
                    <a:pt x="2513" y="6840"/>
                  </a:cubicBezTo>
                  <a:cubicBezTo>
                    <a:pt x="2532" y="6763"/>
                    <a:pt x="2615" y="6718"/>
                    <a:pt x="2696" y="6718"/>
                  </a:cubicBezTo>
                  <a:cubicBezTo>
                    <a:pt x="2713" y="6718"/>
                    <a:pt x="2729" y="6720"/>
                    <a:pt x="2745" y="6724"/>
                  </a:cubicBezTo>
                  <a:cubicBezTo>
                    <a:pt x="2838" y="6747"/>
                    <a:pt x="2885" y="6817"/>
                    <a:pt x="2862" y="6910"/>
                  </a:cubicBezTo>
                  <a:cubicBezTo>
                    <a:pt x="2955" y="7584"/>
                    <a:pt x="2978" y="8282"/>
                    <a:pt x="2978" y="8980"/>
                  </a:cubicBezTo>
                  <a:cubicBezTo>
                    <a:pt x="2931" y="9515"/>
                    <a:pt x="2699" y="10004"/>
                    <a:pt x="2582" y="10562"/>
                  </a:cubicBezTo>
                  <a:cubicBezTo>
                    <a:pt x="2451" y="10857"/>
                    <a:pt x="2412" y="11025"/>
                    <a:pt x="2580" y="11025"/>
                  </a:cubicBezTo>
                  <a:cubicBezTo>
                    <a:pt x="2651" y="11025"/>
                    <a:pt x="2757" y="10996"/>
                    <a:pt x="2908" y="10934"/>
                  </a:cubicBezTo>
                  <a:cubicBezTo>
                    <a:pt x="3234" y="10678"/>
                    <a:pt x="3466" y="10306"/>
                    <a:pt x="3513" y="9911"/>
                  </a:cubicBezTo>
                  <a:cubicBezTo>
                    <a:pt x="3559" y="9701"/>
                    <a:pt x="3583" y="9469"/>
                    <a:pt x="3629" y="9259"/>
                  </a:cubicBezTo>
                  <a:cubicBezTo>
                    <a:pt x="3815" y="8399"/>
                    <a:pt x="3908" y="7514"/>
                    <a:pt x="3908" y="6654"/>
                  </a:cubicBezTo>
                  <a:cubicBezTo>
                    <a:pt x="3908" y="6630"/>
                    <a:pt x="3908" y="6630"/>
                    <a:pt x="3908" y="6630"/>
                  </a:cubicBezTo>
                  <a:lnTo>
                    <a:pt x="3908" y="6584"/>
                  </a:lnTo>
                  <a:cubicBezTo>
                    <a:pt x="3908" y="6584"/>
                    <a:pt x="3908" y="6584"/>
                    <a:pt x="3908" y="6561"/>
                  </a:cubicBezTo>
                  <a:cubicBezTo>
                    <a:pt x="3926" y="6474"/>
                    <a:pt x="4007" y="6427"/>
                    <a:pt x="4095" y="6427"/>
                  </a:cubicBezTo>
                  <a:cubicBezTo>
                    <a:pt x="4126" y="6427"/>
                    <a:pt x="4158" y="6432"/>
                    <a:pt x="4188" y="6444"/>
                  </a:cubicBezTo>
                  <a:cubicBezTo>
                    <a:pt x="4723" y="6700"/>
                    <a:pt x="5141" y="7142"/>
                    <a:pt x="5374" y="7701"/>
                  </a:cubicBezTo>
                  <a:cubicBezTo>
                    <a:pt x="5676" y="8422"/>
                    <a:pt x="5490" y="9236"/>
                    <a:pt x="5653" y="9980"/>
                  </a:cubicBezTo>
                  <a:cubicBezTo>
                    <a:pt x="5653" y="10027"/>
                    <a:pt x="5723" y="10422"/>
                    <a:pt x="5769" y="10446"/>
                  </a:cubicBezTo>
                  <a:cubicBezTo>
                    <a:pt x="5775" y="10446"/>
                    <a:pt x="5781" y="10447"/>
                    <a:pt x="5787" y="10447"/>
                  </a:cubicBezTo>
                  <a:cubicBezTo>
                    <a:pt x="5960" y="10447"/>
                    <a:pt x="6027" y="10117"/>
                    <a:pt x="6072" y="10027"/>
                  </a:cubicBezTo>
                  <a:cubicBezTo>
                    <a:pt x="6165" y="9678"/>
                    <a:pt x="6212" y="9329"/>
                    <a:pt x="6188" y="8980"/>
                  </a:cubicBezTo>
                  <a:cubicBezTo>
                    <a:pt x="6165" y="7980"/>
                    <a:pt x="5676" y="6863"/>
                    <a:pt x="5397" y="5909"/>
                  </a:cubicBezTo>
                  <a:cubicBezTo>
                    <a:pt x="5374" y="5863"/>
                    <a:pt x="5397" y="5793"/>
                    <a:pt x="5421" y="5746"/>
                  </a:cubicBezTo>
                  <a:cubicBezTo>
                    <a:pt x="5455" y="5694"/>
                    <a:pt x="5503" y="5668"/>
                    <a:pt x="5555" y="5668"/>
                  </a:cubicBezTo>
                  <a:cubicBezTo>
                    <a:pt x="5572" y="5668"/>
                    <a:pt x="5589" y="5671"/>
                    <a:pt x="5607" y="5677"/>
                  </a:cubicBezTo>
                  <a:cubicBezTo>
                    <a:pt x="6305" y="5979"/>
                    <a:pt x="6886" y="6212"/>
                    <a:pt x="7328" y="6840"/>
                  </a:cubicBezTo>
                  <a:cubicBezTo>
                    <a:pt x="7747" y="7421"/>
                    <a:pt x="7514" y="8143"/>
                    <a:pt x="7863" y="8701"/>
                  </a:cubicBezTo>
                  <a:cubicBezTo>
                    <a:pt x="7971" y="8871"/>
                    <a:pt x="8068" y="8948"/>
                    <a:pt x="8149" y="8948"/>
                  </a:cubicBezTo>
                  <a:cubicBezTo>
                    <a:pt x="8279" y="8948"/>
                    <a:pt x="8370" y="8751"/>
                    <a:pt x="8398" y="8422"/>
                  </a:cubicBezTo>
                  <a:cubicBezTo>
                    <a:pt x="8375" y="8119"/>
                    <a:pt x="8352" y="7840"/>
                    <a:pt x="8259" y="7561"/>
                  </a:cubicBezTo>
                  <a:cubicBezTo>
                    <a:pt x="8073" y="6793"/>
                    <a:pt x="7700" y="6072"/>
                    <a:pt x="7189" y="5491"/>
                  </a:cubicBezTo>
                  <a:cubicBezTo>
                    <a:pt x="6491" y="4676"/>
                    <a:pt x="6142" y="4071"/>
                    <a:pt x="6049" y="3001"/>
                  </a:cubicBezTo>
                  <a:cubicBezTo>
                    <a:pt x="6002" y="2978"/>
                    <a:pt x="5956" y="2955"/>
                    <a:pt x="5886" y="2908"/>
                  </a:cubicBezTo>
                  <a:cubicBezTo>
                    <a:pt x="5760" y="2840"/>
                    <a:pt x="5650" y="2812"/>
                    <a:pt x="5549" y="2812"/>
                  </a:cubicBezTo>
                  <a:cubicBezTo>
                    <a:pt x="5201" y="2812"/>
                    <a:pt x="4962" y="3147"/>
                    <a:pt x="4583" y="3327"/>
                  </a:cubicBezTo>
                  <a:cubicBezTo>
                    <a:pt x="4257" y="3476"/>
                    <a:pt x="3907" y="3547"/>
                    <a:pt x="3556" y="3547"/>
                  </a:cubicBezTo>
                  <a:cubicBezTo>
                    <a:pt x="3307" y="3547"/>
                    <a:pt x="3057" y="3511"/>
                    <a:pt x="2815" y="3443"/>
                  </a:cubicBezTo>
                  <a:cubicBezTo>
                    <a:pt x="2597" y="3400"/>
                    <a:pt x="2665" y="3090"/>
                    <a:pt x="2866" y="3090"/>
                  </a:cubicBezTo>
                  <a:cubicBezTo>
                    <a:pt x="2880" y="3090"/>
                    <a:pt x="2894" y="3091"/>
                    <a:pt x="2908" y="3094"/>
                  </a:cubicBezTo>
                  <a:cubicBezTo>
                    <a:pt x="3106" y="3153"/>
                    <a:pt x="3311" y="3182"/>
                    <a:pt x="3517" y="3182"/>
                  </a:cubicBezTo>
                  <a:cubicBezTo>
                    <a:pt x="3962" y="3182"/>
                    <a:pt x="4410" y="3047"/>
                    <a:pt x="4792" y="2792"/>
                  </a:cubicBezTo>
                  <a:cubicBezTo>
                    <a:pt x="4955" y="2629"/>
                    <a:pt x="5165" y="2513"/>
                    <a:pt x="5374" y="2420"/>
                  </a:cubicBezTo>
                  <a:cubicBezTo>
                    <a:pt x="5431" y="2406"/>
                    <a:pt x="5487" y="2400"/>
                    <a:pt x="5543" y="2400"/>
                  </a:cubicBezTo>
                  <a:cubicBezTo>
                    <a:pt x="6174" y="2400"/>
                    <a:pt x="6745" y="3187"/>
                    <a:pt x="7258" y="3443"/>
                  </a:cubicBezTo>
                  <a:cubicBezTo>
                    <a:pt x="7414" y="3516"/>
                    <a:pt x="7696" y="3598"/>
                    <a:pt x="7951" y="3598"/>
                  </a:cubicBezTo>
                  <a:cubicBezTo>
                    <a:pt x="8267" y="3598"/>
                    <a:pt x="8543" y="3472"/>
                    <a:pt x="8491" y="3048"/>
                  </a:cubicBezTo>
                  <a:cubicBezTo>
                    <a:pt x="8468" y="2838"/>
                    <a:pt x="8142" y="2629"/>
                    <a:pt x="8003" y="2536"/>
                  </a:cubicBezTo>
                  <a:cubicBezTo>
                    <a:pt x="7607" y="2280"/>
                    <a:pt x="7165" y="2094"/>
                    <a:pt x="6793" y="1815"/>
                  </a:cubicBezTo>
                  <a:cubicBezTo>
                    <a:pt x="5700" y="1024"/>
                    <a:pt x="4723" y="140"/>
                    <a:pt x="3327" y="0"/>
                  </a:cubicBezTo>
                  <a:close/>
                </a:path>
              </a:pathLst>
            </a:custGeom>
            <a:solidFill>
              <a:srgbClr val="FFDC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32"/>
            <p:cNvSpPr/>
            <p:nvPr/>
          </p:nvSpPr>
          <p:spPr>
            <a:xfrm>
              <a:off x="2990800" y="2170025"/>
              <a:ext cx="230925" cy="906875"/>
            </a:xfrm>
            <a:custGeom>
              <a:rect b="b" l="l" r="r" t="t"/>
              <a:pathLst>
                <a:path extrusionOk="0" h="36275" w="9237">
                  <a:moveTo>
                    <a:pt x="5762" y="4130"/>
                  </a:moveTo>
                  <a:cubicBezTo>
                    <a:pt x="5852" y="4130"/>
                    <a:pt x="5933" y="4188"/>
                    <a:pt x="5910" y="4305"/>
                  </a:cubicBezTo>
                  <a:cubicBezTo>
                    <a:pt x="5863" y="4933"/>
                    <a:pt x="5794" y="5561"/>
                    <a:pt x="5724" y="6189"/>
                  </a:cubicBezTo>
                  <a:cubicBezTo>
                    <a:pt x="5712" y="6305"/>
                    <a:pt x="5619" y="6363"/>
                    <a:pt x="5532" y="6363"/>
                  </a:cubicBezTo>
                  <a:cubicBezTo>
                    <a:pt x="5445" y="6363"/>
                    <a:pt x="5363" y="6305"/>
                    <a:pt x="5375" y="6189"/>
                  </a:cubicBezTo>
                  <a:cubicBezTo>
                    <a:pt x="5421" y="5561"/>
                    <a:pt x="5491" y="4933"/>
                    <a:pt x="5561" y="4305"/>
                  </a:cubicBezTo>
                  <a:cubicBezTo>
                    <a:pt x="5573" y="4188"/>
                    <a:pt x="5671" y="4130"/>
                    <a:pt x="5762" y="4130"/>
                  </a:cubicBezTo>
                  <a:close/>
                  <a:moveTo>
                    <a:pt x="5361" y="16525"/>
                  </a:moveTo>
                  <a:cubicBezTo>
                    <a:pt x="5677" y="16525"/>
                    <a:pt x="5984" y="16639"/>
                    <a:pt x="6212" y="16867"/>
                  </a:cubicBezTo>
                  <a:cubicBezTo>
                    <a:pt x="6338" y="16993"/>
                    <a:pt x="6213" y="17175"/>
                    <a:pt x="6075" y="17175"/>
                  </a:cubicBezTo>
                  <a:cubicBezTo>
                    <a:pt x="6035" y="17175"/>
                    <a:pt x="5993" y="17160"/>
                    <a:pt x="5956" y="17123"/>
                  </a:cubicBezTo>
                  <a:cubicBezTo>
                    <a:pt x="5798" y="16964"/>
                    <a:pt x="5575" y="16882"/>
                    <a:pt x="5353" y="16882"/>
                  </a:cubicBezTo>
                  <a:cubicBezTo>
                    <a:pt x="5249" y="16882"/>
                    <a:pt x="5146" y="16900"/>
                    <a:pt x="5049" y="16937"/>
                  </a:cubicBezTo>
                  <a:cubicBezTo>
                    <a:pt x="5030" y="16943"/>
                    <a:pt x="5012" y="16946"/>
                    <a:pt x="4995" y="16946"/>
                  </a:cubicBezTo>
                  <a:cubicBezTo>
                    <a:pt x="4825" y="16946"/>
                    <a:pt x="4766" y="16651"/>
                    <a:pt x="4956" y="16588"/>
                  </a:cubicBezTo>
                  <a:cubicBezTo>
                    <a:pt x="5089" y="16546"/>
                    <a:pt x="5225" y="16525"/>
                    <a:pt x="5361" y="16525"/>
                  </a:cubicBezTo>
                  <a:close/>
                  <a:moveTo>
                    <a:pt x="6638" y="19021"/>
                  </a:moveTo>
                  <a:cubicBezTo>
                    <a:pt x="6808" y="19021"/>
                    <a:pt x="6868" y="19316"/>
                    <a:pt x="6678" y="19379"/>
                  </a:cubicBezTo>
                  <a:cubicBezTo>
                    <a:pt x="6119" y="19542"/>
                    <a:pt x="5584" y="19798"/>
                    <a:pt x="5096" y="20101"/>
                  </a:cubicBezTo>
                  <a:cubicBezTo>
                    <a:pt x="5063" y="20119"/>
                    <a:pt x="5031" y="20127"/>
                    <a:pt x="5001" y="20127"/>
                  </a:cubicBezTo>
                  <a:cubicBezTo>
                    <a:pt x="4838" y="20127"/>
                    <a:pt x="4733" y="19893"/>
                    <a:pt x="4910" y="19775"/>
                  </a:cubicBezTo>
                  <a:cubicBezTo>
                    <a:pt x="5445" y="19473"/>
                    <a:pt x="6003" y="19217"/>
                    <a:pt x="6585" y="19030"/>
                  </a:cubicBezTo>
                  <a:cubicBezTo>
                    <a:pt x="6603" y="19024"/>
                    <a:pt x="6621" y="19021"/>
                    <a:pt x="6638" y="19021"/>
                  </a:cubicBezTo>
                  <a:close/>
                  <a:moveTo>
                    <a:pt x="1017" y="23534"/>
                  </a:moveTo>
                  <a:cubicBezTo>
                    <a:pt x="1034" y="23534"/>
                    <a:pt x="1052" y="23537"/>
                    <a:pt x="1071" y="23544"/>
                  </a:cubicBezTo>
                  <a:lnTo>
                    <a:pt x="2606" y="24032"/>
                  </a:lnTo>
                  <a:cubicBezTo>
                    <a:pt x="2791" y="24094"/>
                    <a:pt x="2740" y="24374"/>
                    <a:pt x="2581" y="24374"/>
                  </a:cubicBezTo>
                  <a:cubicBezTo>
                    <a:pt x="2560" y="24374"/>
                    <a:pt x="2538" y="24369"/>
                    <a:pt x="2513" y="24358"/>
                  </a:cubicBezTo>
                  <a:lnTo>
                    <a:pt x="978" y="23893"/>
                  </a:lnTo>
                  <a:cubicBezTo>
                    <a:pt x="787" y="23829"/>
                    <a:pt x="847" y="23534"/>
                    <a:pt x="1017" y="23534"/>
                  </a:cubicBezTo>
                  <a:close/>
                  <a:moveTo>
                    <a:pt x="911" y="25078"/>
                  </a:moveTo>
                  <a:cubicBezTo>
                    <a:pt x="918" y="25078"/>
                    <a:pt x="924" y="25078"/>
                    <a:pt x="931" y="25079"/>
                  </a:cubicBezTo>
                  <a:cubicBezTo>
                    <a:pt x="1280" y="25102"/>
                    <a:pt x="1629" y="25219"/>
                    <a:pt x="1932" y="25382"/>
                  </a:cubicBezTo>
                  <a:cubicBezTo>
                    <a:pt x="2110" y="25461"/>
                    <a:pt x="2002" y="25709"/>
                    <a:pt x="1836" y="25709"/>
                  </a:cubicBezTo>
                  <a:cubicBezTo>
                    <a:pt x="1807" y="25709"/>
                    <a:pt x="1777" y="25701"/>
                    <a:pt x="1746" y="25684"/>
                  </a:cubicBezTo>
                  <a:cubicBezTo>
                    <a:pt x="1490" y="25544"/>
                    <a:pt x="1211" y="25475"/>
                    <a:pt x="931" y="25451"/>
                  </a:cubicBezTo>
                  <a:cubicBezTo>
                    <a:pt x="706" y="25429"/>
                    <a:pt x="699" y="25078"/>
                    <a:pt x="911" y="25078"/>
                  </a:cubicBezTo>
                  <a:close/>
                  <a:moveTo>
                    <a:pt x="1094" y="28487"/>
                  </a:moveTo>
                  <a:cubicBezTo>
                    <a:pt x="1187" y="28487"/>
                    <a:pt x="1280" y="28545"/>
                    <a:pt x="1280" y="28662"/>
                  </a:cubicBezTo>
                  <a:cubicBezTo>
                    <a:pt x="1257" y="29616"/>
                    <a:pt x="1397" y="30569"/>
                    <a:pt x="1699" y="31477"/>
                  </a:cubicBezTo>
                  <a:cubicBezTo>
                    <a:pt x="1885" y="31965"/>
                    <a:pt x="2095" y="32430"/>
                    <a:pt x="2374" y="32872"/>
                  </a:cubicBezTo>
                  <a:cubicBezTo>
                    <a:pt x="2498" y="33080"/>
                    <a:pt x="3085" y="34083"/>
                    <a:pt x="3458" y="34083"/>
                  </a:cubicBezTo>
                  <a:cubicBezTo>
                    <a:pt x="3504" y="34083"/>
                    <a:pt x="3546" y="34068"/>
                    <a:pt x="3583" y="34036"/>
                  </a:cubicBezTo>
                  <a:cubicBezTo>
                    <a:pt x="3626" y="33999"/>
                    <a:pt x="3672" y="33983"/>
                    <a:pt x="3716" y="33983"/>
                  </a:cubicBezTo>
                  <a:cubicBezTo>
                    <a:pt x="3864" y="33983"/>
                    <a:pt x="3988" y="34160"/>
                    <a:pt x="3863" y="34268"/>
                  </a:cubicBezTo>
                  <a:lnTo>
                    <a:pt x="3839" y="34292"/>
                  </a:lnTo>
                  <a:cubicBezTo>
                    <a:pt x="3702" y="34417"/>
                    <a:pt x="3563" y="34471"/>
                    <a:pt x="3425" y="34471"/>
                  </a:cubicBezTo>
                  <a:cubicBezTo>
                    <a:pt x="2773" y="34471"/>
                    <a:pt x="2158" y="33264"/>
                    <a:pt x="1908" y="32803"/>
                  </a:cubicBezTo>
                  <a:cubicBezTo>
                    <a:pt x="1234" y="31546"/>
                    <a:pt x="885" y="30104"/>
                    <a:pt x="908" y="28662"/>
                  </a:cubicBezTo>
                  <a:cubicBezTo>
                    <a:pt x="908" y="28545"/>
                    <a:pt x="1001" y="28487"/>
                    <a:pt x="1094" y="28487"/>
                  </a:cubicBezTo>
                  <a:close/>
                  <a:moveTo>
                    <a:pt x="4537" y="1"/>
                  </a:moveTo>
                  <a:lnTo>
                    <a:pt x="4537" y="1"/>
                  </a:lnTo>
                  <a:cubicBezTo>
                    <a:pt x="4723" y="838"/>
                    <a:pt x="4816" y="1699"/>
                    <a:pt x="4840" y="2536"/>
                  </a:cubicBezTo>
                  <a:cubicBezTo>
                    <a:pt x="4863" y="3048"/>
                    <a:pt x="4863" y="3537"/>
                    <a:pt x="4840" y="4025"/>
                  </a:cubicBezTo>
                  <a:cubicBezTo>
                    <a:pt x="4840" y="4398"/>
                    <a:pt x="4886" y="5002"/>
                    <a:pt x="4747" y="5351"/>
                  </a:cubicBezTo>
                  <a:cubicBezTo>
                    <a:pt x="4537" y="5700"/>
                    <a:pt x="4235" y="5980"/>
                    <a:pt x="3863" y="6166"/>
                  </a:cubicBezTo>
                  <a:cubicBezTo>
                    <a:pt x="4235" y="7003"/>
                    <a:pt x="4444" y="7887"/>
                    <a:pt x="4468" y="8794"/>
                  </a:cubicBezTo>
                  <a:cubicBezTo>
                    <a:pt x="4468" y="9469"/>
                    <a:pt x="4188" y="10214"/>
                    <a:pt x="4002" y="10842"/>
                  </a:cubicBezTo>
                  <a:cubicBezTo>
                    <a:pt x="3328" y="13191"/>
                    <a:pt x="2653" y="15634"/>
                    <a:pt x="1536" y="17821"/>
                  </a:cubicBezTo>
                  <a:cubicBezTo>
                    <a:pt x="885" y="20961"/>
                    <a:pt x="233" y="24079"/>
                    <a:pt x="117" y="27266"/>
                  </a:cubicBezTo>
                  <a:cubicBezTo>
                    <a:pt x="1" y="30290"/>
                    <a:pt x="676" y="32803"/>
                    <a:pt x="2397" y="35269"/>
                  </a:cubicBezTo>
                  <a:cubicBezTo>
                    <a:pt x="2795" y="35804"/>
                    <a:pt x="3484" y="36274"/>
                    <a:pt x="4088" y="36274"/>
                  </a:cubicBezTo>
                  <a:cubicBezTo>
                    <a:pt x="4507" y="36274"/>
                    <a:pt x="4886" y="36046"/>
                    <a:pt x="5096" y="35455"/>
                  </a:cubicBezTo>
                  <a:cubicBezTo>
                    <a:pt x="5352" y="34757"/>
                    <a:pt x="5352" y="33850"/>
                    <a:pt x="5747" y="33221"/>
                  </a:cubicBezTo>
                  <a:cubicBezTo>
                    <a:pt x="5863" y="33035"/>
                    <a:pt x="6026" y="32896"/>
                    <a:pt x="6212" y="32826"/>
                  </a:cubicBezTo>
                  <a:cubicBezTo>
                    <a:pt x="6445" y="32663"/>
                    <a:pt x="6515" y="32733"/>
                    <a:pt x="6445" y="32407"/>
                  </a:cubicBezTo>
                  <a:cubicBezTo>
                    <a:pt x="6398" y="32081"/>
                    <a:pt x="5933" y="31663"/>
                    <a:pt x="5677" y="31384"/>
                  </a:cubicBezTo>
                  <a:cubicBezTo>
                    <a:pt x="5576" y="31407"/>
                    <a:pt x="5468" y="31422"/>
                    <a:pt x="5365" y="31422"/>
                  </a:cubicBezTo>
                  <a:cubicBezTo>
                    <a:pt x="5066" y="31422"/>
                    <a:pt x="4805" y="31299"/>
                    <a:pt x="4840" y="30918"/>
                  </a:cubicBezTo>
                  <a:cubicBezTo>
                    <a:pt x="4863" y="30732"/>
                    <a:pt x="4933" y="30569"/>
                    <a:pt x="5049" y="30430"/>
                  </a:cubicBezTo>
                  <a:cubicBezTo>
                    <a:pt x="4212" y="29592"/>
                    <a:pt x="3816" y="28266"/>
                    <a:pt x="3467" y="27173"/>
                  </a:cubicBezTo>
                  <a:cubicBezTo>
                    <a:pt x="3118" y="26079"/>
                    <a:pt x="2723" y="24823"/>
                    <a:pt x="2723" y="23660"/>
                  </a:cubicBezTo>
                  <a:cubicBezTo>
                    <a:pt x="2723" y="22799"/>
                    <a:pt x="3025" y="21892"/>
                    <a:pt x="3211" y="21054"/>
                  </a:cubicBezTo>
                  <a:cubicBezTo>
                    <a:pt x="3444" y="20054"/>
                    <a:pt x="3723" y="19077"/>
                    <a:pt x="3956" y="18053"/>
                  </a:cubicBezTo>
                  <a:cubicBezTo>
                    <a:pt x="4119" y="17379"/>
                    <a:pt x="4142" y="16681"/>
                    <a:pt x="4235" y="15983"/>
                  </a:cubicBezTo>
                  <a:cubicBezTo>
                    <a:pt x="4374" y="15052"/>
                    <a:pt x="4607" y="14145"/>
                    <a:pt x="4607" y="13215"/>
                  </a:cubicBezTo>
                  <a:cubicBezTo>
                    <a:pt x="4770" y="11121"/>
                    <a:pt x="4374" y="8957"/>
                    <a:pt x="5282" y="6980"/>
                  </a:cubicBezTo>
                  <a:cubicBezTo>
                    <a:pt x="5311" y="6915"/>
                    <a:pt x="5360" y="6888"/>
                    <a:pt x="5411" y="6888"/>
                  </a:cubicBezTo>
                  <a:cubicBezTo>
                    <a:pt x="5524" y="6888"/>
                    <a:pt x="5648" y="7021"/>
                    <a:pt x="5584" y="7166"/>
                  </a:cubicBezTo>
                  <a:cubicBezTo>
                    <a:pt x="5072" y="8283"/>
                    <a:pt x="5003" y="9492"/>
                    <a:pt x="5003" y="10702"/>
                  </a:cubicBezTo>
                  <a:cubicBezTo>
                    <a:pt x="5258" y="10120"/>
                    <a:pt x="5654" y="9585"/>
                    <a:pt x="5980" y="9004"/>
                  </a:cubicBezTo>
                  <a:cubicBezTo>
                    <a:pt x="6016" y="8939"/>
                    <a:pt x="6070" y="8912"/>
                    <a:pt x="6124" y="8912"/>
                  </a:cubicBezTo>
                  <a:cubicBezTo>
                    <a:pt x="6245" y="8912"/>
                    <a:pt x="6370" y="9045"/>
                    <a:pt x="6305" y="9190"/>
                  </a:cubicBezTo>
                  <a:cubicBezTo>
                    <a:pt x="5817" y="10074"/>
                    <a:pt x="5072" y="10865"/>
                    <a:pt x="5003" y="11935"/>
                  </a:cubicBezTo>
                  <a:cubicBezTo>
                    <a:pt x="5003" y="11935"/>
                    <a:pt x="5003" y="11958"/>
                    <a:pt x="5003" y="11958"/>
                  </a:cubicBezTo>
                  <a:cubicBezTo>
                    <a:pt x="5003" y="12377"/>
                    <a:pt x="5003" y="12796"/>
                    <a:pt x="4979" y="13215"/>
                  </a:cubicBezTo>
                  <a:cubicBezTo>
                    <a:pt x="4933" y="14029"/>
                    <a:pt x="4816" y="14843"/>
                    <a:pt x="4654" y="15657"/>
                  </a:cubicBezTo>
                  <a:cubicBezTo>
                    <a:pt x="4537" y="16262"/>
                    <a:pt x="4537" y="16867"/>
                    <a:pt x="4444" y="17472"/>
                  </a:cubicBezTo>
                  <a:cubicBezTo>
                    <a:pt x="4142" y="19100"/>
                    <a:pt x="3630" y="20682"/>
                    <a:pt x="3304" y="22287"/>
                  </a:cubicBezTo>
                  <a:cubicBezTo>
                    <a:pt x="3444" y="22660"/>
                    <a:pt x="3653" y="23009"/>
                    <a:pt x="3886" y="23311"/>
                  </a:cubicBezTo>
                  <a:cubicBezTo>
                    <a:pt x="3979" y="23404"/>
                    <a:pt x="4072" y="23497"/>
                    <a:pt x="4165" y="23567"/>
                  </a:cubicBezTo>
                  <a:cubicBezTo>
                    <a:pt x="3886" y="22404"/>
                    <a:pt x="4584" y="21310"/>
                    <a:pt x="5561" y="20612"/>
                  </a:cubicBezTo>
                  <a:cubicBezTo>
                    <a:pt x="6185" y="20153"/>
                    <a:pt x="6839" y="19909"/>
                    <a:pt x="7474" y="19909"/>
                  </a:cubicBezTo>
                  <a:cubicBezTo>
                    <a:pt x="8094" y="19909"/>
                    <a:pt x="8697" y="20142"/>
                    <a:pt x="9237" y="20636"/>
                  </a:cubicBezTo>
                  <a:cubicBezTo>
                    <a:pt x="9213" y="19775"/>
                    <a:pt x="8492" y="19170"/>
                    <a:pt x="8004" y="18449"/>
                  </a:cubicBezTo>
                  <a:cubicBezTo>
                    <a:pt x="7538" y="17798"/>
                    <a:pt x="7073" y="17146"/>
                    <a:pt x="6561" y="16495"/>
                  </a:cubicBezTo>
                  <a:cubicBezTo>
                    <a:pt x="6352" y="16192"/>
                    <a:pt x="6189" y="15843"/>
                    <a:pt x="6119" y="15471"/>
                  </a:cubicBezTo>
                  <a:cubicBezTo>
                    <a:pt x="6096" y="15448"/>
                    <a:pt x="6073" y="15448"/>
                    <a:pt x="6073" y="15425"/>
                  </a:cubicBezTo>
                  <a:cubicBezTo>
                    <a:pt x="5887" y="15122"/>
                    <a:pt x="5584" y="14936"/>
                    <a:pt x="5235" y="14890"/>
                  </a:cubicBezTo>
                  <a:cubicBezTo>
                    <a:pt x="5010" y="14867"/>
                    <a:pt x="5003" y="14539"/>
                    <a:pt x="5213" y="14539"/>
                  </a:cubicBezTo>
                  <a:cubicBezTo>
                    <a:pt x="5220" y="14539"/>
                    <a:pt x="5228" y="14540"/>
                    <a:pt x="5235" y="14541"/>
                  </a:cubicBezTo>
                  <a:cubicBezTo>
                    <a:pt x="5561" y="14587"/>
                    <a:pt x="5840" y="14703"/>
                    <a:pt x="6096" y="14913"/>
                  </a:cubicBezTo>
                  <a:cubicBezTo>
                    <a:pt x="6096" y="14796"/>
                    <a:pt x="6119" y="14657"/>
                    <a:pt x="6143" y="14517"/>
                  </a:cubicBezTo>
                  <a:cubicBezTo>
                    <a:pt x="6096" y="14517"/>
                    <a:pt x="6096" y="14494"/>
                    <a:pt x="6073" y="14471"/>
                  </a:cubicBezTo>
                  <a:cubicBezTo>
                    <a:pt x="5933" y="14168"/>
                    <a:pt x="5677" y="13936"/>
                    <a:pt x="5375" y="13819"/>
                  </a:cubicBezTo>
                  <a:cubicBezTo>
                    <a:pt x="5190" y="13737"/>
                    <a:pt x="5241" y="13455"/>
                    <a:pt x="5400" y="13455"/>
                  </a:cubicBezTo>
                  <a:cubicBezTo>
                    <a:pt x="5421" y="13455"/>
                    <a:pt x="5444" y="13460"/>
                    <a:pt x="5468" y="13470"/>
                  </a:cubicBezTo>
                  <a:cubicBezTo>
                    <a:pt x="5770" y="13587"/>
                    <a:pt x="6049" y="13796"/>
                    <a:pt x="6236" y="14075"/>
                  </a:cubicBezTo>
                  <a:cubicBezTo>
                    <a:pt x="6491" y="13191"/>
                    <a:pt x="7027" y="12331"/>
                    <a:pt x="7376" y="11516"/>
                  </a:cubicBezTo>
                  <a:cubicBezTo>
                    <a:pt x="8306" y="9353"/>
                    <a:pt x="9120" y="7003"/>
                    <a:pt x="8446" y="4653"/>
                  </a:cubicBezTo>
                  <a:cubicBezTo>
                    <a:pt x="7864" y="2583"/>
                    <a:pt x="6282" y="1141"/>
                    <a:pt x="4537" y="1"/>
                  </a:cubicBezTo>
                  <a:close/>
                </a:path>
              </a:pathLst>
            </a:custGeom>
            <a:solidFill>
              <a:srgbClr val="86E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32"/>
            <p:cNvSpPr/>
            <p:nvPr/>
          </p:nvSpPr>
          <p:spPr>
            <a:xfrm>
              <a:off x="2391775" y="2759775"/>
              <a:ext cx="795650" cy="1363275"/>
            </a:xfrm>
            <a:custGeom>
              <a:rect b="b" l="l" r="r" t="t"/>
              <a:pathLst>
                <a:path extrusionOk="0" h="54531" w="31826">
                  <a:moveTo>
                    <a:pt x="17289" y="1444"/>
                  </a:moveTo>
                  <a:cubicBezTo>
                    <a:pt x="17409" y="1444"/>
                    <a:pt x="17528" y="1577"/>
                    <a:pt x="17448" y="1722"/>
                  </a:cubicBezTo>
                  <a:cubicBezTo>
                    <a:pt x="16797" y="2908"/>
                    <a:pt x="16168" y="4118"/>
                    <a:pt x="15564" y="5328"/>
                  </a:cubicBezTo>
                  <a:cubicBezTo>
                    <a:pt x="15534" y="5393"/>
                    <a:pt x="15482" y="5420"/>
                    <a:pt x="15428" y="5420"/>
                  </a:cubicBezTo>
                  <a:cubicBezTo>
                    <a:pt x="15310" y="5420"/>
                    <a:pt x="15181" y="5292"/>
                    <a:pt x="15261" y="5165"/>
                  </a:cubicBezTo>
                  <a:cubicBezTo>
                    <a:pt x="15866" y="3932"/>
                    <a:pt x="16494" y="2722"/>
                    <a:pt x="17146" y="1536"/>
                  </a:cubicBezTo>
                  <a:cubicBezTo>
                    <a:pt x="17182" y="1471"/>
                    <a:pt x="17236" y="1444"/>
                    <a:pt x="17289" y="1444"/>
                  </a:cubicBezTo>
                  <a:close/>
                  <a:moveTo>
                    <a:pt x="20065" y="1873"/>
                  </a:moveTo>
                  <a:cubicBezTo>
                    <a:pt x="20152" y="1873"/>
                    <a:pt x="20240" y="1931"/>
                    <a:pt x="20240" y="2047"/>
                  </a:cubicBezTo>
                  <a:cubicBezTo>
                    <a:pt x="20170" y="3932"/>
                    <a:pt x="20100" y="5793"/>
                    <a:pt x="20123" y="7677"/>
                  </a:cubicBezTo>
                  <a:cubicBezTo>
                    <a:pt x="20112" y="7782"/>
                    <a:pt x="20030" y="7834"/>
                    <a:pt x="19949" y="7834"/>
                  </a:cubicBezTo>
                  <a:cubicBezTo>
                    <a:pt x="19867" y="7834"/>
                    <a:pt x="19786" y="7782"/>
                    <a:pt x="19774" y="7677"/>
                  </a:cubicBezTo>
                  <a:cubicBezTo>
                    <a:pt x="19751" y="5816"/>
                    <a:pt x="19798" y="3932"/>
                    <a:pt x="19891" y="2047"/>
                  </a:cubicBezTo>
                  <a:cubicBezTo>
                    <a:pt x="19891" y="1931"/>
                    <a:pt x="19978" y="1873"/>
                    <a:pt x="20065" y="1873"/>
                  </a:cubicBezTo>
                  <a:close/>
                  <a:moveTo>
                    <a:pt x="21231" y="2338"/>
                  </a:moveTo>
                  <a:cubicBezTo>
                    <a:pt x="21321" y="2338"/>
                    <a:pt x="21414" y="2396"/>
                    <a:pt x="21426" y="2513"/>
                  </a:cubicBezTo>
                  <a:cubicBezTo>
                    <a:pt x="21496" y="4048"/>
                    <a:pt x="21473" y="5583"/>
                    <a:pt x="21380" y="7142"/>
                  </a:cubicBezTo>
                  <a:cubicBezTo>
                    <a:pt x="21310" y="7933"/>
                    <a:pt x="21356" y="8957"/>
                    <a:pt x="20589" y="9445"/>
                  </a:cubicBezTo>
                  <a:lnTo>
                    <a:pt x="20565" y="9422"/>
                  </a:lnTo>
                  <a:cubicBezTo>
                    <a:pt x="20533" y="9440"/>
                    <a:pt x="20501" y="9448"/>
                    <a:pt x="20472" y="9448"/>
                  </a:cubicBezTo>
                  <a:cubicBezTo>
                    <a:pt x="20314" y="9448"/>
                    <a:pt x="20222" y="9218"/>
                    <a:pt x="20379" y="9120"/>
                  </a:cubicBezTo>
                  <a:cubicBezTo>
                    <a:pt x="21240" y="8608"/>
                    <a:pt x="21054" y="6630"/>
                    <a:pt x="21077" y="5770"/>
                  </a:cubicBezTo>
                  <a:cubicBezTo>
                    <a:pt x="21124" y="4676"/>
                    <a:pt x="21100" y="3606"/>
                    <a:pt x="21054" y="2513"/>
                  </a:cubicBezTo>
                  <a:cubicBezTo>
                    <a:pt x="21054" y="2396"/>
                    <a:pt x="21141" y="2338"/>
                    <a:pt x="21231" y="2338"/>
                  </a:cubicBezTo>
                  <a:close/>
                  <a:moveTo>
                    <a:pt x="16364" y="6580"/>
                  </a:moveTo>
                  <a:cubicBezTo>
                    <a:pt x="16421" y="6580"/>
                    <a:pt x="16479" y="6608"/>
                    <a:pt x="16517" y="6677"/>
                  </a:cubicBezTo>
                  <a:cubicBezTo>
                    <a:pt x="17378" y="8073"/>
                    <a:pt x="18518" y="9282"/>
                    <a:pt x="19891" y="10190"/>
                  </a:cubicBezTo>
                  <a:cubicBezTo>
                    <a:pt x="20048" y="10288"/>
                    <a:pt x="19940" y="10518"/>
                    <a:pt x="19791" y="10518"/>
                  </a:cubicBezTo>
                  <a:cubicBezTo>
                    <a:pt x="19763" y="10518"/>
                    <a:pt x="19734" y="10510"/>
                    <a:pt x="19705" y="10492"/>
                  </a:cubicBezTo>
                  <a:cubicBezTo>
                    <a:pt x="18285" y="9538"/>
                    <a:pt x="17099" y="8305"/>
                    <a:pt x="16215" y="6840"/>
                  </a:cubicBezTo>
                  <a:cubicBezTo>
                    <a:pt x="16137" y="6699"/>
                    <a:pt x="16248" y="6580"/>
                    <a:pt x="16364" y="6580"/>
                  </a:cubicBezTo>
                  <a:close/>
                  <a:moveTo>
                    <a:pt x="15323" y="9240"/>
                  </a:moveTo>
                  <a:cubicBezTo>
                    <a:pt x="15364" y="9240"/>
                    <a:pt x="15407" y="9252"/>
                    <a:pt x="15447" y="9282"/>
                  </a:cubicBezTo>
                  <a:cubicBezTo>
                    <a:pt x="16238" y="9911"/>
                    <a:pt x="17122" y="10446"/>
                    <a:pt x="18076" y="10864"/>
                  </a:cubicBezTo>
                  <a:cubicBezTo>
                    <a:pt x="18256" y="10965"/>
                    <a:pt x="18143" y="11185"/>
                    <a:pt x="17975" y="11185"/>
                  </a:cubicBezTo>
                  <a:cubicBezTo>
                    <a:pt x="17948" y="11185"/>
                    <a:pt x="17919" y="11180"/>
                    <a:pt x="17890" y="11167"/>
                  </a:cubicBezTo>
                  <a:cubicBezTo>
                    <a:pt x="16913" y="10748"/>
                    <a:pt x="16006" y="10190"/>
                    <a:pt x="15191" y="9538"/>
                  </a:cubicBezTo>
                  <a:cubicBezTo>
                    <a:pt x="15045" y="9410"/>
                    <a:pt x="15172" y="9240"/>
                    <a:pt x="15323" y="9240"/>
                  </a:cubicBezTo>
                  <a:close/>
                  <a:moveTo>
                    <a:pt x="24006" y="10887"/>
                  </a:moveTo>
                  <a:cubicBezTo>
                    <a:pt x="24218" y="10887"/>
                    <a:pt x="24211" y="11237"/>
                    <a:pt x="23985" y="11237"/>
                  </a:cubicBezTo>
                  <a:cubicBezTo>
                    <a:pt x="23101" y="11283"/>
                    <a:pt x="22217" y="11306"/>
                    <a:pt x="21333" y="11306"/>
                  </a:cubicBezTo>
                  <a:cubicBezTo>
                    <a:pt x="21100" y="11306"/>
                    <a:pt x="21100" y="10957"/>
                    <a:pt x="21333" y="10957"/>
                  </a:cubicBezTo>
                  <a:cubicBezTo>
                    <a:pt x="22217" y="10957"/>
                    <a:pt x="23101" y="10934"/>
                    <a:pt x="23985" y="10888"/>
                  </a:cubicBezTo>
                  <a:cubicBezTo>
                    <a:pt x="23992" y="10887"/>
                    <a:pt x="23999" y="10887"/>
                    <a:pt x="24006" y="10887"/>
                  </a:cubicBezTo>
                  <a:close/>
                  <a:moveTo>
                    <a:pt x="16561" y="12161"/>
                  </a:moveTo>
                  <a:cubicBezTo>
                    <a:pt x="16977" y="12161"/>
                    <a:pt x="17390" y="12179"/>
                    <a:pt x="17797" y="12214"/>
                  </a:cubicBezTo>
                  <a:cubicBezTo>
                    <a:pt x="18023" y="12214"/>
                    <a:pt x="18029" y="12564"/>
                    <a:pt x="17817" y="12564"/>
                  </a:cubicBezTo>
                  <a:cubicBezTo>
                    <a:pt x="17811" y="12564"/>
                    <a:pt x="17804" y="12563"/>
                    <a:pt x="17797" y="12563"/>
                  </a:cubicBezTo>
                  <a:cubicBezTo>
                    <a:pt x="17390" y="12528"/>
                    <a:pt x="16977" y="12510"/>
                    <a:pt x="16561" y="12510"/>
                  </a:cubicBezTo>
                  <a:cubicBezTo>
                    <a:pt x="16145" y="12510"/>
                    <a:pt x="15726" y="12528"/>
                    <a:pt x="15308" y="12563"/>
                  </a:cubicBezTo>
                  <a:cubicBezTo>
                    <a:pt x="15301" y="12563"/>
                    <a:pt x="15294" y="12564"/>
                    <a:pt x="15287" y="12564"/>
                  </a:cubicBezTo>
                  <a:cubicBezTo>
                    <a:pt x="15077" y="12564"/>
                    <a:pt x="15105" y="12214"/>
                    <a:pt x="15308" y="12214"/>
                  </a:cubicBezTo>
                  <a:cubicBezTo>
                    <a:pt x="15726" y="12179"/>
                    <a:pt x="16145" y="12161"/>
                    <a:pt x="16561" y="12161"/>
                  </a:cubicBezTo>
                  <a:close/>
                  <a:moveTo>
                    <a:pt x="21240" y="12190"/>
                  </a:moveTo>
                  <a:cubicBezTo>
                    <a:pt x="21729" y="12190"/>
                    <a:pt x="22217" y="12260"/>
                    <a:pt x="22682" y="12446"/>
                  </a:cubicBezTo>
                  <a:lnTo>
                    <a:pt x="24357" y="12888"/>
                  </a:lnTo>
                  <a:cubicBezTo>
                    <a:pt x="24575" y="12953"/>
                    <a:pt x="24508" y="13242"/>
                    <a:pt x="24309" y="13242"/>
                  </a:cubicBezTo>
                  <a:cubicBezTo>
                    <a:pt x="24294" y="13242"/>
                    <a:pt x="24280" y="13240"/>
                    <a:pt x="24264" y="13237"/>
                  </a:cubicBezTo>
                  <a:lnTo>
                    <a:pt x="22822" y="12842"/>
                  </a:lnTo>
                  <a:cubicBezTo>
                    <a:pt x="22375" y="12740"/>
                    <a:pt x="21910" y="12550"/>
                    <a:pt x="21443" y="12550"/>
                  </a:cubicBezTo>
                  <a:cubicBezTo>
                    <a:pt x="21375" y="12550"/>
                    <a:pt x="21308" y="12554"/>
                    <a:pt x="21240" y="12563"/>
                  </a:cubicBezTo>
                  <a:lnTo>
                    <a:pt x="21240" y="12539"/>
                  </a:lnTo>
                  <a:cubicBezTo>
                    <a:pt x="21226" y="12542"/>
                    <a:pt x="21213" y="12543"/>
                    <a:pt x="21201" y="12543"/>
                  </a:cubicBezTo>
                  <a:cubicBezTo>
                    <a:pt x="21008" y="12543"/>
                    <a:pt x="21021" y="12212"/>
                    <a:pt x="21240" y="12190"/>
                  </a:cubicBezTo>
                  <a:close/>
                  <a:moveTo>
                    <a:pt x="23251" y="20702"/>
                  </a:moveTo>
                  <a:cubicBezTo>
                    <a:pt x="23340" y="20702"/>
                    <a:pt x="23438" y="20760"/>
                    <a:pt x="23450" y="20868"/>
                  </a:cubicBezTo>
                  <a:cubicBezTo>
                    <a:pt x="23636" y="22799"/>
                    <a:pt x="24427" y="24613"/>
                    <a:pt x="25683" y="26102"/>
                  </a:cubicBezTo>
                  <a:cubicBezTo>
                    <a:pt x="25788" y="26225"/>
                    <a:pt x="25683" y="26400"/>
                    <a:pt x="25555" y="26400"/>
                  </a:cubicBezTo>
                  <a:cubicBezTo>
                    <a:pt x="25512" y="26400"/>
                    <a:pt x="25468" y="26381"/>
                    <a:pt x="25427" y="26335"/>
                  </a:cubicBezTo>
                  <a:cubicBezTo>
                    <a:pt x="24101" y="24799"/>
                    <a:pt x="23287" y="22892"/>
                    <a:pt x="23101" y="20868"/>
                  </a:cubicBezTo>
                  <a:cubicBezTo>
                    <a:pt x="23090" y="20755"/>
                    <a:pt x="23167" y="20702"/>
                    <a:pt x="23251" y="20702"/>
                  </a:cubicBezTo>
                  <a:close/>
                  <a:moveTo>
                    <a:pt x="26845" y="27753"/>
                  </a:moveTo>
                  <a:cubicBezTo>
                    <a:pt x="27062" y="27753"/>
                    <a:pt x="27142" y="28080"/>
                    <a:pt x="26940" y="28103"/>
                  </a:cubicBezTo>
                  <a:lnTo>
                    <a:pt x="26916" y="28103"/>
                  </a:lnTo>
                  <a:cubicBezTo>
                    <a:pt x="26009" y="28242"/>
                    <a:pt x="25079" y="28405"/>
                    <a:pt x="24171" y="28591"/>
                  </a:cubicBezTo>
                  <a:cubicBezTo>
                    <a:pt x="24150" y="28598"/>
                    <a:pt x="24130" y="28601"/>
                    <a:pt x="24112" y="28601"/>
                  </a:cubicBezTo>
                  <a:cubicBezTo>
                    <a:pt x="23924" y="28601"/>
                    <a:pt x="23867" y="28308"/>
                    <a:pt x="24078" y="28266"/>
                  </a:cubicBezTo>
                  <a:cubicBezTo>
                    <a:pt x="24985" y="28056"/>
                    <a:pt x="25916" y="27893"/>
                    <a:pt x="26823" y="27754"/>
                  </a:cubicBezTo>
                  <a:cubicBezTo>
                    <a:pt x="26831" y="27753"/>
                    <a:pt x="26838" y="27753"/>
                    <a:pt x="26845" y="27753"/>
                  </a:cubicBezTo>
                  <a:close/>
                  <a:moveTo>
                    <a:pt x="24316" y="28893"/>
                  </a:moveTo>
                  <a:cubicBezTo>
                    <a:pt x="24322" y="28893"/>
                    <a:pt x="24328" y="28893"/>
                    <a:pt x="24334" y="28894"/>
                  </a:cubicBezTo>
                  <a:cubicBezTo>
                    <a:pt x="25148" y="28940"/>
                    <a:pt x="25939" y="29126"/>
                    <a:pt x="26707" y="29429"/>
                  </a:cubicBezTo>
                  <a:cubicBezTo>
                    <a:pt x="26892" y="29491"/>
                    <a:pt x="26841" y="29770"/>
                    <a:pt x="26682" y="29770"/>
                  </a:cubicBezTo>
                  <a:cubicBezTo>
                    <a:pt x="26661" y="29770"/>
                    <a:pt x="26638" y="29765"/>
                    <a:pt x="26614" y="29755"/>
                  </a:cubicBezTo>
                  <a:cubicBezTo>
                    <a:pt x="25893" y="29475"/>
                    <a:pt x="25125" y="29289"/>
                    <a:pt x="24334" y="29243"/>
                  </a:cubicBezTo>
                  <a:cubicBezTo>
                    <a:pt x="24131" y="29243"/>
                    <a:pt x="24125" y="28893"/>
                    <a:pt x="24316" y="28893"/>
                  </a:cubicBezTo>
                  <a:close/>
                  <a:moveTo>
                    <a:pt x="4967" y="26572"/>
                  </a:moveTo>
                  <a:cubicBezTo>
                    <a:pt x="5068" y="26572"/>
                    <a:pt x="5179" y="26661"/>
                    <a:pt x="5165" y="26800"/>
                  </a:cubicBezTo>
                  <a:cubicBezTo>
                    <a:pt x="5048" y="27544"/>
                    <a:pt x="5048" y="28289"/>
                    <a:pt x="5188" y="29033"/>
                  </a:cubicBezTo>
                  <a:cubicBezTo>
                    <a:pt x="5303" y="29611"/>
                    <a:pt x="5602" y="31127"/>
                    <a:pt x="6403" y="31127"/>
                  </a:cubicBezTo>
                  <a:cubicBezTo>
                    <a:pt x="6409" y="31127"/>
                    <a:pt x="6415" y="31127"/>
                    <a:pt x="6421" y="31127"/>
                  </a:cubicBezTo>
                  <a:cubicBezTo>
                    <a:pt x="6654" y="31127"/>
                    <a:pt x="6654" y="31499"/>
                    <a:pt x="6421" y="31499"/>
                  </a:cubicBezTo>
                  <a:cubicBezTo>
                    <a:pt x="6411" y="31500"/>
                    <a:pt x="6400" y="31500"/>
                    <a:pt x="6390" y="31500"/>
                  </a:cubicBezTo>
                  <a:cubicBezTo>
                    <a:pt x="5530" y="31500"/>
                    <a:pt x="5255" y="30537"/>
                    <a:pt x="5025" y="29824"/>
                  </a:cubicBezTo>
                  <a:cubicBezTo>
                    <a:pt x="4723" y="28824"/>
                    <a:pt x="4653" y="27754"/>
                    <a:pt x="4816" y="26707"/>
                  </a:cubicBezTo>
                  <a:cubicBezTo>
                    <a:pt x="4834" y="26613"/>
                    <a:pt x="4899" y="26572"/>
                    <a:pt x="4967" y="26572"/>
                  </a:cubicBezTo>
                  <a:close/>
                  <a:moveTo>
                    <a:pt x="8839" y="30366"/>
                  </a:moveTo>
                  <a:cubicBezTo>
                    <a:pt x="8878" y="30366"/>
                    <a:pt x="8919" y="30378"/>
                    <a:pt x="8957" y="30406"/>
                  </a:cubicBezTo>
                  <a:lnTo>
                    <a:pt x="10469" y="31685"/>
                  </a:lnTo>
                  <a:cubicBezTo>
                    <a:pt x="10597" y="31813"/>
                    <a:pt x="10481" y="31984"/>
                    <a:pt x="10335" y="31984"/>
                  </a:cubicBezTo>
                  <a:cubicBezTo>
                    <a:pt x="10295" y="31984"/>
                    <a:pt x="10253" y="31971"/>
                    <a:pt x="10213" y="31941"/>
                  </a:cubicBezTo>
                  <a:lnTo>
                    <a:pt x="8701" y="30662"/>
                  </a:lnTo>
                  <a:cubicBezTo>
                    <a:pt x="8552" y="30551"/>
                    <a:pt x="8685" y="30366"/>
                    <a:pt x="8839" y="30366"/>
                  </a:cubicBezTo>
                  <a:close/>
                  <a:moveTo>
                    <a:pt x="8345" y="31816"/>
                  </a:moveTo>
                  <a:cubicBezTo>
                    <a:pt x="8362" y="31816"/>
                    <a:pt x="8379" y="31819"/>
                    <a:pt x="8398" y="31825"/>
                  </a:cubicBezTo>
                  <a:cubicBezTo>
                    <a:pt x="8864" y="31965"/>
                    <a:pt x="9282" y="32197"/>
                    <a:pt x="9678" y="32476"/>
                  </a:cubicBezTo>
                  <a:cubicBezTo>
                    <a:pt x="9813" y="32573"/>
                    <a:pt x="9724" y="32813"/>
                    <a:pt x="9584" y="32813"/>
                  </a:cubicBezTo>
                  <a:cubicBezTo>
                    <a:pt x="9555" y="32813"/>
                    <a:pt x="9524" y="32803"/>
                    <a:pt x="9492" y="32779"/>
                  </a:cubicBezTo>
                  <a:cubicBezTo>
                    <a:pt x="9143" y="32523"/>
                    <a:pt x="8724" y="32314"/>
                    <a:pt x="8305" y="32174"/>
                  </a:cubicBezTo>
                  <a:cubicBezTo>
                    <a:pt x="8115" y="32110"/>
                    <a:pt x="8175" y="31816"/>
                    <a:pt x="8345" y="31816"/>
                  </a:cubicBezTo>
                  <a:close/>
                  <a:moveTo>
                    <a:pt x="4250" y="32046"/>
                  </a:moveTo>
                  <a:cubicBezTo>
                    <a:pt x="4306" y="32046"/>
                    <a:pt x="4361" y="32070"/>
                    <a:pt x="4397" y="32127"/>
                  </a:cubicBezTo>
                  <a:cubicBezTo>
                    <a:pt x="4909" y="32918"/>
                    <a:pt x="5490" y="33640"/>
                    <a:pt x="6188" y="34291"/>
                  </a:cubicBezTo>
                  <a:cubicBezTo>
                    <a:pt x="6314" y="34417"/>
                    <a:pt x="6189" y="34599"/>
                    <a:pt x="6051" y="34599"/>
                  </a:cubicBezTo>
                  <a:cubicBezTo>
                    <a:pt x="6011" y="34599"/>
                    <a:pt x="5969" y="34584"/>
                    <a:pt x="5932" y="34547"/>
                  </a:cubicBezTo>
                  <a:cubicBezTo>
                    <a:pt x="5234" y="33872"/>
                    <a:pt x="4606" y="33128"/>
                    <a:pt x="4095" y="32314"/>
                  </a:cubicBezTo>
                  <a:cubicBezTo>
                    <a:pt x="3998" y="32169"/>
                    <a:pt x="4124" y="32046"/>
                    <a:pt x="4250" y="32046"/>
                  </a:cubicBezTo>
                  <a:close/>
                  <a:moveTo>
                    <a:pt x="20346" y="46161"/>
                  </a:moveTo>
                  <a:cubicBezTo>
                    <a:pt x="20371" y="46161"/>
                    <a:pt x="20398" y="46167"/>
                    <a:pt x="20426" y="46179"/>
                  </a:cubicBezTo>
                  <a:cubicBezTo>
                    <a:pt x="21238" y="46557"/>
                    <a:pt x="22035" y="46658"/>
                    <a:pt x="22891" y="46658"/>
                  </a:cubicBezTo>
                  <a:cubicBezTo>
                    <a:pt x="23089" y="46658"/>
                    <a:pt x="23291" y="46653"/>
                    <a:pt x="23497" y="46644"/>
                  </a:cubicBezTo>
                  <a:cubicBezTo>
                    <a:pt x="23729" y="46644"/>
                    <a:pt x="23729" y="46993"/>
                    <a:pt x="23497" y="46993"/>
                  </a:cubicBezTo>
                  <a:cubicBezTo>
                    <a:pt x="23259" y="47007"/>
                    <a:pt x="23025" y="47016"/>
                    <a:pt x="22796" y="47016"/>
                  </a:cubicBezTo>
                  <a:cubicBezTo>
                    <a:pt x="21905" y="47016"/>
                    <a:pt x="21072" y="46888"/>
                    <a:pt x="20240" y="46481"/>
                  </a:cubicBezTo>
                  <a:cubicBezTo>
                    <a:pt x="20058" y="46400"/>
                    <a:pt x="20174" y="46161"/>
                    <a:pt x="20346" y="46161"/>
                  </a:cubicBezTo>
                  <a:close/>
                  <a:moveTo>
                    <a:pt x="832" y="52583"/>
                  </a:moveTo>
                  <a:cubicBezTo>
                    <a:pt x="856" y="52583"/>
                    <a:pt x="882" y="52588"/>
                    <a:pt x="907" y="52600"/>
                  </a:cubicBezTo>
                  <a:cubicBezTo>
                    <a:pt x="1881" y="53019"/>
                    <a:pt x="2932" y="53236"/>
                    <a:pt x="3998" y="53236"/>
                  </a:cubicBezTo>
                  <a:cubicBezTo>
                    <a:pt x="4231" y="53236"/>
                    <a:pt x="4465" y="53225"/>
                    <a:pt x="4699" y="53204"/>
                  </a:cubicBezTo>
                  <a:cubicBezTo>
                    <a:pt x="4932" y="53204"/>
                    <a:pt x="4932" y="53553"/>
                    <a:pt x="4699" y="53577"/>
                  </a:cubicBezTo>
                  <a:cubicBezTo>
                    <a:pt x="4472" y="53596"/>
                    <a:pt x="4244" y="53606"/>
                    <a:pt x="4016" y="53606"/>
                  </a:cubicBezTo>
                  <a:cubicBezTo>
                    <a:pt x="2891" y="53606"/>
                    <a:pt x="1766" y="53370"/>
                    <a:pt x="721" y="52925"/>
                  </a:cubicBezTo>
                  <a:cubicBezTo>
                    <a:pt x="538" y="52844"/>
                    <a:pt x="658" y="52583"/>
                    <a:pt x="832" y="52583"/>
                  </a:cubicBezTo>
                  <a:close/>
                  <a:moveTo>
                    <a:pt x="16983" y="0"/>
                  </a:moveTo>
                  <a:cubicBezTo>
                    <a:pt x="16052" y="1629"/>
                    <a:pt x="15145" y="3257"/>
                    <a:pt x="14214" y="4862"/>
                  </a:cubicBezTo>
                  <a:cubicBezTo>
                    <a:pt x="13586" y="5979"/>
                    <a:pt x="12865" y="7538"/>
                    <a:pt x="11748" y="8236"/>
                  </a:cubicBezTo>
                  <a:cubicBezTo>
                    <a:pt x="11004" y="8701"/>
                    <a:pt x="10027" y="8794"/>
                    <a:pt x="9213" y="8794"/>
                  </a:cubicBezTo>
                  <a:cubicBezTo>
                    <a:pt x="8864" y="8771"/>
                    <a:pt x="8515" y="8747"/>
                    <a:pt x="8166" y="8678"/>
                  </a:cubicBezTo>
                  <a:cubicBezTo>
                    <a:pt x="6909" y="11004"/>
                    <a:pt x="6560" y="13609"/>
                    <a:pt x="6258" y="16215"/>
                  </a:cubicBezTo>
                  <a:cubicBezTo>
                    <a:pt x="6025" y="18472"/>
                    <a:pt x="5583" y="20728"/>
                    <a:pt x="4932" y="22915"/>
                  </a:cubicBezTo>
                  <a:cubicBezTo>
                    <a:pt x="4537" y="24078"/>
                    <a:pt x="4001" y="25218"/>
                    <a:pt x="3769" y="26428"/>
                  </a:cubicBezTo>
                  <a:cubicBezTo>
                    <a:pt x="3583" y="27289"/>
                    <a:pt x="3583" y="28219"/>
                    <a:pt x="3466" y="29080"/>
                  </a:cubicBezTo>
                  <a:cubicBezTo>
                    <a:pt x="3327" y="30034"/>
                    <a:pt x="3257" y="30988"/>
                    <a:pt x="3234" y="31941"/>
                  </a:cubicBezTo>
                  <a:cubicBezTo>
                    <a:pt x="3257" y="33384"/>
                    <a:pt x="3187" y="34849"/>
                    <a:pt x="2978" y="36292"/>
                  </a:cubicBezTo>
                  <a:cubicBezTo>
                    <a:pt x="2722" y="37850"/>
                    <a:pt x="2303" y="39362"/>
                    <a:pt x="1908" y="40875"/>
                  </a:cubicBezTo>
                  <a:cubicBezTo>
                    <a:pt x="977" y="44481"/>
                    <a:pt x="0" y="48319"/>
                    <a:pt x="209" y="52064"/>
                  </a:cubicBezTo>
                  <a:cubicBezTo>
                    <a:pt x="233" y="52553"/>
                    <a:pt x="186" y="53321"/>
                    <a:pt x="372" y="53786"/>
                  </a:cubicBezTo>
                  <a:lnTo>
                    <a:pt x="396" y="53786"/>
                  </a:lnTo>
                  <a:cubicBezTo>
                    <a:pt x="465" y="53809"/>
                    <a:pt x="512" y="53833"/>
                    <a:pt x="582" y="53856"/>
                  </a:cubicBezTo>
                  <a:cubicBezTo>
                    <a:pt x="814" y="53879"/>
                    <a:pt x="1047" y="53972"/>
                    <a:pt x="1280" y="54042"/>
                  </a:cubicBezTo>
                  <a:cubicBezTo>
                    <a:pt x="2164" y="54251"/>
                    <a:pt x="3280" y="54530"/>
                    <a:pt x="4281" y="54530"/>
                  </a:cubicBezTo>
                  <a:cubicBezTo>
                    <a:pt x="4304" y="54519"/>
                    <a:pt x="4333" y="54513"/>
                    <a:pt x="4365" y="54513"/>
                  </a:cubicBezTo>
                  <a:cubicBezTo>
                    <a:pt x="4397" y="54513"/>
                    <a:pt x="4432" y="54519"/>
                    <a:pt x="4467" y="54530"/>
                  </a:cubicBezTo>
                  <a:cubicBezTo>
                    <a:pt x="4699" y="54530"/>
                    <a:pt x="4955" y="54507"/>
                    <a:pt x="5188" y="54461"/>
                  </a:cubicBezTo>
                  <a:cubicBezTo>
                    <a:pt x="6421" y="50925"/>
                    <a:pt x="7793" y="47435"/>
                    <a:pt x="8840" y="43829"/>
                  </a:cubicBezTo>
                  <a:cubicBezTo>
                    <a:pt x="9445" y="41782"/>
                    <a:pt x="9864" y="39665"/>
                    <a:pt x="10097" y="37548"/>
                  </a:cubicBezTo>
                  <a:cubicBezTo>
                    <a:pt x="10306" y="35617"/>
                    <a:pt x="10469" y="33709"/>
                    <a:pt x="10981" y="31825"/>
                  </a:cubicBezTo>
                  <a:lnTo>
                    <a:pt x="10981" y="31802"/>
                  </a:lnTo>
                  <a:lnTo>
                    <a:pt x="10981" y="31778"/>
                  </a:lnTo>
                  <a:cubicBezTo>
                    <a:pt x="12493" y="28731"/>
                    <a:pt x="13121" y="25358"/>
                    <a:pt x="14540" y="22264"/>
                  </a:cubicBezTo>
                  <a:cubicBezTo>
                    <a:pt x="16145" y="18774"/>
                    <a:pt x="17983" y="15354"/>
                    <a:pt x="19309" y="11725"/>
                  </a:cubicBezTo>
                  <a:cubicBezTo>
                    <a:pt x="19332" y="11655"/>
                    <a:pt x="19379" y="11609"/>
                    <a:pt x="19425" y="11609"/>
                  </a:cubicBezTo>
                  <a:cubicBezTo>
                    <a:pt x="19445" y="11596"/>
                    <a:pt x="19466" y="11590"/>
                    <a:pt x="19488" y="11590"/>
                  </a:cubicBezTo>
                  <a:cubicBezTo>
                    <a:pt x="19544" y="11590"/>
                    <a:pt x="19601" y="11628"/>
                    <a:pt x="19635" y="11679"/>
                  </a:cubicBezTo>
                  <a:cubicBezTo>
                    <a:pt x="19658" y="11702"/>
                    <a:pt x="19658" y="11725"/>
                    <a:pt x="19658" y="11772"/>
                  </a:cubicBezTo>
                  <a:cubicBezTo>
                    <a:pt x="20077" y="14610"/>
                    <a:pt x="20612" y="17471"/>
                    <a:pt x="21589" y="20193"/>
                  </a:cubicBezTo>
                  <a:cubicBezTo>
                    <a:pt x="22101" y="21612"/>
                    <a:pt x="22473" y="23055"/>
                    <a:pt x="22706" y="24543"/>
                  </a:cubicBezTo>
                  <a:cubicBezTo>
                    <a:pt x="22938" y="25800"/>
                    <a:pt x="23380" y="27009"/>
                    <a:pt x="23497" y="28289"/>
                  </a:cubicBezTo>
                  <a:cubicBezTo>
                    <a:pt x="23636" y="29685"/>
                    <a:pt x="23171" y="31034"/>
                    <a:pt x="22799" y="32360"/>
                  </a:cubicBezTo>
                  <a:cubicBezTo>
                    <a:pt x="22310" y="34058"/>
                    <a:pt x="21775" y="35733"/>
                    <a:pt x="21263" y="37408"/>
                  </a:cubicBezTo>
                  <a:cubicBezTo>
                    <a:pt x="20333" y="40572"/>
                    <a:pt x="19495" y="43829"/>
                    <a:pt x="19658" y="47156"/>
                  </a:cubicBezTo>
                  <a:cubicBezTo>
                    <a:pt x="20426" y="47836"/>
                    <a:pt x="21599" y="48059"/>
                    <a:pt x="22697" y="48059"/>
                  </a:cubicBezTo>
                  <a:cubicBezTo>
                    <a:pt x="23063" y="48059"/>
                    <a:pt x="23421" y="48034"/>
                    <a:pt x="23752" y="47993"/>
                  </a:cubicBezTo>
                  <a:cubicBezTo>
                    <a:pt x="25730" y="45434"/>
                    <a:pt x="27009" y="42480"/>
                    <a:pt x="27847" y="39386"/>
                  </a:cubicBezTo>
                  <a:cubicBezTo>
                    <a:pt x="28684" y="36268"/>
                    <a:pt x="29545" y="33221"/>
                    <a:pt x="30359" y="30127"/>
                  </a:cubicBezTo>
                  <a:cubicBezTo>
                    <a:pt x="31825" y="24404"/>
                    <a:pt x="30452" y="18216"/>
                    <a:pt x="29126" y="12563"/>
                  </a:cubicBezTo>
                  <a:cubicBezTo>
                    <a:pt x="28940" y="12795"/>
                    <a:pt x="28638" y="12958"/>
                    <a:pt x="28335" y="13005"/>
                  </a:cubicBezTo>
                  <a:cubicBezTo>
                    <a:pt x="28242" y="13021"/>
                    <a:pt x="28149" y="13029"/>
                    <a:pt x="28057" y="13029"/>
                  </a:cubicBezTo>
                  <a:cubicBezTo>
                    <a:pt x="27251" y="13029"/>
                    <a:pt x="26494" y="12426"/>
                    <a:pt x="26056" y="11841"/>
                  </a:cubicBezTo>
                  <a:cubicBezTo>
                    <a:pt x="24706" y="9911"/>
                    <a:pt x="23846" y="7863"/>
                    <a:pt x="23729" y="5514"/>
                  </a:cubicBezTo>
                  <a:cubicBezTo>
                    <a:pt x="23659" y="4374"/>
                    <a:pt x="23683" y="3234"/>
                    <a:pt x="23799" y="2117"/>
                  </a:cubicBezTo>
                  <a:cubicBezTo>
                    <a:pt x="23141" y="1595"/>
                    <a:pt x="22305" y="1139"/>
                    <a:pt x="21443" y="1139"/>
                  </a:cubicBezTo>
                  <a:cubicBezTo>
                    <a:pt x="21422" y="1139"/>
                    <a:pt x="21401" y="1140"/>
                    <a:pt x="21380" y="1140"/>
                  </a:cubicBezTo>
                  <a:cubicBezTo>
                    <a:pt x="20793" y="1162"/>
                    <a:pt x="20247" y="1447"/>
                    <a:pt x="19648" y="1447"/>
                  </a:cubicBezTo>
                  <a:cubicBezTo>
                    <a:pt x="19605" y="1447"/>
                    <a:pt x="19562" y="1446"/>
                    <a:pt x="19518" y="1443"/>
                  </a:cubicBezTo>
                  <a:cubicBezTo>
                    <a:pt x="18518" y="1303"/>
                    <a:pt x="17588" y="791"/>
                    <a:pt x="16983" y="0"/>
                  </a:cubicBezTo>
                  <a:close/>
                </a:path>
              </a:pathLst>
            </a:custGeom>
            <a:solidFill>
              <a:srgbClr val="86E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32"/>
            <p:cNvSpPr/>
            <p:nvPr/>
          </p:nvSpPr>
          <p:spPr>
            <a:xfrm>
              <a:off x="2960900" y="1875700"/>
              <a:ext cx="54950" cy="26975"/>
            </a:xfrm>
            <a:custGeom>
              <a:rect b="b" l="l" r="r" t="t"/>
              <a:pathLst>
                <a:path extrusionOk="0" h="1079" w="2198">
                  <a:moveTo>
                    <a:pt x="1884" y="1"/>
                  </a:moveTo>
                  <a:cubicBezTo>
                    <a:pt x="1215" y="1"/>
                    <a:pt x="574" y="278"/>
                    <a:pt x="127" y="770"/>
                  </a:cubicBezTo>
                  <a:cubicBezTo>
                    <a:pt x="1" y="896"/>
                    <a:pt x="126" y="1078"/>
                    <a:pt x="253" y="1078"/>
                  </a:cubicBezTo>
                  <a:cubicBezTo>
                    <a:pt x="290" y="1078"/>
                    <a:pt x="328" y="1063"/>
                    <a:pt x="359" y="1026"/>
                  </a:cubicBezTo>
                  <a:cubicBezTo>
                    <a:pt x="761" y="602"/>
                    <a:pt x="1311" y="350"/>
                    <a:pt x="1889" y="350"/>
                  </a:cubicBezTo>
                  <a:cubicBezTo>
                    <a:pt x="1914" y="350"/>
                    <a:pt x="1939" y="350"/>
                    <a:pt x="1965" y="351"/>
                  </a:cubicBezTo>
                  <a:cubicBezTo>
                    <a:pt x="2197" y="351"/>
                    <a:pt x="2197" y="2"/>
                    <a:pt x="1965" y="2"/>
                  </a:cubicBezTo>
                  <a:cubicBezTo>
                    <a:pt x="1938" y="1"/>
                    <a:pt x="1911" y="1"/>
                    <a:pt x="1884" y="1"/>
                  </a:cubicBezTo>
                  <a:close/>
                </a:path>
              </a:pathLst>
            </a:custGeom>
            <a:solidFill>
              <a:srgbClr val="5EBC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32"/>
            <p:cNvSpPr/>
            <p:nvPr/>
          </p:nvSpPr>
          <p:spPr>
            <a:xfrm>
              <a:off x="2967000" y="1923875"/>
              <a:ext cx="51850" cy="26925"/>
            </a:xfrm>
            <a:custGeom>
              <a:rect b="b" l="l" r="r" t="t"/>
              <a:pathLst>
                <a:path extrusionOk="0" h="1077" w="2074">
                  <a:moveTo>
                    <a:pt x="1348" y="355"/>
                  </a:moveTo>
                  <a:cubicBezTo>
                    <a:pt x="1348" y="448"/>
                    <a:pt x="1325" y="541"/>
                    <a:pt x="1302" y="611"/>
                  </a:cubicBezTo>
                  <a:cubicBezTo>
                    <a:pt x="1264" y="687"/>
                    <a:pt x="1207" y="718"/>
                    <a:pt x="1149" y="718"/>
                  </a:cubicBezTo>
                  <a:cubicBezTo>
                    <a:pt x="1028" y="718"/>
                    <a:pt x="906" y="582"/>
                    <a:pt x="953" y="425"/>
                  </a:cubicBezTo>
                  <a:cubicBezTo>
                    <a:pt x="953" y="402"/>
                    <a:pt x="953" y="378"/>
                    <a:pt x="953" y="355"/>
                  </a:cubicBezTo>
                  <a:close/>
                  <a:moveTo>
                    <a:pt x="1140" y="0"/>
                  </a:moveTo>
                  <a:cubicBezTo>
                    <a:pt x="813" y="0"/>
                    <a:pt x="488" y="71"/>
                    <a:pt x="185" y="216"/>
                  </a:cubicBezTo>
                  <a:cubicBezTo>
                    <a:pt x="0" y="277"/>
                    <a:pt x="51" y="557"/>
                    <a:pt x="210" y="557"/>
                  </a:cubicBezTo>
                  <a:cubicBezTo>
                    <a:pt x="231" y="557"/>
                    <a:pt x="254" y="552"/>
                    <a:pt x="278" y="541"/>
                  </a:cubicBezTo>
                  <a:cubicBezTo>
                    <a:pt x="395" y="518"/>
                    <a:pt x="488" y="471"/>
                    <a:pt x="604" y="448"/>
                  </a:cubicBezTo>
                  <a:lnTo>
                    <a:pt x="604" y="448"/>
                  </a:lnTo>
                  <a:cubicBezTo>
                    <a:pt x="544" y="788"/>
                    <a:pt x="828" y="1077"/>
                    <a:pt x="1160" y="1077"/>
                  </a:cubicBezTo>
                  <a:cubicBezTo>
                    <a:pt x="1214" y="1077"/>
                    <a:pt x="1270" y="1069"/>
                    <a:pt x="1325" y="1053"/>
                  </a:cubicBezTo>
                  <a:cubicBezTo>
                    <a:pt x="1465" y="983"/>
                    <a:pt x="1581" y="867"/>
                    <a:pt x="1651" y="704"/>
                  </a:cubicBezTo>
                  <a:cubicBezTo>
                    <a:pt x="1651" y="634"/>
                    <a:pt x="1674" y="588"/>
                    <a:pt x="1697" y="518"/>
                  </a:cubicBezTo>
                  <a:lnTo>
                    <a:pt x="1697" y="448"/>
                  </a:lnTo>
                  <a:lnTo>
                    <a:pt x="1767" y="471"/>
                  </a:lnTo>
                  <a:cubicBezTo>
                    <a:pt x="1788" y="478"/>
                    <a:pt x="1808" y="481"/>
                    <a:pt x="1826" y="481"/>
                  </a:cubicBezTo>
                  <a:cubicBezTo>
                    <a:pt x="2014" y="481"/>
                    <a:pt x="2074" y="186"/>
                    <a:pt x="1883" y="122"/>
                  </a:cubicBezTo>
                  <a:cubicBezTo>
                    <a:pt x="1641" y="42"/>
                    <a:pt x="1390" y="0"/>
                    <a:pt x="1140" y="0"/>
                  </a:cubicBezTo>
                  <a:close/>
                </a:path>
              </a:pathLst>
            </a:custGeom>
            <a:solidFill>
              <a:srgbClr val="5EBC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32"/>
            <p:cNvSpPr/>
            <p:nvPr/>
          </p:nvSpPr>
          <p:spPr>
            <a:xfrm>
              <a:off x="3074800" y="1922575"/>
              <a:ext cx="53200" cy="27925"/>
            </a:xfrm>
            <a:custGeom>
              <a:rect b="b" l="l" r="r" t="t"/>
              <a:pathLst>
                <a:path extrusionOk="0" h="1117" w="2128">
                  <a:moveTo>
                    <a:pt x="924" y="343"/>
                  </a:moveTo>
                  <a:cubicBezTo>
                    <a:pt x="997" y="343"/>
                    <a:pt x="1073" y="349"/>
                    <a:pt x="1154" y="361"/>
                  </a:cubicBezTo>
                  <a:cubicBezTo>
                    <a:pt x="1131" y="407"/>
                    <a:pt x="1131" y="454"/>
                    <a:pt x="1131" y="477"/>
                  </a:cubicBezTo>
                  <a:cubicBezTo>
                    <a:pt x="1178" y="634"/>
                    <a:pt x="1055" y="760"/>
                    <a:pt x="934" y="760"/>
                  </a:cubicBezTo>
                  <a:cubicBezTo>
                    <a:pt x="877" y="760"/>
                    <a:pt x="819" y="731"/>
                    <a:pt x="782" y="663"/>
                  </a:cubicBezTo>
                  <a:cubicBezTo>
                    <a:pt x="759" y="570"/>
                    <a:pt x="735" y="454"/>
                    <a:pt x="712" y="361"/>
                  </a:cubicBezTo>
                  <a:cubicBezTo>
                    <a:pt x="782" y="349"/>
                    <a:pt x="852" y="343"/>
                    <a:pt x="924" y="343"/>
                  </a:cubicBezTo>
                  <a:close/>
                  <a:moveTo>
                    <a:pt x="978" y="1"/>
                  </a:moveTo>
                  <a:cubicBezTo>
                    <a:pt x="703" y="1"/>
                    <a:pt x="428" y="59"/>
                    <a:pt x="177" y="174"/>
                  </a:cubicBezTo>
                  <a:cubicBezTo>
                    <a:pt x="0" y="273"/>
                    <a:pt x="105" y="503"/>
                    <a:pt x="254" y="503"/>
                  </a:cubicBezTo>
                  <a:cubicBezTo>
                    <a:pt x="282" y="503"/>
                    <a:pt x="311" y="495"/>
                    <a:pt x="340" y="477"/>
                  </a:cubicBezTo>
                  <a:lnTo>
                    <a:pt x="363" y="477"/>
                  </a:lnTo>
                  <a:cubicBezTo>
                    <a:pt x="363" y="523"/>
                    <a:pt x="363" y="547"/>
                    <a:pt x="386" y="570"/>
                  </a:cubicBezTo>
                  <a:cubicBezTo>
                    <a:pt x="410" y="640"/>
                    <a:pt x="410" y="710"/>
                    <a:pt x="433" y="756"/>
                  </a:cubicBezTo>
                  <a:cubicBezTo>
                    <a:pt x="526" y="1007"/>
                    <a:pt x="734" y="1117"/>
                    <a:pt x="941" y="1117"/>
                  </a:cubicBezTo>
                  <a:cubicBezTo>
                    <a:pt x="1253" y="1117"/>
                    <a:pt x="1564" y="868"/>
                    <a:pt x="1480" y="477"/>
                  </a:cubicBezTo>
                  <a:lnTo>
                    <a:pt x="1480" y="477"/>
                  </a:lnTo>
                  <a:cubicBezTo>
                    <a:pt x="1596" y="500"/>
                    <a:pt x="1689" y="547"/>
                    <a:pt x="1782" y="593"/>
                  </a:cubicBezTo>
                  <a:cubicBezTo>
                    <a:pt x="1809" y="605"/>
                    <a:pt x="1836" y="611"/>
                    <a:pt x="1861" y="611"/>
                  </a:cubicBezTo>
                  <a:cubicBezTo>
                    <a:pt x="2028" y="611"/>
                    <a:pt x="2127" y="369"/>
                    <a:pt x="1945" y="268"/>
                  </a:cubicBezTo>
                  <a:cubicBezTo>
                    <a:pt x="1651" y="88"/>
                    <a:pt x="1314" y="1"/>
                    <a:pt x="978" y="1"/>
                  </a:cubicBezTo>
                  <a:close/>
                </a:path>
              </a:pathLst>
            </a:custGeom>
            <a:solidFill>
              <a:srgbClr val="5EBC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32"/>
            <p:cNvSpPr/>
            <p:nvPr/>
          </p:nvSpPr>
          <p:spPr>
            <a:xfrm>
              <a:off x="3045475" y="1939100"/>
              <a:ext cx="38425" cy="79975"/>
            </a:xfrm>
            <a:custGeom>
              <a:rect b="b" l="l" r="r" t="t"/>
              <a:pathLst>
                <a:path extrusionOk="0" h="3199" w="1537">
                  <a:moveTo>
                    <a:pt x="303" y="0"/>
                  </a:moveTo>
                  <a:cubicBezTo>
                    <a:pt x="235" y="0"/>
                    <a:pt x="168" y="36"/>
                    <a:pt x="140" y="118"/>
                  </a:cubicBezTo>
                  <a:cubicBezTo>
                    <a:pt x="1" y="746"/>
                    <a:pt x="117" y="1421"/>
                    <a:pt x="466" y="1956"/>
                  </a:cubicBezTo>
                  <a:cubicBezTo>
                    <a:pt x="582" y="2142"/>
                    <a:pt x="792" y="2212"/>
                    <a:pt x="931" y="2375"/>
                  </a:cubicBezTo>
                  <a:cubicBezTo>
                    <a:pt x="1257" y="2770"/>
                    <a:pt x="559" y="2794"/>
                    <a:pt x="280" y="2863"/>
                  </a:cubicBezTo>
                  <a:cubicBezTo>
                    <a:pt x="68" y="2906"/>
                    <a:pt x="145" y="3198"/>
                    <a:pt x="319" y="3198"/>
                  </a:cubicBezTo>
                  <a:cubicBezTo>
                    <a:pt x="336" y="3198"/>
                    <a:pt x="354" y="3195"/>
                    <a:pt x="373" y="3189"/>
                  </a:cubicBezTo>
                  <a:cubicBezTo>
                    <a:pt x="745" y="3119"/>
                    <a:pt x="1536" y="3050"/>
                    <a:pt x="1443" y="2468"/>
                  </a:cubicBezTo>
                  <a:cubicBezTo>
                    <a:pt x="1396" y="2235"/>
                    <a:pt x="1187" y="2142"/>
                    <a:pt x="1024" y="2003"/>
                  </a:cubicBezTo>
                  <a:cubicBezTo>
                    <a:pt x="489" y="1561"/>
                    <a:pt x="373" y="886"/>
                    <a:pt x="489" y="211"/>
                  </a:cubicBezTo>
                  <a:cubicBezTo>
                    <a:pt x="517" y="84"/>
                    <a:pt x="409" y="0"/>
                    <a:pt x="303" y="0"/>
                  </a:cubicBezTo>
                  <a:close/>
                </a:path>
              </a:pathLst>
            </a:custGeom>
            <a:solidFill>
              <a:srgbClr val="5EBC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32"/>
            <p:cNvSpPr/>
            <p:nvPr/>
          </p:nvSpPr>
          <p:spPr>
            <a:xfrm>
              <a:off x="2247525" y="1706825"/>
              <a:ext cx="1099250" cy="2773775"/>
            </a:xfrm>
            <a:custGeom>
              <a:rect b="b" l="l" r="r" t="t"/>
              <a:pathLst>
                <a:path extrusionOk="0" h="110951" w="43970">
                  <a:moveTo>
                    <a:pt x="30337" y="3336"/>
                  </a:moveTo>
                  <a:cubicBezTo>
                    <a:pt x="30821" y="3336"/>
                    <a:pt x="31259" y="3564"/>
                    <a:pt x="31570" y="3919"/>
                  </a:cubicBezTo>
                  <a:cubicBezTo>
                    <a:pt x="31505" y="3917"/>
                    <a:pt x="31441" y="3917"/>
                    <a:pt x="31376" y="3917"/>
                  </a:cubicBezTo>
                  <a:cubicBezTo>
                    <a:pt x="30534" y="3917"/>
                    <a:pt x="29696" y="4059"/>
                    <a:pt x="28918" y="4361"/>
                  </a:cubicBezTo>
                  <a:cubicBezTo>
                    <a:pt x="29197" y="3896"/>
                    <a:pt x="29778" y="3384"/>
                    <a:pt x="30267" y="3338"/>
                  </a:cubicBezTo>
                  <a:cubicBezTo>
                    <a:pt x="30290" y="3336"/>
                    <a:pt x="30314" y="3336"/>
                    <a:pt x="30337" y="3336"/>
                  </a:cubicBezTo>
                  <a:close/>
                  <a:moveTo>
                    <a:pt x="32165" y="364"/>
                  </a:moveTo>
                  <a:cubicBezTo>
                    <a:pt x="32548" y="364"/>
                    <a:pt x="32933" y="408"/>
                    <a:pt x="33314" y="499"/>
                  </a:cubicBezTo>
                  <a:cubicBezTo>
                    <a:pt x="36571" y="1407"/>
                    <a:pt x="37874" y="4594"/>
                    <a:pt x="37409" y="7734"/>
                  </a:cubicBezTo>
                  <a:cubicBezTo>
                    <a:pt x="35897" y="7641"/>
                    <a:pt x="34385" y="7618"/>
                    <a:pt x="32872" y="7548"/>
                  </a:cubicBezTo>
                  <a:cubicBezTo>
                    <a:pt x="33105" y="6129"/>
                    <a:pt x="32686" y="4338"/>
                    <a:pt x="31546" y="3431"/>
                  </a:cubicBezTo>
                  <a:cubicBezTo>
                    <a:pt x="31185" y="3143"/>
                    <a:pt x="30794" y="3015"/>
                    <a:pt x="30412" y="3015"/>
                  </a:cubicBezTo>
                  <a:cubicBezTo>
                    <a:pt x="29713" y="3015"/>
                    <a:pt x="29045" y="3443"/>
                    <a:pt x="28638" y="4105"/>
                  </a:cubicBezTo>
                  <a:cubicBezTo>
                    <a:pt x="28476" y="3547"/>
                    <a:pt x="28243" y="2849"/>
                    <a:pt x="28359" y="2360"/>
                  </a:cubicBezTo>
                  <a:cubicBezTo>
                    <a:pt x="28545" y="1523"/>
                    <a:pt x="29685" y="941"/>
                    <a:pt x="30407" y="685"/>
                  </a:cubicBezTo>
                  <a:cubicBezTo>
                    <a:pt x="30974" y="473"/>
                    <a:pt x="31567" y="364"/>
                    <a:pt x="32165" y="364"/>
                  </a:cubicBezTo>
                  <a:close/>
                  <a:moveTo>
                    <a:pt x="36246" y="8037"/>
                  </a:moveTo>
                  <a:lnTo>
                    <a:pt x="36781" y="8060"/>
                  </a:lnTo>
                  <a:cubicBezTo>
                    <a:pt x="36781" y="8130"/>
                    <a:pt x="36758" y="8200"/>
                    <a:pt x="36758" y="8269"/>
                  </a:cubicBezTo>
                  <a:cubicBezTo>
                    <a:pt x="36571" y="8293"/>
                    <a:pt x="36409" y="8386"/>
                    <a:pt x="36269" y="8502"/>
                  </a:cubicBezTo>
                  <a:cubicBezTo>
                    <a:pt x="36269" y="8339"/>
                    <a:pt x="36269" y="8200"/>
                    <a:pt x="36246" y="8037"/>
                  </a:cubicBezTo>
                  <a:close/>
                  <a:moveTo>
                    <a:pt x="27987" y="2430"/>
                  </a:moveTo>
                  <a:lnTo>
                    <a:pt x="27987" y="2430"/>
                  </a:lnTo>
                  <a:cubicBezTo>
                    <a:pt x="27917" y="3012"/>
                    <a:pt x="28150" y="3733"/>
                    <a:pt x="28336" y="4291"/>
                  </a:cubicBezTo>
                  <a:cubicBezTo>
                    <a:pt x="28306" y="4288"/>
                    <a:pt x="28277" y="4286"/>
                    <a:pt x="28248" y="4286"/>
                  </a:cubicBezTo>
                  <a:cubicBezTo>
                    <a:pt x="26991" y="4286"/>
                    <a:pt x="27080" y="7714"/>
                    <a:pt x="27103" y="8874"/>
                  </a:cubicBezTo>
                  <a:cubicBezTo>
                    <a:pt x="26894" y="8618"/>
                    <a:pt x="26614" y="8456"/>
                    <a:pt x="26289" y="8409"/>
                  </a:cubicBezTo>
                  <a:lnTo>
                    <a:pt x="26242" y="8409"/>
                  </a:lnTo>
                  <a:cubicBezTo>
                    <a:pt x="26056" y="7385"/>
                    <a:pt x="25661" y="6362"/>
                    <a:pt x="25707" y="5315"/>
                  </a:cubicBezTo>
                  <a:cubicBezTo>
                    <a:pt x="25754" y="4175"/>
                    <a:pt x="26940" y="2965"/>
                    <a:pt x="27987" y="2430"/>
                  </a:cubicBezTo>
                  <a:close/>
                  <a:moveTo>
                    <a:pt x="36830" y="8618"/>
                  </a:moveTo>
                  <a:cubicBezTo>
                    <a:pt x="36873" y="8618"/>
                    <a:pt x="36918" y="8625"/>
                    <a:pt x="36967" y="8642"/>
                  </a:cubicBezTo>
                  <a:cubicBezTo>
                    <a:pt x="37223" y="8711"/>
                    <a:pt x="37293" y="9293"/>
                    <a:pt x="37293" y="9549"/>
                  </a:cubicBezTo>
                  <a:cubicBezTo>
                    <a:pt x="37316" y="10247"/>
                    <a:pt x="36874" y="11317"/>
                    <a:pt x="36106" y="11410"/>
                  </a:cubicBezTo>
                  <a:cubicBezTo>
                    <a:pt x="36222" y="10735"/>
                    <a:pt x="36292" y="10037"/>
                    <a:pt x="36292" y="9340"/>
                  </a:cubicBezTo>
                  <a:cubicBezTo>
                    <a:pt x="36333" y="9052"/>
                    <a:pt x="36502" y="8618"/>
                    <a:pt x="36830" y="8618"/>
                  </a:cubicBezTo>
                  <a:close/>
                  <a:moveTo>
                    <a:pt x="26243" y="8769"/>
                  </a:moveTo>
                  <a:cubicBezTo>
                    <a:pt x="26271" y="8769"/>
                    <a:pt x="26302" y="8773"/>
                    <a:pt x="26335" y="8781"/>
                  </a:cubicBezTo>
                  <a:cubicBezTo>
                    <a:pt x="26684" y="8851"/>
                    <a:pt x="26963" y="9246"/>
                    <a:pt x="27150" y="9549"/>
                  </a:cubicBezTo>
                  <a:cubicBezTo>
                    <a:pt x="27196" y="10177"/>
                    <a:pt x="27243" y="10852"/>
                    <a:pt x="27359" y="11503"/>
                  </a:cubicBezTo>
                  <a:cubicBezTo>
                    <a:pt x="27249" y="11561"/>
                    <a:pt x="27144" y="11587"/>
                    <a:pt x="27044" y="11587"/>
                  </a:cubicBezTo>
                  <a:cubicBezTo>
                    <a:pt x="26349" y="11587"/>
                    <a:pt x="25934" y="10302"/>
                    <a:pt x="25893" y="9712"/>
                  </a:cubicBezTo>
                  <a:cubicBezTo>
                    <a:pt x="25893" y="9431"/>
                    <a:pt x="25873" y="8769"/>
                    <a:pt x="26243" y="8769"/>
                  </a:cubicBezTo>
                  <a:close/>
                  <a:moveTo>
                    <a:pt x="31304" y="4289"/>
                  </a:moveTo>
                  <a:cubicBezTo>
                    <a:pt x="31492" y="4289"/>
                    <a:pt x="31682" y="4298"/>
                    <a:pt x="31872" y="4315"/>
                  </a:cubicBezTo>
                  <a:lnTo>
                    <a:pt x="31895" y="4338"/>
                  </a:lnTo>
                  <a:cubicBezTo>
                    <a:pt x="32524" y="5315"/>
                    <a:pt x="32733" y="6525"/>
                    <a:pt x="32500" y="7665"/>
                  </a:cubicBezTo>
                  <a:cubicBezTo>
                    <a:pt x="32477" y="7781"/>
                    <a:pt x="32570" y="7874"/>
                    <a:pt x="32686" y="7874"/>
                  </a:cubicBezTo>
                  <a:cubicBezTo>
                    <a:pt x="33757" y="7944"/>
                    <a:pt x="34827" y="7990"/>
                    <a:pt x="35920" y="8014"/>
                  </a:cubicBezTo>
                  <a:cubicBezTo>
                    <a:pt x="35990" y="9177"/>
                    <a:pt x="35920" y="10340"/>
                    <a:pt x="35734" y="11480"/>
                  </a:cubicBezTo>
                  <a:lnTo>
                    <a:pt x="35711" y="11480"/>
                  </a:lnTo>
                  <a:cubicBezTo>
                    <a:pt x="35687" y="11526"/>
                    <a:pt x="35687" y="11573"/>
                    <a:pt x="35687" y="11619"/>
                  </a:cubicBezTo>
                  <a:cubicBezTo>
                    <a:pt x="35548" y="12341"/>
                    <a:pt x="35315" y="13038"/>
                    <a:pt x="34966" y="13713"/>
                  </a:cubicBezTo>
                  <a:cubicBezTo>
                    <a:pt x="34464" y="14626"/>
                    <a:pt x="33358" y="16344"/>
                    <a:pt x="32197" y="16344"/>
                  </a:cubicBezTo>
                  <a:cubicBezTo>
                    <a:pt x="32174" y="16344"/>
                    <a:pt x="32151" y="16343"/>
                    <a:pt x="32128" y="16342"/>
                  </a:cubicBezTo>
                  <a:cubicBezTo>
                    <a:pt x="30732" y="16249"/>
                    <a:pt x="29150" y="14760"/>
                    <a:pt x="28429" y="13574"/>
                  </a:cubicBezTo>
                  <a:cubicBezTo>
                    <a:pt x="28080" y="12945"/>
                    <a:pt x="27847" y="12271"/>
                    <a:pt x="27731" y="11573"/>
                  </a:cubicBezTo>
                  <a:cubicBezTo>
                    <a:pt x="27731" y="11550"/>
                    <a:pt x="27731" y="11526"/>
                    <a:pt x="27731" y="11503"/>
                  </a:cubicBezTo>
                  <a:cubicBezTo>
                    <a:pt x="27615" y="10828"/>
                    <a:pt x="27545" y="10131"/>
                    <a:pt x="27499" y="9479"/>
                  </a:cubicBezTo>
                  <a:cubicBezTo>
                    <a:pt x="27499" y="9386"/>
                    <a:pt x="27475" y="9293"/>
                    <a:pt x="27475" y="9200"/>
                  </a:cubicBezTo>
                  <a:cubicBezTo>
                    <a:pt x="27475" y="8362"/>
                    <a:pt x="27429" y="7525"/>
                    <a:pt x="27475" y="6687"/>
                  </a:cubicBezTo>
                  <a:cubicBezTo>
                    <a:pt x="27475" y="6328"/>
                    <a:pt x="27725" y="4681"/>
                    <a:pt x="28347" y="4681"/>
                  </a:cubicBezTo>
                  <a:cubicBezTo>
                    <a:pt x="28409" y="4681"/>
                    <a:pt x="28475" y="4697"/>
                    <a:pt x="28545" y="4733"/>
                  </a:cubicBezTo>
                  <a:cubicBezTo>
                    <a:pt x="28569" y="4757"/>
                    <a:pt x="28592" y="4757"/>
                    <a:pt x="28615" y="4757"/>
                  </a:cubicBezTo>
                  <a:cubicBezTo>
                    <a:pt x="28659" y="4801"/>
                    <a:pt x="28704" y="4817"/>
                    <a:pt x="28754" y="4817"/>
                  </a:cubicBezTo>
                  <a:cubicBezTo>
                    <a:pt x="28783" y="4817"/>
                    <a:pt x="28814" y="4812"/>
                    <a:pt x="28848" y="4803"/>
                  </a:cubicBezTo>
                  <a:cubicBezTo>
                    <a:pt x="29628" y="4461"/>
                    <a:pt x="30455" y="4289"/>
                    <a:pt x="31304" y="4289"/>
                  </a:cubicBezTo>
                  <a:close/>
                  <a:moveTo>
                    <a:pt x="26428" y="15039"/>
                  </a:moveTo>
                  <a:cubicBezTo>
                    <a:pt x="26894" y="16133"/>
                    <a:pt x="27708" y="17017"/>
                    <a:pt x="28755" y="17621"/>
                  </a:cubicBezTo>
                  <a:cubicBezTo>
                    <a:pt x="28313" y="18040"/>
                    <a:pt x="27987" y="18575"/>
                    <a:pt x="27754" y="19134"/>
                  </a:cubicBezTo>
                  <a:cubicBezTo>
                    <a:pt x="27150" y="18692"/>
                    <a:pt x="26661" y="18110"/>
                    <a:pt x="26359" y="17459"/>
                  </a:cubicBezTo>
                  <a:cubicBezTo>
                    <a:pt x="26312" y="16644"/>
                    <a:pt x="26335" y="15830"/>
                    <a:pt x="26428" y="15039"/>
                  </a:cubicBezTo>
                  <a:close/>
                  <a:moveTo>
                    <a:pt x="27592" y="12434"/>
                  </a:moveTo>
                  <a:cubicBezTo>
                    <a:pt x="27731" y="12992"/>
                    <a:pt x="27987" y="13527"/>
                    <a:pt x="28289" y="13992"/>
                  </a:cubicBezTo>
                  <a:cubicBezTo>
                    <a:pt x="29034" y="15086"/>
                    <a:pt x="30383" y="16365"/>
                    <a:pt x="31756" y="16644"/>
                  </a:cubicBezTo>
                  <a:cubicBezTo>
                    <a:pt x="31756" y="17110"/>
                    <a:pt x="31546" y="17552"/>
                    <a:pt x="31197" y="17831"/>
                  </a:cubicBezTo>
                  <a:lnTo>
                    <a:pt x="31174" y="17831"/>
                  </a:lnTo>
                  <a:cubicBezTo>
                    <a:pt x="30639" y="18319"/>
                    <a:pt x="30244" y="18924"/>
                    <a:pt x="29709" y="19413"/>
                  </a:cubicBezTo>
                  <a:cubicBezTo>
                    <a:pt x="29546" y="18761"/>
                    <a:pt x="29360" y="18133"/>
                    <a:pt x="29220" y="17482"/>
                  </a:cubicBezTo>
                  <a:cubicBezTo>
                    <a:pt x="29197" y="17482"/>
                    <a:pt x="29197" y="17459"/>
                    <a:pt x="29197" y="17459"/>
                  </a:cubicBezTo>
                  <a:lnTo>
                    <a:pt x="29197" y="17435"/>
                  </a:lnTo>
                  <a:cubicBezTo>
                    <a:pt x="29174" y="17412"/>
                    <a:pt x="29150" y="17389"/>
                    <a:pt x="29127" y="17366"/>
                  </a:cubicBezTo>
                  <a:cubicBezTo>
                    <a:pt x="28010" y="16784"/>
                    <a:pt x="26754" y="15551"/>
                    <a:pt x="26591" y="14248"/>
                  </a:cubicBezTo>
                  <a:cubicBezTo>
                    <a:pt x="26963" y="14085"/>
                    <a:pt x="27243" y="13806"/>
                    <a:pt x="27382" y="13434"/>
                  </a:cubicBezTo>
                  <a:cubicBezTo>
                    <a:pt x="27429" y="13411"/>
                    <a:pt x="27452" y="13341"/>
                    <a:pt x="27452" y="13294"/>
                  </a:cubicBezTo>
                  <a:cubicBezTo>
                    <a:pt x="27522" y="13015"/>
                    <a:pt x="27568" y="12713"/>
                    <a:pt x="27592" y="12434"/>
                  </a:cubicBezTo>
                  <a:close/>
                  <a:moveTo>
                    <a:pt x="32710" y="16644"/>
                  </a:moveTo>
                  <a:cubicBezTo>
                    <a:pt x="32779" y="17784"/>
                    <a:pt x="32384" y="18785"/>
                    <a:pt x="31826" y="19738"/>
                  </a:cubicBezTo>
                  <a:cubicBezTo>
                    <a:pt x="31756" y="19180"/>
                    <a:pt x="31639" y="18622"/>
                    <a:pt x="31477" y="18063"/>
                  </a:cubicBezTo>
                  <a:cubicBezTo>
                    <a:pt x="31872" y="17715"/>
                    <a:pt x="32082" y="17226"/>
                    <a:pt x="32105" y="16714"/>
                  </a:cubicBezTo>
                  <a:lnTo>
                    <a:pt x="32268" y="16714"/>
                  </a:lnTo>
                  <a:cubicBezTo>
                    <a:pt x="32407" y="16714"/>
                    <a:pt x="32570" y="16691"/>
                    <a:pt x="32710" y="16644"/>
                  </a:cubicBezTo>
                  <a:close/>
                  <a:moveTo>
                    <a:pt x="26987" y="13457"/>
                  </a:moveTo>
                  <a:cubicBezTo>
                    <a:pt x="26847" y="13713"/>
                    <a:pt x="26614" y="13899"/>
                    <a:pt x="26335" y="13992"/>
                  </a:cubicBezTo>
                  <a:lnTo>
                    <a:pt x="26312" y="14016"/>
                  </a:lnTo>
                  <a:cubicBezTo>
                    <a:pt x="26266" y="14039"/>
                    <a:pt x="26242" y="14062"/>
                    <a:pt x="26242" y="14109"/>
                  </a:cubicBezTo>
                  <a:cubicBezTo>
                    <a:pt x="25963" y="15132"/>
                    <a:pt x="25986" y="16249"/>
                    <a:pt x="26010" y="17296"/>
                  </a:cubicBezTo>
                  <a:lnTo>
                    <a:pt x="26010" y="17342"/>
                  </a:lnTo>
                  <a:cubicBezTo>
                    <a:pt x="25986" y="17389"/>
                    <a:pt x="25963" y="17459"/>
                    <a:pt x="25986" y="17505"/>
                  </a:cubicBezTo>
                  <a:lnTo>
                    <a:pt x="26010" y="17552"/>
                  </a:lnTo>
                  <a:cubicBezTo>
                    <a:pt x="26056" y="19134"/>
                    <a:pt x="26149" y="20692"/>
                    <a:pt x="26242" y="22251"/>
                  </a:cubicBezTo>
                  <a:cubicBezTo>
                    <a:pt x="26475" y="25741"/>
                    <a:pt x="26870" y="29370"/>
                    <a:pt x="26219" y="32836"/>
                  </a:cubicBezTo>
                  <a:cubicBezTo>
                    <a:pt x="26149" y="33255"/>
                    <a:pt x="26056" y="33697"/>
                    <a:pt x="25963" y="34115"/>
                  </a:cubicBezTo>
                  <a:cubicBezTo>
                    <a:pt x="26056" y="32743"/>
                    <a:pt x="25963" y="31370"/>
                    <a:pt x="25684" y="30021"/>
                  </a:cubicBezTo>
                  <a:cubicBezTo>
                    <a:pt x="25475" y="28997"/>
                    <a:pt x="25126" y="28020"/>
                    <a:pt x="24614" y="27113"/>
                  </a:cubicBezTo>
                  <a:cubicBezTo>
                    <a:pt x="24288" y="26531"/>
                    <a:pt x="24009" y="26438"/>
                    <a:pt x="24497" y="25927"/>
                  </a:cubicBezTo>
                  <a:cubicBezTo>
                    <a:pt x="24846" y="25531"/>
                    <a:pt x="25126" y="25089"/>
                    <a:pt x="25335" y="24601"/>
                  </a:cubicBezTo>
                  <a:cubicBezTo>
                    <a:pt x="25382" y="24531"/>
                    <a:pt x="25358" y="24414"/>
                    <a:pt x="25265" y="24368"/>
                  </a:cubicBezTo>
                  <a:cubicBezTo>
                    <a:pt x="24637" y="23996"/>
                    <a:pt x="23776" y="23647"/>
                    <a:pt x="23474" y="22902"/>
                  </a:cubicBezTo>
                  <a:cubicBezTo>
                    <a:pt x="23288" y="22414"/>
                    <a:pt x="23358" y="21855"/>
                    <a:pt x="23381" y="21344"/>
                  </a:cubicBezTo>
                  <a:cubicBezTo>
                    <a:pt x="23474" y="20087"/>
                    <a:pt x="23637" y="18854"/>
                    <a:pt x="23823" y="17621"/>
                  </a:cubicBezTo>
                  <a:cubicBezTo>
                    <a:pt x="24125" y="15714"/>
                    <a:pt x="24660" y="13457"/>
                    <a:pt x="26987" y="13457"/>
                  </a:cubicBezTo>
                  <a:close/>
                  <a:moveTo>
                    <a:pt x="33059" y="16505"/>
                  </a:moveTo>
                  <a:cubicBezTo>
                    <a:pt x="33850" y="17715"/>
                    <a:pt x="34105" y="19227"/>
                    <a:pt x="34199" y="20646"/>
                  </a:cubicBezTo>
                  <a:cubicBezTo>
                    <a:pt x="34245" y="21367"/>
                    <a:pt x="34245" y="22088"/>
                    <a:pt x="34199" y="22809"/>
                  </a:cubicBezTo>
                  <a:cubicBezTo>
                    <a:pt x="34152" y="23670"/>
                    <a:pt x="34012" y="24019"/>
                    <a:pt x="33268" y="24461"/>
                  </a:cubicBezTo>
                  <a:cubicBezTo>
                    <a:pt x="33221" y="24508"/>
                    <a:pt x="33198" y="24554"/>
                    <a:pt x="33198" y="24624"/>
                  </a:cubicBezTo>
                  <a:lnTo>
                    <a:pt x="33198" y="24647"/>
                  </a:lnTo>
                  <a:cubicBezTo>
                    <a:pt x="33198" y="24670"/>
                    <a:pt x="33198" y="24694"/>
                    <a:pt x="33221" y="24717"/>
                  </a:cubicBezTo>
                  <a:cubicBezTo>
                    <a:pt x="33594" y="25554"/>
                    <a:pt x="33803" y="26438"/>
                    <a:pt x="33826" y="27369"/>
                  </a:cubicBezTo>
                  <a:cubicBezTo>
                    <a:pt x="33803" y="28090"/>
                    <a:pt x="33454" y="28928"/>
                    <a:pt x="33268" y="29626"/>
                  </a:cubicBezTo>
                  <a:cubicBezTo>
                    <a:pt x="32779" y="31394"/>
                    <a:pt x="32221" y="33138"/>
                    <a:pt x="31546" y="34837"/>
                  </a:cubicBezTo>
                  <a:cubicBezTo>
                    <a:pt x="32617" y="29370"/>
                    <a:pt x="32966" y="23786"/>
                    <a:pt x="32896" y="18203"/>
                  </a:cubicBezTo>
                  <a:cubicBezTo>
                    <a:pt x="32896" y="18203"/>
                    <a:pt x="32896" y="18203"/>
                    <a:pt x="32896" y="18180"/>
                  </a:cubicBezTo>
                  <a:cubicBezTo>
                    <a:pt x="33059" y="17668"/>
                    <a:pt x="33105" y="17110"/>
                    <a:pt x="33059" y="16551"/>
                  </a:cubicBezTo>
                  <a:cubicBezTo>
                    <a:pt x="33059" y="16528"/>
                    <a:pt x="33059" y="16505"/>
                    <a:pt x="33059" y="16505"/>
                  </a:cubicBezTo>
                  <a:close/>
                  <a:moveTo>
                    <a:pt x="8741" y="37553"/>
                  </a:moveTo>
                  <a:cubicBezTo>
                    <a:pt x="9668" y="37553"/>
                    <a:pt x="10799" y="37985"/>
                    <a:pt x="11237" y="38326"/>
                  </a:cubicBezTo>
                  <a:cubicBezTo>
                    <a:pt x="11865" y="38815"/>
                    <a:pt x="12400" y="39652"/>
                    <a:pt x="12237" y="40443"/>
                  </a:cubicBezTo>
                  <a:cubicBezTo>
                    <a:pt x="12144" y="40746"/>
                    <a:pt x="12005" y="41025"/>
                    <a:pt x="11772" y="41234"/>
                  </a:cubicBezTo>
                  <a:cubicBezTo>
                    <a:pt x="11795" y="41071"/>
                    <a:pt x="11772" y="40885"/>
                    <a:pt x="11749" y="40722"/>
                  </a:cubicBezTo>
                  <a:cubicBezTo>
                    <a:pt x="11749" y="40722"/>
                    <a:pt x="11749" y="40699"/>
                    <a:pt x="11749" y="40699"/>
                  </a:cubicBezTo>
                  <a:cubicBezTo>
                    <a:pt x="11470" y="38722"/>
                    <a:pt x="9492" y="37977"/>
                    <a:pt x="7724" y="37838"/>
                  </a:cubicBezTo>
                  <a:cubicBezTo>
                    <a:pt x="7977" y="37634"/>
                    <a:pt x="8340" y="37553"/>
                    <a:pt x="8741" y="37553"/>
                  </a:cubicBezTo>
                  <a:close/>
                  <a:moveTo>
                    <a:pt x="37232" y="38783"/>
                  </a:moveTo>
                  <a:cubicBezTo>
                    <a:pt x="37823" y="38783"/>
                    <a:pt x="38390" y="39038"/>
                    <a:pt x="38898" y="39582"/>
                  </a:cubicBezTo>
                  <a:cubicBezTo>
                    <a:pt x="38619" y="39489"/>
                    <a:pt x="38339" y="39420"/>
                    <a:pt x="38037" y="39396"/>
                  </a:cubicBezTo>
                  <a:cubicBezTo>
                    <a:pt x="36409" y="39396"/>
                    <a:pt x="34594" y="40792"/>
                    <a:pt x="34408" y="42444"/>
                  </a:cubicBezTo>
                  <a:cubicBezTo>
                    <a:pt x="33780" y="41211"/>
                    <a:pt x="34594" y="40024"/>
                    <a:pt x="35618" y="39350"/>
                  </a:cubicBezTo>
                  <a:lnTo>
                    <a:pt x="35641" y="39350"/>
                  </a:lnTo>
                  <a:cubicBezTo>
                    <a:pt x="36174" y="38980"/>
                    <a:pt x="36713" y="38783"/>
                    <a:pt x="37232" y="38783"/>
                  </a:cubicBezTo>
                  <a:close/>
                  <a:moveTo>
                    <a:pt x="28941" y="17924"/>
                  </a:moveTo>
                  <a:cubicBezTo>
                    <a:pt x="29080" y="18552"/>
                    <a:pt x="29267" y="19157"/>
                    <a:pt x="29406" y="19762"/>
                  </a:cubicBezTo>
                  <a:cubicBezTo>
                    <a:pt x="28918" y="23530"/>
                    <a:pt x="28871" y="27322"/>
                    <a:pt x="28848" y="31114"/>
                  </a:cubicBezTo>
                  <a:cubicBezTo>
                    <a:pt x="28848" y="32952"/>
                    <a:pt x="29011" y="34860"/>
                    <a:pt x="28452" y="36628"/>
                  </a:cubicBezTo>
                  <a:cubicBezTo>
                    <a:pt x="28127" y="37582"/>
                    <a:pt x="27708" y="38489"/>
                    <a:pt x="27568" y="39489"/>
                  </a:cubicBezTo>
                  <a:cubicBezTo>
                    <a:pt x="27405" y="40676"/>
                    <a:pt x="27429" y="41839"/>
                    <a:pt x="26870" y="42932"/>
                  </a:cubicBezTo>
                  <a:cubicBezTo>
                    <a:pt x="26340" y="43003"/>
                    <a:pt x="25904" y="43181"/>
                    <a:pt x="25409" y="43181"/>
                  </a:cubicBezTo>
                  <a:cubicBezTo>
                    <a:pt x="25252" y="43181"/>
                    <a:pt x="25090" y="43163"/>
                    <a:pt x="24916" y="43119"/>
                  </a:cubicBezTo>
                  <a:cubicBezTo>
                    <a:pt x="24125" y="42909"/>
                    <a:pt x="23404" y="42444"/>
                    <a:pt x="22939" y="41769"/>
                  </a:cubicBezTo>
                  <a:lnTo>
                    <a:pt x="23009" y="41630"/>
                  </a:lnTo>
                  <a:cubicBezTo>
                    <a:pt x="23962" y="39931"/>
                    <a:pt x="25056" y="38210"/>
                    <a:pt x="25684" y="36372"/>
                  </a:cubicBezTo>
                  <a:cubicBezTo>
                    <a:pt x="25684" y="36349"/>
                    <a:pt x="25707" y="36326"/>
                    <a:pt x="25707" y="36326"/>
                  </a:cubicBezTo>
                  <a:cubicBezTo>
                    <a:pt x="25707" y="36302"/>
                    <a:pt x="25707" y="36302"/>
                    <a:pt x="25707" y="36302"/>
                  </a:cubicBezTo>
                  <a:cubicBezTo>
                    <a:pt x="26894" y="32743"/>
                    <a:pt x="26963" y="29253"/>
                    <a:pt x="26777" y="25531"/>
                  </a:cubicBezTo>
                  <a:cubicBezTo>
                    <a:pt x="26661" y="23321"/>
                    <a:pt x="26498" y="21134"/>
                    <a:pt x="26405" y="18924"/>
                  </a:cubicBezTo>
                  <a:cubicBezTo>
                    <a:pt x="26405" y="18692"/>
                    <a:pt x="26382" y="18459"/>
                    <a:pt x="26382" y="18250"/>
                  </a:cubicBezTo>
                  <a:lnTo>
                    <a:pt x="26382" y="18250"/>
                  </a:lnTo>
                  <a:cubicBezTo>
                    <a:pt x="26731" y="18761"/>
                    <a:pt x="27196" y="19203"/>
                    <a:pt x="27731" y="19576"/>
                  </a:cubicBezTo>
                  <a:cubicBezTo>
                    <a:pt x="27756" y="19592"/>
                    <a:pt x="27784" y="19600"/>
                    <a:pt x="27811" y="19600"/>
                  </a:cubicBezTo>
                  <a:cubicBezTo>
                    <a:pt x="27861" y="19600"/>
                    <a:pt x="27910" y="19574"/>
                    <a:pt x="27941" y="19529"/>
                  </a:cubicBezTo>
                  <a:cubicBezTo>
                    <a:pt x="27964" y="19529"/>
                    <a:pt x="27987" y="19483"/>
                    <a:pt x="27987" y="19459"/>
                  </a:cubicBezTo>
                  <a:cubicBezTo>
                    <a:pt x="28196" y="18878"/>
                    <a:pt x="28522" y="18366"/>
                    <a:pt x="28941" y="17924"/>
                  </a:cubicBezTo>
                  <a:close/>
                  <a:moveTo>
                    <a:pt x="31174" y="18343"/>
                  </a:moveTo>
                  <a:cubicBezTo>
                    <a:pt x="31384" y="18971"/>
                    <a:pt x="31500" y="19645"/>
                    <a:pt x="31500" y="20320"/>
                  </a:cubicBezTo>
                  <a:cubicBezTo>
                    <a:pt x="31500" y="20343"/>
                    <a:pt x="31500" y="20390"/>
                    <a:pt x="31500" y="20413"/>
                  </a:cubicBezTo>
                  <a:cubicBezTo>
                    <a:pt x="31500" y="20413"/>
                    <a:pt x="31500" y="20436"/>
                    <a:pt x="31523" y="20436"/>
                  </a:cubicBezTo>
                  <a:lnTo>
                    <a:pt x="31523" y="20460"/>
                  </a:lnTo>
                  <a:cubicBezTo>
                    <a:pt x="31546" y="20483"/>
                    <a:pt x="31570" y="20506"/>
                    <a:pt x="31616" y="20506"/>
                  </a:cubicBezTo>
                  <a:lnTo>
                    <a:pt x="31756" y="20506"/>
                  </a:lnTo>
                  <a:cubicBezTo>
                    <a:pt x="31779" y="20506"/>
                    <a:pt x="31802" y="20483"/>
                    <a:pt x="31802" y="20460"/>
                  </a:cubicBezTo>
                  <a:cubicBezTo>
                    <a:pt x="32082" y="20064"/>
                    <a:pt x="32314" y="19622"/>
                    <a:pt x="32524" y="19180"/>
                  </a:cubicBezTo>
                  <a:lnTo>
                    <a:pt x="32524" y="19180"/>
                  </a:lnTo>
                  <a:cubicBezTo>
                    <a:pt x="32570" y="23507"/>
                    <a:pt x="32291" y="27811"/>
                    <a:pt x="31663" y="32092"/>
                  </a:cubicBezTo>
                  <a:cubicBezTo>
                    <a:pt x="31453" y="33464"/>
                    <a:pt x="31174" y="34860"/>
                    <a:pt x="30895" y="36232"/>
                  </a:cubicBezTo>
                  <a:cubicBezTo>
                    <a:pt x="30872" y="36256"/>
                    <a:pt x="30872" y="36302"/>
                    <a:pt x="30872" y="36326"/>
                  </a:cubicBezTo>
                  <a:cubicBezTo>
                    <a:pt x="30337" y="38815"/>
                    <a:pt x="29802" y="41327"/>
                    <a:pt x="29546" y="43863"/>
                  </a:cubicBezTo>
                  <a:cubicBezTo>
                    <a:pt x="28894" y="43328"/>
                    <a:pt x="28080" y="43002"/>
                    <a:pt x="27219" y="42956"/>
                  </a:cubicBezTo>
                  <a:cubicBezTo>
                    <a:pt x="27545" y="42165"/>
                    <a:pt x="27754" y="41327"/>
                    <a:pt x="27801" y="40490"/>
                  </a:cubicBezTo>
                  <a:cubicBezTo>
                    <a:pt x="27917" y="39350"/>
                    <a:pt x="28196" y="38233"/>
                    <a:pt x="28638" y="37163"/>
                  </a:cubicBezTo>
                  <a:cubicBezTo>
                    <a:pt x="29290" y="35325"/>
                    <a:pt x="29197" y="33464"/>
                    <a:pt x="29220" y="31580"/>
                  </a:cubicBezTo>
                  <a:cubicBezTo>
                    <a:pt x="29220" y="27671"/>
                    <a:pt x="29267" y="23717"/>
                    <a:pt x="29755" y="19855"/>
                  </a:cubicBezTo>
                  <a:cubicBezTo>
                    <a:pt x="30290" y="19413"/>
                    <a:pt x="30686" y="18831"/>
                    <a:pt x="31174" y="18343"/>
                  </a:cubicBezTo>
                  <a:close/>
                  <a:moveTo>
                    <a:pt x="15541" y="35930"/>
                  </a:moveTo>
                  <a:lnTo>
                    <a:pt x="15541" y="35930"/>
                  </a:lnTo>
                  <a:cubicBezTo>
                    <a:pt x="15332" y="37279"/>
                    <a:pt x="15006" y="38605"/>
                    <a:pt x="14587" y="39908"/>
                  </a:cubicBezTo>
                  <a:cubicBezTo>
                    <a:pt x="14285" y="40769"/>
                    <a:pt x="13912" y="41583"/>
                    <a:pt x="13424" y="42351"/>
                  </a:cubicBezTo>
                  <a:cubicBezTo>
                    <a:pt x="12992" y="43042"/>
                    <a:pt x="12319" y="44376"/>
                    <a:pt x="11368" y="44376"/>
                  </a:cubicBezTo>
                  <a:cubicBezTo>
                    <a:pt x="11295" y="44376"/>
                    <a:pt x="11220" y="44368"/>
                    <a:pt x="11144" y="44352"/>
                  </a:cubicBezTo>
                  <a:cubicBezTo>
                    <a:pt x="11237" y="43584"/>
                    <a:pt x="11516" y="42839"/>
                    <a:pt x="11656" y="42072"/>
                  </a:cubicBezTo>
                  <a:cubicBezTo>
                    <a:pt x="12866" y="42002"/>
                    <a:pt x="13424" y="40466"/>
                    <a:pt x="13843" y="39559"/>
                  </a:cubicBezTo>
                  <a:lnTo>
                    <a:pt x="13819" y="39559"/>
                  </a:lnTo>
                  <a:cubicBezTo>
                    <a:pt x="14192" y="38722"/>
                    <a:pt x="14471" y="37861"/>
                    <a:pt x="14890" y="37047"/>
                  </a:cubicBezTo>
                  <a:cubicBezTo>
                    <a:pt x="15076" y="36674"/>
                    <a:pt x="15308" y="36302"/>
                    <a:pt x="15541" y="35930"/>
                  </a:cubicBezTo>
                  <a:close/>
                  <a:moveTo>
                    <a:pt x="32942" y="41374"/>
                  </a:moveTo>
                  <a:cubicBezTo>
                    <a:pt x="33059" y="41630"/>
                    <a:pt x="33198" y="41862"/>
                    <a:pt x="33384" y="42095"/>
                  </a:cubicBezTo>
                  <a:cubicBezTo>
                    <a:pt x="33687" y="42397"/>
                    <a:pt x="34036" y="42653"/>
                    <a:pt x="34408" y="42863"/>
                  </a:cubicBezTo>
                  <a:cubicBezTo>
                    <a:pt x="34547" y="44212"/>
                    <a:pt x="35501" y="45282"/>
                    <a:pt x="35664" y="46631"/>
                  </a:cubicBezTo>
                  <a:lnTo>
                    <a:pt x="35687" y="46608"/>
                  </a:lnTo>
                  <a:lnTo>
                    <a:pt x="35687" y="46608"/>
                  </a:lnTo>
                  <a:cubicBezTo>
                    <a:pt x="35734" y="47259"/>
                    <a:pt x="35571" y="47888"/>
                    <a:pt x="35222" y="48423"/>
                  </a:cubicBezTo>
                  <a:cubicBezTo>
                    <a:pt x="35152" y="48516"/>
                    <a:pt x="35106" y="48586"/>
                    <a:pt x="35036" y="48679"/>
                  </a:cubicBezTo>
                  <a:cubicBezTo>
                    <a:pt x="34152" y="47748"/>
                    <a:pt x="33757" y="46259"/>
                    <a:pt x="33408" y="45073"/>
                  </a:cubicBezTo>
                  <a:cubicBezTo>
                    <a:pt x="33105" y="43979"/>
                    <a:pt x="32710" y="42746"/>
                    <a:pt x="32896" y="41606"/>
                  </a:cubicBezTo>
                  <a:cubicBezTo>
                    <a:pt x="32896" y="41537"/>
                    <a:pt x="32919" y="41467"/>
                    <a:pt x="32942" y="41374"/>
                  </a:cubicBezTo>
                  <a:close/>
                  <a:moveTo>
                    <a:pt x="7375" y="38187"/>
                  </a:moveTo>
                  <a:cubicBezTo>
                    <a:pt x="9074" y="38256"/>
                    <a:pt x="11121" y="38861"/>
                    <a:pt x="11423" y="40769"/>
                  </a:cubicBezTo>
                  <a:cubicBezTo>
                    <a:pt x="11516" y="41839"/>
                    <a:pt x="10958" y="42839"/>
                    <a:pt x="10842" y="43886"/>
                  </a:cubicBezTo>
                  <a:cubicBezTo>
                    <a:pt x="10749" y="44700"/>
                    <a:pt x="10725" y="45445"/>
                    <a:pt x="11098" y="46189"/>
                  </a:cubicBezTo>
                  <a:cubicBezTo>
                    <a:pt x="11237" y="46492"/>
                    <a:pt x="11423" y="46771"/>
                    <a:pt x="11656" y="47027"/>
                  </a:cubicBezTo>
                  <a:cubicBezTo>
                    <a:pt x="11749" y="47143"/>
                    <a:pt x="12424" y="47632"/>
                    <a:pt x="12400" y="47795"/>
                  </a:cubicBezTo>
                  <a:cubicBezTo>
                    <a:pt x="12387" y="47987"/>
                    <a:pt x="12293" y="48056"/>
                    <a:pt x="12163" y="48056"/>
                  </a:cubicBezTo>
                  <a:cubicBezTo>
                    <a:pt x="11838" y="48056"/>
                    <a:pt x="11294" y="47618"/>
                    <a:pt x="11260" y="47585"/>
                  </a:cubicBezTo>
                  <a:cubicBezTo>
                    <a:pt x="11121" y="47399"/>
                    <a:pt x="10981" y="47190"/>
                    <a:pt x="10842" y="46980"/>
                  </a:cubicBezTo>
                  <a:cubicBezTo>
                    <a:pt x="10400" y="46375"/>
                    <a:pt x="9865" y="45864"/>
                    <a:pt x="9492" y="45236"/>
                  </a:cubicBezTo>
                  <a:cubicBezTo>
                    <a:pt x="9457" y="45183"/>
                    <a:pt x="9409" y="45157"/>
                    <a:pt x="9348" y="45157"/>
                  </a:cubicBezTo>
                  <a:cubicBezTo>
                    <a:pt x="9328" y="45157"/>
                    <a:pt x="9306" y="45160"/>
                    <a:pt x="9283" y="45166"/>
                  </a:cubicBezTo>
                  <a:cubicBezTo>
                    <a:pt x="9213" y="45166"/>
                    <a:pt x="9143" y="45236"/>
                    <a:pt x="9143" y="45305"/>
                  </a:cubicBezTo>
                  <a:cubicBezTo>
                    <a:pt x="9143" y="45329"/>
                    <a:pt x="9143" y="45352"/>
                    <a:pt x="9143" y="45352"/>
                  </a:cubicBezTo>
                  <a:cubicBezTo>
                    <a:pt x="9213" y="45933"/>
                    <a:pt x="9260" y="46562"/>
                    <a:pt x="9353" y="47143"/>
                  </a:cubicBezTo>
                  <a:cubicBezTo>
                    <a:pt x="9492" y="47911"/>
                    <a:pt x="9841" y="48446"/>
                    <a:pt x="10120" y="49144"/>
                  </a:cubicBezTo>
                  <a:cubicBezTo>
                    <a:pt x="10237" y="49470"/>
                    <a:pt x="10493" y="49679"/>
                    <a:pt x="10120" y="49772"/>
                  </a:cubicBezTo>
                  <a:cubicBezTo>
                    <a:pt x="10083" y="49781"/>
                    <a:pt x="10046" y="49786"/>
                    <a:pt x="10009" y="49786"/>
                  </a:cubicBezTo>
                  <a:cubicBezTo>
                    <a:pt x="9688" y="49786"/>
                    <a:pt x="9425" y="49439"/>
                    <a:pt x="9236" y="49167"/>
                  </a:cubicBezTo>
                  <a:cubicBezTo>
                    <a:pt x="9027" y="48795"/>
                    <a:pt x="8864" y="48376"/>
                    <a:pt x="8771" y="47957"/>
                  </a:cubicBezTo>
                  <a:cubicBezTo>
                    <a:pt x="8399" y="47097"/>
                    <a:pt x="8143" y="46189"/>
                    <a:pt x="7980" y="45259"/>
                  </a:cubicBezTo>
                  <a:cubicBezTo>
                    <a:pt x="7980" y="45236"/>
                    <a:pt x="7957" y="45212"/>
                    <a:pt x="7957" y="45189"/>
                  </a:cubicBezTo>
                  <a:cubicBezTo>
                    <a:pt x="7926" y="45127"/>
                    <a:pt x="7874" y="45086"/>
                    <a:pt x="7816" y="45086"/>
                  </a:cubicBezTo>
                  <a:cubicBezTo>
                    <a:pt x="7786" y="45086"/>
                    <a:pt x="7755" y="45096"/>
                    <a:pt x="7724" y="45119"/>
                  </a:cubicBezTo>
                  <a:cubicBezTo>
                    <a:pt x="7701" y="45119"/>
                    <a:pt x="7654" y="45142"/>
                    <a:pt x="7654" y="45189"/>
                  </a:cubicBezTo>
                  <a:cubicBezTo>
                    <a:pt x="7212" y="45515"/>
                    <a:pt x="6910" y="45957"/>
                    <a:pt x="6724" y="46445"/>
                  </a:cubicBezTo>
                  <a:cubicBezTo>
                    <a:pt x="6445" y="47353"/>
                    <a:pt x="6817" y="48260"/>
                    <a:pt x="6817" y="49167"/>
                  </a:cubicBezTo>
                  <a:cubicBezTo>
                    <a:pt x="6817" y="49441"/>
                    <a:pt x="6753" y="49618"/>
                    <a:pt x="6647" y="49618"/>
                  </a:cubicBezTo>
                  <a:cubicBezTo>
                    <a:pt x="6574" y="49618"/>
                    <a:pt x="6480" y="49531"/>
                    <a:pt x="6375" y="49330"/>
                  </a:cubicBezTo>
                  <a:cubicBezTo>
                    <a:pt x="6212" y="48958"/>
                    <a:pt x="6096" y="48562"/>
                    <a:pt x="6026" y="48167"/>
                  </a:cubicBezTo>
                  <a:cubicBezTo>
                    <a:pt x="5840" y="47097"/>
                    <a:pt x="6166" y="45840"/>
                    <a:pt x="6282" y="44770"/>
                  </a:cubicBezTo>
                  <a:cubicBezTo>
                    <a:pt x="6282" y="44700"/>
                    <a:pt x="6235" y="44631"/>
                    <a:pt x="6166" y="44607"/>
                  </a:cubicBezTo>
                  <a:cubicBezTo>
                    <a:pt x="6142" y="44596"/>
                    <a:pt x="6113" y="44590"/>
                    <a:pt x="6084" y="44590"/>
                  </a:cubicBezTo>
                  <a:cubicBezTo>
                    <a:pt x="6055" y="44590"/>
                    <a:pt x="6026" y="44596"/>
                    <a:pt x="6003" y="44607"/>
                  </a:cubicBezTo>
                  <a:cubicBezTo>
                    <a:pt x="5258" y="45073"/>
                    <a:pt x="4677" y="45468"/>
                    <a:pt x="4351" y="46329"/>
                  </a:cubicBezTo>
                  <a:cubicBezTo>
                    <a:pt x="4118" y="46911"/>
                    <a:pt x="4304" y="47492"/>
                    <a:pt x="4235" y="48097"/>
                  </a:cubicBezTo>
                  <a:cubicBezTo>
                    <a:pt x="4192" y="48340"/>
                    <a:pt x="4105" y="48583"/>
                    <a:pt x="3963" y="48583"/>
                  </a:cubicBezTo>
                  <a:cubicBezTo>
                    <a:pt x="3875" y="48583"/>
                    <a:pt x="3764" y="48488"/>
                    <a:pt x="3630" y="48237"/>
                  </a:cubicBezTo>
                  <a:cubicBezTo>
                    <a:pt x="3560" y="48027"/>
                    <a:pt x="3537" y="47818"/>
                    <a:pt x="3560" y="47632"/>
                  </a:cubicBezTo>
                  <a:cubicBezTo>
                    <a:pt x="3537" y="46771"/>
                    <a:pt x="3700" y="45933"/>
                    <a:pt x="4049" y="45166"/>
                  </a:cubicBezTo>
                  <a:cubicBezTo>
                    <a:pt x="4304" y="44607"/>
                    <a:pt x="4723" y="44119"/>
                    <a:pt x="4933" y="43537"/>
                  </a:cubicBezTo>
                  <a:cubicBezTo>
                    <a:pt x="5095" y="42979"/>
                    <a:pt x="5142" y="42397"/>
                    <a:pt x="5049" y="41839"/>
                  </a:cubicBezTo>
                  <a:cubicBezTo>
                    <a:pt x="5214" y="41656"/>
                    <a:pt x="5394" y="41501"/>
                    <a:pt x="5633" y="41501"/>
                  </a:cubicBezTo>
                  <a:cubicBezTo>
                    <a:pt x="5698" y="41501"/>
                    <a:pt x="5766" y="41512"/>
                    <a:pt x="5840" y="41537"/>
                  </a:cubicBezTo>
                  <a:cubicBezTo>
                    <a:pt x="6049" y="41583"/>
                    <a:pt x="6235" y="41746"/>
                    <a:pt x="6445" y="41816"/>
                  </a:cubicBezTo>
                  <a:cubicBezTo>
                    <a:pt x="6741" y="41914"/>
                    <a:pt x="7045" y="41963"/>
                    <a:pt x="7346" y="41963"/>
                  </a:cubicBezTo>
                  <a:cubicBezTo>
                    <a:pt x="7753" y="41963"/>
                    <a:pt x="8154" y="41874"/>
                    <a:pt x="8515" y="41699"/>
                  </a:cubicBezTo>
                  <a:cubicBezTo>
                    <a:pt x="8721" y="41617"/>
                    <a:pt x="8654" y="41335"/>
                    <a:pt x="8491" y="41335"/>
                  </a:cubicBezTo>
                  <a:cubicBezTo>
                    <a:pt x="8469" y="41335"/>
                    <a:pt x="8446" y="41340"/>
                    <a:pt x="8422" y="41350"/>
                  </a:cubicBezTo>
                  <a:cubicBezTo>
                    <a:pt x="8091" y="41522"/>
                    <a:pt x="7720" y="41610"/>
                    <a:pt x="7349" y="41610"/>
                  </a:cubicBezTo>
                  <a:cubicBezTo>
                    <a:pt x="7016" y="41610"/>
                    <a:pt x="6683" y="41540"/>
                    <a:pt x="6375" y="41397"/>
                  </a:cubicBezTo>
                  <a:cubicBezTo>
                    <a:pt x="6142" y="41257"/>
                    <a:pt x="5886" y="41164"/>
                    <a:pt x="5630" y="41118"/>
                  </a:cubicBezTo>
                  <a:cubicBezTo>
                    <a:pt x="5617" y="41117"/>
                    <a:pt x="5603" y="41117"/>
                    <a:pt x="5589" y="41117"/>
                  </a:cubicBezTo>
                  <a:cubicBezTo>
                    <a:pt x="4708" y="41117"/>
                    <a:pt x="4221" y="42564"/>
                    <a:pt x="3351" y="42793"/>
                  </a:cubicBezTo>
                  <a:cubicBezTo>
                    <a:pt x="3271" y="42811"/>
                    <a:pt x="3187" y="42820"/>
                    <a:pt x="3103" y="42820"/>
                  </a:cubicBezTo>
                  <a:cubicBezTo>
                    <a:pt x="2751" y="42820"/>
                    <a:pt x="2419" y="42653"/>
                    <a:pt x="2513" y="42258"/>
                  </a:cubicBezTo>
                  <a:cubicBezTo>
                    <a:pt x="2583" y="42048"/>
                    <a:pt x="2723" y="41886"/>
                    <a:pt x="2909" y="41746"/>
                  </a:cubicBezTo>
                  <a:cubicBezTo>
                    <a:pt x="3281" y="41397"/>
                    <a:pt x="3700" y="41118"/>
                    <a:pt x="4072" y="40722"/>
                  </a:cubicBezTo>
                  <a:cubicBezTo>
                    <a:pt x="5072" y="39699"/>
                    <a:pt x="5933" y="38605"/>
                    <a:pt x="7375" y="38187"/>
                  </a:cubicBezTo>
                  <a:close/>
                  <a:moveTo>
                    <a:pt x="18909" y="13754"/>
                  </a:moveTo>
                  <a:cubicBezTo>
                    <a:pt x="19059" y="13754"/>
                    <a:pt x="19209" y="13756"/>
                    <a:pt x="19356" y="13760"/>
                  </a:cubicBezTo>
                  <a:cubicBezTo>
                    <a:pt x="21054" y="13876"/>
                    <a:pt x="22753" y="14132"/>
                    <a:pt x="24428" y="14597"/>
                  </a:cubicBezTo>
                  <a:cubicBezTo>
                    <a:pt x="23916" y="15435"/>
                    <a:pt x="23660" y="16528"/>
                    <a:pt x="23497" y="17552"/>
                  </a:cubicBezTo>
                  <a:cubicBezTo>
                    <a:pt x="23265" y="18947"/>
                    <a:pt x="23102" y="20367"/>
                    <a:pt x="23032" y="21809"/>
                  </a:cubicBezTo>
                  <a:cubicBezTo>
                    <a:pt x="22962" y="23344"/>
                    <a:pt x="23730" y="23926"/>
                    <a:pt x="24963" y="24624"/>
                  </a:cubicBezTo>
                  <a:cubicBezTo>
                    <a:pt x="24660" y="25229"/>
                    <a:pt x="24265" y="25764"/>
                    <a:pt x="23753" y="26183"/>
                  </a:cubicBezTo>
                  <a:cubicBezTo>
                    <a:pt x="23683" y="26252"/>
                    <a:pt x="23683" y="26345"/>
                    <a:pt x="23730" y="26415"/>
                  </a:cubicBezTo>
                  <a:cubicBezTo>
                    <a:pt x="25754" y="29230"/>
                    <a:pt x="25940" y="32906"/>
                    <a:pt x="25382" y="36256"/>
                  </a:cubicBezTo>
                  <a:cubicBezTo>
                    <a:pt x="25382" y="36256"/>
                    <a:pt x="25382" y="36279"/>
                    <a:pt x="25382" y="36279"/>
                  </a:cubicBezTo>
                  <a:cubicBezTo>
                    <a:pt x="25265" y="36605"/>
                    <a:pt x="25149" y="36907"/>
                    <a:pt x="25009" y="37210"/>
                  </a:cubicBezTo>
                  <a:cubicBezTo>
                    <a:pt x="24288" y="38722"/>
                    <a:pt x="23451" y="40211"/>
                    <a:pt x="22590" y="41676"/>
                  </a:cubicBezTo>
                  <a:cubicBezTo>
                    <a:pt x="22590" y="41699"/>
                    <a:pt x="22567" y="41723"/>
                    <a:pt x="22567" y="41769"/>
                  </a:cubicBezTo>
                  <a:lnTo>
                    <a:pt x="21869" y="42956"/>
                  </a:lnTo>
                  <a:cubicBezTo>
                    <a:pt x="21008" y="44445"/>
                    <a:pt x="20194" y="45980"/>
                    <a:pt x="19310" y="47469"/>
                  </a:cubicBezTo>
                  <a:cubicBezTo>
                    <a:pt x="18705" y="48516"/>
                    <a:pt x="18030" y="49865"/>
                    <a:pt x="16820" y="50284"/>
                  </a:cubicBezTo>
                  <a:cubicBezTo>
                    <a:pt x="16265" y="50473"/>
                    <a:pt x="15691" y="50566"/>
                    <a:pt x="15118" y="50566"/>
                  </a:cubicBezTo>
                  <a:cubicBezTo>
                    <a:pt x="14563" y="50566"/>
                    <a:pt x="14008" y="50479"/>
                    <a:pt x="13470" y="50307"/>
                  </a:cubicBezTo>
                  <a:lnTo>
                    <a:pt x="13470" y="50330"/>
                  </a:lnTo>
                  <a:cubicBezTo>
                    <a:pt x="12144" y="49935"/>
                    <a:pt x="11121" y="48865"/>
                    <a:pt x="10795" y="47539"/>
                  </a:cubicBezTo>
                  <a:lnTo>
                    <a:pt x="10795" y="47539"/>
                  </a:lnTo>
                  <a:cubicBezTo>
                    <a:pt x="11051" y="47911"/>
                    <a:pt x="11423" y="48213"/>
                    <a:pt x="11842" y="48376"/>
                  </a:cubicBezTo>
                  <a:cubicBezTo>
                    <a:pt x="11935" y="48407"/>
                    <a:pt x="12035" y="48422"/>
                    <a:pt x="12135" y="48422"/>
                  </a:cubicBezTo>
                  <a:cubicBezTo>
                    <a:pt x="12560" y="48422"/>
                    <a:pt x="12975" y="48149"/>
                    <a:pt x="12749" y="47678"/>
                  </a:cubicBezTo>
                  <a:cubicBezTo>
                    <a:pt x="12610" y="47329"/>
                    <a:pt x="12144" y="47050"/>
                    <a:pt x="11888" y="46771"/>
                  </a:cubicBezTo>
                  <a:cubicBezTo>
                    <a:pt x="11446" y="46259"/>
                    <a:pt x="11167" y="45631"/>
                    <a:pt x="11121" y="44956"/>
                  </a:cubicBezTo>
                  <a:lnTo>
                    <a:pt x="11121" y="44724"/>
                  </a:lnTo>
                  <a:cubicBezTo>
                    <a:pt x="11203" y="44737"/>
                    <a:pt x="11285" y="44744"/>
                    <a:pt x="11366" y="44744"/>
                  </a:cubicBezTo>
                  <a:cubicBezTo>
                    <a:pt x="11838" y="44744"/>
                    <a:pt x="12289" y="44519"/>
                    <a:pt x="12586" y="44142"/>
                  </a:cubicBezTo>
                  <a:cubicBezTo>
                    <a:pt x="13284" y="43328"/>
                    <a:pt x="13866" y="42421"/>
                    <a:pt x="14331" y="41444"/>
                  </a:cubicBezTo>
                  <a:cubicBezTo>
                    <a:pt x="15262" y="39489"/>
                    <a:pt x="15657" y="37326"/>
                    <a:pt x="16029" y="35209"/>
                  </a:cubicBezTo>
                  <a:cubicBezTo>
                    <a:pt x="16029" y="35186"/>
                    <a:pt x="16029" y="35139"/>
                    <a:pt x="16029" y="35116"/>
                  </a:cubicBezTo>
                  <a:cubicBezTo>
                    <a:pt x="16192" y="34860"/>
                    <a:pt x="16309" y="34581"/>
                    <a:pt x="16425" y="34302"/>
                  </a:cubicBezTo>
                  <a:cubicBezTo>
                    <a:pt x="16844" y="33208"/>
                    <a:pt x="16751" y="32068"/>
                    <a:pt x="16727" y="30928"/>
                  </a:cubicBezTo>
                  <a:cubicBezTo>
                    <a:pt x="16658" y="29626"/>
                    <a:pt x="16913" y="28300"/>
                    <a:pt x="17495" y="27113"/>
                  </a:cubicBezTo>
                  <a:cubicBezTo>
                    <a:pt x="18263" y="25392"/>
                    <a:pt x="19333" y="23740"/>
                    <a:pt x="19054" y="21786"/>
                  </a:cubicBezTo>
                  <a:cubicBezTo>
                    <a:pt x="19044" y="21692"/>
                    <a:pt x="18982" y="21651"/>
                    <a:pt x="18912" y="21651"/>
                  </a:cubicBezTo>
                  <a:cubicBezTo>
                    <a:pt x="18809" y="21651"/>
                    <a:pt x="18691" y="21740"/>
                    <a:pt x="18705" y="21879"/>
                  </a:cubicBezTo>
                  <a:cubicBezTo>
                    <a:pt x="19007" y="23903"/>
                    <a:pt x="17704" y="25647"/>
                    <a:pt x="16960" y="27439"/>
                  </a:cubicBezTo>
                  <a:cubicBezTo>
                    <a:pt x="16658" y="28113"/>
                    <a:pt x="16471" y="28858"/>
                    <a:pt x="16378" y="29626"/>
                  </a:cubicBezTo>
                  <a:cubicBezTo>
                    <a:pt x="16285" y="30812"/>
                    <a:pt x="16541" y="31998"/>
                    <a:pt x="16378" y="33185"/>
                  </a:cubicBezTo>
                  <a:cubicBezTo>
                    <a:pt x="16122" y="34953"/>
                    <a:pt x="14750" y="36442"/>
                    <a:pt x="14075" y="38070"/>
                  </a:cubicBezTo>
                  <a:cubicBezTo>
                    <a:pt x="13680" y="39001"/>
                    <a:pt x="13075" y="41420"/>
                    <a:pt x="11842" y="41699"/>
                  </a:cubicBezTo>
                  <a:cubicBezTo>
                    <a:pt x="12261" y="41304"/>
                    <a:pt x="12656" y="40815"/>
                    <a:pt x="12633" y="40234"/>
                  </a:cubicBezTo>
                  <a:cubicBezTo>
                    <a:pt x="12586" y="39373"/>
                    <a:pt x="12168" y="38559"/>
                    <a:pt x="11493" y="38047"/>
                  </a:cubicBezTo>
                  <a:cubicBezTo>
                    <a:pt x="10920" y="37607"/>
                    <a:pt x="9783" y="37185"/>
                    <a:pt x="8793" y="37185"/>
                  </a:cubicBezTo>
                  <a:cubicBezTo>
                    <a:pt x="8215" y="37185"/>
                    <a:pt x="7687" y="37329"/>
                    <a:pt x="7352" y="37698"/>
                  </a:cubicBezTo>
                  <a:cubicBezTo>
                    <a:pt x="7119" y="37233"/>
                    <a:pt x="7422" y="36372"/>
                    <a:pt x="7515" y="35953"/>
                  </a:cubicBezTo>
                  <a:cubicBezTo>
                    <a:pt x="7748" y="35093"/>
                    <a:pt x="8050" y="34255"/>
                    <a:pt x="8399" y="33418"/>
                  </a:cubicBezTo>
                  <a:cubicBezTo>
                    <a:pt x="8748" y="32394"/>
                    <a:pt x="9260" y="31440"/>
                    <a:pt x="9911" y="30579"/>
                  </a:cubicBezTo>
                  <a:cubicBezTo>
                    <a:pt x="10400" y="29998"/>
                    <a:pt x="10981" y="29463"/>
                    <a:pt x="11284" y="28765"/>
                  </a:cubicBezTo>
                  <a:cubicBezTo>
                    <a:pt x="11935" y="27299"/>
                    <a:pt x="11795" y="25531"/>
                    <a:pt x="12075" y="23972"/>
                  </a:cubicBezTo>
                  <a:cubicBezTo>
                    <a:pt x="12470" y="21809"/>
                    <a:pt x="13098" y="19692"/>
                    <a:pt x="13982" y="17668"/>
                  </a:cubicBezTo>
                  <a:cubicBezTo>
                    <a:pt x="13982" y="17668"/>
                    <a:pt x="13982" y="17668"/>
                    <a:pt x="13982" y="17645"/>
                  </a:cubicBezTo>
                  <a:cubicBezTo>
                    <a:pt x="13982" y="17645"/>
                    <a:pt x="13982" y="17645"/>
                    <a:pt x="13982" y="17621"/>
                  </a:cubicBezTo>
                  <a:cubicBezTo>
                    <a:pt x="14447" y="16342"/>
                    <a:pt x="15262" y="14853"/>
                    <a:pt x="16518" y="14202"/>
                  </a:cubicBezTo>
                  <a:cubicBezTo>
                    <a:pt x="17226" y="13828"/>
                    <a:pt x="18084" y="13754"/>
                    <a:pt x="18909" y="13754"/>
                  </a:cubicBezTo>
                  <a:close/>
                  <a:moveTo>
                    <a:pt x="38037" y="39722"/>
                  </a:moveTo>
                  <a:cubicBezTo>
                    <a:pt x="39433" y="39838"/>
                    <a:pt x="40410" y="40722"/>
                    <a:pt x="41480" y="41513"/>
                  </a:cubicBezTo>
                  <a:cubicBezTo>
                    <a:pt x="41876" y="41816"/>
                    <a:pt x="42318" y="42002"/>
                    <a:pt x="42713" y="42258"/>
                  </a:cubicBezTo>
                  <a:cubicBezTo>
                    <a:pt x="42829" y="42328"/>
                    <a:pt x="43178" y="42537"/>
                    <a:pt x="43202" y="42723"/>
                  </a:cubicBezTo>
                  <a:cubicBezTo>
                    <a:pt x="43241" y="43182"/>
                    <a:pt x="42947" y="43316"/>
                    <a:pt x="42621" y="43316"/>
                  </a:cubicBezTo>
                  <a:cubicBezTo>
                    <a:pt x="42369" y="43316"/>
                    <a:pt x="42098" y="43236"/>
                    <a:pt x="41945" y="43165"/>
                  </a:cubicBezTo>
                  <a:lnTo>
                    <a:pt x="41969" y="43142"/>
                  </a:lnTo>
                  <a:cubicBezTo>
                    <a:pt x="41433" y="42906"/>
                    <a:pt x="40878" y="42099"/>
                    <a:pt x="40249" y="42099"/>
                  </a:cubicBezTo>
                  <a:cubicBezTo>
                    <a:pt x="40195" y="42099"/>
                    <a:pt x="40140" y="42105"/>
                    <a:pt x="40084" y="42118"/>
                  </a:cubicBezTo>
                  <a:cubicBezTo>
                    <a:pt x="39875" y="42211"/>
                    <a:pt x="39666" y="42351"/>
                    <a:pt x="39479" y="42514"/>
                  </a:cubicBezTo>
                  <a:cubicBezTo>
                    <a:pt x="39113" y="42769"/>
                    <a:pt x="38670" y="42903"/>
                    <a:pt x="38219" y="42903"/>
                  </a:cubicBezTo>
                  <a:cubicBezTo>
                    <a:pt x="38010" y="42903"/>
                    <a:pt x="37800" y="42875"/>
                    <a:pt x="37595" y="42816"/>
                  </a:cubicBezTo>
                  <a:cubicBezTo>
                    <a:pt x="37581" y="42813"/>
                    <a:pt x="37568" y="42812"/>
                    <a:pt x="37555" y="42812"/>
                  </a:cubicBezTo>
                  <a:cubicBezTo>
                    <a:pt x="37375" y="42812"/>
                    <a:pt x="37306" y="43100"/>
                    <a:pt x="37502" y="43165"/>
                  </a:cubicBezTo>
                  <a:cubicBezTo>
                    <a:pt x="37743" y="43230"/>
                    <a:pt x="37987" y="43261"/>
                    <a:pt x="38229" y="43261"/>
                  </a:cubicBezTo>
                  <a:cubicBezTo>
                    <a:pt x="38595" y="43261"/>
                    <a:pt x="38957" y="43189"/>
                    <a:pt x="39293" y="43049"/>
                  </a:cubicBezTo>
                  <a:cubicBezTo>
                    <a:pt x="39669" y="42852"/>
                    <a:pt x="39907" y="42531"/>
                    <a:pt x="40251" y="42531"/>
                  </a:cubicBezTo>
                  <a:cubicBezTo>
                    <a:pt x="40354" y="42531"/>
                    <a:pt x="40467" y="42560"/>
                    <a:pt x="40596" y="42630"/>
                  </a:cubicBezTo>
                  <a:cubicBezTo>
                    <a:pt x="40643" y="42653"/>
                    <a:pt x="40712" y="42700"/>
                    <a:pt x="40759" y="42723"/>
                  </a:cubicBezTo>
                  <a:cubicBezTo>
                    <a:pt x="40852" y="43793"/>
                    <a:pt x="41201" y="44375"/>
                    <a:pt x="41876" y="45189"/>
                  </a:cubicBezTo>
                  <a:cubicBezTo>
                    <a:pt x="42411" y="45794"/>
                    <a:pt x="42783" y="46515"/>
                    <a:pt x="42969" y="47283"/>
                  </a:cubicBezTo>
                  <a:cubicBezTo>
                    <a:pt x="43039" y="47539"/>
                    <a:pt x="43085" y="47841"/>
                    <a:pt x="43085" y="48120"/>
                  </a:cubicBezTo>
                  <a:cubicBezTo>
                    <a:pt x="43057" y="48466"/>
                    <a:pt x="42974" y="48669"/>
                    <a:pt x="42850" y="48669"/>
                  </a:cubicBezTo>
                  <a:cubicBezTo>
                    <a:pt x="42773" y="48669"/>
                    <a:pt x="42680" y="48591"/>
                    <a:pt x="42574" y="48423"/>
                  </a:cubicBezTo>
                  <a:cubicBezTo>
                    <a:pt x="42225" y="47841"/>
                    <a:pt x="42434" y="47120"/>
                    <a:pt x="42038" y="46538"/>
                  </a:cubicBezTo>
                  <a:cubicBezTo>
                    <a:pt x="41596" y="45910"/>
                    <a:pt x="41015" y="45678"/>
                    <a:pt x="40317" y="45398"/>
                  </a:cubicBezTo>
                  <a:cubicBezTo>
                    <a:pt x="40299" y="45393"/>
                    <a:pt x="40282" y="45390"/>
                    <a:pt x="40265" y="45390"/>
                  </a:cubicBezTo>
                  <a:cubicBezTo>
                    <a:pt x="40214" y="45390"/>
                    <a:pt x="40166" y="45416"/>
                    <a:pt x="40131" y="45468"/>
                  </a:cubicBezTo>
                  <a:cubicBezTo>
                    <a:pt x="40108" y="45515"/>
                    <a:pt x="40084" y="45561"/>
                    <a:pt x="40108" y="45608"/>
                  </a:cubicBezTo>
                  <a:cubicBezTo>
                    <a:pt x="40387" y="46585"/>
                    <a:pt x="40875" y="47701"/>
                    <a:pt x="40875" y="48702"/>
                  </a:cubicBezTo>
                  <a:cubicBezTo>
                    <a:pt x="40899" y="49051"/>
                    <a:pt x="40875" y="49400"/>
                    <a:pt x="40782" y="49725"/>
                  </a:cubicBezTo>
                  <a:cubicBezTo>
                    <a:pt x="40738" y="49813"/>
                    <a:pt x="40653" y="50148"/>
                    <a:pt x="40508" y="50148"/>
                  </a:cubicBezTo>
                  <a:cubicBezTo>
                    <a:pt x="40499" y="50148"/>
                    <a:pt x="40489" y="50147"/>
                    <a:pt x="40480" y="50144"/>
                  </a:cubicBezTo>
                  <a:cubicBezTo>
                    <a:pt x="40410" y="50144"/>
                    <a:pt x="40363" y="49749"/>
                    <a:pt x="40340" y="49702"/>
                  </a:cubicBezTo>
                  <a:cubicBezTo>
                    <a:pt x="40201" y="48934"/>
                    <a:pt x="40387" y="48144"/>
                    <a:pt x="40084" y="47399"/>
                  </a:cubicBezTo>
                  <a:cubicBezTo>
                    <a:pt x="39852" y="46864"/>
                    <a:pt x="39410" y="46422"/>
                    <a:pt x="38875" y="46143"/>
                  </a:cubicBezTo>
                  <a:cubicBezTo>
                    <a:pt x="38855" y="46133"/>
                    <a:pt x="38833" y="46128"/>
                    <a:pt x="38810" y="46128"/>
                  </a:cubicBezTo>
                  <a:cubicBezTo>
                    <a:pt x="38727" y="46128"/>
                    <a:pt x="38637" y="46191"/>
                    <a:pt x="38619" y="46282"/>
                  </a:cubicBezTo>
                  <a:cubicBezTo>
                    <a:pt x="38619" y="46282"/>
                    <a:pt x="38619" y="46306"/>
                    <a:pt x="38619" y="46306"/>
                  </a:cubicBezTo>
                  <a:lnTo>
                    <a:pt x="38619" y="46329"/>
                  </a:lnTo>
                  <a:cubicBezTo>
                    <a:pt x="38619" y="46352"/>
                    <a:pt x="38619" y="46352"/>
                    <a:pt x="38619" y="46352"/>
                  </a:cubicBezTo>
                  <a:cubicBezTo>
                    <a:pt x="38619" y="47236"/>
                    <a:pt x="38526" y="48120"/>
                    <a:pt x="38316" y="48981"/>
                  </a:cubicBezTo>
                  <a:cubicBezTo>
                    <a:pt x="38293" y="49190"/>
                    <a:pt x="38270" y="49400"/>
                    <a:pt x="38223" y="49609"/>
                  </a:cubicBezTo>
                  <a:cubicBezTo>
                    <a:pt x="38153" y="50028"/>
                    <a:pt x="37944" y="50400"/>
                    <a:pt x="37618" y="50656"/>
                  </a:cubicBezTo>
                  <a:cubicBezTo>
                    <a:pt x="37469" y="50717"/>
                    <a:pt x="37363" y="50747"/>
                    <a:pt x="37293" y="50747"/>
                  </a:cubicBezTo>
                  <a:cubicBezTo>
                    <a:pt x="37122" y="50747"/>
                    <a:pt x="37161" y="50573"/>
                    <a:pt x="37293" y="50261"/>
                  </a:cubicBezTo>
                  <a:cubicBezTo>
                    <a:pt x="37409" y="49725"/>
                    <a:pt x="37642" y="49237"/>
                    <a:pt x="37665" y="48679"/>
                  </a:cubicBezTo>
                  <a:cubicBezTo>
                    <a:pt x="37688" y="48004"/>
                    <a:pt x="37665" y="47306"/>
                    <a:pt x="37572" y="46608"/>
                  </a:cubicBezTo>
                  <a:cubicBezTo>
                    <a:pt x="37595" y="46538"/>
                    <a:pt x="37525" y="46469"/>
                    <a:pt x="37455" y="46445"/>
                  </a:cubicBezTo>
                  <a:cubicBezTo>
                    <a:pt x="37435" y="46435"/>
                    <a:pt x="37414" y="46430"/>
                    <a:pt x="37392" y="46430"/>
                  </a:cubicBezTo>
                  <a:cubicBezTo>
                    <a:pt x="37316" y="46430"/>
                    <a:pt x="37241" y="46489"/>
                    <a:pt x="37223" y="46562"/>
                  </a:cubicBezTo>
                  <a:cubicBezTo>
                    <a:pt x="36967" y="47097"/>
                    <a:pt x="36688" y="47632"/>
                    <a:pt x="36385" y="48144"/>
                  </a:cubicBezTo>
                  <a:cubicBezTo>
                    <a:pt x="36176" y="48539"/>
                    <a:pt x="35920" y="49400"/>
                    <a:pt x="35432" y="49516"/>
                  </a:cubicBezTo>
                  <a:lnTo>
                    <a:pt x="35385" y="49516"/>
                  </a:lnTo>
                  <a:cubicBezTo>
                    <a:pt x="35333" y="49525"/>
                    <a:pt x="35289" y="49529"/>
                    <a:pt x="35251" y="49529"/>
                  </a:cubicBezTo>
                  <a:cubicBezTo>
                    <a:pt x="34774" y="49529"/>
                    <a:pt x="35302" y="48897"/>
                    <a:pt x="35432" y="48725"/>
                  </a:cubicBezTo>
                  <a:cubicBezTo>
                    <a:pt x="35571" y="48516"/>
                    <a:pt x="35687" y="48306"/>
                    <a:pt x="35804" y="48074"/>
                  </a:cubicBezTo>
                  <a:cubicBezTo>
                    <a:pt x="36083" y="47353"/>
                    <a:pt x="36106" y="46538"/>
                    <a:pt x="35874" y="45794"/>
                  </a:cubicBezTo>
                  <a:cubicBezTo>
                    <a:pt x="35618" y="44747"/>
                    <a:pt x="34850" y="43816"/>
                    <a:pt x="34757" y="42746"/>
                  </a:cubicBezTo>
                  <a:cubicBezTo>
                    <a:pt x="34710" y="41141"/>
                    <a:pt x="36502" y="39722"/>
                    <a:pt x="38037" y="39722"/>
                  </a:cubicBezTo>
                  <a:close/>
                  <a:moveTo>
                    <a:pt x="34292" y="18505"/>
                  </a:moveTo>
                  <a:lnTo>
                    <a:pt x="34292" y="18505"/>
                  </a:lnTo>
                  <a:cubicBezTo>
                    <a:pt x="36036" y="19645"/>
                    <a:pt x="37595" y="21111"/>
                    <a:pt x="38177" y="23158"/>
                  </a:cubicBezTo>
                  <a:cubicBezTo>
                    <a:pt x="38851" y="25485"/>
                    <a:pt x="38037" y="27858"/>
                    <a:pt x="37107" y="30021"/>
                  </a:cubicBezTo>
                  <a:cubicBezTo>
                    <a:pt x="36758" y="30835"/>
                    <a:pt x="36246" y="31696"/>
                    <a:pt x="35990" y="32580"/>
                  </a:cubicBezTo>
                  <a:cubicBezTo>
                    <a:pt x="35780" y="32301"/>
                    <a:pt x="35525" y="32092"/>
                    <a:pt x="35199" y="31975"/>
                  </a:cubicBezTo>
                  <a:cubicBezTo>
                    <a:pt x="35175" y="31964"/>
                    <a:pt x="35152" y="31960"/>
                    <a:pt x="35132" y="31960"/>
                  </a:cubicBezTo>
                  <a:cubicBezTo>
                    <a:pt x="34977" y="31960"/>
                    <a:pt x="34941" y="32242"/>
                    <a:pt x="35106" y="32324"/>
                  </a:cubicBezTo>
                  <a:cubicBezTo>
                    <a:pt x="35408" y="32440"/>
                    <a:pt x="35664" y="32673"/>
                    <a:pt x="35827" y="32952"/>
                  </a:cubicBezTo>
                  <a:cubicBezTo>
                    <a:pt x="35827" y="32999"/>
                    <a:pt x="35850" y="33022"/>
                    <a:pt x="35874" y="33022"/>
                  </a:cubicBezTo>
                  <a:cubicBezTo>
                    <a:pt x="35850" y="33162"/>
                    <a:pt x="35827" y="33278"/>
                    <a:pt x="35827" y="33418"/>
                  </a:cubicBezTo>
                  <a:cubicBezTo>
                    <a:pt x="35594" y="33208"/>
                    <a:pt x="35292" y="33069"/>
                    <a:pt x="34989" y="33045"/>
                  </a:cubicBezTo>
                  <a:cubicBezTo>
                    <a:pt x="34976" y="33043"/>
                    <a:pt x="34963" y="33041"/>
                    <a:pt x="34951" y="33041"/>
                  </a:cubicBezTo>
                  <a:cubicBezTo>
                    <a:pt x="34758" y="33041"/>
                    <a:pt x="34771" y="33372"/>
                    <a:pt x="34989" y="33394"/>
                  </a:cubicBezTo>
                  <a:cubicBezTo>
                    <a:pt x="35315" y="33441"/>
                    <a:pt x="35618" y="33627"/>
                    <a:pt x="35804" y="33906"/>
                  </a:cubicBezTo>
                  <a:cubicBezTo>
                    <a:pt x="35827" y="33929"/>
                    <a:pt x="35850" y="33953"/>
                    <a:pt x="35874" y="33976"/>
                  </a:cubicBezTo>
                  <a:cubicBezTo>
                    <a:pt x="35943" y="34348"/>
                    <a:pt x="36083" y="34697"/>
                    <a:pt x="36316" y="34976"/>
                  </a:cubicBezTo>
                  <a:cubicBezTo>
                    <a:pt x="36804" y="35651"/>
                    <a:pt x="37269" y="36302"/>
                    <a:pt x="37735" y="36954"/>
                  </a:cubicBezTo>
                  <a:cubicBezTo>
                    <a:pt x="38246" y="37675"/>
                    <a:pt x="38968" y="38280"/>
                    <a:pt x="38991" y="39140"/>
                  </a:cubicBezTo>
                  <a:cubicBezTo>
                    <a:pt x="38454" y="38638"/>
                    <a:pt x="37856" y="38404"/>
                    <a:pt x="37239" y="38404"/>
                  </a:cubicBezTo>
                  <a:cubicBezTo>
                    <a:pt x="36601" y="38404"/>
                    <a:pt x="35943" y="38655"/>
                    <a:pt x="35315" y="39117"/>
                  </a:cubicBezTo>
                  <a:cubicBezTo>
                    <a:pt x="34338" y="39815"/>
                    <a:pt x="33640" y="40908"/>
                    <a:pt x="33896" y="42072"/>
                  </a:cubicBezTo>
                  <a:cubicBezTo>
                    <a:pt x="33803" y="41979"/>
                    <a:pt x="33733" y="41909"/>
                    <a:pt x="33640" y="41816"/>
                  </a:cubicBezTo>
                  <a:cubicBezTo>
                    <a:pt x="33384" y="41490"/>
                    <a:pt x="33198" y="41141"/>
                    <a:pt x="33035" y="40769"/>
                  </a:cubicBezTo>
                  <a:cubicBezTo>
                    <a:pt x="33384" y="39164"/>
                    <a:pt x="33919" y="37605"/>
                    <a:pt x="34175" y="35977"/>
                  </a:cubicBezTo>
                  <a:cubicBezTo>
                    <a:pt x="34292" y="35372"/>
                    <a:pt x="34292" y="34767"/>
                    <a:pt x="34385" y="34162"/>
                  </a:cubicBezTo>
                  <a:cubicBezTo>
                    <a:pt x="34571" y="33348"/>
                    <a:pt x="34687" y="32534"/>
                    <a:pt x="34710" y="31719"/>
                  </a:cubicBezTo>
                  <a:cubicBezTo>
                    <a:pt x="34757" y="31301"/>
                    <a:pt x="34757" y="30882"/>
                    <a:pt x="34757" y="30463"/>
                  </a:cubicBezTo>
                  <a:cubicBezTo>
                    <a:pt x="34757" y="30463"/>
                    <a:pt x="34757" y="30440"/>
                    <a:pt x="34757" y="30417"/>
                  </a:cubicBezTo>
                  <a:cubicBezTo>
                    <a:pt x="34827" y="29346"/>
                    <a:pt x="35548" y="28579"/>
                    <a:pt x="36036" y="27671"/>
                  </a:cubicBezTo>
                  <a:cubicBezTo>
                    <a:pt x="36116" y="27544"/>
                    <a:pt x="35999" y="27416"/>
                    <a:pt x="35880" y="27416"/>
                  </a:cubicBezTo>
                  <a:cubicBezTo>
                    <a:pt x="35825" y="27416"/>
                    <a:pt x="35770" y="27443"/>
                    <a:pt x="35734" y="27509"/>
                  </a:cubicBezTo>
                  <a:cubicBezTo>
                    <a:pt x="35408" y="28090"/>
                    <a:pt x="35013" y="28625"/>
                    <a:pt x="34734" y="29207"/>
                  </a:cubicBezTo>
                  <a:cubicBezTo>
                    <a:pt x="34734" y="27997"/>
                    <a:pt x="34803" y="26787"/>
                    <a:pt x="35315" y="25671"/>
                  </a:cubicBezTo>
                  <a:cubicBezTo>
                    <a:pt x="35379" y="25526"/>
                    <a:pt x="35255" y="25393"/>
                    <a:pt x="35149" y="25393"/>
                  </a:cubicBezTo>
                  <a:cubicBezTo>
                    <a:pt x="35102" y="25393"/>
                    <a:pt x="35058" y="25420"/>
                    <a:pt x="35036" y="25485"/>
                  </a:cubicBezTo>
                  <a:cubicBezTo>
                    <a:pt x="34129" y="27462"/>
                    <a:pt x="34501" y="29602"/>
                    <a:pt x="34361" y="31719"/>
                  </a:cubicBezTo>
                  <a:cubicBezTo>
                    <a:pt x="34361" y="32650"/>
                    <a:pt x="34105" y="33557"/>
                    <a:pt x="33966" y="34488"/>
                  </a:cubicBezTo>
                  <a:cubicBezTo>
                    <a:pt x="33873" y="35186"/>
                    <a:pt x="33850" y="35860"/>
                    <a:pt x="33710" y="36558"/>
                  </a:cubicBezTo>
                  <a:cubicBezTo>
                    <a:pt x="33477" y="37582"/>
                    <a:pt x="33198" y="38559"/>
                    <a:pt x="32942" y="39559"/>
                  </a:cubicBezTo>
                  <a:cubicBezTo>
                    <a:pt x="32756" y="40397"/>
                    <a:pt x="32454" y="41304"/>
                    <a:pt x="32477" y="42165"/>
                  </a:cubicBezTo>
                  <a:cubicBezTo>
                    <a:pt x="32477" y="43328"/>
                    <a:pt x="32872" y="44561"/>
                    <a:pt x="33221" y="45678"/>
                  </a:cubicBezTo>
                  <a:cubicBezTo>
                    <a:pt x="33570" y="46771"/>
                    <a:pt x="33966" y="48097"/>
                    <a:pt x="34803" y="48934"/>
                  </a:cubicBezTo>
                  <a:cubicBezTo>
                    <a:pt x="34687" y="49074"/>
                    <a:pt x="34617" y="49237"/>
                    <a:pt x="34571" y="49423"/>
                  </a:cubicBezTo>
                  <a:cubicBezTo>
                    <a:pt x="34554" y="49788"/>
                    <a:pt x="34786" y="49928"/>
                    <a:pt x="35063" y="49928"/>
                  </a:cubicBezTo>
                  <a:cubicBezTo>
                    <a:pt x="35175" y="49928"/>
                    <a:pt x="35295" y="49905"/>
                    <a:pt x="35408" y="49865"/>
                  </a:cubicBezTo>
                  <a:cubicBezTo>
                    <a:pt x="35664" y="50167"/>
                    <a:pt x="36106" y="50563"/>
                    <a:pt x="36176" y="50912"/>
                  </a:cubicBezTo>
                  <a:lnTo>
                    <a:pt x="36199" y="50912"/>
                  </a:lnTo>
                  <a:cubicBezTo>
                    <a:pt x="36269" y="51238"/>
                    <a:pt x="36199" y="51168"/>
                    <a:pt x="35967" y="51307"/>
                  </a:cubicBezTo>
                  <a:cubicBezTo>
                    <a:pt x="35780" y="51400"/>
                    <a:pt x="35618" y="51540"/>
                    <a:pt x="35501" y="51703"/>
                  </a:cubicBezTo>
                  <a:cubicBezTo>
                    <a:pt x="35106" y="52331"/>
                    <a:pt x="35083" y="53262"/>
                    <a:pt x="34850" y="53959"/>
                  </a:cubicBezTo>
                  <a:cubicBezTo>
                    <a:pt x="34641" y="54547"/>
                    <a:pt x="34263" y="54772"/>
                    <a:pt x="33843" y="54772"/>
                  </a:cubicBezTo>
                  <a:cubicBezTo>
                    <a:pt x="33233" y="54772"/>
                    <a:pt x="32537" y="54297"/>
                    <a:pt x="32151" y="53773"/>
                  </a:cubicBezTo>
                  <a:cubicBezTo>
                    <a:pt x="30407" y="51307"/>
                    <a:pt x="29755" y="48795"/>
                    <a:pt x="29848" y="45771"/>
                  </a:cubicBezTo>
                  <a:cubicBezTo>
                    <a:pt x="29988" y="42583"/>
                    <a:pt x="30616" y="39443"/>
                    <a:pt x="31267" y="36326"/>
                  </a:cubicBezTo>
                  <a:cubicBezTo>
                    <a:pt x="32384" y="34162"/>
                    <a:pt x="33082" y="31696"/>
                    <a:pt x="33733" y="29346"/>
                  </a:cubicBezTo>
                  <a:cubicBezTo>
                    <a:pt x="33919" y="28718"/>
                    <a:pt x="34222" y="27974"/>
                    <a:pt x="34222" y="27299"/>
                  </a:cubicBezTo>
                  <a:cubicBezTo>
                    <a:pt x="34175" y="26392"/>
                    <a:pt x="33966" y="25508"/>
                    <a:pt x="33617" y="24670"/>
                  </a:cubicBezTo>
                  <a:cubicBezTo>
                    <a:pt x="33966" y="24484"/>
                    <a:pt x="34268" y="24205"/>
                    <a:pt x="34501" y="23856"/>
                  </a:cubicBezTo>
                  <a:cubicBezTo>
                    <a:pt x="34641" y="23507"/>
                    <a:pt x="34571" y="22902"/>
                    <a:pt x="34594" y="22530"/>
                  </a:cubicBezTo>
                  <a:cubicBezTo>
                    <a:pt x="34617" y="22042"/>
                    <a:pt x="34617" y="21530"/>
                    <a:pt x="34594" y="21041"/>
                  </a:cubicBezTo>
                  <a:cubicBezTo>
                    <a:pt x="34571" y="20204"/>
                    <a:pt x="34454" y="19343"/>
                    <a:pt x="34292" y="18505"/>
                  </a:cubicBezTo>
                  <a:close/>
                  <a:moveTo>
                    <a:pt x="25824" y="89925"/>
                  </a:moveTo>
                  <a:cubicBezTo>
                    <a:pt x="26667" y="90307"/>
                    <a:pt x="27563" y="90498"/>
                    <a:pt x="28481" y="90498"/>
                  </a:cubicBezTo>
                  <a:cubicBezTo>
                    <a:pt x="28626" y="90498"/>
                    <a:pt x="28772" y="90493"/>
                    <a:pt x="28918" y="90484"/>
                  </a:cubicBezTo>
                  <a:lnTo>
                    <a:pt x="28918" y="90484"/>
                  </a:lnTo>
                  <a:cubicBezTo>
                    <a:pt x="28732" y="91275"/>
                    <a:pt x="28755" y="92112"/>
                    <a:pt x="28941" y="92903"/>
                  </a:cubicBezTo>
                  <a:cubicBezTo>
                    <a:pt x="28476" y="93415"/>
                    <a:pt x="27894" y="93787"/>
                    <a:pt x="27243" y="93996"/>
                  </a:cubicBezTo>
                  <a:cubicBezTo>
                    <a:pt x="27142" y="94018"/>
                    <a:pt x="26997" y="94030"/>
                    <a:pt x="26829" y="94030"/>
                  </a:cubicBezTo>
                  <a:cubicBezTo>
                    <a:pt x="26109" y="94030"/>
                    <a:pt x="24954" y="93809"/>
                    <a:pt x="24916" y="93205"/>
                  </a:cubicBezTo>
                  <a:cubicBezTo>
                    <a:pt x="24916" y="92880"/>
                    <a:pt x="25358" y="92252"/>
                    <a:pt x="25451" y="91926"/>
                  </a:cubicBezTo>
                  <a:lnTo>
                    <a:pt x="25475" y="91926"/>
                  </a:lnTo>
                  <a:cubicBezTo>
                    <a:pt x="25637" y="91275"/>
                    <a:pt x="25777" y="90600"/>
                    <a:pt x="25824" y="89925"/>
                  </a:cubicBezTo>
                  <a:close/>
                  <a:moveTo>
                    <a:pt x="22729" y="42095"/>
                  </a:moveTo>
                  <a:cubicBezTo>
                    <a:pt x="23358" y="42886"/>
                    <a:pt x="24265" y="43398"/>
                    <a:pt x="25288" y="43537"/>
                  </a:cubicBezTo>
                  <a:cubicBezTo>
                    <a:pt x="25332" y="43540"/>
                    <a:pt x="25375" y="43542"/>
                    <a:pt x="25417" y="43542"/>
                  </a:cubicBezTo>
                  <a:cubicBezTo>
                    <a:pt x="26015" y="43542"/>
                    <a:pt x="26542" y="43257"/>
                    <a:pt x="27150" y="43235"/>
                  </a:cubicBezTo>
                  <a:cubicBezTo>
                    <a:pt x="27171" y="43234"/>
                    <a:pt x="27192" y="43234"/>
                    <a:pt x="27213" y="43234"/>
                  </a:cubicBezTo>
                  <a:cubicBezTo>
                    <a:pt x="28075" y="43234"/>
                    <a:pt x="28911" y="43690"/>
                    <a:pt x="29569" y="44212"/>
                  </a:cubicBezTo>
                  <a:cubicBezTo>
                    <a:pt x="29453" y="45329"/>
                    <a:pt x="29429" y="46469"/>
                    <a:pt x="29499" y="47608"/>
                  </a:cubicBezTo>
                  <a:cubicBezTo>
                    <a:pt x="29616" y="49958"/>
                    <a:pt x="30476" y="52005"/>
                    <a:pt x="31826" y="53936"/>
                  </a:cubicBezTo>
                  <a:cubicBezTo>
                    <a:pt x="32258" y="54533"/>
                    <a:pt x="33001" y="55131"/>
                    <a:pt x="33795" y="55131"/>
                  </a:cubicBezTo>
                  <a:cubicBezTo>
                    <a:pt x="33898" y="55131"/>
                    <a:pt x="34001" y="55121"/>
                    <a:pt x="34105" y="55099"/>
                  </a:cubicBezTo>
                  <a:cubicBezTo>
                    <a:pt x="34408" y="55053"/>
                    <a:pt x="34687" y="54867"/>
                    <a:pt x="34873" y="54588"/>
                  </a:cubicBezTo>
                  <a:cubicBezTo>
                    <a:pt x="36222" y="60264"/>
                    <a:pt x="37595" y="66475"/>
                    <a:pt x="36106" y="72198"/>
                  </a:cubicBezTo>
                  <a:lnTo>
                    <a:pt x="36129" y="72198"/>
                  </a:lnTo>
                  <a:cubicBezTo>
                    <a:pt x="35315" y="75292"/>
                    <a:pt x="34454" y="78363"/>
                    <a:pt x="33617" y="81457"/>
                  </a:cubicBezTo>
                  <a:cubicBezTo>
                    <a:pt x="32779" y="84528"/>
                    <a:pt x="31500" y="87506"/>
                    <a:pt x="29522" y="90065"/>
                  </a:cubicBezTo>
                  <a:cubicBezTo>
                    <a:pt x="29197" y="90106"/>
                    <a:pt x="28842" y="90130"/>
                    <a:pt x="28477" y="90130"/>
                  </a:cubicBezTo>
                  <a:cubicBezTo>
                    <a:pt x="27382" y="90130"/>
                    <a:pt x="26196" y="89908"/>
                    <a:pt x="25428" y="89227"/>
                  </a:cubicBezTo>
                  <a:cubicBezTo>
                    <a:pt x="25265" y="85901"/>
                    <a:pt x="26103" y="82644"/>
                    <a:pt x="27033" y="79480"/>
                  </a:cubicBezTo>
                  <a:cubicBezTo>
                    <a:pt x="27545" y="77805"/>
                    <a:pt x="28080" y="76130"/>
                    <a:pt x="28569" y="74432"/>
                  </a:cubicBezTo>
                  <a:cubicBezTo>
                    <a:pt x="28941" y="73106"/>
                    <a:pt x="29406" y="71756"/>
                    <a:pt x="29267" y="70360"/>
                  </a:cubicBezTo>
                  <a:cubicBezTo>
                    <a:pt x="29150" y="69081"/>
                    <a:pt x="28685" y="67871"/>
                    <a:pt x="28499" y="66615"/>
                  </a:cubicBezTo>
                  <a:cubicBezTo>
                    <a:pt x="28243" y="65126"/>
                    <a:pt x="27871" y="63684"/>
                    <a:pt x="27359" y="62265"/>
                  </a:cubicBezTo>
                  <a:cubicBezTo>
                    <a:pt x="26382" y="59566"/>
                    <a:pt x="25870" y="56681"/>
                    <a:pt x="25428" y="53843"/>
                  </a:cubicBezTo>
                  <a:cubicBezTo>
                    <a:pt x="25428" y="53797"/>
                    <a:pt x="25428" y="53773"/>
                    <a:pt x="25405" y="53727"/>
                  </a:cubicBezTo>
                  <a:cubicBezTo>
                    <a:pt x="25372" y="53694"/>
                    <a:pt x="25327" y="53661"/>
                    <a:pt x="25279" y="53661"/>
                  </a:cubicBezTo>
                  <a:cubicBezTo>
                    <a:pt x="25260" y="53661"/>
                    <a:pt x="25239" y="53667"/>
                    <a:pt x="25219" y="53680"/>
                  </a:cubicBezTo>
                  <a:cubicBezTo>
                    <a:pt x="25149" y="53680"/>
                    <a:pt x="25102" y="53727"/>
                    <a:pt x="25079" y="53797"/>
                  </a:cubicBezTo>
                  <a:cubicBezTo>
                    <a:pt x="23753" y="57426"/>
                    <a:pt x="21915" y="60846"/>
                    <a:pt x="20310" y="64335"/>
                  </a:cubicBezTo>
                  <a:cubicBezTo>
                    <a:pt x="18868" y="67452"/>
                    <a:pt x="18240" y="70826"/>
                    <a:pt x="16751" y="73873"/>
                  </a:cubicBezTo>
                  <a:lnTo>
                    <a:pt x="16751" y="73896"/>
                  </a:lnTo>
                  <a:lnTo>
                    <a:pt x="16727" y="73920"/>
                  </a:lnTo>
                  <a:cubicBezTo>
                    <a:pt x="16216" y="75804"/>
                    <a:pt x="16053" y="77712"/>
                    <a:pt x="15867" y="79643"/>
                  </a:cubicBezTo>
                  <a:cubicBezTo>
                    <a:pt x="15634" y="81760"/>
                    <a:pt x="15215" y="83877"/>
                    <a:pt x="14610" y="85924"/>
                  </a:cubicBezTo>
                  <a:cubicBezTo>
                    <a:pt x="13563" y="89530"/>
                    <a:pt x="12191" y="93019"/>
                    <a:pt x="10935" y="96555"/>
                  </a:cubicBezTo>
                  <a:cubicBezTo>
                    <a:pt x="10702" y="96602"/>
                    <a:pt x="10469" y="96625"/>
                    <a:pt x="10237" y="96625"/>
                  </a:cubicBezTo>
                  <a:cubicBezTo>
                    <a:pt x="10202" y="96614"/>
                    <a:pt x="10167" y="96608"/>
                    <a:pt x="10135" y="96608"/>
                  </a:cubicBezTo>
                  <a:cubicBezTo>
                    <a:pt x="10103" y="96608"/>
                    <a:pt x="10074" y="96614"/>
                    <a:pt x="10051" y="96625"/>
                  </a:cubicBezTo>
                  <a:cubicBezTo>
                    <a:pt x="9027" y="96625"/>
                    <a:pt x="7934" y="96346"/>
                    <a:pt x="7050" y="96137"/>
                  </a:cubicBezTo>
                  <a:cubicBezTo>
                    <a:pt x="6817" y="96067"/>
                    <a:pt x="6584" y="95974"/>
                    <a:pt x="6352" y="95951"/>
                  </a:cubicBezTo>
                  <a:cubicBezTo>
                    <a:pt x="6282" y="95927"/>
                    <a:pt x="6235" y="95904"/>
                    <a:pt x="6166" y="95881"/>
                  </a:cubicBezTo>
                  <a:lnTo>
                    <a:pt x="6142" y="95881"/>
                  </a:lnTo>
                  <a:cubicBezTo>
                    <a:pt x="5956" y="95415"/>
                    <a:pt x="6003" y="94648"/>
                    <a:pt x="5979" y="94159"/>
                  </a:cubicBezTo>
                  <a:cubicBezTo>
                    <a:pt x="5770" y="90414"/>
                    <a:pt x="6747" y="86575"/>
                    <a:pt x="7678" y="82969"/>
                  </a:cubicBezTo>
                  <a:cubicBezTo>
                    <a:pt x="8073" y="81457"/>
                    <a:pt x="8492" y="79945"/>
                    <a:pt x="8748" y="78386"/>
                  </a:cubicBezTo>
                  <a:cubicBezTo>
                    <a:pt x="8957" y="76944"/>
                    <a:pt x="9027" y="75478"/>
                    <a:pt x="9004" y="74036"/>
                  </a:cubicBezTo>
                  <a:cubicBezTo>
                    <a:pt x="9027" y="73082"/>
                    <a:pt x="9097" y="72128"/>
                    <a:pt x="9236" y="71175"/>
                  </a:cubicBezTo>
                  <a:cubicBezTo>
                    <a:pt x="9353" y="70314"/>
                    <a:pt x="9376" y="69383"/>
                    <a:pt x="9539" y="68523"/>
                  </a:cubicBezTo>
                  <a:cubicBezTo>
                    <a:pt x="9771" y="67313"/>
                    <a:pt x="10330" y="66173"/>
                    <a:pt x="10702" y="64986"/>
                  </a:cubicBezTo>
                  <a:cubicBezTo>
                    <a:pt x="11353" y="62823"/>
                    <a:pt x="11795" y="60566"/>
                    <a:pt x="12028" y="58310"/>
                  </a:cubicBezTo>
                  <a:cubicBezTo>
                    <a:pt x="12330" y="55704"/>
                    <a:pt x="12679" y="53122"/>
                    <a:pt x="13936" y="50772"/>
                  </a:cubicBezTo>
                  <a:cubicBezTo>
                    <a:pt x="14285" y="50842"/>
                    <a:pt x="14610" y="50865"/>
                    <a:pt x="14959" y="50889"/>
                  </a:cubicBezTo>
                  <a:cubicBezTo>
                    <a:pt x="15797" y="50889"/>
                    <a:pt x="16774" y="50796"/>
                    <a:pt x="17495" y="50330"/>
                  </a:cubicBezTo>
                  <a:cubicBezTo>
                    <a:pt x="18635" y="49632"/>
                    <a:pt x="19356" y="48074"/>
                    <a:pt x="19984" y="46957"/>
                  </a:cubicBezTo>
                  <a:cubicBezTo>
                    <a:pt x="20915" y="45352"/>
                    <a:pt x="21822" y="43723"/>
                    <a:pt x="22729" y="42095"/>
                  </a:cubicBezTo>
                  <a:close/>
                  <a:moveTo>
                    <a:pt x="29844" y="92378"/>
                  </a:moveTo>
                  <a:cubicBezTo>
                    <a:pt x="30102" y="92378"/>
                    <a:pt x="30333" y="92927"/>
                    <a:pt x="30476" y="93182"/>
                  </a:cubicBezTo>
                  <a:cubicBezTo>
                    <a:pt x="30616" y="93438"/>
                    <a:pt x="30779" y="93671"/>
                    <a:pt x="30965" y="93880"/>
                  </a:cubicBezTo>
                  <a:cubicBezTo>
                    <a:pt x="31523" y="94508"/>
                    <a:pt x="32221" y="94997"/>
                    <a:pt x="33012" y="95299"/>
                  </a:cubicBezTo>
                  <a:cubicBezTo>
                    <a:pt x="33826" y="95602"/>
                    <a:pt x="34710" y="95532"/>
                    <a:pt x="35525" y="95834"/>
                  </a:cubicBezTo>
                  <a:cubicBezTo>
                    <a:pt x="36316" y="96160"/>
                    <a:pt x="37013" y="96881"/>
                    <a:pt x="36013" y="97509"/>
                  </a:cubicBezTo>
                  <a:cubicBezTo>
                    <a:pt x="35548" y="97765"/>
                    <a:pt x="35013" y="97928"/>
                    <a:pt x="34454" y="97951"/>
                  </a:cubicBezTo>
                  <a:cubicBezTo>
                    <a:pt x="33927" y="98009"/>
                    <a:pt x="33398" y="98033"/>
                    <a:pt x="32868" y="98033"/>
                  </a:cubicBezTo>
                  <a:cubicBezTo>
                    <a:pt x="31033" y="98033"/>
                    <a:pt x="29187" y="97739"/>
                    <a:pt x="27382" y="97486"/>
                  </a:cubicBezTo>
                  <a:cubicBezTo>
                    <a:pt x="26196" y="97300"/>
                    <a:pt x="24335" y="97323"/>
                    <a:pt x="24242" y="95741"/>
                  </a:cubicBezTo>
                  <a:cubicBezTo>
                    <a:pt x="24218" y="95253"/>
                    <a:pt x="24172" y="93903"/>
                    <a:pt x="24614" y="93438"/>
                  </a:cubicBezTo>
                  <a:cubicBezTo>
                    <a:pt x="24684" y="93601"/>
                    <a:pt x="24823" y="93740"/>
                    <a:pt x="24986" y="93857"/>
                  </a:cubicBezTo>
                  <a:cubicBezTo>
                    <a:pt x="25493" y="94231"/>
                    <a:pt x="26042" y="94394"/>
                    <a:pt x="26587" y="94394"/>
                  </a:cubicBezTo>
                  <a:cubicBezTo>
                    <a:pt x="27566" y="94394"/>
                    <a:pt x="28532" y="93866"/>
                    <a:pt x="29220" y="93089"/>
                  </a:cubicBezTo>
                  <a:lnTo>
                    <a:pt x="29243" y="93089"/>
                  </a:lnTo>
                  <a:cubicBezTo>
                    <a:pt x="29267" y="93066"/>
                    <a:pt x="29290" y="93043"/>
                    <a:pt x="29313" y="93019"/>
                  </a:cubicBezTo>
                  <a:cubicBezTo>
                    <a:pt x="29360" y="92973"/>
                    <a:pt x="29383" y="92926"/>
                    <a:pt x="29429" y="92880"/>
                  </a:cubicBezTo>
                  <a:cubicBezTo>
                    <a:pt x="29476" y="92833"/>
                    <a:pt x="29453" y="92856"/>
                    <a:pt x="29453" y="92833"/>
                  </a:cubicBezTo>
                  <a:cubicBezTo>
                    <a:pt x="29453" y="92833"/>
                    <a:pt x="29476" y="92810"/>
                    <a:pt x="29476" y="92810"/>
                  </a:cubicBezTo>
                  <a:cubicBezTo>
                    <a:pt x="29601" y="92495"/>
                    <a:pt x="29725" y="92378"/>
                    <a:pt x="29844" y="92378"/>
                  </a:cubicBezTo>
                  <a:close/>
                  <a:moveTo>
                    <a:pt x="6491" y="96393"/>
                  </a:moveTo>
                  <a:lnTo>
                    <a:pt x="6491" y="96393"/>
                  </a:lnTo>
                  <a:cubicBezTo>
                    <a:pt x="6654" y="96439"/>
                    <a:pt x="6817" y="96462"/>
                    <a:pt x="6933" y="96486"/>
                  </a:cubicBezTo>
                  <a:cubicBezTo>
                    <a:pt x="7887" y="96742"/>
                    <a:pt x="8864" y="96928"/>
                    <a:pt x="9841" y="96997"/>
                  </a:cubicBezTo>
                  <a:cubicBezTo>
                    <a:pt x="9423" y="98137"/>
                    <a:pt x="9306" y="99394"/>
                    <a:pt x="9516" y="100580"/>
                  </a:cubicBezTo>
                  <a:lnTo>
                    <a:pt x="9539" y="100580"/>
                  </a:lnTo>
                  <a:cubicBezTo>
                    <a:pt x="9396" y="100829"/>
                    <a:pt x="9145" y="100969"/>
                    <a:pt x="8878" y="100969"/>
                  </a:cubicBezTo>
                  <a:cubicBezTo>
                    <a:pt x="8797" y="100969"/>
                    <a:pt x="8713" y="100956"/>
                    <a:pt x="8632" y="100929"/>
                  </a:cubicBezTo>
                  <a:cubicBezTo>
                    <a:pt x="8492" y="100743"/>
                    <a:pt x="8399" y="100534"/>
                    <a:pt x="8352" y="100301"/>
                  </a:cubicBezTo>
                  <a:cubicBezTo>
                    <a:pt x="8306" y="100185"/>
                    <a:pt x="8329" y="100068"/>
                    <a:pt x="8259" y="99975"/>
                  </a:cubicBezTo>
                  <a:cubicBezTo>
                    <a:pt x="8166" y="99812"/>
                    <a:pt x="8027" y="99673"/>
                    <a:pt x="7864" y="99603"/>
                  </a:cubicBezTo>
                  <a:cubicBezTo>
                    <a:pt x="7259" y="99301"/>
                    <a:pt x="6608" y="99114"/>
                    <a:pt x="5956" y="99091"/>
                  </a:cubicBezTo>
                  <a:cubicBezTo>
                    <a:pt x="6375" y="98254"/>
                    <a:pt x="6561" y="97323"/>
                    <a:pt x="6491" y="96393"/>
                  </a:cubicBezTo>
                  <a:close/>
                  <a:moveTo>
                    <a:pt x="5478" y="99363"/>
                  </a:moveTo>
                  <a:cubicBezTo>
                    <a:pt x="6184" y="99363"/>
                    <a:pt x="6898" y="99526"/>
                    <a:pt x="7538" y="99836"/>
                  </a:cubicBezTo>
                  <a:cubicBezTo>
                    <a:pt x="8143" y="100185"/>
                    <a:pt x="7957" y="101115"/>
                    <a:pt x="8655" y="101371"/>
                  </a:cubicBezTo>
                  <a:cubicBezTo>
                    <a:pt x="8735" y="101398"/>
                    <a:pt x="8813" y="101410"/>
                    <a:pt x="8888" y="101410"/>
                  </a:cubicBezTo>
                  <a:cubicBezTo>
                    <a:pt x="9204" y="101410"/>
                    <a:pt x="9472" y="101192"/>
                    <a:pt x="9678" y="100929"/>
                  </a:cubicBezTo>
                  <a:cubicBezTo>
                    <a:pt x="10190" y="101883"/>
                    <a:pt x="10749" y="103232"/>
                    <a:pt x="10120" y="104163"/>
                  </a:cubicBezTo>
                  <a:cubicBezTo>
                    <a:pt x="9748" y="104698"/>
                    <a:pt x="9120" y="105116"/>
                    <a:pt x="8655" y="105558"/>
                  </a:cubicBezTo>
                  <a:cubicBezTo>
                    <a:pt x="7073" y="107071"/>
                    <a:pt x="5770" y="108932"/>
                    <a:pt x="3839" y="110048"/>
                  </a:cubicBezTo>
                  <a:cubicBezTo>
                    <a:pt x="3339" y="110334"/>
                    <a:pt x="2620" y="110595"/>
                    <a:pt x="1965" y="110595"/>
                  </a:cubicBezTo>
                  <a:cubicBezTo>
                    <a:pt x="1340" y="110595"/>
                    <a:pt x="774" y="110358"/>
                    <a:pt x="512" y="109676"/>
                  </a:cubicBezTo>
                  <a:cubicBezTo>
                    <a:pt x="117" y="108699"/>
                    <a:pt x="978" y="107233"/>
                    <a:pt x="1490" y="106442"/>
                  </a:cubicBezTo>
                  <a:cubicBezTo>
                    <a:pt x="2094" y="105512"/>
                    <a:pt x="2862" y="104744"/>
                    <a:pt x="3537" y="103860"/>
                  </a:cubicBezTo>
                  <a:cubicBezTo>
                    <a:pt x="4235" y="102767"/>
                    <a:pt x="4630" y="101511"/>
                    <a:pt x="4700" y="100208"/>
                  </a:cubicBezTo>
                  <a:cubicBezTo>
                    <a:pt x="4723" y="99743"/>
                    <a:pt x="4723" y="99417"/>
                    <a:pt x="5212" y="99370"/>
                  </a:cubicBezTo>
                  <a:cubicBezTo>
                    <a:pt x="5300" y="99365"/>
                    <a:pt x="5389" y="99363"/>
                    <a:pt x="5478" y="99363"/>
                  </a:cubicBezTo>
                  <a:close/>
                  <a:moveTo>
                    <a:pt x="32179" y="1"/>
                  </a:moveTo>
                  <a:cubicBezTo>
                    <a:pt x="31284" y="1"/>
                    <a:pt x="30397" y="210"/>
                    <a:pt x="29592" y="639"/>
                  </a:cubicBezTo>
                  <a:cubicBezTo>
                    <a:pt x="29080" y="918"/>
                    <a:pt x="28383" y="1407"/>
                    <a:pt x="28103" y="1988"/>
                  </a:cubicBezTo>
                  <a:cubicBezTo>
                    <a:pt x="27057" y="2430"/>
                    <a:pt x="25824" y="3477"/>
                    <a:pt x="25475" y="4570"/>
                  </a:cubicBezTo>
                  <a:cubicBezTo>
                    <a:pt x="25033" y="5827"/>
                    <a:pt x="25661" y="7246"/>
                    <a:pt x="25917" y="8502"/>
                  </a:cubicBezTo>
                  <a:cubicBezTo>
                    <a:pt x="25661" y="8735"/>
                    <a:pt x="25521" y="9084"/>
                    <a:pt x="25544" y="9433"/>
                  </a:cubicBezTo>
                  <a:cubicBezTo>
                    <a:pt x="25523" y="10236"/>
                    <a:pt x="26088" y="11949"/>
                    <a:pt x="27033" y="11949"/>
                  </a:cubicBezTo>
                  <a:cubicBezTo>
                    <a:pt x="27101" y="11949"/>
                    <a:pt x="27171" y="11941"/>
                    <a:pt x="27243" y="11922"/>
                  </a:cubicBezTo>
                  <a:lnTo>
                    <a:pt x="27243" y="11922"/>
                  </a:lnTo>
                  <a:cubicBezTo>
                    <a:pt x="27266" y="12317"/>
                    <a:pt x="27219" y="12713"/>
                    <a:pt x="27126" y="13108"/>
                  </a:cubicBezTo>
                  <a:cubicBezTo>
                    <a:pt x="27040" y="13100"/>
                    <a:pt x="26954" y="13096"/>
                    <a:pt x="26868" y="13096"/>
                  </a:cubicBezTo>
                  <a:cubicBezTo>
                    <a:pt x="25984" y="13096"/>
                    <a:pt x="25144" y="13527"/>
                    <a:pt x="24614" y="14248"/>
                  </a:cubicBezTo>
                  <a:cubicBezTo>
                    <a:pt x="22787" y="13802"/>
                    <a:pt x="20883" y="13375"/>
                    <a:pt x="18989" y="13375"/>
                  </a:cubicBezTo>
                  <a:cubicBezTo>
                    <a:pt x="18809" y="13375"/>
                    <a:pt x="18629" y="13379"/>
                    <a:pt x="18449" y="13387"/>
                  </a:cubicBezTo>
                  <a:cubicBezTo>
                    <a:pt x="17495" y="13434"/>
                    <a:pt x="16565" y="13597"/>
                    <a:pt x="15797" y="14202"/>
                  </a:cubicBezTo>
                  <a:cubicBezTo>
                    <a:pt x="14750" y="15039"/>
                    <a:pt x="14075" y="16272"/>
                    <a:pt x="13633" y="17505"/>
                  </a:cubicBezTo>
                  <a:cubicBezTo>
                    <a:pt x="12749" y="19552"/>
                    <a:pt x="12098" y="21669"/>
                    <a:pt x="11702" y="23856"/>
                  </a:cubicBezTo>
                  <a:cubicBezTo>
                    <a:pt x="11330" y="25950"/>
                    <a:pt x="11586" y="28090"/>
                    <a:pt x="10097" y="29765"/>
                  </a:cubicBezTo>
                  <a:cubicBezTo>
                    <a:pt x="8818" y="31184"/>
                    <a:pt x="8120" y="32906"/>
                    <a:pt x="7492" y="34697"/>
                  </a:cubicBezTo>
                  <a:cubicBezTo>
                    <a:pt x="7259" y="35395"/>
                    <a:pt x="6538" y="37093"/>
                    <a:pt x="7050" y="37907"/>
                  </a:cubicBezTo>
                  <a:cubicBezTo>
                    <a:pt x="5561" y="38419"/>
                    <a:pt x="4677" y="39629"/>
                    <a:pt x="3583" y="40699"/>
                  </a:cubicBezTo>
                  <a:cubicBezTo>
                    <a:pt x="3141" y="41118"/>
                    <a:pt x="1629" y="41979"/>
                    <a:pt x="2187" y="42839"/>
                  </a:cubicBezTo>
                  <a:cubicBezTo>
                    <a:pt x="2355" y="43091"/>
                    <a:pt x="2729" y="43173"/>
                    <a:pt x="3056" y="43173"/>
                  </a:cubicBezTo>
                  <a:cubicBezTo>
                    <a:pt x="3181" y="43173"/>
                    <a:pt x="3300" y="43161"/>
                    <a:pt x="3397" y="43142"/>
                  </a:cubicBezTo>
                  <a:cubicBezTo>
                    <a:pt x="3955" y="43025"/>
                    <a:pt x="4351" y="42607"/>
                    <a:pt x="4723" y="42188"/>
                  </a:cubicBezTo>
                  <a:lnTo>
                    <a:pt x="4723" y="42188"/>
                  </a:lnTo>
                  <a:cubicBezTo>
                    <a:pt x="4723" y="43049"/>
                    <a:pt x="4491" y="43654"/>
                    <a:pt x="4025" y="44468"/>
                  </a:cubicBezTo>
                  <a:cubicBezTo>
                    <a:pt x="3607" y="45142"/>
                    <a:pt x="3351" y="45910"/>
                    <a:pt x="3258" y="46701"/>
                  </a:cubicBezTo>
                  <a:cubicBezTo>
                    <a:pt x="3188" y="47283"/>
                    <a:pt x="3002" y="48725"/>
                    <a:pt x="3839" y="48958"/>
                  </a:cubicBezTo>
                  <a:cubicBezTo>
                    <a:pt x="3903" y="48974"/>
                    <a:pt x="3961" y="48981"/>
                    <a:pt x="4014" y="48981"/>
                  </a:cubicBezTo>
                  <a:cubicBezTo>
                    <a:pt x="4587" y="48981"/>
                    <a:pt x="4607" y="48125"/>
                    <a:pt x="4607" y="47678"/>
                  </a:cubicBezTo>
                  <a:cubicBezTo>
                    <a:pt x="4607" y="47120"/>
                    <a:pt x="4537" y="46724"/>
                    <a:pt x="4793" y="46213"/>
                  </a:cubicBezTo>
                  <a:cubicBezTo>
                    <a:pt x="5049" y="45747"/>
                    <a:pt x="5421" y="45375"/>
                    <a:pt x="5886" y="45119"/>
                  </a:cubicBezTo>
                  <a:lnTo>
                    <a:pt x="5886" y="45119"/>
                  </a:lnTo>
                  <a:cubicBezTo>
                    <a:pt x="5747" y="46236"/>
                    <a:pt x="5491" y="47446"/>
                    <a:pt x="5747" y="48539"/>
                  </a:cubicBezTo>
                  <a:cubicBezTo>
                    <a:pt x="5840" y="48934"/>
                    <a:pt x="6049" y="50028"/>
                    <a:pt x="6608" y="50074"/>
                  </a:cubicBezTo>
                  <a:cubicBezTo>
                    <a:pt x="6627" y="50076"/>
                    <a:pt x="6645" y="50077"/>
                    <a:pt x="6663" y="50077"/>
                  </a:cubicBezTo>
                  <a:cubicBezTo>
                    <a:pt x="7079" y="50077"/>
                    <a:pt x="7144" y="49572"/>
                    <a:pt x="7166" y="49260"/>
                  </a:cubicBezTo>
                  <a:cubicBezTo>
                    <a:pt x="7212" y="47934"/>
                    <a:pt x="6608" y="46585"/>
                    <a:pt x="7678" y="45608"/>
                  </a:cubicBezTo>
                  <a:cubicBezTo>
                    <a:pt x="7887" y="46771"/>
                    <a:pt x="8259" y="47934"/>
                    <a:pt x="8748" y="49028"/>
                  </a:cubicBezTo>
                  <a:cubicBezTo>
                    <a:pt x="8940" y="49476"/>
                    <a:pt x="9506" y="50161"/>
                    <a:pt x="10101" y="50161"/>
                  </a:cubicBezTo>
                  <a:cubicBezTo>
                    <a:pt x="10154" y="50161"/>
                    <a:pt x="10207" y="50156"/>
                    <a:pt x="10260" y="50144"/>
                  </a:cubicBezTo>
                  <a:cubicBezTo>
                    <a:pt x="10842" y="50028"/>
                    <a:pt x="10609" y="49400"/>
                    <a:pt x="10469" y="49004"/>
                  </a:cubicBezTo>
                  <a:cubicBezTo>
                    <a:pt x="10237" y="48423"/>
                    <a:pt x="9888" y="47911"/>
                    <a:pt x="9748" y="47283"/>
                  </a:cubicBezTo>
                  <a:cubicBezTo>
                    <a:pt x="9655" y="46841"/>
                    <a:pt x="9609" y="46399"/>
                    <a:pt x="9562" y="45957"/>
                  </a:cubicBezTo>
                  <a:lnTo>
                    <a:pt x="9562" y="45957"/>
                  </a:lnTo>
                  <a:cubicBezTo>
                    <a:pt x="9795" y="46259"/>
                    <a:pt x="10051" y="46538"/>
                    <a:pt x="10307" y="46841"/>
                  </a:cubicBezTo>
                  <a:cubicBezTo>
                    <a:pt x="10586" y="48818"/>
                    <a:pt x="11819" y="50214"/>
                    <a:pt x="13587" y="50703"/>
                  </a:cubicBezTo>
                  <a:cubicBezTo>
                    <a:pt x="11470" y="54704"/>
                    <a:pt x="11888" y="59426"/>
                    <a:pt x="10702" y="63707"/>
                  </a:cubicBezTo>
                  <a:cubicBezTo>
                    <a:pt x="10283" y="65196"/>
                    <a:pt x="9609" y="66615"/>
                    <a:pt x="9236" y="68104"/>
                  </a:cubicBezTo>
                  <a:cubicBezTo>
                    <a:pt x="9120" y="68662"/>
                    <a:pt x="9050" y="69220"/>
                    <a:pt x="9027" y="69802"/>
                  </a:cubicBezTo>
                  <a:cubicBezTo>
                    <a:pt x="8911" y="70942"/>
                    <a:pt x="8725" y="72059"/>
                    <a:pt x="8655" y="73199"/>
                  </a:cubicBezTo>
                  <a:cubicBezTo>
                    <a:pt x="8538" y="74943"/>
                    <a:pt x="8678" y="76665"/>
                    <a:pt x="8352" y="78410"/>
                  </a:cubicBezTo>
                  <a:cubicBezTo>
                    <a:pt x="8073" y="80061"/>
                    <a:pt x="7608" y="81713"/>
                    <a:pt x="7189" y="83342"/>
                  </a:cubicBezTo>
                  <a:cubicBezTo>
                    <a:pt x="6259" y="86947"/>
                    <a:pt x="5305" y="90833"/>
                    <a:pt x="5630" y="94578"/>
                  </a:cubicBezTo>
                  <a:cubicBezTo>
                    <a:pt x="5677" y="94927"/>
                    <a:pt x="5607" y="95788"/>
                    <a:pt x="5793" y="96067"/>
                  </a:cubicBezTo>
                  <a:cubicBezTo>
                    <a:pt x="5886" y="96160"/>
                    <a:pt x="6003" y="96253"/>
                    <a:pt x="6119" y="96276"/>
                  </a:cubicBezTo>
                  <a:cubicBezTo>
                    <a:pt x="6212" y="97230"/>
                    <a:pt x="6026" y="98184"/>
                    <a:pt x="5584" y="99021"/>
                  </a:cubicBezTo>
                  <a:cubicBezTo>
                    <a:pt x="5435" y="99002"/>
                    <a:pt x="5278" y="98982"/>
                    <a:pt x="5128" y="98982"/>
                  </a:cubicBezTo>
                  <a:cubicBezTo>
                    <a:pt x="4927" y="98982"/>
                    <a:pt x="4740" y="99018"/>
                    <a:pt x="4607" y="99138"/>
                  </a:cubicBezTo>
                  <a:cubicBezTo>
                    <a:pt x="4467" y="99324"/>
                    <a:pt x="4374" y="99533"/>
                    <a:pt x="4374" y="99766"/>
                  </a:cubicBezTo>
                  <a:cubicBezTo>
                    <a:pt x="4281" y="100417"/>
                    <a:pt x="4328" y="101069"/>
                    <a:pt x="4118" y="101697"/>
                  </a:cubicBezTo>
                  <a:cubicBezTo>
                    <a:pt x="3700" y="103069"/>
                    <a:pt x="3048" y="103860"/>
                    <a:pt x="2164" y="104930"/>
                  </a:cubicBezTo>
                  <a:cubicBezTo>
                    <a:pt x="1350" y="105977"/>
                    <a:pt x="559" y="107094"/>
                    <a:pt x="233" y="108397"/>
                  </a:cubicBezTo>
                  <a:cubicBezTo>
                    <a:pt x="24" y="109211"/>
                    <a:pt x="1" y="109862"/>
                    <a:pt x="675" y="110444"/>
                  </a:cubicBezTo>
                  <a:cubicBezTo>
                    <a:pt x="1088" y="110808"/>
                    <a:pt x="1564" y="110951"/>
                    <a:pt x="2058" y="110951"/>
                  </a:cubicBezTo>
                  <a:cubicBezTo>
                    <a:pt x="2510" y="110951"/>
                    <a:pt x="2976" y="110831"/>
                    <a:pt x="3420" y="110653"/>
                  </a:cubicBezTo>
                  <a:cubicBezTo>
                    <a:pt x="5886" y="109653"/>
                    <a:pt x="7468" y="107140"/>
                    <a:pt x="9353" y="105419"/>
                  </a:cubicBezTo>
                  <a:cubicBezTo>
                    <a:pt x="9865" y="104930"/>
                    <a:pt x="10469" y="104512"/>
                    <a:pt x="10655" y="103814"/>
                  </a:cubicBezTo>
                  <a:cubicBezTo>
                    <a:pt x="10958" y="102720"/>
                    <a:pt x="10446" y="101511"/>
                    <a:pt x="9888" y="100580"/>
                  </a:cubicBezTo>
                  <a:cubicBezTo>
                    <a:pt x="9888" y="100580"/>
                    <a:pt x="9888" y="100580"/>
                    <a:pt x="9888" y="100557"/>
                  </a:cubicBezTo>
                  <a:cubicBezTo>
                    <a:pt x="9678" y="99370"/>
                    <a:pt x="9771" y="98137"/>
                    <a:pt x="10213" y="96997"/>
                  </a:cubicBezTo>
                  <a:cubicBezTo>
                    <a:pt x="10516" y="96997"/>
                    <a:pt x="10818" y="96951"/>
                    <a:pt x="11098" y="96881"/>
                  </a:cubicBezTo>
                  <a:cubicBezTo>
                    <a:pt x="11144" y="96881"/>
                    <a:pt x="11191" y="96835"/>
                    <a:pt x="11214" y="96788"/>
                  </a:cubicBezTo>
                  <a:lnTo>
                    <a:pt x="11214" y="96765"/>
                  </a:lnTo>
                  <a:cubicBezTo>
                    <a:pt x="12447" y="93182"/>
                    <a:pt x="13866" y="89669"/>
                    <a:pt x="14913" y="86017"/>
                  </a:cubicBezTo>
                  <a:cubicBezTo>
                    <a:pt x="15448" y="84202"/>
                    <a:pt x="15843" y="82365"/>
                    <a:pt x="16099" y="80480"/>
                  </a:cubicBezTo>
                  <a:cubicBezTo>
                    <a:pt x="16355" y="78317"/>
                    <a:pt x="16471" y="76153"/>
                    <a:pt x="17053" y="74036"/>
                  </a:cubicBezTo>
                  <a:cubicBezTo>
                    <a:pt x="18565" y="70942"/>
                    <a:pt x="19217" y="67522"/>
                    <a:pt x="20682" y="64382"/>
                  </a:cubicBezTo>
                  <a:cubicBezTo>
                    <a:pt x="22194" y="61125"/>
                    <a:pt x="23869" y="57914"/>
                    <a:pt x="25149" y="54564"/>
                  </a:cubicBezTo>
                  <a:cubicBezTo>
                    <a:pt x="25568" y="57216"/>
                    <a:pt x="26056" y="59868"/>
                    <a:pt x="26987" y="62381"/>
                  </a:cubicBezTo>
                  <a:cubicBezTo>
                    <a:pt x="27475" y="63707"/>
                    <a:pt x="27847" y="65080"/>
                    <a:pt x="28103" y="66475"/>
                  </a:cubicBezTo>
                  <a:cubicBezTo>
                    <a:pt x="28313" y="67871"/>
                    <a:pt x="28848" y="69220"/>
                    <a:pt x="28941" y="70640"/>
                  </a:cubicBezTo>
                  <a:cubicBezTo>
                    <a:pt x="29034" y="72175"/>
                    <a:pt x="28359" y="73827"/>
                    <a:pt x="27941" y="75292"/>
                  </a:cubicBezTo>
                  <a:cubicBezTo>
                    <a:pt x="27475" y="76874"/>
                    <a:pt x="26963" y="78433"/>
                    <a:pt x="26498" y="80015"/>
                  </a:cubicBezTo>
                  <a:cubicBezTo>
                    <a:pt x="25637" y="83039"/>
                    <a:pt x="24893" y="86110"/>
                    <a:pt x="25056" y="89297"/>
                  </a:cubicBezTo>
                  <a:cubicBezTo>
                    <a:pt x="25056" y="89344"/>
                    <a:pt x="25079" y="89390"/>
                    <a:pt x="25126" y="89437"/>
                  </a:cubicBezTo>
                  <a:cubicBezTo>
                    <a:pt x="25242" y="89530"/>
                    <a:pt x="25358" y="89646"/>
                    <a:pt x="25498" y="89716"/>
                  </a:cubicBezTo>
                  <a:cubicBezTo>
                    <a:pt x="25358" y="90833"/>
                    <a:pt x="25079" y="91903"/>
                    <a:pt x="24637" y="92926"/>
                  </a:cubicBezTo>
                  <a:cubicBezTo>
                    <a:pt x="24637" y="92950"/>
                    <a:pt x="24614" y="92973"/>
                    <a:pt x="24614" y="93019"/>
                  </a:cubicBezTo>
                  <a:cubicBezTo>
                    <a:pt x="24102" y="93275"/>
                    <a:pt x="24009" y="93950"/>
                    <a:pt x="23939" y="94462"/>
                  </a:cubicBezTo>
                  <a:cubicBezTo>
                    <a:pt x="23846" y="95206"/>
                    <a:pt x="23730" y="96206"/>
                    <a:pt x="24242" y="96811"/>
                  </a:cubicBezTo>
                  <a:cubicBezTo>
                    <a:pt x="24986" y="97719"/>
                    <a:pt x="26405" y="97672"/>
                    <a:pt x="27452" y="97835"/>
                  </a:cubicBezTo>
                  <a:cubicBezTo>
                    <a:pt x="28755" y="98021"/>
                    <a:pt x="30058" y="98207"/>
                    <a:pt x="31384" y="98300"/>
                  </a:cubicBezTo>
                  <a:cubicBezTo>
                    <a:pt x="31840" y="98334"/>
                    <a:pt x="32630" y="98414"/>
                    <a:pt x="33473" y="98414"/>
                  </a:cubicBezTo>
                  <a:cubicBezTo>
                    <a:pt x="34951" y="98414"/>
                    <a:pt x="36592" y="98168"/>
                    <a:pt x="36874" y="96997"/>
                  </a:cubicBezTo>
                  <a:cubicBezTo>
                    <a:pt x="37060" y="96230"/>
                    <a:pt x="36292" y="95764"/>
                    <a:pt x="35711" y="95532"/>
                  </a:cubicBezTo>
                  <a:cubicBezTo>
                    <a:pt x="34664" y="95113"/>
                    <a:pt x="33454" y="95299"/>
                    <a:pt x="32524" y="94601"/>
                  </a:cubicBezTo>
                  <a:cubicBezTo>
                    <a:pt x="31965" y="94206"/>
                    <a:pt x="31360" y="93880"/>
                    <a:pt x="30988" y="93298"/>
                  </a:cubicBezTo>
                  <a:cubicBezTo>
                    <a:pt x="30802" y="92926"/>
                    <a:pt x="30569" y="92554"/>
                    <a:pt x="30313" y="92205"/>
                  </a:cubicBezTo>
                  <a:cubicBezTo>
                    <a:pt x="30139" y="92022"/>
                    <a:pt x="29983" y="91946"/>
                    <a:pt x="29842" y="91946"/>
                  </a:cubicBezTo>
                  <a:cubicBezTo>
                    <a:pt x="29588" y="91946"/>
                    <a:pt x="29385" y="92193"/>
                    <a:pt x="29220" y="92508"/>
                  </a:cubicBezTo>
                  <a:cubicBezTo>
                    <a:pt x="29127" y="91810"/>
                    <a:pt x="29150" y="91112"/>
                    <a:pt x="29313" y="90437"/>
                  </a:cubicBezTo>
                  <a:lnTo>
                    <a:pt x="29592" y="90414"/>
                  </a:lnTo>
                  <a:cubicBezTo>
                    <a:pt x="29639" y="90414"/>
                    <a:pt x="29709" y="90391"/>
                    <a:pt x="29732" y="90344"/>
                  </a:cubicBezTo>
                  <a:cubicBezTo>
                    <a:pt x="31174" y="88483"/>
                    <a:pt x="32314" y="86412"/>
                    <a:pt x="33105" y="84202"/>
                  </a:cubicBezTo>
                  <a:cubicBezTo>
                    <a:pt x="34012" y="81760"/>
                    <a:pt x="34524" y="79177"/>
                    <a:pt x="35222" y="76665"/>
                  </a:cubicBezTo>
                  <a:cubicBezTo>
                    <a:pt x="35874" y="74408"/>
                    <a:pt x="36711" y="72105"/>
                    <a:pt x="36967" y="69756"/>
                  </a:cubicBezTo>
                  <a:cubicBezTo>
                    <a:pt x="37246" y="67476"/>
                    <a:pt x="37037" y="65149"/>
                    <a:pt x="36758" y="62893"/>
                  </a:cubicBezTo>
                  <a:cubicBezTo>
                    <a:pt x="36385" y="59961"/>
                    <a:pt x="35827" y="57054"/>
                    <a:pt x="35129" y="54169"/>
                  </a:cubicBezTo>
                  <a:cubicBezTo>
                    <a:pt x="35269" y="53773"/>
                    <a:pt x="35385" y="53355"/>
                    <a:pt x="35478" y="52936"/>
                  </a:cubicBezTo>
                  <a:cubicBezTo>
                    <a:pt x="35618" y="52401"/>
                    <a:pt x="35664" y="51935"/>
                    <a:pt x="36129" y="51633"/>
                  </a:cubicBezTo>
                  <a:cubicBezTo>
                    <a:pt x="36269" y="51540"/>
                    <a:pt x="36432" y="51540"/>
                    <a:pt x="36525" y="51377"/>
                  </a:cubicBezTo>
                  <a:cubicBezTo>
                    <a:pt x="36827" y="50865"/>
                    <a:pt x="36106" y="50144"/>
                    <a:pt x="35734" y="49749"/>
                  </a:cubicBezTo>
                  <a:cubicBezTo>
                    <a:pt x="36199" y="49400"/>
                    <a:pt x="36339" y="49004"/>
                    <a:pt x="36618" y="48469"/>
                  </a:cubicBezTo>
                  <a:cubicBezTo>
                    <a:pt x="36804" y="48074"/>
                    <a:pt x="37037" y="47701"/>
                    <a:pt x="37246" y="47306"/>
                  </a:cubicBezTo>
                  <a:cubicBezTo>
                    <a:pt x="37293" y="47701"/>
                    <a:pt x="37316" y="48074"/>
                    <a:pt x="37316" y="48469"/>
                  </a:cubicBezTo>
                  <a:cubicBezTo>
                    <a:pt x="37293" y="49074"/>
                    <a:pt x="37060" y="49609"/>
                    <a:pt x="36944" y="50214"/>
                  </a:cubicBezTo>
                  <a:cubicBezTo>
                    <a:pt x="36874" y="50540"/>
                    <a:pt x="36734" y="51145"/>
                    <a:pt x="37200" y="51261"/>
                  </a:cubicBezTo>
                  <a:cubicBezTo>
                    <a:pt x="37243" y="51270"/>
                    <a:pt x="37286" y="51275"/>
                    <a:pt x="37328" y="51275"/>
                  </a:cubicBezTo>
                  <a:cubicBezTo>
                    <a:pt x="37905" y="51275"/>
                    <a:pt x="38417" y="50438"/>
                    <a:pt x="38526" y="50005"/>
                  </a:cubicBezTo>
                  <a:cubicBezTo>
                    <a:pt x="38805" y="48911"/>
                    <a:pt x="38944" y="47795"/>
                    <a:pt x="38944" y="46655"/>
                  </a:cubicBezTo>
                  <a:cubicBezTo>
                    <a:pt x="40038" y="47399"/>
                    <a:pt x="39759" y="48655"/>
                    <a:pt x="39991" y="49842"/>
                  </a:cubicBezTo>
                  <a:cubicBezTo>
                    <a:pt x="40033" y="50136"/>
                    <a:pt x="40152" y="50602"/>
                    <a:pt x="40501" y="50602"/>
                  </a:cubicBezTo>
                  <a:cubicBezTo>
                    <a:pt x="40538" y="50602"/>
                    <a:pt x="40577" y="50597"/>
                    <a:pt x="40619" y="50586"/>
                  </a:cubicBezTo>
                  <a:cubicBezTo>
                    <a:pt x="41131" y="50493"/>
                    <a:pt x="41154" y="49563"/>
                    <a:pt x="41201" y="49167"/>
                  </a:cubicBezTo>
                  <a:cubicBezTo>
                    <a:pt x="41294" y="48074"/>
                    <a:pt x="40875" y="46980"/>
                    <a:pt x="40526" y="45933"/>
                  </a:cubicBezTo>
                  <a:lnTo>
                    <a:pt x="40526" y="45933"/>
                  </a:lnTo>
                  <a:cubicBezTo>
                    <a:pt x="41038" y="46096"/>
                    <a:pt x="41457" y="46422"/>
                    <a:pt x="41759" y="46864"/>
                  </a:cubicBezTo>
                  <a:cubicBezTo>
                    <a:pt x="42015" y="47236"/>
                    <a:pt x="42015" y="47608"/>
                    <a:pt x="42108" y="48074"/>
                  </a:cubicBezTo>
                  <a:cubicBezTo>
                    <a:pt x="42167" y="48448"/>
                    <a:pt x="42327" y="49174"/>
                    <a:pt x="42785" y="49174"/>
                  </a:cubicBezTo>
                  <a:cubicBezTo>
                    <a:pt x="42867" y="49174"/>
                    <a:pt x="42959" y="49151"/>
                    <a:pt x="43062" y="49097"/>
                  </a:cubicBezTo>
                  <a:cubicBezTo>
                    <a:pt x="43737" y="48748"/>
                    <a:pt x="43364" y="47376"/>
                    <a:pt x="43178" y="46817"/>
                  </a:cubicBezTo>
                  <a:cubicBezTo>
                    <a:pt x="42992" y="46236"/>
                    <a:pt x="42690" y="45678"/>
                    <a:pt x="42294" y="45189"/>
                  </a:cubicBezTo>
                  <a:cubicBezTo>
                    <a:pt x="41713" y="44445"/>
                    <a:pt x="41271" y="43910"/>
                    <a:pt x="41131" y="43049"/>
                  </a:cubicBezTo>
                  <a:lnTo>
                    <a:pt x="41131" y="43049"/>
                  </a:lnTo>
                  <a:cubicBezTo>
                    <a:pt x="41457" y="43351"/>
                    <a:pt x="41876" y="43584"/>
                    <a:pt x="42318" y="43700"/>
                  </a:cubicBezTo>
                  <a:cubicBezTo>
                    <a:pt x="42369" y="43707"/>
                    <a:pt x="42425" y="43710"/>
                    <a:pt x="42485" y="43710"/>
                  </a:cubicBezTo>
                  <a:cubicBezTo>
                    <a:pt x="42860" y="43710"/>
                    <a:pt x="43367" y="43579"/>
                    <a:pt x="43527" y="43258"/>
                  </a:cubicBezTo>
                  <a:cubicBezTo>
                    <a:pt x="43969" y="42421"/>
                    <a:pt x="42597" y="41862"/>
                    <a:pt x="42108" y="41560"/>
                  </a:cubicBezTo>
                  <a:cubicBezTo>
                    <a:pt x="41131" y="40932"/>
                    <a:pt x="40294" y="40164"/>
                    <a:pt x="39247" y="39722"/>
                  </a:cubicBezTo>
                  <a:cubicBezTo>
                    <a:pt x="39247" y="39699"/>
                    <a:pt x="39247" y="39675"/>
                    <a:pt x="39270" y="39652"/>
                  </a:cubicBezTo>
                  <a:cubicBezTo>
                    <a:pt x="39293" y="39629"/>
                    <a:pt x="39293" y="39582"/>
                    <a:pt x="39293" y="39559"/>
                  </a:cubicBezTo>
                  <a:cubicBezTo>
                    <a:pt x="39433" y="38815"/>
                    <a:pt x="39130" y="38187"/>
                    <a:pt x="38642" y="37558"/>
                  </a:cubicBezTo>
                  <a:cubicBezTo>
                    <a:pt x="38177" y="36954"/>
                    <a:pt x="37804" y="36302"/>
                    <a:pt x="37339" y="35721"/>
                  </a:cubicBezTo>
                  <a:cubicBezTo>
                    <a:pt x="36967" y="35255"/>
                    <a:pt x="36478" y="34837"/>
                    <a:pt x="36246" y="34278"/>
                  </a:cubicBezTo>
                  <a:cubicBezTo>
                    <a:pt x="35943" y="33580"/>
                    <a:pt x="36292" y="32673"/>
                    <a:pt x="36571" y="31998"/>
                  </a:cubicBezTo>
                  <a:cubicBezTo>
                    <a:pt x="37060" y="30882"/>
                    <a:pt x="37595" y="29835"/>
                    <a:pt x="37991" y="28695"/>
                  </a:cubicBezTo>
                  <a:cubicBezTo>
                    <a:pt x="38735" y="26601"/>
                    <a:pt x="39130" y="24508"/>
                    <a:pt x="38270" y="22367"/>
                  </a:cubicBezTo>
                  <a:cubicBezTo>
                    <a:pt x="37479" y="20436"/>
                    <a:pt x="35850" y="19087"/>
                    <a:pt x="34129" y="18017"/>
                  </a:cubicBezTo>
                  <a:cubicBezTo>
                    <a:pt x="33966" y="17412"/>
                    <a:pt x="33687" y="16830"/>
                    <a:pt x="33361" y="16295"/>
                  </a:cubicBezTo>
                  <a:cubicBezTo>
                    <a:pt x="34129" y="15737"/>
                    <a:pt x="34780" y="14713"/>
                    <a:pt x="35152" y="14062"/>
                  </a:cubicBezTo>
                  <a:cubicBezTo>
                    <a:pt x="35571" y="13364"/>
                    <a:pt x="35874" y="12573"/>
                    <a:pt x="36036" y="11782"/>
                  </a:cubicBezTo>
                  <a:cubicBezTo>
                    <a:pt x="37246" y="11782"/>
                    <a:pt x="37804" y="10084"/>
                    <a:pt x="37595" y="9060"/>
                  </a:cubicBezTo>
                  <a:cubicBezTo>
                    <a:pt x="37525" y="8758"/>
                    <a:pt x="37386" y="8409"/>
                    <a:pt x="37107" y="8293"/>
                  </a:cubicBezTo>
                  <a:lnTo>
                    <a:pt x="37153" y="8083"/>
                  </a:lnTo>
                  <a:lnTo>
                    <a:pt x="37665" y="8083"/>
                  </a:lnTo>
                  <a:cubicBezTo>
                    <a:pt x="37711" y="8083"/>
                    <a:pt x="37758" y="8037"/>
                    <a:pt x="37758" y="7967"/>
                  </a:cubicBezTo>
                  <a:cubicBezTo>
                    <a:pt x="38316" y="4547"/>
                    <a:pt x="36781" y="709"/>
                    <a:pt x="32989" y="57"/>
                  </a:cubicBezTo>
                  <a:cubicBezTo>
                    <a:pt x="32719" y="20"/>
                    <a:pt x="32449" y="1"/>
                    <a:pt x="32179" y="1"/>
                  </a:cubicBezTo>
                  <a:close/>
                </a:path>
              </a:pathLst>
            </a:custGeom>
            <a:solidFill>
              <a:srgbClr val="5EBC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32"/>
            <p:cNvSpPr/>
            <p:nvPr/>
          </p:nvSpPr>
          <p:spPr>
            <a:xfrm>
              <a:off x="2525525" y="2479225"/>
              <a:ext cx="78650" cy="19650"/>
            </a:xfrm>
            <a:custGeom>
              <a:rect b="b" l="l" r="r" t="t"/>
              <a:pathLst>
                <a:path extrusionOk="0" h="786" w="3146">
                  <a:moveTo>
                    <a:pt x="581" y="0"/>
                  </a:moveTo>
                  <a:cubicBezTo>
                    <a:pt x="466" y="0"/>
                    <a:pt x="350" y="3"/>
                    <a:pt x="233" y="9"/>
                  </a:cubicBezTo>
                  <a:cubicBezTo>
                    <a:pt x="1" y="9"/>
                    <a:pt x="1" y="381"/>
                    <a:pt x="233" y="381"/>
                  </a:cubicBezTo>
                  <a:cubicBezTo>
                    <a:pt x="360" y="375"/>
                    <a:pt x="487" y="371"/>
                    <a:pt x="613" y="371"/>
                  </a:cubicBezTo>
                  <a:cubicBezTo>
                    <a:pt x="1387" y="371"/>
                    <a:pt x="2142" y="497"/>
                    <a:pt x="2862" y="777"/>
                  </a:cubicBezTo>
                  <a:cubicBezTo>
                    <a:pt x="2881" y="783"/>
                    <a:pt x="2899" y="786"/>
                    <a:pt x="2916" y="786"/>
                  </a:cubicBezTo>
                  <a:cubicBezTo>
                    <a:pt x="3086" y="786"/>
                    <a:pt x="3146" y="491"/>
                    <a:pt x="2955" y="428"/>
                  </a:cubicBezTo>
                  <a:cubicBezTo>
                    <a:pt x="2182" y="143"/>
                    <a:pt x="1390" y="0"/>
                    <a:pt x="581" y="0"/>
                  </a:cubicBezTo>
                  <a:close/>
                </a:path>
              </a:pathLst>
            </a:custGeom>
            <a:solidFill>
              <a:srgbClr val="5EBC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32"/>
            <p:cNvSpPr/>
            <p:nvPr/>
          </p:nvSpPr>
          <p:spPr>
            <a:xfrm>
              <a:off x="2548000" y="2440600"/>
              <a:ext cx="86375" cy="15250"/>
            </a:xfrm>
            <a:custGeom>
              <a:rect b="b" l="l" r="r" t="t"/>
              <a:pathLst>
                <a:path extrusionOk="0" h="610" w="3455">
                  <a:moveTo>
                    <a:pt x="1321" y="1"/>
                  </a:moveTo>
                  <a:cubicBezTo>
                    <a:pt x="951" y="1"/>
                    <a:pt x="582" y="29"/>
                    <a:pt x="218" y="88"/>
                  </a:cubicBezTo>
                  <a:cubicBezTo>
                    <a:pt x="0" y="132"/>
                    <a:pt x="89" y="442"/>
                    <a:pt x="274" y="442"/>
                  </a:cubicBezTo>
                  <a:cubicBezTo>
                    <a:pt x="286" y="442"/>
                    <a:pt x="298" y="440"/>
                    <a:pt x="311" y="437"/>
                  </a:cubicBezTo>
                  <a:cubicBezTo>
                    <a:pt x="661" y="386"/>
                    <a:pt x="1011" y="360"/>
                    <a:pt x="1359" y="360"/>
                  </a:cubicBezTo>
                  <a:cubicBezTo>
                    <a:pt x="1962" y="360"/>
                    <a:pt x="2560" y="438"/>
                    <a:pt x="3150" y="600"/>
                  </a:cubicBezTo>
                  <a:cubicBezTo>
                    <a:pt x="3171" y="607"/>
                    <a:pt x="3190" y="609"/>
                    <a:pt x="3209" y="609"/>
                  </a:cubicBezTo>
                  <a:cubicBezTo>
                    <a:pt x="3396" y="609"/>
                    <a:pt x="3454" y="315"/>
                    <a:pt x="3243" y="251"/>
                  </a:cubicBezTo>
                  <a:cubicBezTo>
                    <a:pt x="2621" y="88"/>
                    <a:pt x="1970" y="1"/>
                    <a:pt x="1321" y="1"/>
                  </a:cubicBezTo>
                  <a:close/>
                </a:path>
              </a:pathLst>
            </a:custGeom>
            <a:solidFill>
              <a:srgbClr val="5EBC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32"/>
            <p:cNvSpPr/>
            <p:nvPr/>
          </p:nvSpPr>
          <p:spPr>
            <a:xfrm>
              <a:off x="2582525" y="2353525"/>
              <a:ext cx="90075" cy="60800"/>
            </a:xfrm>
            <a:custGeom>
              <a:rect b="b" l="l" r="r" t="t"/>
              <a:pathLst>
                <a:path extrusionOk="0" h="2432" w="3603">
                  <a:moveTo>
                    <a:pt x="3350" y="0"/>
                  </a:moveTo>
                  <a:cubicBezTo>
                    <a:pt x="3291" y="0"/>
                    <a:pt x="3231" y="25"/>
                    <a:pt x="3188" y="82"/>
                  </a:cubicBezTo>
                  <a:cubicBezTo>
                    <a:pt x="2490" y="1175"/>
                    <a:pt x="1559" y="1966"/>
                    <a:pt x="210" y="2059"/>
                  </a:cubicBezTo>
                  <a:cubicBezTo>
                    <a:pt x="1" y="2083"/>
                    <a:pt x="1" y="2432"/>
                    <a:pt x="210" y="2432"/>
                  </a:cubicBezTo>
                  <a:cubicBezTo>
                    <a:pt x="1699" y="2315"/>
                    <a:pt x="2722" y="1454"/>
                    <a:pt x="3490" y="268"/>
                  </a:cubicBezTo>
                  <a:cubicBezTo>
                    <a:pt x="3603" y="123"/>
                    <a:pt x="3482" y="0"/>
                    <a:pt x="3350" y="0"/>
                  </a:cubicBezTo>
                  <a:close/>
                </a:path>
              </a:pathLst>
            </a:custGeom>
            <a:solidFill>
              <a:srgbClr val="5EBC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32"/>
            <p:cNvSpPr/>
            <p:nvPr/>
          </p:nvSpPr>
          <p:spPr>
            <a:xfrm>
              <a:off x="2721750" y="2443225"/>
              <a:ext cx="87875" cy="66175"/>
            </a:xfrm>
            <a:custGeom>
              <a:rect b="b" l="l" r="r" t="t"/>
              <a:pathLst>
                <a:path extrusionOk="0" h="2647" w="3515">
                  <a:moveTo>
                    <a:pt x="3252" y="1"/>
                  </a:moveTo>
                  <a:cubicBezTo>
                    <a:pt x="3211" y="1"/>
                    <a:pt x="3169" y="16"/>
                    <a:pt x="3132" y="53"/>
                  </a:cubicBezTo>
                  <a:cubicBezTo>
                    <a:pt x="2225" y="914"/>
                    <a:pt x="1225" y="1682"/>
                    <a:pt x="155" y="2310"/>
                  </a:cubicBezTo>
                  <a:cubicBezTo>
                    <a:pt x="0" y="2406"/>
                    <a:pt x="86" y="2646"/>
                    <a:pt x="239" y="2646"/>
                  </a:cubicBezTo>
                  <a:cubicBezTo>
                    <a:pt x="270" y="2646"/>
                    <a:pt x="305" y="2636"/>
                    <a:pt x="341" y="2612"/>
                  </a:cubicBezTo>
                  <a:cubicBezTo>
                    <a:pt x="1434" y="1961"/>
                    <a:pt x="2458" y="1193"/>
                    <a:pt x="3388" y="286"/>
                  </a:cubicBezTo>
                  <a:cubicBezTo>
                    <a:pt x="3514" y="178"/>
                    <a:pt x="3390" y="1"/>
                    <a:pt x="3252" y="1"/>
                  </a:cubicBezTo>
                  <a:close/>
                </a:path>
              </a:pathLst>
            </a:custGeom>
            <a:solidFill>
              <a:srgbClr val="5EBC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32"/>
            <p:cNvSpPr/>
            <p:nvPr/>
          </p:nvSpPr>
          <p:spPr>
            <a:xfrm>
              <a:off x="2710775" y="2515925"/>
              <a:ext cx="105225" cy="88500"/>
            </a:xfrm>
            <a:custGeom>
              <a:rect b="b" l="l" r="r" t="t"/>
              <a:pathLst>
                <a:path extrusionOk="0" h="3540" w="4209">
                  <a:moveTo>
                    <a:pt x="3956" y="1"/>
                  </a:moveTo>
                  <a:cubicBezTo>
                    <a:pt x="3914" y="1"/>
                    <a:pt x="3870" y="16"/>
                    <a:pt x="3827" y="53"/>
                  </a:cubicBezTo>
                  <a:lnTo>
                    <a:pt x="128" y="3240"/>
                  </a:lnTo>
                  <a:cubicBezTo>
                    <a:pt x="0" y="3368"/>
                    <a:pt x="131" y="3539"/>
                    <a:pt x="271" y="3539"/>
                  </a:cubicBezTo>
                  <a:cubicBezTo>
                    <a:pt x="310" y="3539"/>
                    <a:pt x="349" y="3526"/>
                    <a:pt x="384" y="3496"/>
                  </a:cubicBezTo>
                  <a:lnTo>
                    <a:pt x="4083" y="286"/>
                  </a:lnTo>
                  <a:cubicBezTo>
                    <a:pt x="4209" y="178"/>
                    <a:pt x="4099" y="1"/>
                    <a:pt x="3956" y="1"/>
                  </a:cubicBezTo>
                  <a:close/>
                </a:path>
              </a:pathLst>
            </a:custGeom>
            <a:solidFill>
              <a:srgbClr val="5EBC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32"/>
            <p:cNvSpPr/>
            <p:nvPr/>
          </p:nvSpPr>
          <p:spPr>
            <a:xfrm>
              <a:off x="2897275" y="2818225"/>
              <a:ext cx="31900" cy="178300"/>
            </a:xfrm>
            <a:custGeom>
              <a:rect b="b" l="l" r="r" t="t"/>
              <a:pathLst>
                <a:path extrusionOk="0" h="7132" w="1276">
                  <a:moveTo>
                    <a:pt x="1020" y="0"/>
                  </a:moveTo>
                  <a:cubicBezTo>
                    <a:pt x="927" y="0"/>
                    <a:pt x="834" y="58"/>
                    <a:pt x="834" y="175"/>
                  </a:cubicBezTo>
                  <a:cubicBezTo>
                    <a:pt x="904" y="1268"/>
                    <a:pt x="904" y="2338"/>
                    <a:pt x="857" y="3432"/>
                  </a:cubicBezTo>
                  <a:cubicBezTo>
                    <a:pt x="834" y="4292"/>
                    <a:pt x="1020" y="6270"/>
                    <a:pt x="159" y="6782"/>
                  </a:cubicBezTo>
                  <a:cubicBezTo>
                    <a:pt x="1" y="6881"/>
                    <a:pt x="95" y="7132"/>
                    <a:pt x="257" y="7132"/>
                  </a:cubicBezTo>
                  <a:cubicBezTo>
                    <a:pt x="285" y="7132"/>
                    <a:pt x="314" y="7124"/>
                    <a:pt x="345" y="7107"/>
                  </a:cubicBezTo>
                  <a:cubicBezTo>
                    <a:pt x="1136" y="6619"/>
                    <a:pt x="1090" y="5595"/>
                    <a:pt x="1160" y="4804"/>
                  </a:cubicBezTo>
                  <a:cubicBezTo>
                    <a:pt x="1253" y="3269"/>
                    <a:pt x="1276" y="1710"/>
                    <a:pt x="1206" y="175"/>
                  </a:cubicBezTo>
                  <a:cubicBezTo>
                    <a:pt x="1206" y="58"/>
                    <a:pt x="1113" y="0"/>
                    <a:pt x="1020" y="0"/>
                  </a:cubicBezTo>
                  <a:close/>
                </a:path>
              </a:pathLst>
            </a:custGeom>
            <a:solidFill>
              <a:srgbClr val="5EBC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32"/>
            <p:cNvSpPr/>
            <p:nvPr/>
          </p:nvSpPr>
          <p:spPr>
            <a:xfrm>
              <a:off x="3001575" y="2030625"/>
              <a:ext cx="80575" cy="49050"/>
            </a:xfrm>
            <a:custGeom>
              <a:rect b="b" l="l" r="r" t="t"/>
              <a:pathLst>
                <a:path extrusionOk="0" h="1962" w="3223">
                  <a:moveTo>
                    <a:pt x="2827" y="412"/>
                  </a:moveTo>
                  <a:cubicBezTo>
                    <a:pt x="2734" y="994"/>
                    <a:pt x="2431" y="1482"/>
                    <a:pt x="1826" y="1599"/>
                  </a:cubicBezTo>
                  <a:cubicBezTo>
                    <a:pt x="1779" y="1607"/>
                    <a:pt x="1733" y="1611"/>
                    <a:pt x="1688" y="1611"/>
                  </a:cubicBezTo>
                  <a:cubicBezTo>
                    <a:pt x="1123" y="1611"/>
                    <a:pt x="669" y="977"/>
                    <a:pt x="454" y="482"/>
                  </a:cubicBezTo>
                  <a:lnTo>
                    <a:pt x="454" y="482"/>
                  </a:lnTo>
                  <a:cubicBezTo>
                    <a:pt x="799" y="576"/>
                    <a:pt x="1159" y="623"/>
                    <a:pt x="1520" y="623"/>
                  </a:cubicBezTo>
                  <a:cubicBezTo>
                    <a:pt x="1961" y="623"/>
                    <a:pt x="2405" y="553"/>
                    <a:pt x="2827" y="412"/>
                  </a:cubicBezTo>
                  <a:close/>
                  <a:moveTo>
                    <a:pt x="222" y="0"/>
                  </a:moveTo>
                  <a:cubicBezTo>
                    <a:pt x="104" y="0"/>
                    <a:pt x="0" y="136"/>
                    <a:pt x="58" y="273"/>
                  </a:cubicBezTo>
                  <a:cubicBezTo>
                    <a:pt x="35" y="296"/>
                    <a:pt x="35" y="342"/>
                    <a:pt x="58" y="389"/>
                  </a:cubicBezTo>
                  <a:cubicBezTo>
                    <a:pt x="276" y="1063"/>
                    <a:pt x="880" y="1961"/>
                    <a:pt x="1680" y="1961"/>
                  </a:cubicBezTo>
                  <a:cubicBezTo>
                    <a:pt x="1735" y="1961"/>
                    <a:pt x="1792" y="1957"/>
                    <a:pt x="1850" y="1948"/>
                  </a:cubicBezTo>
                  <a:cubicBezTo>
                    <a:pt x="2734" y="1808"/>
                    <a:pt x="3176" y="1017"/>
                    <a:pt x="3222" y="180"/>
                  </a:cubicBezTo>
                  <a:cubicBezTo>
                    <a:pt x="3222" y="110"/>
                    <a:pt x="3199" y="63"/>
                    <a:pt x="3129" y="40"/>
                  </a:cubicBezTo>
                  <a:cubicBezTo>
                    <a:pt x="3102" y="13"/>
                    <a:pt x="3075" y="1"/>
                    <a:pt x="3047" y="1"/>
                  </a:cubicBezTo>
                  <a:cubicBezTo>
                    <a:pt x="3028" y="1"/>
                    <a:pt x="3009" y="7"/>
                    <a:pt x="2990" y="17"/>
                  </a:cubicBezTo>
                  <a:cubicBezTo>
                    <a:pt x="2514" y="149"/>
                    <a:pt x="1979" y="266"/>
                    <a:pt x="1452" y="266"/>
                  </a:cubicBezTo>
                  <a:cubicBezTo>
                    <a:pt x="1050" y="266"/>
                    <a:pt x="653" y="198"/>
                    <a:pt x="291" y="17"/>
                  </a:cubicBezTo>
                  <a:cubicBezTo>
                    <a:pt x="268" y="5"/>
                    <a:pt x="245" y="0"/>
                    <a:pt x="222" y="0"/>
                  </a:cubicBezTo>
                  <a:close/>
                </a:path>
              </a:pathLst>
            </a:custGeom>
            <a:solidFill>
              <a:srgbClr val="5EBC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32"/>
            <p:cNvSpPr/>
            <p:nvPr/>
          </p:nvSpPr>
          <p:spPr>
            <a:xfrm>
              <a:off x="2686375" y="2081100"/>
              <a:ext cx="39825" cy="151050"/>
            </a:xfrm>
            <a:custGeom>
              <a:rect b="b" l="l" r="r" t="t"/>
              <a:pathLst>
                <a:path extrusionOk="0" h="6042" w="1593">
                  <a:moveTo>
                    <a:pt x="238" y="0"/>
                  </a:moveTo>
                  <a:cubicBezTo>
                    <a:pt x="115" y="0"/>
                    <a:pt x="0" y="169"/>
                    <a:pt x="104" y="324"/>
                  </a:cubicBezTo>
                  <a:cubicBezTo>
                    <a:pt x="1267" y="1673"/>
                    <a:pt x="1174" y="4186"/>
                    <a:pt x="1081" y="5884"/>
                  </a:cubicBezTo>
                  <a:cubicBezTo>
                    <a:pt x="1081" y="5989"/>
                    <a:pt x="1168" y="6041"/>
                    <a:pt x="1255" y="6041"/>
                  </a:cubicBezTo>
                  <a:cubicBezTo>
                    <a:pt x="1343" y="6041"/>
                    <a:pt x="1430" y="5989"/>
                    <a:pt x="1430" y="5884"/>
                  </a:cubicBezTo>
                  <a:cubicBezTo>
                    <a:pt x="1523" y="4093"/>
                    <a:pt x="1593" y="1511"/>
                    <a:pt x="360" y="68"/>
                  </a:cubicBezTo>
                  <a:cubicBezTo>
                    <a:pt x="324" y="20"/>
                    <a:pt x="280" y="0"/>
                    <a:pt x="238" y="0"/>
                  </a:cubicBezTo>
                  <a:close/>
                </a:path>
              </a:pathLst>
            </a:custGeom>
            <a:solidFill>
              <a:srgbClr val="5EBC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32"/>
            <p:cNvSpPr/>
            <p:nvPr/>
          </p:nvSpPr>
          <p:spPr>
            <a:xfrm>
              <a:off x="2729950" y="2140650"/>
              <a:ext cx="30575" cy="115075"/>
            </a:xfrm>
            <a:custGeom>
              <a:rect b="b" l="l" r="r" t="t"/>
              <a:pathLst>
                <a:path extrusionOk="0" h="4603" w="1223">
                  <a:moveTo>
                    <a:pt x="807" y="1"/>
                  </a:moveTo>
                  <a:cubicBezTo>
                    <a:pt x="716" y="1"/>
                    <a:pt x="629" y="59"/>
                    <a:pt x="641" y="175"/>
                  </a:cubicBezTo>
                  <a:cubicBezTo>
                    <a:pt x="687" y="1501"/>
                    <a:pt x="873" y="3200"/>
                    <a:pt x="82" y="4340"/>
                  </a:cubicBezTo>
                  <a:cubicBezTo>
                    <a:pt x="0" y="4471"/>
                    <a:pt x="139" y="4603"/>
                    <a:pt x="268" y="4603"/>
                  </a:cubicBezTo>
                  <a:cubicBezTo>
                    <a:pt x="322" y="4603"/>
                    <a:pt x="374" y="4580"/>
                    <a:pt x="408" y="4526"/>
                  </a:cubicBezTo>
                  <a:cubicBezTo>
                    <a:pt x="1222" y="3293"/>
                    <a:pt x="1060" y="1571"/>
                    <a:pt x="990" y="175"/>
                  </a:cubicBezTo>
                  <a:cubicBezTo>
                    <a:pt x="990" y="59"/>
                    <a:pt x="897" y="1"/>
                    <a:pt x="807" y="1"/>
                  </a:cubicBezTo>
                  <a:close/>
                </a:path>
              </a:pathLst>
            </a:custGeom>
            <a:solidFill>
              <a:srgbClr val="5EBC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32"/>
            <p:cNvSpPr/>
            <p:nvPr/>
          </p:nvSpPr>
          <p:spPr>
            <a:xfrm>
              <a:off x="2899425" y="1941175"/>
              <a:ext cx="29225" cy="45900"/>
            </a:xfrm>
            <a:custGeom>
              <a:rect b="b" l="l" r="r" t="t"/>
              <a:pathLst>
                <a:path extrusionOk="0" h="1836" w="1169">
                  <a:moveTo>
                    <a:pt x="339" y="1"/>
                  </a:moveTo>
                  <a:cubicBezTo>
                    <a:pt x="1" y="1"/>
                    <a:pt x="79" y="652"/>
                    <a:pt x="120" y="919"/>
                  </a:cubicBezTo>
                  <a:cubicBezTo>
                    <a:pt x="143" y="1338"/>
                    <a:pt x="445" y="1710"/>
                    <a:pt x="864" y="1827"/>
                  </a:cubicBezTo>
                  <a:cubicBezTo>
                    <a:pt x="885" y="1833"/>
                    <a:pt x="905" y="1836"/>
                    <a:pt x="924" y="1836"/>
                  </a:cubicBezTo>
                  <a:cubicBezTo>
                    <a:pt x="1111" y="1836"/>
                    <a:pt x="1169" y="1541"/>
                    <a:pt x="957" y="1478"/>
                  </a:cubicBezTo>
                  <a:cubicBezTo>
                    <a:pt x="701" y="1408"/>
                    <a:pt x="538" y="1222"/>
                    <a:pt x="492" y="966"/>
                  </a:cubicBezTo>
                  <a:cubicBezTo>
                    <a:pt x="492" y="780"/>
                    <a:pt x="469" y="570"/>
                    <a:pt x="399" y="384"/>
                  </a:cubicBezTo>
                  <a:lnTo>
                    <a:pt x="399" y="384"/>
                  </a:lnTo>
                  <a:cubicBezTo>
                    <a:pt x="426" y="395"/>
                    <a:pt x="451" y="400"/>
                    <a:pt x="473" y="400"/>
                  </a:cubicBezTo>
                  <a:cubicBezTo>
                    <a:pt x="644" y="400"/>
                    <a:pt x="677" y="118"/>
                    <a:pt x="492" y="35"/>
                  </a:cubicBezTo>
                  <a:cubicBezTo>
                    <a:pt x="433" y="11"/>
                    <a:pt x="383" y="1"/>
                    <a:pt x="339" y="1"/>
                  </a:cubicBezTo>
                  <a:close/>
                </a:path>
              </a:pathLst>
            </a:custGeom>
            <a:solidFill>
              <a:srgbClr val="5EBC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32"/>
            <p:cNvSpPr/>
            <p:nvPr/>
          </p:nvSpPr>
          <p:spPr>
            <a:xfrm>
              <a:off x="3151125" y="1935225"/>
              <a:ext cx="29300" cy="41375"/>
            </a:xfrm>
            <a:custGeom>
              <a:rect b="b" l="l" r="r" t="t"/>
              <a:pathLst>
                <a:path extrusionOk="0" h="1655" w="1172">
                  <a:moveTo>
                    <a:pt x="498" y="0"/>
                  </a:moveTo>
                  <a:cubicBezTo>
                    <a:pt x="349" y="0"/>
                    <a:pt x="228" y="185"/>
                    <a:pt x="358" y="297"/>
                  </a:cubicBezTo>
                  <a:cubicBezTo>
                    <a:pt x="730" y="599"/>
                    <a:pt x="358" y="1088"/>
                    <a:pt x="125" y="1343"/>
                  </a:cubicBezTo>
                  <a:cubicBezTo>
                    <a:pt x="1" y="1485"/>
                    <a:pt x="120" y="1654"/>
                    <a:pt x="256" y="1654"/>
                  </a:cubicBezTo>
                  <a:cubicBezTo>
                    <a:pt x="298" y="1654"/>
                    <a:pt x="342" y="1638"/>
                    <a:pt x="381" y="1599"/>
                  </a:cubicBezTo>
                  <a:cubicBezTo>
                    <a:pt x="730" y="1204"/>
                    <a:pt x="1172" y="506"/>
                    <a:pt x="614" y="41"/>
                  </a:cubicBezTo>
                  <a:cubicBezTo>
                    <a:pt x="576" y="12"/>
                    <a:pt x="536" y="0"/>
                    <a:pt x="498" y="0"/>
                  </a:cubicBezTo>
                  <a:close/>
                </a:path>
              </a:pathLst>
            </a:custGeom>
            <a:solidFill>
              <a:srgbClr val="5EBC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32"/>
            <p:cNvSpPr/>
            <p:nvPr/>
          </p:nvSpPr>
          <p:spPr>
            <a:xfrm>
              <a:off x="3003200" y="1756500"/>
              <a:ext cx="93475" cy="116225"/>
            </a:xfrm>
            <a:custGeom>
              <a:rect b="b" l="l" r="r" t="t"/>
              <a:pathLst>
                <a:path extrusionOk="0" h="4649" w="3739">
                  <a:moveTo>
                    <a:pt x="297" y="0"/>
                  </a:moveTo>
                  <a:cubicBezTo>
                    <a:pt x="81" y="0"/>
                    <a:pt x="1" y="328"/>
                    <a:pt x="226" y="373"/>
                  </a:cubicBezTo>
                  <a:cubicBezTo>
                    <a:pt x="1180" y="536"/>
                    <a:pt x="2180" y="792"/>
                    <a:pt x="2739" y="1676"/>
                  </a:cubicBezTo>
                  <a:cubicBezTo>
                    <a:pt x="3297" y="2514"/>
                    <a:pt x="3367" y="3514"/>
                    <a:pt x="3367" y="4491"/>
                  </a:cubicBezTo>
                  <a:cubicBezTo>
                    <a:pt x="3390" y="4596"/>
                    <a:pt x="3477" y="4648"/>
                    <a:pt x="3561" y="4648"/>
                  </a:cubicBezTo>
                  <a:cubicBezTo>
                    <a:pt x="3646" y="4648"/>
                    <a:pt x="3727" y="4596"/>
                    <a:pt x="3739" y="4491"/>
                  </a:cubicBezTo>
                  <a:cubicBezTo>
                    <a:pt x="3716" y="3374"/>
                    <a:pt x="3599" y="2188"/>
                    <a:pt x="2901" y="1281"/>
                  </a:cubicBezTo>
                  <a:cubicBezTo>
                    <a:pt x="2273" y="443"/>
                    <a:pt x="1319" y="187"/>
                    <a:pt x="319" y="1"/>
                  </a:cubicBezTo>
                  <a:cubicBezTo>
                    <a:pt x="312" y="0"/>
                    <a:pt x="304" y="0"/>
                    <a:pt x="297" y="0"/>
                  </a:cubicBezTo>
                  <a:close/>
                </a:path>
              </a:pathLst>
            </a:custGeom>
            <a:solidFill>
              <a:srgbClr val="5EBC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32"/>
            <p:cNvSpPr/>
            <p:nvPr/>
          </p:nvSpPr>
          <p:spPr>
            <a:xfrm>
              <a:off x="3064225" y="1750050"/>
              <a:ext cx="65600" cy="108700"/>
            </a:xfrm>
            <a:custGeom>
              <a:rect b="b" l="l" r="r" t="t"/>
              <a:pathLst>
                <a:path extrusionOk="0" h="4348" w="2624">
                  <a:moveTo>
                    <a:pt x="258" y="0"/>
                  </a:moveTo>
                  <a:cubicBezTo>
                    <a:pt x="109" y="0"/>
                    <a:pt x="1" y="231"/>
                    <a:pt x="158" y="329"/>
                  </a:cubicBezTo>
                  <a:cubicBezTo>
                    <a:pt x="1484" y="1166"/>
                    <a:pt x="2275" y="2632"/>
                    <a:pt x="2252" y="4191"/>
                  </a:cubicBezTo>
                  <a:cubicBezTo>
                    <a:pt x="2263" y="4295"/>
                    <a:pt x="2345" y="4348"/>
                    <a:pt x="2426" y="4348"/>
                  </a:cubicBezTo>
                  <a:cubicBezTo>
                    <a:pt x="2508" y="4348"/>
                    <a:pt x="2589" y="4295"/>
                    <a:pt x="2601" y="4191"/>
                  </a:cubicBezTo>
                  <a:cubicBezTo>
                    <a:pt x="2624" y="2516"/>
                    <a:pt x="1763" y="934"/>
                    <a:pt x="344" y="27"/>
                  </a:cubicBezTo>
                  <a:cubicBezTo>
                    <a:pt x="315" y="8"/>
                    <a:pt x="286" y="0"/>
                    <a:pt x="258" y="0"/>
                  </a:cubicBezTo>
                  <a:close/>
                </a:path>
              </a:pathLst>
            </a:custGeom>
            <a:solidFill>
              <a:srgbClr val="5EBC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32"/>
            <p:cNvSpPr/>
            <p:nvPr/>
          </p:nvSpPr>
          <p:spPr>
            <a:xfrm>
              <a:off x="3110375" y="1762200"/>
              <a:ext cx="52975" cy="111825"/>
            </a:xfrm>
            <a:custGeom>
              <a:rect b="b" l="l" r="r" t="t"/>
              <a:pathLst>
                <a:path extrusionOk="0" h="4473" w="2119">
                  <a:moveTo>
                    <a:pt x="264" y="0"/>
                  </a:moveTo>
                  <a:cubicBezTo>
                    <a:pt x="125" y="0"/>
                    <a:pt x="0" y="182"/>
                    <a:pt x="127" y="308"/>
                  </a:cubicBezTo>
                  <a:cubicBezTo>
                    <a:pt x="1220" y="1402"/>
                    <a:pt x="1499" y="2891"/>
                    <a:pt x="1755" y="4356"/>
                  </a:cubicBezTo>
                  <a:cubicBezTo>
                    <a:pt x="1764" y="4437"/>
                    <a:pt x="1822" y="4473"/>
                    <a:pt x="1888" y="4473"/>
                  </a:cubicBezTo>
                  <a:cubicBezTo>
                    <a:pt x="1992" y="4473"/>
                    <a:pt x="2118" y="4383"/>
                    <a:pt x="2104" y="4240"/>
                  </a:cubicBezTo>
                  <a:cubicBezTo>
                    <a:pt x="1825" y="2728"/>
                    <a:pt x="1522" y="1192"/>
                    <a:pt x="382" y="52"/>
                  </a:cubicBezTo>
                  <a:cubicBezTo>
                    <a:pt x="346" y="16"/>
                    <a:pt x="304" y="0"/>
                    <a:pt x="264" y="0"/>
                  </a:cubicBezTo>
                  <a:close/>
                </a:path>
              </a:pathLst>
            </a:custGeom>
            <a:solidFill>
              <a:srgbClr val="5EBC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32"/>
            <p:cNvSpPr/>
            <p:nvPr/>
          </p:nvSpPr>
          <p:spPr>
            <a:xfrm>
              <a:off x="2907300" y="1796175"/>
              <a:ext cx="26100" cy="20350"/>
            </a:xfrm>
            <a:custGeom>
              <a:rect b="b" l="l" r="r" t="t"/>
              <a:pathLst>
                <a:path extrusionOk="0" h="814" w="1044">
                  <a:moveTo>
                    <a:pt x="796" y="1"/>
                  </a:moveTo>
                  <a:cubicBezTo>
                    <a:pt x="752" y="1"/>
                    <a:pt x="706" y="20"/>
                    <a:pt x="666" y="66"/>
                  </a:cubicBezTo>
                  <a:cubicBezTo>
                    <a:pt x="526" y="229"/>
                    <a:pt x="363" y="368"/>
                    <a:pt x="177" y="485"/>
                  </a:cubicBezTo>
                  <a:cubicBezTo>
                    <a:pt x="0" y="583"/>
                    <a:pt x="89" y="813"/>
                    <a:pt x="246" y="813"/>
                  </a:cubicBezTo>
                  <a:cubicBezTo>
                    <a:pt x="275" y="813"/>
                    <a:pt x="307" y="805"/>
                    <a:pt x="340" y="787"/>
                  </a:cubicBezTo>
                  <a:cubicBezTo>
                    <a:pt x="549" y="648"/>
                    <a:pt x="759" y="485"/>
                    <a:pt x="921" y="299"/>
                  </a:cubicBezTo>
                  <a:cubicBezTo>
                    <a:pt x="1044" y="176"/>
                    <a:pt x="929" y="1"/>
                    <a:pt x="796" y="1"/>
                  </a:cubicBezTo>
                  <a:close/>
                </a:path>
              </a:pathLst>
            </a:custGeom>
            <a:solidFill>
              <a:srgbClr val="5EBC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32"/>
            <p:cNvSpPr/>
            <p:nvPr/>
          </p:nvSpPr>
          <p:spPr>
            <a:xfrm>
              <a:off x="2917000" y="1815850"/>
              <a:ext cx="16025" cy="12725"/>
            </a:xfrm>
            <a:custGeom>
              <a:rect b="b" l="l" r="r" t="t"/>
              <a:pathLst>
                <a:path extrusionOk="0" h="509" w="641">
                  <a:moveTo>
                    <a:pt x="396" y="1"/>
                  </a:moveTo>
                  <a:cubicBezTo>
                    <a:pt x="356" y="1"/>
                    <a:pt x="315" y="15"/>
                    <a:pt x="278" y="47"/>
                  </a:cubicBezTo>
                  <a:cubicBezTo>
                    <a:pt x="231" y="93"/>
                    <a:pt x="161" y="163"/>
                    <a:pt x="91" y="209"/>
                  </a:cubicBezTo>
                  <a:cubicBezTo>
                    <a:pt x="0" y="337"/>
                    <a:pt x="110" y="508"/>
                    <a:pt x="240" y="508"/>
                  </a:cubicBezTo>
                  <a:cubicBezTo>
                    <a:pt x="275" y="508"/>
                    <a:pt x="312" y="495"/>
                    <a:pt x="347" y="465"/>
                  </a:cubicBezTo>
                  <a:lnTo>
                    <a:pt x="533" y="279"/>
                  </a:lnTo>
                  <a:cubicBezTo>
                    <a:pt x="641" y="154"/>
                    <a:pt x="528" y="1"/>
                    <a:pt x="396" y="1"/>
                  </a:cubicBezTo>
                  <a:close/>
                </a:path>
              </a:pathLst>
            </a:custGeom>
            <a:solidFill>
              <a:srgbClr val="5EBC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32"/>
            <p:cNvSpPr/>
            <p:nvPr/>
          </p:nvSpPr>
          <p:spPr>
            <a:xfrm>
              <a:off x="2897050" y="1852100"/>
              <a:ext cx="18475" cy="55500"/>
            </a:xfrm>
            <a:custGeom>
              <a:rect b="b" l="l" r="r" t="t"/>
              <a:pathLst>
                <a:path extrusionOk="0" h="2220" w="739">
                  <a:moveTo>
                    <a:pt x="201" y="1"/>
                  </a:moveTo>
                  <a:cubicBezTo>
                    <a:pt x="98" y="1"/>
                    <a:pt x="1" y="76"/>
                    <a:pt x="29" y="202"/>
                  </a:cubicBezTo>
                  <a:cubicBezTo>
                    <a:pt x="191" y="807"/>
                    <a:pt x="308" y="1435"/>
                    <a:pt x="378" y="2063"/>
                  </a:cubicBezTo>
                  <a:cubicBezTo>
                    <a:pt x="378" y="2168"/>
                    <a:pt x="471" y="2220"/>
                    <a:pt x="561" y="2220"/>
                  </a:cubicBezTo>
                  <a:cubicBezTo>
                    <a:pt x="651" y="2220"/>
                    <a:pt x="738" y="2168"/>
                    <a:pt x="727" y="2063"/>
                  </a:cubicBezTo>
                  <a:cubicBezTo>
                    <a:pt x="657" y="1388"/>
                    <a:pt x="540" y="737"/>
                    <a:pt x="378" y="109"/>
                  </a:cubicBezTo>
                  <a:cubicBezTo>
                    <a:pt x="340" y="34"/>
                    <a:pt x="270" y="1"/>
                    <a:pt x="201" y="1"/>
                  </a:cubicBezTo>
                  <a:close/>
                </a:path>
              </a:pathLst>
            </a:custGeom>
            <a:solidFill>
              <a:srgbClr val="5EBC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32"/>
            <p:cNvSpPr/>
            <p:nvPr/>
          </p:nvSpPr>
          <p:spPr>
            <a:xfrm>
              <a:off x="3023375" y="1732075"/>
              <a:ext cx="27350" cy="12075"/>
            </a:xfrm>
            <a:custGeom>
              <a:rect b="b" l="l" r="r" t="t"/>
              <a:pathLst>
                <a:path extrusionOk="0" h="483" w="1094">
                  <a:moveTo>
                    <a:pt x="192" y="0"/>
                  </a:moveTo>
                  <a:cubicBezTo>
                    <a:pt x="1" y="0"/>
                    <a:pt x="7" y="350"/>
                    <a:pt x="210" y="350"/>
                  </a:cubicBezTo>
                  <a:cubicBezTo>
                    <a:pt x="419" y="350"/>
                    <a:pt x="605" y="397"/>
                    <a:pt x="792" y="466"/>
                  </a:cubicBezTo>
                  <a:cubicBezTo>
                    <a:pt x="819" y="477"/>
                    <a:pt x="844" y="482"/>
                    <a:pt x="867" y="482"/>
                  </a:cubicBezTo>
                  <a:cubicBezTo>
                    <a:pt x="1042" y="482"/>
                    <a:pt x="1093" y="200"/>
                    <a:pt x="908" y="117"/>
                  </a:cubicBezTo>
                  <a:cubicBezTo>
                    <a:pt x="675" y="48"/>
                    <a:pt x="443" y="1"/>
                    <a:pt x="210" y="1"/>
                  </a:cubicBezTo>
                  <a:cubicBezTo>
                    <a:pt x="204" y="0"/>
                    <a:pt x="198" y="0"/>
                    <a:pt x="192" y="0"/>
                  </a:cubicBezTo>
                  <a:close/>
                </a:path>
              </a:pathLst>
            </a:custGeom>
            <a:solidFill>
              <a:srgbClr val="5EBC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32"/>
            <p:cNvSpPr/>
            <p:nvPr/>
          </p:nvSpPr>
          <p:spPr>
            <a:xfrm>
              <a:off x="3050450" y="1722525"/>
              <a:ext cx="23325" cy="14900"/>
            </a:xfrm>
            <a:custGeom>
              <a:rect b="b" l="l" r="r" t="t"/>
              <a:pathLst>
                <a:path extrusionOk="0" h="596" w="933">
                  <a:moveTo>
                    <a:pt x="256" y="0"/>
                  </a:moveTo>
                  <a:cubicBezTo>
                    <a:pt x="98" y="0"/>
                    <a:pt x="0" y="240"/>
                    <a:pt x="174" y="337"/>
                  </a:cubicBezTo>
                  <a:lnTo>
                    <a:pt x="593" y="569"/>
                  </a:lnTo>
                  <a:cubicBezTo>
                    <a:pt x="622" y="587"/>
                    <a:pt x="651" y="595"/>
                    <a:pt x="679" y="595"/>
                  </a:cubicBezTo>
                  <a:cubicBezTo>
                    <a:pt x="827" y="595"/>
                    <a:pt x="932" y="365"/>
                    <a:pt x="755" y="267"/>
                  </a:cubicBezTo>
                  <a:lnTo>
                    <a:pt x="360" y="34"/>
                  </a:lnTo>
                  <a:cubicBezTo>
                    <a:pt x="324" y="10"/>
                    <a:pt x="289" y="0"/>
                    <a:pt x="256" y="0"/>
                  </a:cubicBezTo>
                  <a:close/>
                </a:path>
              </a:pathLst>
            </a:custGeom>
            <a:solidFill>
              <a:srgbClr val="5EBC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32"/>
            <p:cNvSpPr/>
            <p:nvPr/>
          </p:nvSpPr>
          <p:spPr>
            <a:xfrm>
              <a:off x="2795125" y="2924075"/>
              <a:ext cx="97850" cy="98675"/>
            </a:xfrm>
            <a:custGeom>
              <a:rect b="b" l="l" r="r" t="t"/>
              <a:pathLst>
                <a:path extrusionOk="0" h="3947" w="3914">
                  <a:moveTo>
                    <a:pt x="241" y="0"/>
                  </a:moveTo>
                  <a:cubicBezTo>
                    <a:pt x="121" y="0"/>
                    <a:pt x="0" y="123"/>
                    <a:pt x="81" y="268"/>
                  </a:cubicBezTo>
                  <a:cubicBezTo>
                    <a:pt x="965" y="1733"/>
                    <a:pt x="2151" y="2966"/>
                    <a:pt x="3571" y="3920"/>
                  </a:cubicBezTo>
                  <a:cubicBezTo>
                    <a:pt x="3600" y="3938"/>
                    <a:pt x="3629" y="3946"/>
                    <a:pt x="3657" y="3946"/>
                  </a:cubicBezTo>
                  <a:cubicBezTo>
                    <a:pt x="3806" y="3946"/>
                    <a:pt x="3914" y="3716"/>
                    <a:pt x="3757" y="3618"/>
                  </a:cubicBezTo>
                  <a:cubicBezTo>
                    <a:pt x="2384" y="2687"/>
                    <a:pt x="1244" y="1501"/>
                    <a:pt x="383" y="82"/>
                  </a:cubicBezTo>
                  <a:cubicBezTo>
                    <a:pt x="348" y="24"/>
                    <a:pt x="294" y="0"/>
                    <a:pt x="241" y="0"/>
                  </a:cubicBezTo>
                  <a:close/>
                </a:path>
              </a:pathLst>
            </a:custGeom>
            <a:solidFill>
              <a:srgbClr val="5EBC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32"/>
            <p:cNvSpPr/>
            <p:nvPr/>
          </p:nvSpPr>
          <p:spPr>
            <a:xfrm>
              <a:off x="2767900" y="2990750"/>
              <a:ext cx="80300" cy="48675"/>
            </a:xfrm>
            <a:custGeom>
              <a:rect b="b" l="l" r="r" t="t"/>
              <a:pathLst>
                <a:path extrusionOk="0" h="1947" w="3212">
                  <a:moveTo>
                    <a:pt x="277" y="0"/>
                  </a:moveTo>
                  <a:cubicBezTo>
                    <a:pt x="126" y="0"/>
                    <a:pt x="1" y="167"/>
                    <a:pt x="146" y="276"/>
                  </a:cubicBezTo>
                  <a:cubicBezTo>
                    <a:pt x="961" y="951"/>
                    <a:pt x="1868" y="1509"/>
                    <a:pt x="2845" y="1928"/>
                  </a:cubicBezTo>
                  <a:cubicBezTo>
                    <a:pt x="2874" y="1941"/>
                    <a:pt x="2903" y="1946"/>
                    <a:pt x="2930" y="1946"/>
                  </a:cubicBezTo>
                  <a:cubicBezTo>
                    <a:pt x="3098" y="1946"/>
                    <a:pt x="3211" y="1726"/>
                    <a:pt x="3031" y="1625"/>
                  </a:cubicBezTo>
                  <a:cubicBezTo>
                    <a:pt x="2077" y="1207"/>
                    <a:pt x="1193" y="672"/>
                    <a:pt x="402" y="43"/>
                  </a:cubicBezTo>
                  <a:cubicBezTo>
                    <a:pt x="362" y="13"/>
                    <a:pt x="318" y="0"/>
                    <a:pt x="277" y="0"/>
                  </a:cubicBezTo>
                  <a:close/>
                </a:path>
              </a:pathLst>
            </a:custGeom>
            <a:solidFill>
              <a:srgbClr val="5EBC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32"/>
            <p:cNvSpPr/>
            <p:nvPr/>
          </p:nvSpPr>
          <p:spPr>
            <a:xfrm>
              <a:off x="2768675" y="3063800"/>
              <a:ext cx="73850" cy="10075"/>
            </a:xfrm>
            <a:custGeom>
              <a:rect b="b" l="l" r="r" t="t"/>
              <a:pathLst>
                <a:path extrusionOk="0" h="403" w="2954">
                  <a:moveTo>
                    <a:pt x="1485" y="0"/>
                  </a:moveTo>
                  <a:cubicBezTo>
                    <a:pt x="1069" y="0"/>
                    <a:pt x="650" y="18"/>
                    <a:pt x="232" y="53"/>
                  </a:cubicBezTo>
                  <a:cubicBezTo>
                    <a:pt x="29" y="53"/>
                    <a:pt x="1" y="403"/>
                    <a:pt x="211" y="403"/>
                  </a:cubicBezTo>
                  <a:cubicBezTo>
                    <a:pt x="218" y="403"/>
                    <a:pt x="225" y="402"/>
                    <a:pt x="232" y="402"/>
                  </a:cubicBezTo>
                  <a:cubicBezTo>
                    <a:pt x="650" y="367"/>
                    <a:pt x="1069" y="349"/>
                    <a:pt x="1485" y="349"/>
                  </a:cubicBezTo>
                  <a:cubicBezTo>
                    <a:pt x="1901" y="349"/>
                    <a:pt x="2314" y="367"/>
                    <a:pt x="2721" y="402"/>
                  </a:cubicBezTo>
                  <a:cubicBezTo>
                    <a:pt x="2728" y="402"/>
                    <a:pt x="2735" y="403"/>
                    <a:pt x="2741" y="403"/>
                  </a:cubicBezTo>
                  <a:cubicBezTo>
                    <a:pt x="2953" y="403"/>
                    <a:pt x="2947" y="53"/>
                    <a:pt x="2721" y="53"/>
                  </a:cubicBezTo>
                  <a:cubicBezTo>
                    <a:pt x="2314" y="18"/>
                    <a:pt x="1901" y="0"/>
                    <a:pt x="1485" y="0"/>
                  </a:cubicBezTo>
                  <a:close/>
                </a:path>
              </a:pathLst>
            </a:custGeom>
            <a:solidFill>
              <a:srgbClr val="5EBC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32"/>
            <p:cNvSpPr/>
            <p:nvPr/>
          </p:nvSpPr>
          <p:spPr>
            <a:xfrm>
              <a:off x="2919275" y="3031925"/>
              <a:ext cx="77950" cy="10525"/>
            </a:xfrm>
            <a:custGeom>
              <a:rect b="b" l="l" r="r" t="t"/>
              <a:pathLst>
                <a:path extrusionOk="0" h="421" w="3118">
                  <a:moveTo>
                    <a:pt x="2906" y="1"/>
                  </a:moveTo>
                  <a:cubicBezTo>
                    <a:pt x="2899" y="1"/>
                    <a:pt x="2892" y="1"/>
                    <a:pt x="2885" y="2"/>
                  </a:cubicBezTo>
                  <a:cubicBezTo>
                    <a:pt x="2001" y="48"/>
                    <a:pt x="1117" y="71"/>
                    <a:pt x="233" y="71"/>
                  </a:cubicBezTo>
                  <a:cubicBezTo>
                    <a:pt x="0" y="71"/>
                    <a:pt x="0" y="420"/>
                    <a:pt x="233" y="420"/>
                  </a:cubicBezTo>
                  <a:cubicBezTo>
                    <a:pt x="1117" y="420"/>
                    <a:pt x="2001" y="420"/>
                    <a:pt x="2885" y="351"/>
                  </a:cubicBezTo>
                  <a:cubicBezTo>
                    <a:pt x="3111" y="351"/>
                    <a:pt x="3118" y="1"/>
                    <a:pt x="2906" y="1"/>
                  </a:cubicBezTo>
                  <a:close/>
                </a:path>
              </a:pathLst>
            </a:custGeom>
            <a:solidFill>
              <a:srgbClr val="5EBC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32"/>
            <p:cNvSpPr/>
            <p:nvPr/>
          </p:nvSpPr>
          <p:spPr>
            <a:xfrm>
              <a:off x="2916950" y="3064525"/>
              <a:ext cx="89075" cy="26425"/>
            </a:xfrm>
            <a:custGeom>
              <a:rect b="b" l="l" r="r" t="t"/>
              <a:pathLst>
                <a:path extrusionOk="0" h="1057" w="3563">
                  <a:moveTo>
                    <a:pt x="233" y="0"/>
                  </a:moveTo>
                  <a:cubicBezTo>
                    <a:pt x="7" y="23"/>
                    <a:pt x="1" y="374"/>
                    <a:pt x="212" y="374"/>
                  </a:cubicBezTo>
                  <a:cubicBezTo>
                    <a:pt x="219" y="374"/>
                    <a:pt x="226" y="373"/>
                    <a:pt x="233" y="373"/>
                  </a:cubicBezTo>
                  <a:cubicBezTo>
                    <a:pt x="303" y="363"/>
                    <a:pt x="373" y="359"/>
                    <a:pt x="444" y="359"/>
                  </a:cubicBezTo>
                  <a:cubicBezTo>
                    <a:pt x="891" y="359"/>
                    <a:pt x="1350" y="531"/>
                    <a:pt x="1792" y="652"/>
                  </a:cubicBezTo>
                  <a:lnTo>
                    <a:pt x="3257" y="1047"/>
                  </a:lnTo>
                  <a:cubicBezTo>
                    <a:pt x="3276" y="1054"/>
                    <a:pt x="3294" y="1056"/>
                    <a:pt x="3311" y="1056"/>
                  </a:cubicBezTo>
                  <a:cubicBezTo>
                    <a:pt x="3485" y="1056"/>
                    <a:pt x="3562" y="762"/>
                    <a:pt x="3350" y="698"/>
                  </a:cubicBezTo>
                  <a:lnTo>
                    <a:pt x="1675" y="256"/>
                  </a:lnTo>
                  <a:cubicBezTo>
                    <a:pt x="1210" y="70"/>
                    <a:pt x="722" y="0"/>
                    <a:pt x="233" y="0"/>
                  </a:cubicBezTo>
                  <a:close/>
                </a:path>
              </a:pathLst>
            </a:custGeom>
            <a:solidFill>
              <a:srgbClr val="5EBC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32"/>
            <p:cNvSpPr/>
            <p:nvPr/>
          </p:nvSpPr>
          <p:spPr>
            <a:xfrm>
              <a:off x="2885550" y="2806575"/>
              <a:ext cx="12225" cy="149075"/>
            </a:xfrm>
            <a:custGeom>
              <a:rect b="b" l="l" r="r" t="t"/>
              <a:pathLst>
                <a:path extrusionOk="0" h="5963" w="489">
                  <a:moveTo>
                    <a:pt x="314" y="1"/>
                  </a:moveTo>
                  <a:cubicBezTo>
                    <a:pt x="227" y="1"/>
                    <a:pt x="140" y="59"/>
                    <a:pt x="140" y="175"/>
                  </a:cubicBezTo>
                  <a:cubicBezTo>
                    <a:pt x="70" y="2060"/>
                    <a:pt x="0" y="3921"/>
                    <a:pt x="23" y="5805"/>
                  </a:cubicBezTo>
                  <a:cubicBezTo>
                    <a:pt x="35" y="5910"/>
                    <a:pt x="116" y="5962"/>
                    <a:pt x="198" y="5962"/>
                  </a:cubicBezTo>
                  <a:cubicBezTo>
                    <a:pt x="279" y="5962"/>
                    <a:pt x="361" y="5910"/>
                    <a:pt x="372" y="5805"/>
                  </a:cubicBezTo>
                  <a:cubicBezTo>
                    <a:pt x="349" y="3921"/>
                    <a:pt x="419" y="2060"/>
                    <a:pt x="489" y="175"/>
                  </a:cubicBezTo>
                  <a:cubicBezTo>
                    <a:pt x="489" y="59"/>
                    <a:pt x="401" y="1"/>
                    <a:pt x="314" y="1"/>
                  </a:cubicBezTo>
                  <a:close/>
                </a:path>
              </a:pathLst>
            </a:custGeom>
            <a:solidFill>
              <a:srgbClr val="5EBC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32"/>
            <p:cNvSpPr/>
            <p:nvPr/>
          </p:nvSpPr>
          <p:spPr>
            <a:xfrm>
              <a:off x="2863675" y="4099550"/>
              <a:ext cx="289100" cy="46575"/>
            </a:xfrm>
            <a:custGeom>
              <a:rect b="b" l="l" r="r" t="t"/>
              <a:pathLst>
                <a:path extrusionOk="0" h="1863" w="11564">
                  <a:moveTo>
                    <a:pt x="241" y="0"/>
                  </a:moveTo>
                  <a:cubicBezTo>
                    <a:pt x="111" y="0"/>
                    <a:pt x="1" y="169"/>
                    <a:pt x="107" y="311"/>
                  </a:cubicBezTo>
                  <a:cubicBezTo>
                    <a:pt x="852" y="1079"/>
                    <a:pt x="1922" y="1102"/>
                    <a:pt x="2922" y="1242"/>
                  </a:cubicBezTo>
                  <a:lnTo>
                    <a:pt x="7436" y="1823"/>
                  </a:lnTo>
                  <a:cubicBezTo>
                    <a:pt x="7689" y="1850"/>
                    <a:pt x="7948" y="1863"/>
                    <a:pt x="8209" y="1863"/>
                  </a:cubicBezTo>
                  <a:cubicBezTo>
                    <a:pt x="8644" y="1863"/>
                    <a:pt x="9084" y="1826"/>
                    <a:pt x="9506" y="1754"/>
                  </a:cubicBezTo>
                  <a:cubicBezTo>
                    <a:pt x="10134" y="1661"/>
                    <a:pt x="10972" y="1591"/>
                    <a:pt x="11437" y="1126"/>
                  </a:cubicBezTo>
                  <a:cubicBezTo>
                    <a:pt x="11563" y="999"/>
                    <a:pt x="11438" y="818"/>
                    <a:pt x="11299" y="818"/>
                  </a:cubicBezTo>
                  <a:cubicBezTo>
                    <a:pt x="11259" y="818"/>
                    <a:pt x="11218" y="833"/>
                    <a:pt x="11181" y="870"/>
                  </a:cubicBezTo>
                  <a:cubicBezTo>
                    <a:pt x="10716" y="1335"/>
                    <a:pt x="9692" y="1381"/>
                    <a:pt x="9087" y="1451"/>
                  </a:cubicBezTo>
                  <a:cubicBezTo>
                    <a:pt x="8808" y="1486"/>
                    <a:pt x="8529" y="1504"/>
                    <a:pt x="8253" y="1504"/>
                  </a:cubicBezTo>
                  <a:cubicBezTo>
                    <a:pt x="7976" y="1504"/>
                    <a:pt x="7703" y="1486"/>
                    <a:pt x="7436" y="1451"/>
                  </a:cubicBezTo>
                  <a:lnTo>
                    <a:pt x="3923" y="1009"/>
                  </a:lnTo>
                  <a:cubicBezTo>
                    <a:pt x="2783" y="870"/>
                    <a:pt x="1201" y="939"/>
                    <a:pt x="363" y="55"/>
                  </a:cubicBezTo>
                  <a:cubicBezTo>
                    <a:pt x="325" y="17"/>
                    <a:pt x="282" y="0"/>
                    <a:pt x="241" y="0"/>
                  </a:cubicBezTo>
                  <a:close/>
                </a:path>
              </a:pathLst>
            </a:custGeom>
            <a:solidFill>
              <a:srgbClr val="5EBC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32"/>
            <p:cNvSpPr/>
            <p:nvPr/>
          </p:nvSpPr>
          <p:spPr>
            <a:xfrm>
              <a:off x="2262400" y="4279000"/>
              <a:ext cx="239200" cy="180925"/>
            </a:xfrm>
            <a:custGeom>
              <a:rect b="b" l="l" r="r" t="t"/>
              <a:pathLst>
                <a:path extrusionOk="0" h="7237" w="9568">
                  <a:moveTo>
                    <a:pt x="9352" y="1"/>
                  </a:moveTo>
                  <a:cubicBezTo>
                    <a:pt x="9278" y="1"/>
                    <a:pt x="9205" y="42"/>
                    <a:pt x="9176" y="136"/>
                  </a:cubicBezTo>
                  <a:cubicBezTo>
                    <a:pt x="8967" y="880"/>
                    <a:pt x="8269" y="1485"/>
                    <a:pt x="7734" y="1997"/>
                  </a:cubicBezTo>
                  <a:cubicBezTo>
                    <a:pt x="7059" y="2625"/>
                    <a:pt x="6478" y="3346"/>
                    <a:pt x="5873" y="4021"/>
                  </a:cubicBezTo>
                  <a:cubicBezTo>
                    <a:pt x="5053" y="4932"/>
                    <a:pt x="3135" y="6884"/>
                    <a:pt x="1571" y="6884"/>
                  </a:cubicBezTo>
                  <a:cubicBezTo>
                    <a:pt x="1137" y="6884"/>
                    <a:pt x="731" y="6734"/>
                    <a:pt x="383" y="6370"/>
                  </a:cubicBezTo>
                  <a:cubicBezTo>
                    <a:pt x="346" y="6334"/>
                    <a:pt x="305" y="6318"/>
                    <a:pt x="264" y="6318"/>
                  </a:cubicBezTo>
                  <a:cubicBezTo>
                    <a:pt x="126" y="6318"/>
                    <a:pt x="1" y="6500"/>
                    <a:pt x="127" y="6626"/>
                  </a:cubicBezTo>
                  <a:cubicBezTo>
                    <a:pt x="545" y="7063"/>
                    <a:pt x="1019" y="7237"/>
                    <a:pt x="1513" y="7237"/>
                  </a:cubicBezTo>
                  <a:cubicBezTo>
                    <a:pt x="2863" y="7237"/>
                    <a:pt x="4359" y="5938"/>
                    <a:pt x="5245" y="5137"/>
                  </a:cubicBezTo>
                  <a:cubicBezTo>
                    <a:pt x="6199" y="4277"/>
                    <a:pt x="6943" y="3230"/>
                    <a:pt x="7874" y="2346"/>
                  </a:cubicBezTo>
                  <a:cubicBezTo>
                    <a:pt x="8502" y="1764"/>
                    <a:pt x="9293" y="1090"/>
                    <a:pt x="9525" y="229"/>
                  </a:cubicBezTo>
                  <a:cubicBezTo>
                    <a:pt x="9567" y="90"/>
                    <a:pt x="9460" y="1"/>
                    <a:pt x="9352" y="1"/>
                  </a:cubicBezTo>
                  <a:close/>
                </a:path>
              </a:pathLst>
            </a:custGeom>
            <a:solidFill>
              <a:srgbClr val="5EBC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32"/>
            <p:cNvSpPr/>
            <p:nvPr/>
          </p:nvSpPr>
          <p:spPr>
            <a:xfrm>
              <a:off x="2405275" y="4074350"/>
              <a:ext cx="109825" cy="25575"/>
            </a:xfrm>
            <a:custGeom>
              <a:rect b="b" l="l" r="r" t="t"/>
              <a:pathLst>
                <a:path extrusionOk="0" h="1023" w="4393">
                  <a:moveTo>
                    <a:pt x="292" y="0"/>
                  </a:moveTo>
                  <a:cubicBezTo>
                    <a:pt x="119" y="0"/>
                    <a:pt x="0" y="261"/>
                    <a:pt x="205" y="342"/>
                  </a:cubicBezTo>
                  <a:cubicBezTo>
                    <a:pt x="1230" y="787"/>
                    <a:pt x="2351" y="1023"/>
                    <a:pt x="3476" y="1023"/>
                  </a:cubicBezTo>
                  <a:cubicBezTo>
                    <a:pt x="3704" y="1023"/>
                    <a:pt x="3932" y="1013"/>
                    <a:pt x="4159" y="994"/>
                  </a:cubicBezTo>
                  <a:cubicBezTo>
                    <a:pt x="4392" y="970"/>
                    <a:pt x="4392" y="621"/>
                    <a:pt x="4159" y="621"/>
                  </a:cubicBezTo>
                  <a:cubicBezTo>
                    <a:pt x="3925" y="642"/>
                    <a:pt x="3691" y="653"/>
                    <a:pt x="3458" y="653"/>
                  </a:cubicBezTo>
                  <a:cubicBezTo>
                    <a:pt x="2392" y="653"/>
                    <a:pt x="1341" y="436"/>
                    <a:pt x="367" y="17"/>
                  </a:cubicBezTo>
                  <a:cubicBezTo>
                    <a:pt x="342" y="5"/>
                    <a:pt x="316" y="0"/>
                    <a:pt x="292" y="0"/>
                  </a:cubicBezTo>
                  <a:close/>
                </a:path>
              </a:pathLst>
            </a:custGeom>
            <a:solidFill>
              <a:srgbClr val="5EBC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32"/>
            <p:cNvSpPr/>
            <p:nvPr/>
          </p:nvSpPr>
          <p:spPr>
            <a:xfrm>
              <a:off x="2893200" y="3913800"/>
              <a:ext cx="91825" cy="21375"/>
            </a:xfrm>
            <a:custGeom>
              <a:rect b="b" l="l" r="r" t="t"/>
              <a:pathLst>
                <a:path extrusionOk="0" h="855" w="3673">
                  <a:moveTo>
                    <a:pt x="289" y="0"/>
                  </a:moveTo>
                  <a:cubicBezTo>
                    <a:pt x="117" y="0"/>
                    <a:pt x="1" y="239"/>
                    <a:pt x="183" y="320"/>
                  </a:cubicBezTo>
                  <a:cubicBezTo>
                    <a:pt x="1015" y="727"/>
                    <a:pt x="1848" y="855"/>
                    <a:pt x="2739" y="855"/>
                  </a:cubicBezTo>
                  <a:cubicBezTo>
                    <a:pt x="2968" y="855"/>
                    <a:pt x="3202" y="846"/>
                    <a:pt x="3440" y="832"/>
                  </a:cubicBezTo>
                  <a:cubicBezTo>
                    <a:pt x="3672" y="832"/>
                    <a:pt x="3672" y="483"/>
                    <a:pt x="3440" y="483"/>
                  </a:cubicBezTo>
                  <a:cubicBezTo>
                    <a:pt x="3234" y="492"/>
                    <a:pt x="3032" y="497"/>
                    <a:pt x="2834" y="497"/>
                  </a:cubicBezTo>
                  <a:cubicBezTo>
                    <a:pt x="1978" y="497"/>
                    <a:pt x="1181" y="396"/>
                    <a:pt x="369" y="18"/>
                  </a:cubicBezTo>
                  <a:cubicBezTo>
                    <a:pt x="341" y="6"/>
                    <a:pt x="314" y="0"/>
                    <a:pt x="289" y="0"/>
                  </a:cubicBezTo>
                  <a:close/>
                </a:path>
              </a:pathLst>
            </a:custGeom>
            <a:solidFill>
              <a:srgbClr val="5EBC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32"/>
            <p:cNvSpPr/>
            <p:nvPr/>
          </p:nvSpPr>
          <p:spPr>
            <a:xfrm>
              <a:off x="2988950" y="3453575"/>
              <a:ext cx="81400" cy="21225"/>
            </a:xfrm>
            <a:custGeom>
              <a:rect b="b" l="l" r="r" t="t"/>
              <a:pathLst>
                <a:path extrusionOk="0" h="849" w="3256">
                  <a:moveTo>
                    <a:pt x="2979" y="1"/>
                  </a:moveTo>
                  <a:cubicBezTo>
                    <a:pt x="2973" y="1"/>
                    <a:pt x="2966" y="1"/>
                    <a:pt x="2960" y="2"/>
                  </a:cubicBezTo>
                  <a:cubicBezTo>
                    <a:pt x="2029" y="141"/>
                    <a:pt x="1098" y="304"/>
                    <a:pt x="191" y="514"/>
                  </a:cubicBezTo>
                  <a:cubicBezTo>
                    <a:pt x="1" y="556"/>
                    <a:pt x="61" y="849"/>
                    <a:pt x="230" y="849"/>
                  </a:cubicBezTo>
                  <a:cubicBezTo>
                    <a:pt x="247" y="849"/>
                    <a:pt x="265" y="846"/>
                    <a:pt x="284" y="839"/>
                  </a:cubicBezTo>
                  <a:cubicBezTo>
                    <a:pt x="1215" y="653"/>
                    <a:pt x="2122" y="490"/>
                    <a:pt x="3053" y="351"/>
                  </a:cubicBezTo>
                  <a:cubicBezTo>
                    <a:pt x="3255" y="328"/>
                    <a:pt x="3175" y="1"/>
                    <a:pt x="2979" y="1"/>
                  </a:cubicBezTo>
                  <a:close/>
                </a:path>
              </a:pathLst>
            </a:custGeom>
            <a:solidFill>
              <a:srgbClr val="5EBC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32"/>
            <p:cNvSpPr/>
            <p:nvPr/>
          </p:nvSpPr>
          <p:spPr>
            <a:xfrm>
              <a:off x="2994875" y="3482075"/>
              <a:ext cx="69225" cy="21975"/>
            </a:xfrm>
            <a:custGeom>
              <a:rect b="b" l="l" r="r" t="t"/>
              <a:pathLst>
                <a:path extrusionOk="0" h="879" w="2769">
                  <a:moveTo>
                    <a:pt x="213" y="1"/>
                  </a:moveTo>
                  <a:cubicBezTo>
                    <a:pt x="1" y="1"/>
                    <a:pt x="8" y="351"/>
                    <a:pt x="233" y="351"/>
                  </a:cubicBezTo>
                  <a:cubicBezTo>
                    <a:pt x="1001" y="397"/>
                    <a:pt x="1769" y="583"/>
                    <a:pt x="2490" y="863"/>
                  </a:cubicBezTo>
                  <a:cubicBezTo>
                    <a:pt x="2514" y="873"/>
                    <a:pt x="2537" y="878"/>
                    <a:pt x="2558" y="878"/>
                  </a:cubicBezTo>
                  <a:cubicBezTo>
                    <a:pt x="2717" y="878"/>
                    <a:pt x="2768" y="599"/>
                    <a:pt x="2583" y="537"/>
                  </a:cubicBezTo>
                  <a:cubicBezTo>
                    <a:pt x="1839" y="234"/>
                    <a:pt x="1024" y="48"/>
                    <a:pt x="233" y="2"/>
                  </a:cubicBezTo>
                  <a:cubicBezTo>
                    <a:pt x="226" y="1"/>
                    <a:pt x="219" y="1"/>
                    <a:pt x="213" y="1"/>
                  </a:cubicBezTo>
                  <a:close/>
                </a:path>
              </a:pathLst>
            </a:custGeom>
            <a:solidFill>
              <a:srgbClr val="5EBC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32"/>
            <p:cNvSpPr/>
            <p:nvPr/>
          </p:nvSpPr>
          <p:spPr>
            <a:xfrm>
              <a:off x="2605575" y="3518900"/>
              <a:ext cx="51125" cy="40500"/>
            </a:xfrm>
            <a:custGeom>
              <a:rect b="b" l="l" r="r" t="t"/>
              <a:pathLst>
                <a:path extrusionOk="0" h="1620" w="2045">
                  <a:moveTo>
                    <a:pt x="287" y="1"/>
                  </a:moveTo>
                  <a:cubicBezTo>
                    <a:pt x="133" y="1"/>
                    <a:pt x="0" y="186"/>
                    <a:pt x="149" y="297"/>
                  </a:cubicBezTo>
                  <a:lnTo>
                    <a:pt x="1661" y="1576"/>
                  </a:lnTo>
                  <a:cubicBezTo>
                    <a:pt x="1701" y="1606"/>
                    <a:pt x="1743" y="1619"/>
                    <a:pt x="1783" y="1619"/>
                  </a:cubicBezTo>
                  <a:cubicBezTo>
                    <a:pt x="1929" y="1619"/>
                    <a:pt x="2045" y="1448"/>
                    <a:pt x="1917" y="1320"/>
                  </a:cubicBezTo>
                  <a:lnTo>
                    <a:pt x="405" y="41"/>
                  </a:lnTo>
                  <a:cubicBezTo>
                    <a:pt x="367" y="13"/>
                    <a:pt x="326" y="1"/>
                    <a:pt x="287" y="1"/>
                  </a:cubicBezTo>
                  <a:close/>
                </a:path>
              </a:pathLst>
            </a:custGeom>
            <a:solidFill>
              <a:srgbClr val="5EBC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32"/>
            <p:cNvSpPr/>
            <p:nvPr/>
          </p:nvSpPr>
          <p:spPr>
            <a:xfrm>
              <a:off x="2594650" y="3555150"/>
              <a:ext cx="42450" cy="24950"/>
            </a:xfrm>
            <a:custGeom>
              <a:rect b="b" l="l" r="r" t="t"/>
              <a:pathLst>
                <a:path extrusionOk="0" h="998" w="1698">
                  <a:moveTo>
                    <a:pt x="227" y="0"/>
                  </a:moveTo>
                  <a:cubicBezTo>
                    <a:pt x="59" y="0"/>
                    <a:pt x="1" y="275"/>
                    <a:pt x="190" y="359"/>
                  </a:cubicBezTo>
                  <a:cubicBezTo>
                    <a:pt x="609" y="499"/>
                    <a:pt x="1028" y="685"/>
                    <a:pt x="1377" y="964"/>
                  </a:cubicBezTo>
                  <a:cubicBezTo>
                    <a:pt x="1409" y="988"/>
                    <a:pt x="1440" y="998"/>
                    <a:pt x="1469" y="998"/>
                  </a:cubicBezTo>
                  <a:cubicBezTo>
                    <a:pt x="1609" y="998"/>
                    <a:pt x="1698" y="758"/>
                    <a:pt x="1563" y="661"/>
                  </a:cubicBezTo>
                  <a:cubicBezTo>
                    <a:pt x="1167" y="359"/>
                    <a:pt x="749" y="150"/>
                    <a:pt x="283" y="10"/>
                  </a:cubicBezTo>
                  <a:cubicBezTo>
                    <a:pt x="263" y="3"/>
                    <a:pt x="244" y="0"/>
                    <a:pt x="227" y="0"/>
                  </a:cubicBezTo>
                  <a:close/>
                </a:path>
              </a:pathLst>
            </a:custGeom>
            <a:solidFill>
              <a:srgbClr val="5EBC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32"/>
            <p:cNvSpPr/>
            <p:nvPr/>
          </p:nvSpPr>
          <p:spPr>
            <a:xfrm>
              <a:off x="2702275" y="2597650"/>
              <a:ext cx="97425" cy="65925"/>
            </a:xfrm>
            <a:custGeom>
              <a:rect b="b" l="l" r="r" t="t"/>
              <a:pathLst>
                <a:path extrusionOk="0" h="2637" w="3897">
                  <a:moveTo>
                    <a:pt x="3610" y="1"/>
                  </a:moveTo>
                  <a:cubicBezTo>
                    <a:pt x="3571" y="1"/>
                    <a:pt x="3530" y="13"/>
                    <a:pt x="3493" y="41"/>
                  </a:cubicBezTo>
                  <a:cubicBezTo>
                    <a:pt x="2422" y="879"/>
                    <a:pt x="1306" y="1623"/>
                    <a:pt x="143" y="2321"/>
                  </a:cubicBezTo>
                  <a:cubicBezTo>
                    <a:pt x="0" y="2443"/>
                    <a:pt x="107" y="2636"/>
                    <a:pt x="260" y="2636"/>
                  </a:cubicBezTo>
                  <a:cubicBezTo>
                    <a:pt x="282" y="2636"/>
                    <a:pt x="305" y="2632"/>
                    <a:pt x="329" y="2623"/>
                  </a:cubicBezTo>
                  <a:cubicBezTo>
                    <a:pt x="1515" y="1925"/>
                    <a:pt x="2655" y="1135"/>
                    <a:pt x="3748" y="297"/>
                  </a:cubicBezTo>
                  <a:cubicBezTo>
                    <a:pt x="3897" y="186"/>
                    <a:pt x="3764" y="1"/>
                    <a:pt x="3610" y="1"/>
                  </a:cubicBezTo>
                  <a:close/>
                </a:path>
              </a:pathLst>
            </a:custGeom>
            <a:solidFill>
              <a:srgbClr val="5EBC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32"/>
            <p:cNvSpPr/>
            <p:nvPr/>
          </p:nvSpPr>
          <p:spPr>
            <a:xfrm>
              <a:off x="2996050" y="2207550"/>
              <a:ext cx="16450" cy="29000"/>
            </a:xfrm>
            <a:custGeom>
              <a:rect b="b" l="l" r="r" t="t"/>
              <a:pathLst>
                <a:path extrusionOk="0" h="1160" w="658">
                  <a:moveTo>
                    <a:pt x="314" y="0"/>
                  </a:moveTo>
                  <a:cubicBezTo>
                    <a:pt x="263" y="0"/>
                    <a:pt x="215" y="24"/>
                    <a:pt x="186" y="82"/>
                  </a:cubicBezTo>
                  <a:cubicBezTo>
                    <a:pt x="0" y="407"/>
                    <a:pt x="23" y="803"/>
                    <a:pt x="256" y="1082"/>
                  </a:cubicBezTo>
                  <a:cubicBezTo>
                    <a:pt x="290" y="1137"/>
                    <a:pt x="342" y="1159"/>
                    <a:pt x="395" y="1159"/>
                  </a:cubicBezTo>
                  <a:cubicBezTo>
                    <a:pt x="523" y="1159"/>
                    <a:pt x="657" y="1028"/>
                    <a:pt x="559" y="896"/>
                  </a:cubicBezTo>
                  <a:cubicBezTo>
                    <a:pt x="396" y="733"/>
                    <a:pt x="372" y="477"/>
                    <a:pt x="489" y="268"/>
                  </a:cubicBezTo>
                  <a:cubicBezTo>
                    <a:pt x="553" y="123"/>
                    <a:pt x="428" y="0"/>
                    <a:pt x="314" y="0"/>
                  </a:cubicBezTo>
                  <a:close/>
                </a:path>
              </a:pathLst>
            </a:custGeom>
            <a:solidFill>
              <a:srgbClr val="5EBC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32"/>
            <p:cNvSpPr/>
            <p:nvPr/>
          </p:nvSpPr>
          <p:spPr>
            <a:xfrm>
              <a:off x="2987900" y="2319625"/>
              <a:ext cx="17050" cy="32550"/>
            </a:xfrm>
            <a:custGeom>
              <a:rect b="b" l="l" r="r" t="t"/>
              <a:pathLst>
                <a:path extrusionOk="0" h="1302" w="682">
                  <a:moveTo>
                    <a:pt x="442" y="1"/>
                  </a:moveTo>
                  <a:cubicBezTo>
                    <a:pt x="402" y="1"/>
                    <a:pt x="360" y="20"/>
                    <a:pt x="326" y="65"/>
                  </a:cubicBezTo>
                  <a:cubicBezTo>
                    <a:pt x="47" y="391"/>
                    <a:pt x="1" y="833"/>
                    <a:pt x="210" y="1205"/>
                  </a:cubicBezTo>
                  <a:cubicBezTo>
                    <a:pt x="248" y="1273"/>
                    <a:pt x="305" y="1302"/>
                    <a:pt x="361" y="1302"/>
                  </a:cubicBezTo>
                  <a:cubicBezTo>
                    <a:pt x="478" y="1302"/>
                    <a:pt x="591" y="1176"/>
                    <a:pt x="512" y="1019"/>
                  </a:cubicBezTo>
                  <a:cubicBezTo>
                    <a:pt x="396" y="810"/>
                    <a:pt x="419" y="531"/>
                    <a:pt x="559" y="321"/>
                  </a:cubicBezTo>
                  <a:cubicBezTo>
                    <a:pt x="682" y="181"/>
                    <a:pt x="566" y="1"/>
                    <a:pt x="442" y="1"/>
                  </a:cubicBezTo>
                  <a:close/>
                </a:path>
              </a:pathLst>
            </a:custGeom>
            <a:solidFill>
              <a:srgbClr val="5EBC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32"/>
            <p:cNvSpPr/>
            <p:nvPr/>
          </p:nvSpPr>
          <p:spPr>
            <a:xfrm>
              <a:off x="2985000" y="2468425"/>
              <a:ext cx="19950" cy="32475"/>
            </a:xfrm>
            <a:custGeom>
              <a:rect b="b" l="l" r="r" t="t"/>
              <a:pathLst>
                <a:path extrusionOk="0" h="1299" w="798">
                  <a:moveTo>
                    <a:pt x="338" y="0"/>
                  </a:moveTo>
                  <a:cubicBezTo>
                    <a:pt x="287" y="0"/>
                    <a:pt x="238" y="27"/>
                    <a:pt x="210" y="92"/>
                  </a:cubicBezTo>
                  <a:cubicBezTo>
                    <a:pt x="0" y="488"/>
                    <a:pt x="93" y="953"/>
                    <a:pt x="419" y="1255"/>
                  </a:cubicBezTo>
                  <a:cubicBezTo>
                    <a:pt x="454" y="1285"/>
                    <a:pt x="493" y="1298"/>
                    <a:pt x="532" y="1298"/>
                  </a:cubicBezTo>
                  <a:cubicBezTo>
                    <a:pt x="671" y="1298"/>
                    <a:pt x="798" y="1127"/>
                    <a:pt x="652" y="999"/>
                  </a:cubicBezTo>
                  <a:cubicBezTo>
                    <a:pt x="442" y="813"/>
                    <a:pt x="396" y="511"/>
                    <a:pt x="512" y="278"/>
                  </a:cubicBezTo>
                  <a:cubicBezTo>
                    <a:pt x="576" y="134"/>
                    <a:pt x="452" y="0"/>
                    <a:pt x="338" y="0"/>
                  </a:cubicBezTo>
                  <a:close/>
                </a:path>
              </a:pathLst>
            </a:custGeom>
            <a:solidFill>
              <a:srgbClr val="5EBC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32"/>
            <p:cNvSpPr/>
            <p:nvPr/>
          </p:nvSpPr>
          <p:spPr>
            <a:xfrm>
              <a:off x="2979175" y="2600850"/>
              <a:ext cx="18875" cy="30300"/>
            </a:xfrm>
            <a:custGeom>
              <a:rect b="b" l="l" r="r" t="t"/>
              <a:pathLst>
                <a:path extrusionOk="0" h="1212" w="755">
                  <a:moveTo>
                    <a:pt x="491" y="1"/>
                  </a:moveTo>
                  <a:cubicBezTo>
                    <a:pt x="451" y="1"/>
                    <a:pt x="410" y="16"/>
                    <a:pt x="373" y="53"/>
                  </a:cubicBezTo>
                  <a:cubicBezTo>
                    <a:pt x="117" y="332"/>
                    <a:pt x="1" y="704"/>
                    <a:pt x="70" y="1076"/>
                  </a:cubicBezTo>
                  <a:cubicBezTo>
                    <a:pt x="89" y="1170"/>
                    <a:pt x="153" y="1211"/>
                    <a:pt x="222" y="1211"/>
                  </a:cubicBezTo>
                  <a:cubicBezTo>
                    <a:pt x="323" y="1211"/>
                    <a:pt x="433" y="1122"/>
                    <a:pt x="419" y="983"/>
                  </a:cubicBezTo>
                  <a:cubicBezTo>
                    <a:pt x="373" y="727"/>
                    <a:pt x="466" y="471"/>
                    <a:pt x="629" y="309"/>
                  </a:cubicBezTo>
                  <a:cubicBezTo>
                    <a:pt x="755" y="182"/>
                    <a:pt x="630" y="1"/>
                    <a:pt x="491" y="1"/>
                  </a:cubicBezTo>
                  <a:close/>
                </a:path>
              </a:pathLst>
            </a:custGeom>
            <a:solidFill>
              <a:srgbClr val="5EBC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32"/>
            <p:cNvSpPr/>
            <p:nvPr/>
          </p:nvSpPr>
          <p:spPr>
            <a:xfrm>
              <a:off x="2947775" y="2726750"/>
              <a:ext cx="19775" cy="26525"/>
            </a:xfrm>
            <a:custGeom>
              <a:rect b="b" l="l" r="r" t="t"/>
              <a:pathLst>
                <a:path extrusionOk="0" h="1061" w="791">
                  <a:moveTo>
                    <a:pt x="514" y="1"/>
                  </a:moveTo>
                  <a:cubicBezTo>
                    <a:pt x="491" y="1"/>
                    <a:pt x="467" y="6"/>
                    <a:pt x="442" y="18"/>
                  </a:cubicBezTo>
                  <a:cubicBezTo>
                    <a:pt x="93" y="228"/>
                    <a:pt x="0" y="693"/>
                    <a:pt x="279" y="995"/>
                  </a:cubicBezTo>
                  <a:cubicBezTo>
                    <a:pt x="314" y="1041"/>
                    <a:pt x="355" y="1060"/>
                    <a:pt x="395" y="1060"/>
                  </a:cubicBezTo>
                  <a:cubicBezTo>
                    <a:pt x="519" y="1060"/>
                    <a:pt x="635" y="880"/>
                    <a:pt x="512" y="740"/>
                  </a:cubicBezTo>
                  <a:cubicBezTo>
                    <a:pt x="419" y="600"/>
                    <a:pt x="466" y="414"/>
                    <a:pt x="628" y="321"/>
                  </a:cubicBezTo>
                  <a:cubicBezTo>
                    <a:pt x="790" y="240"/>
                    <a:pt x="671" y="1"/>
                    <a:pt x="514" y="1"/>
                  </a:cubicBezTo>
                  <a:close/>
                </a:path>
              </a:pathLst>
            </a:custGeom>
            <a:solidFill>
              <a:srgbClr val="5EBC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32"/>
            <p:cNvSpPr/>
            <p:nvPr/>
          </p:nvSpPr>
          <p:spPr>
            <a:xfrm>
              <a:off x="2771275" y="2795850"/>
              <a:ext cx="58725" cy="99425"/>
            </a:xfrm>
            <a:custGeom>
              <a:rect b="b" l="l" r="r" t="t"/>
              <a:pathLst>
                <a:path extrusionOk="0" h="3977" w="2349">
                  <a:moveTo>
                    <a:pt x="2109" y="1"/>
                  </a:moveTo>
                  <a:cubicBezTo>
                    <a:pt x="2056" y="1"/>
                    <a:pt x="2002" y="28"/>
                    <a:pt x="1966" y="93"/>
                  </a:cubicBezTo>
                  <a:cubicBezTo>
                    <a:pt x="1314" y="1279"/>
                    <a:pt x="686" y="2489"/>
                    <a:pt x="81" y="3698"/>
                  </a:cubicBezTo>
                  <a:cubicBezTo>
                    <a:pt x="1" y="3843"/>
                    <a:pt x="131" y="3976"/>
                    <a:pt x="250" y="3976"/>
                  </a:cubicBezTo>
                  <a:cubicBezTo>
                    <a:pt x="304" y="3976"/>
                    <a:pt x="355" y="3949"/>
                    <a:pt x="384" y="3885"/>
                  </a:cubicBezTo>
                  <a:cubicBezTo>
                    <a:pt x="988" y="2675"/>
                    <a:pt x="1617" y="1465"/>
                    <a:pt x="2268" y="279"/>
                  </a:cubicBezTo>
                  <a:cubicBezTo>
                    <a:pt x="2348" y="134"/>
                    <a:pt x="2229" y="1"/>
                    <a:pt x="2109" y="1"/>
                  </a:cubicBezTo>
                  <a:close/>
                </a:path>
              </a:pathLst>
            </a:custGeom>
            <a:solidFill>
              <a:srgbClr val="5EBC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32"/>
            <p:cNvSpPr/>
            <p:nvPr/>
          </p:nvSpPr>
          <p:spPr>
            <a:xfrm>
              <a:off x="2508075" y="3424075"/>
              <a:ext cx="50050" cy="123200"/>
            </a:xfrm>
            <a:custGeom>
              <a:rect b="b" l="l" r="r" t="t"/>
              <a:pathLst>
                <a:path extrusionOk="0" h="4928" w="2002">
                  <a:moveTo>
                    <a:pt x="315" y="0"/>
                  </a:moveTo>
                  <a:cubicBezTo>
                    <a:pt x="247" y="0"/>
                    <a:pt x="182" y="41"/>
                    <a:pt x="164" y="135"/>
                  </a:cubicBezTo>
                  <a:cubicBezTo>
                    <a:pt x="1" y="1182"/>
                    <a:pt x="71" y="2252"/>
                    <a:pt x="373" y="3252"/>
                  </a:cubicBezTo>
                  <a:cubicBezTo>
                    <a:pt x="580" y="3965"/>
                    <a:pt x="878" y="4928"/>
                    <a:pt x="1738" y="4928"/>
                  </a:cubicBezTo>
                  <a:cubicBezTo>
                    <a:pt x="1748" y="4928"/>
                    <a:pt x="1759" y="4928"/>
                    <a:pt x="1769" y="4927"/>
                  </a:cubicBezTo>
                  <a:cubicBezTo>
                    <a:pt x="2002" y="4927"/>
                    <a:pt x="2002" y="4555"/>
                    <a:pt x="1769" y="4555"/>
                  </a:cubicBezTo>
                  <a:cubicBezTo>
                    <a:pt x="1763" y="4555"/>
                    <a:pt x="1757" y="4555"/>
                    <a:pt x="1751" y="4555"/>
                  </a:cubicBezTo>
                  <a:cubicBezTo>
                    <a:pt x="950" y="4555"/>
                    <a:pt x="651" y="3039"/>
                    <a:pt x="536" y="2461"/>
                  </a:cubicBezTo>
                  <a:cubicBezTo>
                    <a:pt x="396" y="1717"/>
                    <a:pt x="396" y="972"/>
                    <a:pt x="513" y="228"/>
                  </a:cubicBezTo>
                  <a:cubicBezTo>
                    <a:pt x="527" y="89"/>
                    <a:pt x="416" y="0"/>
                    <a:pt x="315" y="0"/>
                  </a:cubicBezTo>
                  <a:close/>
                </a:path>
              </a:pathLst>
            </a:custGeom>
            <a:solidFill>
              <a:srgbClr val="5EBC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32"/>
            <p:cNvSpPr/>
            <p:nvPr/>
          </p:nvSpPr>
          <p:spPr>
            <a:xfrm>
              <a:off x="2491650" y="3561025"/>
              <a:ext cx="58000" cy="63750"/>
            </a:xfrm>
            <a:custGeom>
              <a:rect b="b" l="l" r="r" t="t"/>
              <a:pathLst>
                <a:path extrusionOk="0" h="2550" w="2320">
                  <a:moveTo>
                    <a:pt x="263" y="0"/>
                  </a:moveTo>
                  <a:cubicBezTo>
                    <a:pt x="135" y="0"/>
                    <a:pt x="1" y="132"/>
                    <a:pt x="100" y="264"/>
                  </a:cubicBezTo>
                  <a:cubicBezTo>
                    <a:pt x="611" y="1078"/>
                    <a:pt x="1239" y="1822"/>
                    <a:pt x="1937" y="2497"/>
                  </a:cubicBezTo>
                  <a:cubicBezTo>
                    <a:pt x="1974" y="2534"/>
                    <a:pt x="2016" y="2549"/>
                    <a:pt x="2056" y="2549"/>
                  </a:cubicBezTo>
                  <a:cubicBezTo>
                    <a:pt x="2194" y="2549"/>
                    <a:pt x="2319" y="2367"/>
                    <a:pt x="2193" y="2241"/>
                  </a:cubicBezTo>
                  <a:cubicBezTo>
                    <a:pt x="1495" y="1590"/>
                    <a:pt x="914" y="868"/>
                    <a:pt x="402" y="77"/>
                  </a:cubicBezTo>
                  <a:cubicBezTo>
                    <a:pt x="368" y="23"/>
                    <a:pt x="316" y="0"/>
                    <a:pt x="263" y="0"/>
                  </a:cubicBezTo>
                  <a:close/>
                </a:path>
              </a:pathLst>
            </a:custGeom>
            <a:solidFill>
              <a:srgbClr val="5EBC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32"/>
            <p:cNvSpPr/>
            <p:nvPr/>
          </p:nvSpPr>
          <p:spPr>
            <a:xfrm>
              <a:off x="2969000" y="3277100"/>
              <a:ext cx="67500" cy="142675"/>
            </a:xfrm>
            <a:custGeom>
              <a:rect b="b" l="l" r="r" t="t"/>
              <a:pathLst>
                <a:path extrusionOk="0" h="5707" w="2700">
                  <a:moveTo>
                    <a:pt x="178" y="0"/>
                  </a:moveTo>
                  <a:cubicBezTo>
                    <a:pt x="88" y="0"/>
                    <a:pt x="0" y="58"/>
                    <a:pt x="12" y="175"/>
                  </a:cubicBezTo>
                  <a:cubicBezTo>
                    <a:pt x="198" y="2199"/>
                    <a:pt x="1012" y="4106"/>
                    <a:pt x="2338" y="5642"/>
                  </a:cubicBezTo>
                  <a:cubicBezTo>
                    <a:pt x="2379" y="5688"/>
                    <a:pt x="2423" y="5707"/>
                    <a:pt x="2466" y="5707"/>
                  </a:cubicBezTo>
                  <a:cubicBezTo>
                    <a:pt x="2594" y="5707"/>
                    <a:pt x="2699" y="5532"/>
                    <a:pt x="2594" y="5409"/>
                  </a:cubicBezTo>
                  <a:cubicBezTo>
                    <a:pt x="1338" y="3920"/>
                    <a:pt x="547" y="2106"/>
                    <a:pt x="361" y="175"/>
                  </a:cubicBezTo>
                  <a:cubicBezTo>
                    <a:pt x="361" y="58"/>
                    <a:pt x="268" y="0"/>
                    <a:pt x="178" y="0"/>
                  </a:cubicBezTo>
                  <a:close/>
                </a:path>
              </a:pathLst>
            </a:custGeom>
            <a:solidFill>
              <a:srgbClr val="5EBC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32"/>
            <p:cNvSpPr/>
            <p:nvPr/>
          </p:nvSpPr>
          <p:spPr>
            <a:xfrm>
              <a:off x="3037625" y="4095025"/>
              <a:ext cx="26925" cy="20350"/>
            </a:xfrm>
            <a:custGeom>
              <a:rect b="b" l="l" r="r" t="t"/>
              <a:pathLst>
                <a:path extrusionOk="0" h="814" w="1077">
                  <a:moveTo>
                    <a:pt x="827" y="1"/>
                  </a:moveTo>
                  <a:cubicBezTo>
                    <a:pt x="798" y="1"/>
                    <a:pt x="766" y="9"/>
                    <a:pt x="733" y="27"/>
                  </a:cubicBezTo>
                  <a:cubicBezTo>
                    <a:pt x="501" y="143"/>
                    <a:pt x="291" y="306"/>
                    <a:pt x="105" y="516"/>
                  </a:cubicBezTo>
                  <a:cubicBezTo>
                    <a:pt x="0" y="638"/>
                    <a:pt x="119" y="813"/>
                    <a:pt x="244" y="813"/>
                  </a:cubicBezTo>
                  <a:cubicBezTo>
                    <a:pt x="285" y="813"/>
                    <a:pt x="327" y="794"/>
                    <a:pt x="361" y="748"/>
                  </a:cubicBezTo>
                  <a:cubicBezTo>
                    <a:pt x="524" y="585"/>
                    <a:pt x="710" y="446"/>
                    <a:pt x="920" y="329"/>
                  </a:cubicBezTo>
                  <a:cubicBezTo>
                    <a:pt x="1076" y="231"/>
                    <a:pt x="985" y="1"/>
                    <a:pt x="827" y="1"/>
                  </a:cubicBezTo>
                  <a:close/>
                </a:path>
              </a:pathLst>
            </a:custGeom>
            <a:solidFill>
              <a:srgbClr val="5EBC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32"/>
            <p:cNvSpPr/>
            <p:nvPr/>
          </p:nvSpPr>
          <p:spPr>
            <a:xfrm>
              <a:off x="2309175" y="4342800"/>
              <a:ext cx="55250" cy="18550"/>
            </a:xfrm>
            <a:custGeom>
              <a:rect b="b" l="l" r="r" t="t"/>
              <a:pathLst>
                <a:path extrusionOk="0" h="742" w="2210">
                  <a:moveTo>
                    <a:pt x="368" y="1"/>
                  </a:moveTo>
                  <a:cubicBezTo>
                    <a:pt x="323" y="1"/>
                    <a:pt x="278" y="1"/>
                    <a:pt x="233" y="3"/>
                  </a:cubicBezTo>
                  <a:cubicBezTo>
                    <a:pt x="1" y="26"/>
                    <a:pt x="1" y="375"/>
                    <a:pt x="233" y="375"/>
                  </a:cubicBezTo>
                  <a:cubicBezTo>
                    <a:pt x="305" y="369"/>
                    <a:pt x="376" y="367"/>
                    <a:pt x="448" y="367"/>
                  </a:cubicBezTo>
                  <a:cubicBezTo>
                    <a:pt x="934" y="367"/>
                    <a:pt x="1415" y="501"/>
                    <a:pt x="1862" y="724"/>
                  </a:cubicBezTo>
                  <a:cubicBezTo>
                    <a:pt x="1889" y="736"/>
                    <a:pt x="1916" y="742"/>
                    <a:pt x="1941" y="742"/>
                  </a:cubicBezTo>
                  <a:cubicBezTo>
                    <a:pt x="2108" y="742"/>
                    <a:pt x="2210" y="503"/>
                    <a:pt x="2048" y="422"/>
                  </a:cubicBezTo>
                  <a:cubicBezTo>
                    <a:pt x="1529" y="141"/>
                    <a:pt x="951" y="1"/>
                    <a:pt x="368" y="1"/>
                  </a:cubicBezTo>
                  <a:close/>
                </a:path>
              </a:pathLst>
            </a:custGeom>
            <a:solidFill>
              <a:srgbClr val="5EBC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32"/>
            <p:cNvSpPr/>
            <p:nvPr/>
          </p:nvSpPr>
          <p:spPr>
            <a:xfrm>
              <a:off x="2349925" y="4298850"/>
              <a:ext cx="39900" cy="23375"/>
            </a:xfrm>
            <a:custGeom>
              <a:rect b="b" l="l" r="r" t="t"/>
              <a:pathLst>
                <a:path extrusionOk="0" h="935" w="1596">
                  <a:moveTo>
                    <a:pt x="210" y="1"/>
                  </a:moveTo>
                  <a:cubicBezTo>
                    <a:pt x="51" y="1"/>
                    <a:pt x="0" y="283"/>
                    <a:pt x="185" y="365"/>
                  </a:cubicBezTo>
                  <a:cubicBezTo>
                    <a:pt x="581" y="482"/>
                    <a:pt x="930" y="668"/>
                    <a:pt x="1255" y="900"/>
                  </a:cubicBezTo>
                  <a:cubicBezTo>
                    <a:pt x="1291" y="924"/>
                    <a:pt x="1326" y="935"/>
                    <a:pt x="1357" y="935"/>
                  </a:cubicBezTo>
                  <a:cubicBezTo>
                    <a:pt x="1510" y="935"/>
                    <a:pt x="1596" y="694"/>
                    <a:pt x="1441" y="598"/>
                  </a:cubicBezTo>
                  <a:cubicBezTo>
                    <a:pt x="1092" y="342"/>
                    <a:pt x="697" y="156"/>
                    <a:pt x="278" y="16"/>
                  </a:cubicBezTo>
                  <a:cubicBezTo>
                    <a:pt x="254" y="6"/>
                    <a:pt x="231" y="1"/>
                    <a:pt x="210" y="1"/>
                  </a:cubicBezTo>
                  <a:close/>
                </a:path>
              </a:pathLst>
            </a:custGeom>
            <a:solidFill>
              <a:srgbClr val="5EBC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32"/>
            <p:cNvSpPr/>
            <p:nvPr/>
          </p:nvSpPr>
          <p:spPr>
            <a:xfrm>
              <a:off x="2657925" y="2708350"/>
              <a:ext cx="104975" cy="15900"/>
            </a:xfrm>
            <a:custGeom>
              <a:rect b="b" l="l" r="r" t="t"/>
              <a:pathLst>
                <a:path extrusionOk="0" h="636" w="4199">
                  <a:moveTo>
                    <a:pt x="3953" y="1"/>
                  </a:moveTo>
                  <a:cubicBezTo>
                    <a:pt x="3935" y="1"/>
                    <a:pt x="3915" y="4"/>
                    <a:pt x="3894" y="10"/>
                  </a:cubicBezTo>
                  <a:cubicBezTo>
                    <a:pt x="3270" y="193"/>
                    <a:pt x="2633" y="287"/>
                    <a:pt x="1997" y="287"/>
                  </a:cubicBezTo>
                  <a:cubicBezTo>
                    <a:pt x="1424" y="287"/>
                    <a:pt x="851" y="211"/>
                    <a:pt x="288" y="57"/>
                  </a:cubicBezTo>
                  <a:cubicBezTo>
                    <a:pt x="273" y="53"/>
                    <a:pt x="259" y="52"/>
                    <a:pt x="246" y="52"/>
                  </a:cubicBezTo>
                  <a:cubicBezTo>
                    <a:pt x="67" y="52"/>
                    <a:pt x="0" y="319"/>
                    <a:pt x="195" y="405"/>
                  </a:cubicBezTo>
                  <a:cubicBezTo>
                    <a:pt x="780" y="560"/>
                    <a:pt x="1385" y="636"/>
                    <a:pt x="1992" y="636"/>
                  </a:cubicBezTo>
                  <a:cubicBezTo>
                    <a:pt x="2665" y="636"/>
                    <a:pt x="3339" y="542"/>
                    <a:pt x="3987" y="359"/>
                  </a:cubicBezTo>
                  <a:cubicBezTo>
                    <a:pt x="4199" y="295"/>
                    <a:pt x="4141" y="1"/>
                    <a:pt x="3953" y="1"/>
                  </a:cubicBezTo>
                  <a:close/>
                </a:path>
              </a:pathLst>
            </a:custGeom>
            <a:solidFill>
              <a:srgbClr val="5EBC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32"/>
            <p:cNvSpPr/>
            <p:nvPr/>
          </p:nvSpPr>
          <p:spPr>
            <a:xfrm>
              <a:off x="2638950" y="2734025"/>
              <a:ext cx="77950" cy="40175"/>
            </a:xfrm>
            <a:custGeom>
              <a:rect b="b" l="l" r="r" t="t"/>
              <a:pathLst>
                <a:path extrusionOk="0" h="1607" w="3118">
                  <a:moveTo>
                    <a:pt x="468" y="1"/>
                  </a:moveTo>
                  <a:cubicBezTo>
                    <a:pt x="427" y="1"/>
                    <a:pt x="386" y="16"/>
                    <a:pt x="349" y="53"/>
                  </a:cubicBezTo>
                  <a:cubicBezTo>
                    <a:pt x="0" y="449"/>
                    <a:pt x="93" y="1053"/>
                    <a:pt x="512" y="1356"/>
                  </a:cubicBezTo>
                  <a:cubicBezTo>
                    <a:pt x="776" y="1549"/>
                    <a:pt x="1073" y="1607"/>
                    <a:pt x="1382" y="1607"/>
                  </a:cubicBezTo>
                  <a:cubicBezTo>
                    <a:pt x="1828" y="1607"/>
                    <a:pt x="2298" y="1488"/>
                    <a:pt x="2729" y="1488"/>
                  </a:cubicBezTo>
                  <a:cubicBezTo>
                    <a:pt x="2790" y="1488"/>
                    <a:pt x="2849" y="1490"/>
                    <a:pt x="2908" y="1495"/>
                  </a:cubicBezTo>
                  <a:cubicBezTo>
                    <a:pt x="3118" y="1495"/>
                    <a:pt x="3118" y="1147"/>
                    <a:pt x="2908" y="1123"/>
                  </a:cubicBezTo>
                  <a:cubicBezTo>
                    <a:pt x="2466" y="1123"/>
                    <a:pt x="2024" y="1170"/>
                    <a:pt x="1582" y="1240"/>
                  </a:cubicBezTo>
                  <a:cubicBezTo>
                    <a:pt x="1525" y="1245"/>
                    <a:pt x="1466" y="1248"/>
                    <a:pt x="1407" y="1248"/>
                  </a:cubicBezTo>
                  <a:cubicBezTo>
                    <a:pt x="1203" y="1248"/>
                    <a:pt x="995" y="1213"/>
                    <a:pt x="814" y="1123"/>
                  </a:cubicBezTo>
                  <a:cubicBezTo>
                    <a:pt x="489" y="984"/>
                    <a:pt x="396" y="588"/>
                    <a:pt x="605" y="309"/>
                  </a:cubicBezTo>
                  <a:cubicBezTo>
                    <a:pt x="731" y="183"/>
                    <a:pt x="606" y="1"/>
                    <a:pt x="468" y="1"/>
                  </a:cubicBezTo>
                  <a:close/>
                </a:path>
              </a:pathLst>
            </a:custGeom>
            <a:solidFill>
              <a:srgbClr val="5EBC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32"/>
            <p:cNvSpPr/>
            <p:nvPr/>
          </p:nvSpPr>
          <p:spPr>
            <a:xfrm>
              <a:off x="3010475" y="2758375"/>
              <a:ext cx="50275" cy="21400"/>
            </a:xfrm>
            <a:custGeom>
              <a:rect b="b" l="l" r="r" t="t"/>
              <a:pathLst>
                <a:path extrusionOk="0" h="856" w="2011">
                  <a:moveTo>
                    <a:pt x="230" y="0"/>
                  </a:moveTo>
                  <a:cubicBezTo>
                    <a:pt x="60" y="0"/>
                    <a:pt x="0" y="295"/>
                    <a:pt x="191" y="359"/>
                  </a:cubicBezTo>
                  <a:lnTo>
                    <a:pt x="1726" y="847"/>
                  </a:lnTo>
                  <a:cubicBezTo>
                    <a:pt x="1744" y="853"/>
                    <a:pt x="1761" y="856"/>
                    <a:pt x="1777" y="856"/>
                  </a:cubicBezTo>
                  <a:cubicBezTo>
                    <a:pt x="1949" y="856"/>
                    <a:pt x="2011" y="541"/>
                    <a:pt x="1819" y="498"/>
                  </a:cubicBezTo>
                  <a:lnTo>
                    <a:pt x="284" y="10"/>
                  </a:lnTo>
                  <a:cubicBezTo>
                    <a:pt x="265" y="3"/>
                    <a:pt x="247" y="0"/>
                    <a:pt x="230" y="0"/>
                  </a:cubicBezTo>
                  <a:close/>
                </a:path>
              </a:pathLst>
            </a:custGeom>
            <a:solidFill>
              <a:srgbClr val="5EBC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32"/>
            <p:cNvSpPr/>
            <p:nvPr/>
          </p:nvSpPr>
          <p:spPr>
            <a:xfrm>
              <a:off x="3008250" y="2796975"/>
              <a:ext cx="35400" cy="15600"/>
            </a:xfrm>
            <a:custGeom>
              <a:rect b="b" l="l" r="r" t="t"/>
              <a:pathLst>
                <a:path extrusionOk="0" h="624" w="1416">
                  <a:moveTo>
                    <a:pt x="213" y="0"/>
                  </a:moveTo>
                  <a:cubicBezTo>
                    <a:pt x="1" y="0"/>
                    <a:pt x="8" y="350"/>
                    <a:pt x="233" y="350"/>
                  </a:cubicBezTo>
                  <a:cubicBezTo>
                    <a:pt x="513" y="373"/>
                    <a:pt x="792" y="466"/>
                    <a:pt x="1048" y="606"/>
                  </a:cubicBezTo>
                  <a:cubicBezTo>
                    <a:pt x="1075" y="618"/>
                    <a:pt x="1102" y="624"/>
                    <a:pt x="1128" y="624"/>
                  </a:cubicBezTo>
                  <a:cubicBezTo>
                    <a:pt x="1299" y="624"/>
                    <a:pt x="1416" y="384"/>
                    <a:pt x="1234" y="304"/>
                  </a:cubicBezTo>
                  <a:cubicBezTo>
                    <a:pt x="931" y="117"/>
                    <a:pt x="582" y="24"/>
                    <a:pt x="233" y="1"/>
                  </a:cubicBezTo>
                  <a:cubicBezTo>
                    <a:pt x="226" y="0"/>
                    <a:pt x="220" y="0"/>
                    <a:pt x="213" y="0"/>
                  </a:cubicBezTo>
                  <a:close/>
                </a:path>
              </a:pathLst>
            </a:custGeom>
            <a:solidFill>
              <a:srgbClr val="5EBC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32"/>
            <p:cNvSpPr/>
            <p:nvPr/>
          </p:nvSpPr>
          <p:spPr>
            <a:xfrm>
              <a:off x="2725375" y="2250150"/>
              <a:ext cx="55750" cy="32250"/>
            </a:xfrm>
            <a:custGeom>
              <a:rect b="b" l="l" r="r" t="t"/>
              <a:pathLst>
                <a:path extrusionOk="0" h="1290" w="2230">
                  <a:moveTo>
                    <a:pt x="1966" y="1"/>
                  </a:moveTo>
                  <a:cubicBezTo>
                    <a:pt x="1926" y="1"/>
                    <a:pt x="1884" y="16"/>
                    <a:pt x="1847" y="53"/>
                  </a:cubicBezTo>
                  <a:cubicBezTo>
                    <a:pt x="1405" y="518"/>
                    <a:pt x="824" y="820"/>
                    <a:pt x="219" y="937"/>
                  </a:cubicBezTo>
                  <a:cubicBezTo>
                    <a:pt x="1" y="980"/>
                    <a:pt x="69" y="1290"/>
                    <a:pt x="270" y="1290"/>
                  </a:cubicBezTo>
                  <a:cubicBezTo>
                    <a:pt x="284" y="1290"/>
                    <a:pt x="297" y="1289"/>
                    <a:pt x="312" y="1286"/>
                  </a:cubicBezTo>
                  <a:cubicBezTo>
                    <a:pt x="987" y="1146"/>
                    <a:pt x="1615" y="797"/>
                    <a:pt x="2103" y="309"/>
                  </a:cubicBezTo>
                  <a:cubicBezTo>
                    <a:pt x="2229" y="182"/>
                    <a:pt x="2104" y="1"/>
                    <a:pt x="1966" y="1"/>
                  </a:cubicBezTo>
                  <a:close/>
                </a:path>
              </a:pathLst>
            </a:custGeom>
            <a:solidFill>
              <a:srgbClr val="5EBC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32"/>
            <p:cNvSpPr/>
            <p:nvPr/>
          </p:nvSpPr>
          <p:spPr>
            <a:xfrm>
              <a:off x="2728525" y="2309000"/>
              <a:ext cx="33725" cy="11125"/>
            </a:xfrm>
            <a:custGeom>
              <a:rect b="b" l="l" r="r" t="t"/>
              <a:pathLst>
                <a:path extrusionOk="0" h="445" w="1349">
                  <a:moveTo>
                    <a:pt x="1138" y="1"/>
                  </a:moveTo>
                  <a:cubicBezTo>
                    <a:pt x="1131" y="1"/>
                    <a:pt x="1124" y="1"/>
                    <a:pt x="1117" y="2"/>
                  </a:cubicBezTo>
                  <a:lnTo>
                    <a:pt x="209" y="95"/>
                  </a:lnTo>
                  <a:cubicBezTo>
                    <a:pt x="7" y="117"/>
                    <a:pt x="0" y="445"/>
                    <a:pt x="190" y="445"/>
                  </a:cubicBezTo>
                  <a:cubicBezTo>
                    <a:pt x="196" y="445"/>
                    <a:pt x="202" y="445"/>
                    <a:pt x="209" y="444"/>
                  </a:cubicBezTo>
                  <a:lnTo>
                    <a:pt x="1117" y="351"/>
                  </a:lnTo>
                  <a:cubicBezTo>
                    <a:pt x="1342" y="328"/>
                    <a:pt x="1349" y="1"/>
                    <a:pt x="1138" y="1"/>
                  </a:cubicBezTo>
                  <a:close/>
                </a:path>
              </a:pathLst>
            </a:custGeom>
            <a:solidFill>
              <a:srgbClr val="5EBC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32"/>
            <p:cNvSpPr/>
            <p:nvPr/>
          </p:nvSpPr>
          <p:spPr>
            <a:xfrm>
              <a:off x="3124875" y="2273275"/>
              <a:ext cx="14275" cy="55850"/>
            </a:xfrm>
            <a:custGeom>
              <a:rect b="b" l="l" r="r" t="t"/>
              <a:pathLst>
                <a:path extrusionOk="0" h="2234" w="571">
                  <a:moveTo>
                    <a:pt x="399" y="0"/>
                  </a:moveTo>
                  <a:cubicBezTo>
                    <a:pt x="308" y="0"/>
                    <a:pt x="210" y="58"/>
                    <a:pt x="198" y="175"/>
                  </a:cubicBezTo>
                  <a:cubicBezTo>
                    <a:pt x="128" y="803"/>
                    <a:pt x="58" y="1431"/>
                    <a:pt x="12" y="2059"/>
                  </a:cubicBezTo>
                  <a:cubicBezTo>
                    <a:pt x="0" y="2175"/>
                    <a:pt x="82" y="2233"/>
                    <a:pt x="169" y="2233"/>
                  </a:cubicBezTo>
                  <a:cubicBezTo>
                    <a:pt x="256" y="2233"/>
                    <a:pt x="349" y="2175"/>
                    <a:pt x="361" y="2059"/>
                  </a:cubicBezTo>
                  <a:cubicBezTo>
                    <a:pt x="431" y="1431"/>
                    <a:pt x="500" y="803"/>
                    <a:pt x="547" y="175"/>
                  </a:cubicBezTo>
                  <a:cubicBezTo>
                    <a:pt x="570" y="58"/>
                    <a:pt x="489" y="0"/>
                    <a:pt x="399" y="0"/>
                  </a:cubicBezTo>
                  <a:close/>
                </a:path>
              </a:pathLst>
            </a:custGeom>
            <a:solidFill>
              <a:srgbClr val="5EBC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32"/>
            <p:cNvSpPr/>
            <p:nvPr/>
          </p:nvSpPr>
          <p:spPr>
            <a:xfrm>
              <a:off x="2515150" y="2609275"/>
              <a:ext cx="47900" cy="49900"/>
            </a:xfrm>
            <a:custGeom>
              <a:rect b="b" l="l" r="r" t="t"/>
              <a:pathLst>
                <a:path extrusionOk="0" h="1996" w="1916">
                  <a:moveTo>
                    <a:pt x="274" y="1"/>
                  </a:moveTo>
                  <a:cubicBezTo>
                    <a:pt x="118" y="1"/>
                    <a:pt x="1" y="243"/>
                    <a:pt x="183" y="344"/>
                  </a:cubicBezTo>
                  <a:cubicBezTo>
                    <a:pt x="788" y="670"/>
                    <a:pt x="1277" y="1205"/>
                    <a:pt x="1509" y="1879"/>
                  </a:cubicBezTo>
                  <a:cubicBezTo>
                    <a:pt x="1545" y="1960"/>
                    <a:pt x="1619" y="1996"/>
                    <a:pt x="1691" y="1996"/>
                  </a:cubicBezTo>
                  <a:cubicBezTo>
                    <a:pt x="1806" y="1996"/>
                    <a:pt x="1915" y="1906"/>
                    <a:pt x="1858" y="1763"/>
                  </a:cubicBezTo>
                  <a:cubicBezTo>
                    <a:pt x="1579" y="1018"/>
                    <a:pt x="1044" y="414"/>
                    <a:pt x="346" y="18"/>
                  </a:cubicBezTo>
                  <a:cubicBezTo>
                    <a:pt x="322" y="6"/>
                    <a:pt x="298" y="1"/>
                    <a:pt x="274" y="1"/>
                  </a:cubicBezTo>
                  <a:close/>
                </a:path>
              </a:pathLst>
            </a:custGeom>
            <a:solidFill>
              <a:srgbClr val="5EBC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32"/>
            <p:cNvSpPr/>
            <p:nvPr/>
          </p:nvSpPr>
          <p:spPr>
            <a:xfrm>
              <a:off x="2551950" y="2600100"/>
              <a:ext cx="27000" cy="29450"/>
            </a:xfrm>
            <a:custGeom>
              <a:rect b="b" l="l" r="r" t="t"/>
              <a:pathLst>
                <a:path extrusionOk="0" h="1178" w="1080">
                  <a:moveTo>
                    <a:pt x="241" y="0"/>
                  </a:moveTo>
                  <a:cubicBezTo>
                    <a:pt x="99" y="0"/>
                    <a:pt x="1" y="224"/>
                    <a:pt x="153" y="339"/>
                  </a:cubicBezTo>
                  <a:cubicBezTo>
                    <a:pt x="409" y="525"/>
                    <a:pt x="596" y="757"/>
                    <a:pt x="689" y="1060"/>
                  </a:cubicBezTo>
                  <a:cubicBezTo>
                    <a:pt x="716" y="1142"/>
                    <a:pt x="787" y="1178"/>
                    <a:pt x="858" y="1178"/>
                  </a:cubicBezTo>
                  <a:cubicBezTo>
                    <a:pt x="968" y="1178"/>
                    <a:pt x="1080" y="1094"/>
                    <a:pt x="1038" y="967"/>
                  </a:cubicBezTo>
                  <a:cubicBezTo>
                    <a:pt x="898" y="595"/>
                    <a:pt x="665" y="269"/>
                    <a:pt x="340" y="36"/>
                  </a:cubicBezTo>
                  <a:cubicBezTo>
                    <a:pt x="306" y="11"/>
                    <a:pt x="273" y="0"/>
                    <a:pt x="241" y="0"/>
                  </a:cubicBezTo>
                  <a:close/>
                </a:path>
              </a:pathLst>
            </a:custGeom>
            <a:solidFill>
              <a:srgbClr val="5EBC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32"/>
            <p:cNvSpPr/>
            <p:nvPr/>
          </p:nvSpPr>
          <p:spPr>
            <a:xfrm>
              <a:off x="2581225" y="2586850"/>
              <a:ext cx="17175" cy="15525"/>
            </a:xfrm>
            <a:custGeom>
              <a:rect b="b" l="l" r="r" t="t"/>
              <a:pathLst>
                <a:path extrusionOk="0" h="621" w="687">
                  <a:moveTo>
                    <a:pt x="262" y="1"/>
                  </a:moveTo>
                  <a:cubicBezTo>
                    <a:pt x="134" y="1"/>
                    <a:pt x="0" y="132"/>
                    <a:pt x="99" y="264"/>
                  </a:cubicBezTo>
                  <a:lnTo>
                    <a:pt x="285" y="543"/>
                  </a:lnTo>
                  <a:cubicBezTo>
                    <a:pt x="319" y="597"/>
                    <a:pt x="371" y="620"/>
                    <a:pt x="424" y="620"/>
                  </a:cubicBezTo>
                  <a:cubicBezTo>
                    <a:pt x="552" y="620"/>
                    <a:pt x="686" y="488"/>
                    <a:pt x="588" y="357"/>
                  </a:cubicBezTo>
                  <a:lnTo>
                    <a:pt x="402" y="78"/>
                  </a:lnTo>
                  <a:cubicBezTo>
                    <a:pt x="368" y="23"/>
                    <a:pt x="315" y="1"/>
                    <a:pt x="262" y="1"/>
                  </a:cubicBezTo>
                  <a:close/>
                </a:path>
              </a:pathLst>
            </a:custGeom>
            <a:solidFill>
              <a:srgbClr val="5EBC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32"/>
            <p:cNvSpPr/>
            <p:nvPr/>
          </p:nvSpPr>
          <p:spPr>
            <a:xfrm>
              <a:off x="3109600" y="2645550"/>
              <a:ext cx="52925" cy="27650"/>
            </a:xfrm>
            <a:custGeom>
              <a:rect b="b" l="l" r="r" t="t"/>
              <a:pathLst>
                <a:path extrusionOk="0" h="1106" w="2117">
                  <a:moveTo>
                    <a:pt x="1886" y="0"/>
                  </a:moveTo>
                  <a:cubicBezTo>
                    <a:pt x="1869" y="0"/>
                    <a:pt x="1851" y="3"/>
                    <a:pt x="1833" y="9"/>
                  </a:cubicBezTo>
                  <a:cubicBezTo>
                    <a:pt x="1251" y="196"/>
                    <a:pt x="693" y="452"/>
                    <a:pt x="158" y="754"/>
                  </a:cubicBezTo>
                  <a:cubicBezTo>
                    <a:pt x="0" y="872"/>
                    <a:pt x="92" y="1106"/>
                    <a:pt x="250" y="1106"/>
                  </a:cubicBezTo>
                  <a:cubicBezTo>
                    <a:pt x="280" y="1106"/>
                    <a:pt x="311" y="1098"/>
                    <a:pt x="344" y="1080"/>
                  </a:cubicBezTo>
                  <a:cubicBezTo>
                    <a:pt x="832" y="777"/>
                    <a:pt x="1367" y="521"/>
                    <a:pt x="1926" y="358"/>
                  </a:cubicBezTo>
                  <a:cubicBezTo>
                    <a:pt x="2116" y="295"/>
                    <a:pt x="2056" y="0"/>
                    <a:pt x="1886" y="0"/>
                  </a:cubicBezTo>
                  <a:close/>
                </a:path>
              </a:pathLst>
            </a:custGeom>
            <a:solidFill>
              <a:srgbClr val="5EBC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32"/>
            <p:cNvSpPr/>
            <p:nvPr/>
          </p:nvSpPr>
          <p:spPr>
            <a:xfrm>
              <a:off x="3109925" y="2582875"/>
              <a:ext cx="39350" cy="16550"/>
            </a:xfrm>
            <a:custGeom>
              <a:rect b="b" l="l" r="r" t="t"/>
              <a:pathLst>
                <a:path extrusionOk="0" h="662" w="1574">
                  <a:moveTo>
                    <a:pt x="600" y="1"/>
                  </a:moveTo>
                  <a:cubicBezTo>
                    <a:pt x="463" y="1"/>
                    <a:pt x="325" y="24"/>
                    <a:pt x="191" y="74"/>
                  </a:cubicBezTo>
                  <a:cubicBezTo>
                    <a:pt x="1" y="137"/>
                    <a:pt x="60" y="432"/>
                    <a:pt x="230" y="432"/>
                  </a:cubicBezTo>
                  <a:cubicBezTo>
                    <a:pt x="247" y="432"/>
                    <a:pt x="265" y="429"/>
                    <a:pt x="284" y="423"/>
                  </a:cubicBezTo>
                  <a:cubicBezTo>
                    <a:pt x="388" y="386"/>
                    <a:pt x="494" y="368"/>
                    <a:pt x="598" y="368"/>
                  </a:cubicBezTo>
                  <a:cubicBezTo>
                    <a:pt x="821" y="368"/>
                    <a:pt x="1033" y="450"/>
                    <a:pt x="1191" y="609"/>
                  </a:cubicBezTo>
                  <a:cubicBezTo>
                    <a:pt x="1233" y="646"/>
                    <a:pt x="1278" y="661"/>
                    <a:pt x="1319" y="661"/>
                  </a:cubicBezTo>
                  <a:cubicBezTo>
                    <a:pt x="1462" y="661"/>
                    <a:pt x="1573" y="479"/>
                    <a:pt x="1447" y="353"/>
                  </a:cubicBezTo>
                  <a:cubicBezTo>
                    <a:pt x="1220" y="126"/>
                    <a:pt x="914" y="1"/>
                    <a:pt x="600" y="1"/>
                  </a:cubicBezTo>
                  <a:close/>
                </a:path>
              </a:pathLst>
            </a:custGeom>
            <a:solidFill>
              <a:srgbClr val="5EBC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32"/>
            <p:cNvSpPr/>
            <p:nvPr/>
          </p:nvSpPr>
          <p:spPr>
            <a:xfrm>
              <a:off x="3012900" y="2882200"/>
              <a:ext cx="77625" cy="149600"/>
            </a:xfrm>
            <a:custGeom>
              <a:rect b="b" l="l" r="r" t="t"/>
              <a:pathLst>
                <a:path extrusionOk="0" h="5984" w="3105">
                  <a:moveTo>
                    <a:pt x="222" y="0"/>
                  </a:moveTo>
                  <a:cubicBezTo>
                    <a:pt x="135" y="0"/>
                    <a:pt x="47" y="58"/>
                    <a:pt x="47" y="175"/>
                  </a:cubicBezTo>
                  <a:cubicBezTo>
                    <a:pt x="1" y="1617"/>
                    <a:pt x="350" y="3059"/>
                    <a:pt x="1048" y="4339"/>
                  </a:cubicBezTo>
                  <a:cubicBezTo>
                    <a:pt x="1278" y="4781"/>
                    <a:pt x="1905" y="5984"/>
                    <a:pt x="2562" y="5984"/>
                  </a:cubicBezTo>
                  <a:cubicBezTo>
                    <a:pt x="2701" y="5984"/>
                    <a:pt x="2841" y="5930"/>
                    <a:pt x="2979" y="5805"/>
                  </a:cubicBezTo>
                  <a:cubicBezTo>
                    <a:pt x="3105" y="5678"/>
                    <a:pt x="2980" y="5496"/>
                    <a:pt x="2841" y="5496"/>
                  </a:cubicBezTo>
                  <a:cubicBezTo>
                    <a:pt x="2801" y="5496"/>
                    <a:pt x="2759" y="5512"/>
                    <a:pt x="2723" y="5549"/>
                  </a:cubicBezTo>
                  <a:cubicBezTo>
                    <a:pt x="2685" y="5581"/>
                    <a:pt x="2643" y="5596"/>
                    <a:pt x="2597" y="5596"/>
                  </a:cubicBezTo>
                  <a:cubicBezTo>
                    <a:pt x="2220" y="5596"/>
                    <a:pt x="1614" y="4593"/>
                    <a:pt x="1490" y="4385"/>
                  </a:cubicBezTo>
                  <a:cubicBezTo>
                    <a:pt x="1234" y="3943"/>
                    <a:pt x="1001" y="3478"/>
                    <a:pt x="838" y="2990"/>
                  </a:cubicBezTo>
                  <a:cubicBezTo>
                    <a:pt x="513" y="2082"/>
                    <a:pt x="373" y="1129"/>
                    <a:pt x="396" y="175"/>
                  </a:cubicBezTo>
                  <a:cubicBezTo>
                    <a:pt x="396" y="58"/>
                    <a:pt x="309" y="0"/>
                    <a:pt x="222" y="0"/>
                  </a:cubicBezTo>
                  <a:close/>
                </a:path>
              </a:pathLst>
            </a:custGeom>
            <a:solidFill>
              <a:srgbClr val="5EBC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32"/>
            <p:cNvSpPr/>
            <p:nvPr/>
          </p:nvSpPr>
          <p:spPr>
            <a:xfrm>
              <a:off x="2587275" y="2882850"/>
              <a:ext cx="117750" cy="52775"/>
            </a:xfrm>
            <a:custGeom>
              <a:rect b="b" l="l" r="r" t="t"/>
              <a:pathLst>
                <a:path extrusionOk="0" h="2111" w="4710">
                  <a:moveTo>
                    <a:pt x="4459" y="1"/>
                  </a:moveTo>
                  <a:cubicBezTo>
                    <a:pt x="4420" y="1"/>
                    <a:pt x="4380" y="17"/>
                    <a:pt x="4347" y="56"/>
                  </a:cubicBezTo>
                  <a:cubicBezTo>
                    <a:pt x="3582" y="927"/>
                    <a:pt x="2573" y="1758"/>
                    <a:pt x="1444" y="1758"/>
                  </a:cubicBezTo>
                  <a:cubicBezTo>
                    <a:pt x="1096" y="1758"/>
                    <a:pt x="736" y="1679"/>
                    <a:pt x="369" y="1498"/>
                  </a:cubicBezTo>
                  <a:cubicBezTo>
                    <a:pt x="342" y="1486"/>
                    <a:pt x="315" y="1480"/>
                    <a:pt x="289" y="1480"/>
                  </a:cubicBezTo>
                  <a:cubicBezTo>
                    <a:pt x="118" y="1480"/>
                    <a:pt x="1" y="1722"/>
                    <a:pt x="183" y="1824"/>
                  </a:cubicBezTo>
                  <a:cubicBezTo>
                    <a:pt x="599" y="2023"/>
                    <a:pt x="1009" y="2111"/>
                    <a:pt x="1409" y="2111"/>
                  </a:cubicBezTo>
                  <a:cubicBezTo>
                    <a:pt x="2638" y="2111"/>
                    <a:pt x="3760" y="1278"/>
                    <a:pt x="4603" y="312"/>
                  </a:cubicBezTo>
                  <a:cubicBezTo>
                    <a:pt x="4709" y="170"/>
                    <a:pt x="4586" y="1"/>
                    <a:pt x="4459" y="1"/>
                  </a:cubicBezTo>
                  <a:close/>
                </a:path>
              </a:pathLst>
            </a:custGeom>
            <a:solidFill>
              <a:srgbClr val="5EBC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6" name="Google Shape;796;p32"/>
          <p:cNvSpPr/>
          <p:nvPr/>
        </p:nvSpPr>
        <p:spPr>
          <a:xfrm>
            <a:off x="8295000" y="3332500"/>
            <a:ext cx="360600" cy="3606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32"/>
          <p:cNvSpPr/>
          <p:nvPr/>
        </p:nvSpPr>
        <p:spPr>
          <a:xfrm>
            <a:off x="4723951" y="4638674"/>
            <a:ext cx="303900" cy="303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32"/>
          <p:cNvSpPr/>
          <p:nvPr/>
        </p:nvSpPr>
        <p:spPr>
          <a:xfrm>
            <a:off x="996788" y="2215988"/>
            <a:ext cx="225900" cy="225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32"/>
          <p:cNvSpPr/>
          <p:nvPr/>
        </p:nvSpPr>
        <p:spPr>
          <a:xfrm>
            <a:off x="4262788" y="308999"/>
            <a:ext cx="303900" cy="303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32"/>
          <p:cNvSpPr/>
          <p:nvPr/>
        </p:nvSpPr>
        <p:spPr>
          <a:xfrm>
            <a:off x="929450" y="128650"/>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32"/>
          <p:cNvSpPr/>
          <p:nvPr/>
        </p:nvSpPr>
        <p:spPr>
          <a:xfrm>
            <a:off x="7620050" y="233413"/>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32"/>
          <p:cNvSpPr/>
          <p:nvPr/>
        </p:nvSpPr>
        <p:spPr>
          <a:xfrm>
            <a:off x="2670700" y="4734725"/>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32"/>
          <p:cNvSpPr/>
          <p:nvPr/>
        </p:nvSpPr>
        <p:spPr>
          <a:xfrm rot="-707712">
            <a:off x="608601" y="1255402"/>
            <a:ext cx="208400" cy="210518"/>
          </a:xfrm>
          <a:prstGeom prst="heart">
            <a:avLst/>
          </a:prstGeom>
          <a:solidFill>
            <a:srgbClr val="FAECFF"/>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32"/>
          <p:cNvSpPr/>
          <p:nvPr/>
        </p:nvSpPr>
        <p:spPr>
          <a:xfrm>
            <a:off x="8757801" y="846038"/>
            <a:ext cx="247800" cy="228600"/>
          </a:xfrm>
          <a:prstGeom prst="heart">
            <a:avLst/>
          </a:prstGeom>
          <a:solidFill>
            <a:schemeClr val="accent1"/>
          </a:solidFill>
          <a:ln cap="flat" cmpd="sng" w="9525">
            <a:solidFill>
              <a:srgbClr val="5EBC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32"/>
          <p:cNvSpPr/>
          <p:nvPr/>
        </p:nvSpPr>
        <p:spPr>
          <a:xfrm rot="-1102753">
            <a:off x="434875" y="2877893"/>
            <a:ext cx="195049" cy="197516"/>
          </a:xfrm>
          <a:prstGeom prst="heart">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32"/>
          <p:cNvSpPr/>
          <p:nvPr/>
        </p:nvSpPr>
        <p:spPr>
          <a:xfrm rot="1082921">
            <a:off x="474427" y="4567041"/>
            <a:ext cx="211087" cy="213269"/>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32"/>
          <p:cNvSpPr/>
          <p:nvPr/>
        </p:nvSpPr>
        <p:spPr>
          <a:xfrm flipH="1" rot="705814">
            <a:off x="8648454" y="2229441"/>
            <a:ext cx="297243" cy="268767"/>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32"/>
          <p:cNvSpPr/>
          <p:nvPr/>
        </p:nvSpPr>
        <p:spPr>
          <a:xfrm flipH="1" rot="1103102">
            <a:off x="7864942" y="4507625"/>
            <a:ext cx="217818" cy="197516"/>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32"/>
          <p:cNvSpPr/>
          <p:nvPr/>
        </p:nvSpPr>
        <p:spPr>
          <a:xfrm rot="1082921">
            <a:off x="2461502" y="353041"/>
            <a:ext cx="211087" cy="213269"/>
          </a:xfrm>
          <a:prstGeom prst="heart">
            <a:avLst/>
          </a:prstGeom>
          <a:solidFill>
            <a:schemeClr val="accen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32"/>
          <p:cNvSpPr/>
          <p:nvPr/>
        </p:nvSpPr>
        <p:spPr>
          <a:xfrm rot="-706569">
            <a:off x="5667165" y="172931"/>
            <a:ext cx="267531" cy="268767"/>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32"/>
          <p:cNvSpPr txBox="1"/>
          <p:nvPr/>
        </p:nvSpPr>
        <p:spPr>
          <a:xfrm>
            <a:off x="4379425" y="3470541"/>
            <a:ext cx="3542100" cy="7575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300"/>
              </a:spcBef>
              <a:spcAft>
                <a:spcPts val="0"/>
              </a:spcAft>
              <a:buNone/>
            </a:pPr>
            <a:r>
              <a:rPr b="1" lang="en" sz="1200">
                <a:solidFill>
                  <a:schemeClr val="dk1"/>
                </a:solidFill>
                <a:latin typeface="Hind"/>
                <a:ea typeface="Hind"/>
                <a:cs typeface="Hind"/>
                <a:sym typeface="Hind"/>
              </a:rPr>
              <a:t>CREDITS</a:t>
            </a:r>
            <a:r>
              <a:rPr lang="en" sz="1200">
                <a:solidFill>
                  <a:schemeClr val="dk1"/>
                </a:solidFill>
                <a:latin typeface="Hind"/>
                <a:ea typeface="Hind"/>
                <a:cs typeface="Hind"/>
                <a:sym typeface="Hind"/>
              </a:rPr>
              <a:t>: This presentation template was created by </a:t>
            </a:r>
            <a:r>
              <a:rPr b="1" lang="en" sz="1200">
                <a:solidFill>
                  <a:schemeClr val="dk1"/>
                </a:solidFill>
                <a:uFill>
                  <a:noFill/>
                </a:uFill>
                <a:latin typeface="Hind"/>
                <a:ea typeface="Hind"/>
                <a:cs typeface="Hind"/>
                <a:sym typeface="Hind"/>
                <a:hlinkClick r:id="rId2">
                  <a:extLst>
                    <a:ext uri="{A12FA001-AC4F-418D-AE19-62706E023703}">
                      <ahyp:hlinkClr val="tx"/>
                    </a:ext>
                  </a:extLst>
                </a:hlinkClick>
              </a:rPr>
              <a:t>Slidesgo</a:t>
            </a:r>
            <a:r>
              <a:rPr lang="en" sz="1200">
                <a:solidFill>
                  <a:schemeClr val="dk1"/>
                </a:solidFill>
                <a:latin typeface="Hind"/>
                <a:ea typeface="Hind"/>
                <a:cs typeface="Hind"/>
                <a:sym typeface="Hind"/>
              </a:rPr>
              <a:t>, including icons by </a:t>
            </a:r>
            <a:r>
              <a:rPr b="1" lang="en" sz="1200">
                <a:solidFill>
                  <a:schemeClr val="dk1"/>
                </a:solidFill>
                <a:uFill>
                  <a:noFill/>
                </a:uFill>
                <a:latin typeface="Hind"/>
                <a:ea typeface="Hind"/>
                <a:cs typeface="Hind"/>
                <a:sym typeface="Hind"/>
                <a:hlinkClick r:id="rId3">
                  <a:extLst>
                    <a:ext uri="{A12FA001-AC4F-418D-AE19-62706E023703}">
                      <ahyp:hlinkClr val="tx"/>
                    </a:ext>
                  </a:extLst>
                </a:hlinkClick>
              </a:rPr>
              <a:t>Flaticon</a:t>
            </a:r>
            <a:r>
              <a:rPr lang="en" sz="1200">
                <a:solidFill>
                  <a:schemeClr val="dk1"/>
                </a:solidFill>
                <a:latin typeface="Hind"/>
                <a:ea typeface="Hind"/>
                <a:cs typeface="Hind"/>
                <a:sym typeface="Hind"/>
              </a:rPr>
              <a:t> and infographics &amp; images by </a:t>
            </a:r>
            <a:r>
              <a:rPr b="1" lang="en" sz="1200">
                <a:solidFill>
                  <a:schemeClr val="dk1"/>
                </a:solidFill>
                <a:uFill>
                  <a:noFill/>
                </a:uFill>
                <a:latin typeface="Hind"/>
                <a:ea typeface="Hind"/>
                <a:cs typeface="Hind"/>
                <a:sym typeface="Hind"/>
                <a:hlinkClick r:id="rId4">
                  <a:extLst>
                    <a:ext uri="{A12FA001-AC4F-418D-AE19-62706E023703}">
                      <ahyp:hlinkClr val="tx"/>
                    </a:ext>
                  </a:extLst>
                </a:hlinkClick>
              </a:rPr>
              <a:t>Freepik</a:t>
            </a:r>
            <a:endParaRPr b="1" sz="1200">
              <a:solidFill>
                <a:schemeClr val="dk1"/>
              </a:solidFill>
              <a:latin typeface="Hind"/>
              <a:ea typeface="Hind"/>
              <a:cs typeface="Hind"/>
              <a:sym typeface="Hind"/>
            </a:endParaRP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ustom Layout 2">
  <p:cSld name="CUSTOM_11">
    <p:spTree>
      <p:nvGrpSpPr>
        <p:cNvPr id="812" name="Shape 812"/>
        <p:cNvGrpSpPr/>
        <p:nvPr/>
      </p:nvGrpSpPr>
      <p:grpSpPr>
        <a:xfrm>
          <a:off x="0" y="0"/>
          <a:ext cx="0" cy="0"/>
          <a:chOff x="0" y="0"/>
          <a:chExt cx="0" cy="0"/>
        </a:xfrm>
      </p:grpSpPr>
      <p:sp>
        <p:nvSpPr>
          <p:cNvPr id="813" name="Google Shape;813;p33"/>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814" name="Google Shape;814;p33"/>
          <p:cNvSpPr txBox="1"/>
          <p:nvPr>
            <p:ph idx="2" type="title"/>
          </p:nvPr>
        </p:nvSpPr>
        <p:spPr>
          <a:xfrm>
            <a:off x="990800" y="1849225"/>
            <a:ext cx="27000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atin typeface="Hind"/>
                <a:ea typeface="Hind"/>
                <a:cs typeface="Hind"/>
                <a:sym typeface="Hind"/>
              </a:defRPr>
            </a:lvl1pPr>
            <a:lvl2pPr lvl="1">
              <a:spcBef>
                <a:spcPts val="0"/>
              </a:spcBef>
              <a:spcAft>
                <a:spcPts val="0"/>
              </a:spcAft>
              <a:buSzPts val="3000"/>
              <a:buNone/>
              <a:defRPr>
                <a:latin typeface="Hind"/>
                <a:ea typeface="Hind"/>
                <a:cs typeface="Hind"/>
                <a:sym typeface="Hind"/>
              </a:defRPr>
            </a:lvl2pPr>
            <a:lvl3pPr lvl="2">
              <a:spcBef>
                <a:spcPts val="0"/>
              </a:spcBef>
              <a:spcAft>
                <a:spcPts val="0"/>
              </a:spcAft>
              <a:buSzPts val="3000"/>
              <a:buNone/>
              <a:defRPr>
                <a:latin typeface="Hind"/>
                <a:ea typeface="Hind"/>
                <a:cs typeface="Hind"/>
                <a:sym typeface="Hind"/>
              </a:defRPr>
            </a:lvl3pPr>
            <a:lvl4pPr lvl="3">
              <a:spcBef>
                <a:spcPts val="0"/>
              </a:spcBef>
              <a:spcAft>
                <a:spcPts val="0"/>
              </a:spcAft>
              <a:buSzPts val="3000"/>
              <a:buNone/>
              <a:defRPr>
                <a:latin typeface="Hind"/>
                <a:ea typeface="Hind"/>
                <a:cs typeface="Hind"/>
                <a:sym typeface="Hind"/>
              </a:defRPr>
            </a:lvl4pPr>
            <a:lvl5pPr lvl="4">
              <a:spcBef>
                <a:spcPts val="0"/>
              </a:spcBef>
              <a:spcAft>
                <a:spcPts val="0"/>
              </a:spcAft>
              <a:buSzPts val="3000"/>
              <a:buNone/>
              <a:defRPr>
                <a:latin typeface="Hind"/>
                <a:ea typeface="Hind"/>
                <a:cs typeface="Hind"/>
                <a:sym typeface="Hind"/>
              </a:defRPr>
            </a:lvl5pPr>
            <a:lvl6pPr lvl="5">
              <a:spcBef>
                <a:spcPts val="0"/>
              </a:spcBef>
              <a:spcAft>
                <a:spcPts val="0"/>
              </a:spcAft>
              <a:buSzPts val="3000"/>
              <a:buNone/>
              <a:defRPr>
                <a:latin typeface="Hind"/>
                <a:ea typeface="Hind"/>
                <a:cs typeface="Hind"/>
                <a:sym typeface="Hind"/>
              </a:defRPr>
            </a:lvl6pPr>
            <a:lvl7pPr lvl="6">
              <a:spcBef>
                <a:spcPts val="0"/>
              </a:spcBef>
              <a:spcAft>
                <a:spcPts val="0"/>
              </a:spcAft>
              <a:buSzPts val="3000"/>
              <a:buNone/>
              <a:defRPr>
                <a:latin typeface="Hind"/>
                <a:ea typeface="Hind"/>
                <a:cs typeface="Hind"/>
                <a:sym typeface="Hind"/>
              </a:defRPr>
            </a:lvl7pPr>
            <a:lvl8pPr lvl="7">
              <a:spcBef>
                <a:spcPts val="0"/>
              </a:spcBef>
              <a:spcAft>
                <a:spcPts val="0"/>
              </a:spcAft>
              <a:buSzPts val="3000"/>
              <a:buNone/>
              <a:defRPr>
                <a:latin typeface="Hind"/>
                <a:ea typeface="Hind"/>
                <a:cs typeface="Hind"/>
                <a:sym typeface="Hind"/>
              </a:defRPr>
            </a:lvl8pPr>
            <a:lvl9pPr lvl="8">
              <a:spcBef>
                <a:spcPts val="0"/>
              </a:spcBef>
              <a:spcAft>
                <a:spcPts val="0"/>
              </a:spcAft>
              <a:buSzPts val="3000"/>
              <a:buNone/>
              <a:defRPr>
                <a:latin typeface="Hind"/>
                <a:ea typeface="Hind"/>
                <a:cs typeface="Hind"/>
                <a:sym typeface="Hind"/>
              </a:defRPr>
            </a:lvl9pPr>
          </a:lstStyle>
          <a:p/>
        </p:txBody>
      </p:sp>
      <p:sp>
        <p:nvSpPr>
          <p:cNvPr id="815" name="Google Shape;815;p33"/>
          <p:cNvSpPr txBox="1"/>
          <p:nvPr>
            <p:ph idx="1" type="subTitle"/>
          </p:nvPr>
        </p:nvSpPr>
        <p:spPr>
          <a:xfrm>
            <a:off x="1002125" y="2307779"/>
            <a:ext cx="2700000" cy="624000"/>
          </a:xfrm>
          <a:prstGeom prst="rect">
            <a:avLst/>
          </a:prstGeom>
        </p:spPr>
        <p:txBody>
          <a:bodyPr anchorCtr="0" anchor="t" bIns="91425" lIns="91425" spcFirstLastPara="1" rIns="91425" wrap="square" tIns="91425">
            <a:noAutofit/>
          </a:bodyPr>
          <a:lstStyle>
            <a:lvl1pPr lvl="0" algn="r">
              <a:spcBef>
                <a:spcPts val="0"/>
              </a:spcBef>
              <a:spcAft>
                <a:spcPts val="0"/>
              </a:spcAft>
              <a:buSzPts val="1600"/>
              <a:buNone/>
              <a:defRPr/>
            </a:lvl1pPr>
            <a:lvl2pPr lvl="1">
              <a:spcBef>
                <a:spcPts val="0"/>
              </a:spcBef>
              <a:spcAft>
                <a:spcPts val="0"/>
              </a:spcAft>
              <a:buSzPts val="1600"/>
              <a:buNone/>
              <a:defRPr/>
            </a:lvl2pPr>
            <a:lvl3pPr lvl="2">
              <a:spcBef>
                <a:spcPts val="0"/>
              </a:spcBef>
              <a:spcAft>
                <a:spcPts val="0"/>
              </a:spcAft>
              <a:buSzPts val="1600"/>
              <a:buNone/>
              <a:defRPr/>
            </a:lvl3pPr>
            <a:lvl4pPr lvl="3">
              <a:spcBef>
                <a:spcPts val="0"/>
              </a:spcBef>
              <a:spcAft>
                <a:spcPts val="0"/>
              </a:spcAft>
              <a:buSzPts val="1600"/>
              <a:buNone/>
              <a:defRPr/>
            </a:lvl4pPr>
            <a:lvl5pPr lvl="4">
              <a:spcBef>
                <a:spcPts val="0"/>
              </a:spcBef>
              <a:spcAft>
                <a:spcPts val="0"/>
              </a:spcAft>
              <a:buSzPts val="1600"/>
              <a:buNone/>
              <a:defRPr/>
            </a:lvl5pPr>
            <a:lvl6pPr lvl="5">
              <a:spcBef>
                <a:spcPts val="0"/>
              </a:spcBef>
              <a:spcAft>
                <a:spcPts val="0"/>
              </a:spcAft>
              <a:buSzPts val="1600"/>
              <a:buNone/>
              <a:defRPr/>
            </a:lvl6pPr>
            <a:lvl7pPr lvl="6">
              <a:spcBef>
                <a:spcPts val="0"/>
              </a:spcBef>
              <a:spcAft>
                <a:spcPts val="0"/>
              </a:spcAft>
              <a:buSzPts val="1600"/>
              <a:buNone/>
              <a:defRPr/>
            </a:lvl7pPr>
            <a:lvl8pPr lvl="7">
              <a:spcBef>
                <a:spcPts val="0"/>
              </a:spcBef>
              <a:spcAft>
                <a:spcPts val="0"/>
              </a:spcAft>
              <a:buSzPts val="1600"/>
              <a:buNone/>
              <a:defRPr/>
            </a:lvl8pPr>
            <a:lvl9pPr lvl="8">
              <a:spcBef>
                <a:spcPts val="0"/>
              </a:spcBef>
              <a:spcAft>
                <a:spcPts val="0"/>
              </a:spcAft>
              <a:buSzPts val="1600"/>
              <a:buNone/>
              <a:defRPr/>
            </a:lvl9pPr>
          </a:lstStyle>
          <a:p/>
        </p:txBody>
      </p:sp>
      <p:sp>
        <p:nvSpPr>
          <p:cNvPr id="816" name="Google Shape;816;p33"/>
          <p:cNvSpPr txBox="1"/>
          <p:nvPr>
            <p:ph idx="3" type="title"/>
          </p:nvPr>
        </p:nvSpPr>
        <p:spPr>
          <a:xfrm>
            <a:off x="5154400" y="1849225"/>
            <a:ext cx="2700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atin typeface="Hind"/>
                <a:ea typeface="Hind"/>
                <a:cs typeface="Hind"/>
                <a:sym typeface="Hind"/>
              </a:defRPr>
            </a:lvl1pPr>
            <a:lvl2pPr lvl="1" rtl="0">
              <a:spcBef>
                <a:spcPts val="0"/>
              </a:spcBef>
              <a:spcAft>
                <a:spcPts val="0"/>
              </a:spcAft>
              <a:buSzPts val="3000"/>
              <a:buNone/>
              <a:defRPr>
                <a:latin typeface="Hind"/>
                <a:ea typeface="Hind"/>
                <a:cs typeface="Hind"/>
                <a:sym typeface="Hind"/>
              </a:defRPr>
            </a:lvl2pPr>
            <a:lvl3pPr lvl="2" rtl="0">
              <a:spcBef>
                <a:spcPts val="0"/>
              </a:spcBef>
              <a:spcAft>
                <a:spcPts val="0"/>
              </a:spcAft>
              <a:buSzPts val="3000"/>
              <a:buNone/>
              <a:defRPr>
                <a:latin typeface="Hind"/>
                <a:ea typeface="Hind"/>
                <a:cs typeface="Hind"/>
                <a:sym typeface="Hind"/>
              </a:defRPr>
            </a:lvl3pPr>
            <a:lvl4pPr lvl="3" rtl="0">
              <a:spcBef>
                <a:spcPts val="0"/>
              </a:spcBef>
              <a:spcAft>
                <a:spcPts val="0"/>
              </a:spcAft>
              <a:buSzPts val="3000"/>
              <a:buNone/>
              <a:defRPr>
                <a:latin typeface="Hind"/>
                <a:ea typeface="Hind"/>
                <a:cs typeface="Hind"/>
                <a:sym typeface="Hind"/>
              </a:defRPr>
            </a:lvl4pPr>
            <a:lvl5pPr lvl="4" rtl="0">
              <a:spcBef>
                <a:spcPts val="0"/>
              </a:spcBef>
              <a:spcAft>
                <a:spcPts val="0"/>
              </a:spcAft>
              <a:buSzPts val="3000"/>
              <a:buNone/>
              <a:defRPr>
                <a:latin typeface="Hind"/>
                <a:ea typeface="Hind"/>
                <a:cs typeface="Hind"/>
                <a:sym typeface="Hind"/>
              </a:defRPr>
            </a:lvl5pPr>
            <a:lvl6pPr lvl="5" rtl="0">
              <a:spcBef>
                <a:spcPts val="0"/>
              </a:spcBef>
              <a:spcAft>
                <a:spcPts val="0"/>
              </a:spcAft>
              <a:buSzPts val="3000"/>
              <a:buNone/>
              <a:defRPr>
                <a:latin typeface="Hind"/>
                <a:ea typeface="Hind"/>
                <a:cs typeface="Hind"/>
                <a:sym typeface="Hind"/>
              </a:defRPr>
            </a:lvl6pPr>
            <a:lvl7pPr lvl="6" rtl="0">
              <a:spcBef>
                <a:spcPts val="0"/>
              </a:spcBef>
              <a:spcAft>
                <a:spcPts val="0"/>
              </a:spcAft>
              <a:buSzPts val="3000"/>
              <a:buNone/>
              <a:defRPr>
                <a:latin typeface="Hind"/>
                <a:ea typeface="Hind"/>
                <a:cs typeface="Hind"/>
                <a:sym typeface="Hind"/>
              </a:defRPr>
            </a:lvl7pPr>
            <a:lvl8pPr lvl="7" rtl="0">
              <a:spcBef>
                <a:spcPts val="0"/>
              </a:spcBef>
              <a:spcAft>
                <a:spcPts val="0"/>
              </a:spcAft>
              <a:buSzPts val="3000"/>
              <a:buNone/>
              <a:defRPr>
                <a:latin typeface="Hind"/>
                <a:ea typeface="Hind"/>
                <a:cs typeface="Hind"/>
                <a:sym typeface="Hind"/>
              </a:defRPr>
            </a:lvl8pPr>
            <a:lvl9pPr lvl="8" rtl="0">
              <a:spcBef>
                <a:spcPts val="0"/>
              </a:spcBef>
              <a:spcAft>
                <a:spcPts val="0"/>
              </a:spcAft>
              <a:buSzPts val="3000"/>
              <a:buNone/>
              <a:defRPr>
                <a:latin typeface="Hind"/>
                <a:ea typeface="Hind"/>
                <a:cs typeface="Hind"/>
                <a:sym typeface="Hind"/>
              </a:defRPr>
            </a:lvl9pPr>
          </a:lstStyle>
          <a:p/>
        </p:txBody>
      </p:sp>
      <p:sp>
        <p:nvSpPr>
          <p:cNvPr id="817" name="Google Shape;817;p33"/>
          <p:cNvSpPr txBox="1"/>
          <p:nvPr>
            <p:ph idx="4" type="subTitle"/>
          </p:nvPr>
        </p:nvSpPr>
        <p:spPr>
          <a:xfrm>
            <a:off x="5165725" y="2307779"/>
            <a:ext cx="2700000" cy="624000"/>
          </a:xfrm>
          <a:prstGeom prst="rect">
            <a:avLst/>
          </a:prstGeom>
        </p:spPr>
        <p:txBody>
          <a:bodyPr anchorCtr="0" anchor="t" bIns="91425" lIns="91425" spcFirstLastPara="1" rIns="91425" wrap="square" tIns="91425">
            <a:noAutofit/>
          </a:bodyPr>
          <a:lstStyle>
            <a:lvl1pPr lvl="0" rtl="0" algn="r">
              <a:spcBef>
                <a:spcPts val="0"/>
              </a:spcBef>
              <a:spcAft>
                <a:spcPts val="0"/>
              </a:spcAft>
              <a:buSzPts val="1600"/>
              <a:buNone/>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818" name="Shape 818"/>
        <p:cNvGrpSpPr/>
        <p:nvPr/>
      </p:nvGrpSpPr>
      <p:grpSpPr>
        <a:xfrm>
          <a:off x="0" y="0"/>
          <a:ext cx="0" cy="0"/>
          <a:chOff x="0" y="0"/>
          <a:chExt cx="0" cy="0"/>
        </a:xfrm>
      </p:grpSpPr>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819" name="Shape 819"/>
        <p:cNvGrpSpPr/>
        <p:nvPr/>
      </p:nvGrpSpPr>
      <p:grpSpPr>
        <a:xfrm>
          <a:off x="0" y="0"/>
          <a:ext cx="0" cy="0"/>
          <a:chOff x="0" y="0"/>
          <a:chExt cx="0" cy="0"/>
        </a:xfrm>
      </p:grpSpPr>
      <p:sp>
        <p:nvSpPr>
          <p:cNvPr id="820" name="Google Shape;820;p35"/>
          <p:cNvSpPr/>
          <p:nvPr/>
        </p:nvSpPr>
        <p:spPr>
          <a:xfrm>
            <a:off x="887125" y="113600"/>
            <a:ext cx="1791900" cy="17919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35"/>
          <p:cNvSpPr/>
          <p:nvPr/>
        </p:nvSpPr>
        <p:spPr>
          <a:xfrm>
            <a:off x="503100" y="4038900"/>
            <a:ext cx="820200" cy="8202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35"/>
          <p:cNvSpPr/>
          <p:nvPr/>
        </p:nvSpPr>
        <p:spPr>
          <a:xfrm>
            <a:off x="7306338" y="405488"/>
            <a:ext cx="1208100" cy="12081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35"/>
          <p:cNvSpPr/>
          <p:nvPr/>
        </p:nvSpPr>
        <p:spPr>
          <a:xfrm>
            <a:off x="7106500" y="3889550"/>
            <a:ext cx="1279800" cy="1279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35"/>
          <p:cNvSpPr/>
          <p:nvPr/>
        </p:nvSpPr>
        <p:spPr>
          <a:xfrm>
            <a:off x="8514450" y="1540200"/>
            <a:ext cx="360600" cy="3606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35"/>
          <p:cNvSpPr/>
          <p:nvPr/>
        </p:nvSpPr>
        <p:spPr>
          <a:xfrm>
            <a:off x="5553001" y="4555199"/>
            <a:ext cx="303900" cy="303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35"/>
          <p:cNvSpPr/>
          <p:nvPr/>
        </p:nvSpPr>
        <p:spPr>
          <a:xfrm>
            <a:off x="1046913" y="2236438"/>
            <a:ext cx="225900" cy="225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35"/>
          <p:cNvSpPr/>
          <p:nvPr/>
        </p:nvSpPr>
        <p:spPr>
          <a:xfrm>
            <a:off x="4312913" y="329449"/>
            <a:ext cx="303900" cy="303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35"/>
          <p:cNvSpPr/>
          <p:nvPr/>
        </p:nvSpPr>
        <p:spPr>
          <a:xfrm>
            <a:off x="1323300" y="536075"/>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35"/>
          <p:cNvSpPr/>
          <p:nvPr/>
        </p:nvSpPr>
        <p:spPr>
          <a:xfrm>
            <a:off x="6745900" y="199338"/>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35"/>
          <p:cNvSpPr/>
          <p:nvPr/>
        </p:nvSpPr>
        <p:spPr>
          <a:xfrm>
            <a:off x="2318425" y="4555200"/>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35"/>
          <p:cNvSpPr/>
          <p:nvPr/>
        </p:nvSpPr>
        <p:spPr>
          <a:xfrm rot="-707712">
            <a:off x="381901" y="1310427"/>
            <a:ext cx="208400" cy="210518"/>
          </a:xfrm>
          <a:prstGeom prst="heart">
            <a:avLst/>
          </a:prstGeom>
          <a:solidFill>
            <a:srgbClr val="FAECFF"/>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35"/>
          <p:cNvSpPr/>
          <p:nvPr/>
        </p:nvSpPr>
        <p:spPr>
          <a:xfrm>
            <a:off x="8038476" y="893838"/>
            <a:ext cx="247800" cy="228600"/>
          </a:xfrm>
          <a:prstGeom prst="heart">
            <a:avLst/>
          </a:prstGeom>
          <a:solidFill>
            <a:schemeClr val="accent1"/>
          </a:solidFill>
          <a:ln cap="flat" cmpd="sng" w="9525">
            <a:solidFill>
              <a:srgbClr val="5EBC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35"/>
          <p:cNvSpPr/>
          <p:nvPr/>
        </p:nvSpPr>
        <p:spPr>
          <a:xfrm rot="-1102753">
            <a:off x="742500" y="3638643"/>
            <a:ext cx="195049" cy="197516"/>
          </a:xfrm>
          <a:prstGeom prst="heart">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35"/>
          <p:cNvSpPr/>
          <p:nvPr/>
        </p:nvSpPr>
        <p:spPr>
          <a:xfrm rot="1082921">
            <a:off x="808065" y="4454516"/>
            <a:ext cx="211087" cy="213269"/>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35"/>
          <p:cNvSpPr/>
          <p:nvPr/>
        </p:nvSpPr>
        <p:spPr>
          <a:xfrm flipH="1" rot="705814">
            <a:off x="8642129" y="2625203"/>
            <a:ext cx="297243" cy="268767"/>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35"/>
          <p:cNvSpPr/>
          <p:nvPr/>
        </p:nvSpPr>
        <p:spPr>
          <a:xfrm flipH="1" rot="1103102">
            <a:off x="7915067" y="4528075"/>
            <a:ext cx="217818" cy="197516"/>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35"/>
          <p:cNvSpPr/>
          <p:nvPr/>
        </p:nvSpPr>
        <p:spPr>
          <a:xfrm rot="1082921">
            <a:off x="3361352" y="373503"/>
            <a:ext cx="211087" cy="213269"/>
          </a:xfrm>
          <a:prstGeom prst="heart">
            <a:avLst/>
          </a:prstGeom>
          <a:solidFill>
            <a:schemeClr val="accen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35"/>
          <p:cNvSpPr/>
          <p:nvPr/>
        </p:nvSpPr>
        <p:spPr>
          <a:xfrm flipH="1" rot="-1082921">
            <a:off x="8274835" y="3320553"/>
            <a:ext cx="211087" cy="213269"/>
          </a:xfrm>
          <a:prstGeom prst="heart">
            <a:avLst/>
          </a:prstGeom>
          <a:solidFill>
            <a:schemeClr val="accen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35"/>
          <p:cNvSpPr/>
          <p:nvPr/>
        </p:nvSpPr>
        <p:spPr>
          <a:xfrm rot="-706569">
            <a:off x="5717290" y="193381"/>
            <a:ext cx="267531" cy="268767"/>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35"/>
          <p:cNvSpPr/>
          <p:nvPr/>
        </p:nvSpPr>
        <p:spPr>
          <a:xfrm rot="1082921">
            <a:off x="3908552" y="4703191"/>
            <a:ext cx="211087" cy="213269"/>
          </a:xfrm>
          <a:prstGeom prst="heart">
            <a:avLst/>
          </a:prstGeom>
          <a:solidFill>
            <a:schemeClr val="accen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CUSTOM_9_1_1">
    <p:spTree>
      <p:nvGrpSpPr>
        <p:cNvPr id="841" name="Shape 841"/>
        <p:cNvGrpSpPr/>
        <p:nvPr/>
      </p:nvGrpSpPr>
      <p:grpSpPr>
        <a:xfrm>
          <a:off x="0" y="0"/>
          <a:ext cx="0" cy="0"/>
          <a:chOff x="0" y="0"/>
          <a:chExt cx="0" cy="0"/>
        </a:xfrm>
      </p:grpSpPr>
      <p:sp>
        <p:nvSpPr>
          <p:cNvPr id="842" name="Google Shape;842;p36"/>
          <p:cNvSpPr/>
          <p:nvPr/>
        </p:nvSpPr>
        <p:spPr>
          <a:xfrm flipH="1">
            <a:off x="7246174" y="112350"/>
            <a:ext cx="944400" cy="9444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36"/>
          <p:cNvSpPr/>
          <p:nvPr/>
        </p:nvSpPr>
        <p:spPr>
          <a:xfrm flipH="1">
            <a:off x="7854756" y="3680600"/>
            <a:ext cx="820200" cy="8202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36"/>
          <p:cNvSpPr/>
          <p:nvPr/>
        </p:nvSpPr>
        <p:spPr>
          <a:xfrm flipH="1">
            <a:off x="945360" y="239775"/>
            <a:ext cx="741300" cy="7413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36"/>
          <p:cNvSpPr/>
          <p:nvPr/>
        </p:nvSpPr>
        <p:spPr>
          <a:xfrm flipH="1">
            <a:off x="854527" y="3978325"/>
            <a:ext cx="870600" cy="8706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36"/>
          <p:cNvSpPr/>
          <p:nvPr/>
        </p:nvSpPr>
        <p:spPr>
          <a:xfrm flipH="1">
            <a:off x="305656" y="1875850"/>
            <a:ext cx="360600" cy="3606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36"/>
          <p:cNvSpPr/>
          <p:nvPr/>
        </p:nvSpPr>
        <p:spPr>
          <a:xfrm flipH="1">
            <a:off x="3999730" y="4659124"/>
            <a:ext cx="303900" cy="303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36"/>
          <p:cNvSpPr/>
          <p:nvPr/>
        </p:nvSpPr>
        <p:spPr>
          <a:xfrm flipH="1">
            <a:off x="7804894" y="2236438"/>
            <a:ext cx="225900" cy="225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36"/>
          <p:cNvSpPr/>
          <p:nvPr/>
        </p:nvSpPr>
        <p:spPr>
          <a:xfrm flipH="1">
            <a:off x="5163793" y="458474"/>
            <a:ext cx="303900" cy="303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36"/>
          <p:cNvSpPr/>
          <p:nvPr/>
        </p:nvSpPr>
        <p:spPr>
          <a:xfrm flipH="1">
            <a:off x="8314356" y="199350"/>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36"/>
          <p:cNvSpPr/>
          <p:nvPr/>
        </p:nvSpPr>
        <p:spPr>
          <a:xfrm flipH="1">
            <a:off x="1971206" y="199338"/>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36"/>
          <p:cNvSpPr/>
          <p:nvPr/>
        </p:nvSpPr>
        <p:spPr>
          <a:xfrm flipH="1">
            <a:off x="6708906" y="4498500"/>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36"/>
          <p:cNvSpPr/>
          <p:nvPr/>
        </p:nvSpPr>
        <p:spPr>
          <a:xfrm flipH="1" rot="707712">
            <a:off x="8210580" y="1275852"/>
            <a:ext cx="208400" cy="210518"/>
          </a:xfrm>
          <a:prstGeom prst="heart">
            <a:avLst/>
          </a:prstGeom>
          <a:solidFill>
            <a:srgbClr val="FAECFF"/>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36"/>
          <p:cNvSpPr/>
          <p:nvPr/>
        </p:nvSpPr>
        <p:spPr>
          <a:xfrm flipH="1">
            <a:off x="559680" y="922025"/>
            <a:ext cx="247800" cy="228600"/>
          </a:xfrm>
          <a:prstGeom prst="heart">
            <a:avLst/>
          </a:prstGeom>
          <a:solidFill>
            <a:schemeClr val="accent1"/>
          </a:solidFill>
          <a:ln cap="flat" cmpd="sng" w="9525">
            <a:solidFill>
              <a:srgbClr val="5EBC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36"/>
          <p:cNvSpPr/>
          <p:nvPr/>
        </p:nvSpPr>
        <p:spPr>
          <a:xfrm flipH="1" rot="1102753">
            <a:off x="8397657" y="2898343"/>
            <a:ext cx="195049" cy="197516"/>
          </a:xfrm>
          <a:prstGeom prst="heart">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36"/>
          <p:cNvSpPr/>
          <p:nvPr/>
        </p:nvSpPr>
        <p:spPr>
          <a:xfrm flipH="1" rot="-1082921">
            <a:off x="8074717" y="4051191"/>
            <a:ext cx="211087" cy="213269"/>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36"/>
          <p:cNvSpPr/>
          <p:nvPr/>
        </p:nvSpPr>
        <p:spPr>
          <a:xfrm rot="-705814">
            <a:off x="382959" y="3262503"/>
            <a:ext cx="297243" cy="268767"/>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36"/>
          <p:cNvSpPr/>
          <p:nvPr/>
        </p:nvSpPr>
        <p:spPr>
          <a:xfrm rot="-1103102">
            <a:off x="2406096" y="4686400"/>
            <a:ext cx="217818" cy="197516"/>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36"/>
          <p:cNvSpPr/>
          <p:nvPr/>
        </p:nvSpPr>
        <p:spPr>
          <a:xfrm flipH="1" rot="-1082921">
            <a:off x="7528292" y="392366"/>
            <a:ext cx="211087" cy="213269"/>
          </a:xfrm>
          <a:prstGeom prst="heart">
            <a:avLst/>
          </a:prstGeom>
          <a:solidFill>
            <a:schemeClr val="accen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36"/>
          <p:cNvSpPr/>
          <p:nvPr/>
        </p:nvSpPr>
        <p:spPr>
          <a:xfrm rot="1082921">
            <a:off x="1210860" y="4208903"/>
            <a:ext cx="211087" cy="213269"/>
          </a:xfrm>
          <a:prstGeom prst="heart">
            <a:avLst/>
          </a:prstGeom>
          <a:solidFill>
            <a:schemeClr val="accen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36"/>
          <p:cNvSpPr/>
          <p:nvPr/>
        </p:nvSpPr>
        <p:spPr>
          <a:xfrm flipH="1" rot="706569">
            <a:off x="3749510" y="296381"/>
            <a:ext cx="267531" cy="268767"/>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3">
  <p:cSld name="CUSTOM_9_1_1_1">
    <p:spTree>
      <p:nvGrpSpPr>
        <p:cNvPr id="862" name="Shape 862"/>
        <p:cNvGrpSpPr/>
        <p:nvPr/>
      </p:nvGrpSpPr>
      <p:grpSpPr>
        <a:xfrm>
          <a:off x="0" y="0"/>
          <a:ext cx="0" cy="0"/>
          <a:chOff x="0" y="0"/>
          <a:chExt cx="0" cy="0"/>
        </a:xfrm>
      </p:grpSpPr>
      <p:sp>
        <p:nvSpPr>
          <p:cNvPr id="863" name="Google Shape;863;p37"/>
          <p:cNvSpPr/>
          <p:nvPr/>
        </p:nvSpPr>
        <p:spPr>
          <a:xfrm>
            <a:off x="887125" y="-722175"/>
            <a:ext cx="1791900" cy="17919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37"/>
          <p:cNvSpPr/>
          <p:nvPr/>
        </p:nvSpPr>
        <p:spPr>
          <a:xfrm>
            <a:off x="-292450" y="3629075"/>
            <a:ext cx="2931900" cy="29319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37"/>
          <p:cNvSpPr/>
          <p:nvPr/>
        </p:nvSpPr>
        <p:spPr>
          <a:xfrm>
            <a:off x="7430525" y="-682700"/>
            <a:ext cx="2124600" cy="21246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37"/>
          <p:cNvSpPr/>
          <p:nvPr/>
        </p:nvSpPr>
        <p:spPr>
          <a:xfrm>
            <a:off x="7019950" y="4178250"/>
            <a:ext cx="1709100" cy="17091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37"/>
          <p:cNvSpPr/>
          <p:nvPr/>
        </p:nvSpPr>
        <p:spPr>
          <a:xfrm>
            <a:off x="7888825" y="1746200"/>
            <a:ext cx="360600" cy="3606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37"/>
          <p:cNvSpPr/>
          <p:nvPr/>
        </p:nvSpPr>
        <p:spPr>
          <a:xfrm>
            <a:off x="3698701" y="4659124"/>
            <a:ext cx="303900" cy="303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37"/>
          <p:cNvSpPr/>
          <p:nvPr/>
        </p:nvSpPr>
        <p:spPr>
          <a:xfrm>
            <a:off x="1458963" y="2313688"/>
            <a:ext cx="225900" cy="225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37"/>
          <p:cNvSpPr/>
          <p:nvPr/>
        </p:nvSpPr>
        <p:spPr>
          <a:xfrm>
            <a:off x="670213" y="661699"/>
            <a:ext cx="303900" cy="303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37"/>
          <p:cNvSpPr/>
          <p:nvPr/>
        </p:nvSpPr>
        <p:spPr>
          <a:xfrm>
            <a:off x="3641988" y="301100"/>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37"/>
          <p:cNvSpPr/>
          <p:nvPr/>
        </p:nvSpPr>
        <p:spPr>
          <a:xfrm>
            <a:off x="6540163" y="486813"/>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37"/>
          <p:cNvSpPr/>
          <p:nvPr/>
        </p:nvSpPr>
        <p:spPr>
          <a:xfrm>
            <a:off x="5400725" y="4708025"/>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37"/>
          <p:cNvSpPr/>
          <p:nvPr/>
        </p:nvSpPr>
        <p:spPr>
          <a:xfrm rot="-707712">
            <a:off x="478438" y="1610789"/>
            <a:ext cx="208400" cy="210518"/>
          </a:xfrm>
          <a:prstGeom prst="heart">
            <a:avLst/>
          </a:prstGeom>
          <a:solidFill>
            <a:srgbClr val="FAECFF"/>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37"/>
          <p:cNvSpPr/>
          <p:nvPr/>
        </p:nvSpPr>
        <p:spPr>
          <a:xfrm>
            <a:off x="8328151" y="806150"/>
            <a:ext cx="247800" cy="228600"/>
          </a:xfrm>
          <a:prstGeom prst="heart">
            <a:avLst/>
          </a:prstGeom>
          <a:solidFill>
            <a:schemeClr val="accent1"/>
          </a:solidFill>
          <a:ln cap="flat" cmpd="sng" w="9525">
            <a:solidFill>
              <a:srgbClr val="5EBC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37"/>
          <p:cNvSpPr/>
          <p:nvPr/>
        </p:nvSpPr>
        <p:spPr>
          <a:xfrm rot="-1102753">
            <a:off x="696200" y="3252393"/>
            <a:ext cx="195049" cy="197516"/>
          </a:xfrm>
          <a:prstGeom prst="heart">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37"/>
          <p:cNvSpPr/>
          <p:nvPr/>
        </p:nvSpPr>
        <p:spPr>
          <a:xfrm rot="1082921">
            <a:off x="735327" y="4418141"/>
            <a:ext cx="211087" cy="213269"/>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37"/>
          <p:cNvSpPr/>
          <p:nvPr/>
        </p:nvSpPr>
        <p:spPr>
          <a:xfrm flipH="1" rot="705814">
            <a:off x="8602229" y="2674066"/>
            <a:ext cx="297243" cy="268767"/>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37"/>
          <p:cNvSpPr/>
          <p:nvPr/>
        </p:nvSpPr>
        <p:spPr>
          <a:xfrm flipH="1" rot="1103102">
            <a:off x="7915067" y="4528075"/>
            <a:ext cx="217818" cy="197516"/>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37"/>
          <p:cNvSpPr/>
          <p:nvPr/>
        </p:nvSpPr>
        <p:spPr>
          <a:xfrm rot="1082921">
            <a:off x="1713402" y="373503"/>
            <a:ext cx="211087" cy="213269"/>
          </a:xfrm>
          <a:prstGeom prst="heart">
            <a:avLst/>
          </a:prstGeom>
          <a:solidFill>
            <a:schemeClr val="accen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37"/>
          <p:cNvSpPr/>
          <p:nvPr/>
        </p:nvSpPr>
        <p:spPr>
          <a:xfrm flipH="1" rot="-1082921">
            <a:off x="8274835" y="3738978"/>
            <a:ext cx="211087" cy="213269"/>
          </a:xfrm>
          <a:prstGeom prst="heart">
            <a:avLst/>
          </a:prstGeom>
          <a:solidFill>
            <a:schemeClr val="accen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37"/>
          <p:cNvSpPr/>
          <p:nvPr/>
        </p:nvSpPr>
        <p:spPr>
          <a:xfrm rot="-706569">
            <a:off x="5717290" y="193381"/>
            <a:ext cx="267531" cy="268767"/>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886" name="Shape 886"/>
        <p:cNvGrpSpPr/>
        <p:nvPr/>
      </p:nvGrpSpPr>
      <p:grpSpPr>
        <a:xfrm>
          <a:off x="0" y="0"/>
          <a:ext cx="0" cy="0"/>
          <a:chOff x="0" y="0"/>
          <a:chExt cx="0" cy="0"/>
        </a:xfrm>
      </p:grpSpPr>
    </p:spTree>
  </p:cSld>
  <p:clrMapOvr>
    <a:masterClrMapping/>
  </p:clrMapOvr>
</p:sldLayout>
</file>

<file path=ppt/slideLayouts/slideLayout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887" name="Shape 887"/>
        <p:cNvGrpSpPr/>
        <p:nvPr/>
      </p:nvGrpSpPr>
      <p:grpSpPr>
        <a:xfrm>
          <a:off x="0" y="0"/>
          <a:ext cx="0" cy="0"/>
          <a:chOff x="0" y="0"/>
          <a:chExt cx="0" cy="0"/>
        </a:xfrm>
      </p:grpSpPr>
      <p:sp>
        <p:nvSpPr>
          <p:cNvPr id="888" name="Google Shape;888;p40"/>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78" name="Shape 78"/>
        <p:cNvGrpSpPr/>
        <p:nvPr/>
      </p:nvGrpSpPr>
      <p:grpSpPr>
        <a:xfrm>
          <a:off x="0" y="0"/>
          <a:ext cx="0" cy="0"/>
          <a:chOff x="0" y="0"/>
          <a:chExt cx="0" cy="0"/>
        </a:xfrm>
      </p:grpSpPr>
      <p:sp>
        <p:nvSpPr>
          <p:cNvPr id="79" name="Google Shape;79;p5"/>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80" name="Google Shape;80;p5"/>
          <p:cNvSpPr txBox="1"/>
          <p:nvPr>
            <p:ph idx="1" type="body"/>
          </p:nvPr>
        </p:nvSpPr>
        <p:spPr>
          <a:xfrm>
            <a:off x="1262550" y="3052475"/>
            <a:ext cx="2935500" cy="1103100"/>
          </a:xfrm>
          <a:prstGeom prst="rect">
            <a:avLst/>
          </a:prstGeom>
        </p:spPr>
        <p:txBody>
          <a:bodyPr anchorCtr="0" anchor="t" bIns="91425" lIns="91425" spcFirstLastPara="1" rIns="91425" wrap="square" tIns="91425">
            <a:noAutofit/>
          </a:bodyPr>
          <a:lstStyle>
            <a:lvl1pPr indent="-330200" lvl="0" marL="457200" algn="ctr">
              <a:spcBef>
                <a:spcPts val="0"/>
              </a:spcBef>
              <a:spcAft>
                <a:spcPts val="0"/>
              </a:spcAft>
              <a:buSzPts val="1600"/>
              <a:buChar char="●"/>
              <a:defRPr/>
            </a:lvl1pPr>
            <a:lvl2pPr indent="-330200" lvl="1" marL="914400">
              <a:spcBef>
                <a:spcPts val="0"/>
              </a:spcBef>
              <a:spcAft>
                <a:spcPts val="0"/>
              </a:spcAft>
              <a:buSzPts val="1600"/>
              <a:buChar char="○"/>
              <a:defRPr/>
            </a:lvl2pPr>
            <a:lvl3pPr indent="-330200" lvl="2" marL="1371600">
              <a:spcBef>
                <a:spcPts val="0"/>
              </a:spcBef>
              <a:spcAft>
                <a:spcPts val="0"/>
              </a:spcAft>
              <a:buSzPts val="1600"/>
              <a:buChar char="■"/>
              <a:defRPr/>
            </a:lvl3pPr>
            <a:lvl4pPr indent="-330200" lvl="3" marL="1828800">
              <a:spcBef>
                <a:spcPts val="0"/>
              </a:spcBef>
              <a:spcAft>
                <a:spcPts val="0"/>
              </a:spcAft>
              <a:buSzPts val="1600"/>
              <a:buChar char="●"/>
              <a:defRPr/>
            </a:lvl4pPr>
            <a:lvl5pPr indent="-330200" lvl="4" marL="2286000">
              <a:spcBef>
                <a:spcPts val="0"/>
              </a:spcBef>
              <a:spcAft>
                <a:spcPts val="0"/>
              </a:spcAft>
              <a:buSzPts val="1600"/>
              <a:buChar char="○"/>
              <a:defRPr/>
            </a:lvl5pPr>
            <a:lvl6pPr indent="-330200" lvl="5" marL="2743200">
              <a:spcBef>
                <a:spcPts val="0"/>
              </a:spcBef>
              <a:spcAft>
                <a:spcPts val="0"/>
              </a:spcAft>
              <a:buSzPts val="1600"/>
              <a:buChar char="■"/>
              <a:defRPr/>
            </a:lvl6pPr>
            <a:lvl7pPr indent="-330200" lvl="6" marL="3200400">
              <a:spcBef>
                <a:spcPts val="0"/>
              </a:spcBef>
              <a:spcAft>
                <a:spcPts val="0"/>
              </a:spcAft>
              <a:buSzPts val="1600"/>
              <a:buChar char="●"/>
              <a:defRPr/>
            </a:lvl7pPr>
            <a:lvl8pPr indent="-330200" lvl="7" marL="3657600">
              <a:spcBef>
                <a:spcPts val="0"/>
              </a:spcBef>
              <a:spcAft>
                <a:spcPts val="0"/>
              </a:spcAft>
              <a:buSzPts val="1600"/>
              <a:buChar char="○"/>
              <a:defRPr/>
            </a:lvl8pPr>
            <a:lvl9pPr indent="-330200" lvl="8" marL="4114800">
              <a:spcBef>
                <a:spcPts val="0"/>
              </a:spcBef>
              <a:spcAft>
                <a:spcPts val="0"/>
              </a:spcAft>
              <a:buSzPts val="1600"/>
              <a:buChar char="■"/>
              <a:defRPr/>
            </a:lvl9pPr>
          </a:lstStyle>
          <a:p/>
        </p:txBody>
      </p:sp>
      <p:sp>
        <p:nvSpPr>
          <p:cNvPr id="81" name="Google Shape;81;p5"/>
          <p:cNvSpPr txBox="1"/>
          <p:nvPr>
            <p:ph idx="2" type="body"/>
          </p:nvPr>
        </p:nvSpPr>
        <p:spPr>
          <a:xfrm>
            <a:off x="4946025" y="3052475"/>
            <a:ext cx="2935500" cy="1103100"/>
          </a:xfrm>
          <a:prstGeom prst="rect">
            <a:avLst/>
          </a:prstGeom>
        </p:spPr>
        <p:txBody>
          <a:bodyPr anchorCtr="0" anchor="t" bIns="91425" lIns="91425" spcFirstLastPara="1" rIns="91425" wrap="square" tIns="91425">
            <a:noAutofit/>
          </a:bodyPr>
          <a:lstStyle>
            <a:lvl1pPr indent="-330200" lvl="0" marL="457200" rtl="0" algn="ctr">
              <a:spcBef>
                <a:spcPts val="0"/>
              </a:spcBef>
              <a:spcAft>
                <a:spcPts val="0"/>
              </a:spcAft>
              <a:buSzPts val="1600"/>
              <a:buChar char="●"/>
              <a:defRPr/>
            </a:lvl1pPr>
            <a:lvl2pPr indent="-330200" lvl="1" marL="914400" rtl="0">
              <a:spcBef>
                <a:spcPts val="0"/>
              </a:spcBef>
              <a:spcAft>
                <a:spcPts val="0"/>
              </a:spcAft>
              <a:buSzPts val="1600"/>
              <a:buChar char="○"/>
              <a:defRPr/>
            </a:lvl2pPr>
            <a:lvl3pPr indent="-330200" lvl="2" marL="1371600" rtl="0">
              <a:spcBef>
                <a:spcPts val="0"/>
              </a:spcBef>
              <a:spcAft>
                <a:spcPts val="0"/>
              </a:spcAft>
              <a:buSzPts val="1600"/>
              <a:buChar char="■"/>
              <a:defRPr/>
            </a:lvl3pPr>
            <a:lvl4pPr indent="-330200" lvl="3" marL="1828800" rtl="0">
              <a:spcBef>
                <a:spcPts val="0"/>
              </a:spcBef>
              <a:spcAft>
                <a:spcPts val="0"/>
              </a:spcAft>
              <a:buSzPts val="1600"/>
              <a:buChar char="●"/>
              <a:defRPr/>
            </a:lvl4pPr>
            <a:lvl5pPr indent="-330200" lvl="4" marL="2286000" rtl="0">
              <a:spcBef>
                <a:spcPts val="0"/>
              </a:spcBef>
              <a:spcAft>
                <a:spcPts val="0"/>
              </a:spcAft>
              <a:buSzPts val="1600"/>
              <a:buChar char="○"/>
              <a:defRPr/>
            </a:lvl5pPr>
            <a:lvl6pPr indent="-330200" lvl="5" marL="2743200" rtl="0">
              <a:spcBef>
                <a:spcPts val="0"/>
              </a:spcBef>
              <a:spcAft>
                <a:spcPts val="0"/>
              </a:spcAft>
              <a:buSzPts val="1600"/>
              <a:buChar char="■"/>
              <a:defRPr/>
            </a:lvl6pPr>
            <a:lvl7pPr indent="-330200" lvl="6" marL="3200400" rtl="0">
              <a:spcBef>
                <a:spcPts val="0"/>
              </a:spcBef>
              <a:spcAft>
                <a:spcPts val="0"/>
              </a:spcAft>
              <a:buSzPts val="1600"/>
              <a:buChar char="●"/>
              <a:defRPr/>
            </a:lvl7pPr>
            <a:lvl8pPr indent="-330200" lvl="7" marL="3657600" rtl="0">
              <a:spcBef>
                <a:spcPts val="0"/>
              </a:spcBef>
              <a:spcAft>
                <a:spcPts val="0"/>
              </a:spcAft>
              <a:buSzPts val="1600"/>
              <a:buChar char="○"/>
              <a:defRPr/>
            </a:lvl8pPr>
            <a:lvl9pPr indent="-330200" lvl="8" marL="4114800" rtl="0">
              <a:spcBef>
                <a:spcPts val="0"/>
              </a:spcBef>
              <a:spcAft>
                <a:spcPts val="0"/>
              </a:spcAft>
              <a:buSzPts val="1600"/>
              <a:buChar char="■"/>
              <a:defRPr/>
            </a:lvl9pPr>
          </a:lstStyle>
          <a:p/>
        </p:txBody>
      </p:sp>
      <p:sp>
        <p:nvSpPr>
          <p:cNvPr id="82" name="Google Shape;82;p5"/>
          <p:cNvSpPr txBox="1"/>
          <p:nvPr>
            <p:ph idx="3" type="title"/>
          </p:nvPr>
        </p:nvSpPr>
        <p:spPr>
          <a:xfrm>
            <a:off x="1262550" y="2658400"/>
            <a:ext cx="29355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83" name="Google Shape;83;p5"/>
          <p:cNvSpPr txBox="1"/>
          <p:nvPr>
            <p:ph idx="4" type="title"/>
          </p:nvPr>
        </p:nvSpPr>
        <p:spPr>
          <a:xfrm>
            <a:off x="4946025" y="2658400"/>
            <a:ext cx="29355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84" name="Google Shape;84;p5"/>
          <p:cNvSpPr/>
          <p:nvPr/>
        </p:nvSpPr>
        <p:spPr>
          <a:xfrm flipH="1">
            <a:off x="636450" y="189700"/>
            <a:ext cx="748800" cy="748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5"/>
          <p:cNvSpPr/>
          <p:nvPr/>
        </p:nvSpPr>
        <p:spPr>
          <a:xfrm flipH="1">
            <a:off x="6039450" y="-729025"/>
            <a:ext cx="1350600" cy="13506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5"/>
          <p:cNvSpPr/>
          <p:nvPr/>
        </p:nvSpPr>
        <p:spPr>
          <a:xfrm flipH="1">
            <a:off x="-299250" y="3845375"/>
            <a:ext cx="1096200" cy="10962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5"/>
          <p:cNvSpPr/>
          <p:nvPr/>
        </p:nvSpPr>
        <p:spPr>
          <a:xfrm>
            <a:off x="8661875" y="1032925"/>
            <a:ext cx="360600" cy="3606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5"/>
          <p:cNvSpPr/>
          <p:nvPr/>
        </p:nvSpPr>
        <p:spPr>
          <a:xfrm>
            <a:off x="4723951" y="4638674"/>
            <a:ext cx="303900" cy="303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5"/>
          <p:cNvSpPr/>
          <p:nvPr/>
        </p:nvSpPr>
        <p:spPr>
          <a:xfrm>
            <a:off x="278725" y="2078588"/>
            <a:ext cx="225900" cy="225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5"/>
          <p:cNvSpPr/>
          <p:nvPr/>
        </p:nvSpPr>
        <p:spPr>
          <a:xfrm>
            <a:off x="7682775" y="128638"/>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5"/>
          <p:cNvSpPr/>
          <p:nvPr/>
        </p:nvSpPr>
        <p:spPr>
          <a:xfrm>
            <a:off x="3517350" y="178888"/>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5"/>
          <p:cNvSpPr/>
          <p:nvPr/>
        </p:nvSpPr>
        <p:spPr>
          <a:xfrm rot="-707712">
            <a:off x="368726" y="754452"/>
            <a:ext cx="208400" cy="210518"/>
          </a:xfrm>
          <a:prstGeom prst="heart">
            <a:avLst/>
          </a:prstGeom>
          <a:solidFill>
            <a:srgbClr val="FAECFF"/>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5"/>
          <p:cNvSpPr/>
          <p:nvPr/>
        </p:nvSpPr>
        <p:spPr>
          <a:xfrm rot="-1102753">
            <a:off x="375287" y="4133768"/>
            <a:ext cx="195049" cy="197516"/>
          </a:xfrm>
          <a:prstGeom prst="heart">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 name="Google Shape;94;p5"/>
          <p:cNvSpPr/>
          <p:nvPr/>
        </p:nvSpPr>
        <p:spPr>
          <a:xfrm flipH="1" rot="705814">
            <a:off x="8592004" y="2604753"/>
            <a:ext cx="297243" cy="268767"/>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5"/>
          <p:cNvSpPr/>
          <p:nvPr/>
        </p:nvSpPr>
        <p:spPr>
          <a:xfrm flipH="1" rot="1103102">
            <a:off x="7002042" y="4734950"/>
            <a:ext cx="217818" cy="197516"/>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5"/>
          <p:cNvSpPr/>
          <p:nvPr/>
        </p:nvSpPr>
        <p:spPr>
          <a:xfrm rot="1082921">
            <a:off x="956527" y="298528"/>
            <a:ext cx="211087" cy="213269"/>
          </a:xfrm>
          <a:prstGeom prst="heart">
            <a:avLst/>
          </a:prstGeom>
          <a:solidFill>
            <a:schemeClr val="accen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5"/>
          <p:cNvSpPr/>
          <p:nvPr/>
        </p:nvSpPr>
        <p:spPr>
          <a:xfrm flipH="1" rot="-1082921">
            <a:off x="8782860" y="4083278"/>
            <a:ext cx="211087" cy="213269"/>
          </a:xfrm>
          <a:prstGeom prst="heart">
            <a:avLst/>
          </a:prstGeom>
          <a:solidFill>
            <a:schemeClr val="accen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5"/>
          <p:cNvSpPr/>
          <p:nvPr/>
        </p:nvSpPr>
        <p:spPr>
          <a:xfrm rot="-706569">
            <a:off x="6495140" y="150056"/>
            <a:ext cx="267531" cy="268767"/>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 name="Google Shape;99;p5"/>
          <p:cNvSpPr/>
          <p:nvPr/>
        </p:nvSpPr>
        <p:spPr>
          <a:xfrm rot="-1102753">
            <a:off x="2662537" y="4627643"/>
            <a:ext cx="195049" cy="197516"/>
          </a:xfrm>
          <a:prstGeom prst="heart">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5"/>
          <p:cNvSpPr/>
          <p:nvPr/>
        </p:nvSpPr>
        <p:spPr>
          <a:xfrm flipH="1">
            <a:off x="7825925" y="4357250"/>
            <a:ext cx="604800" cy="604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101" name="Shape 101"/>
        <p:cNvGrpSpPr/>
        <p:nvPr/>
      </p:nvGrpSpPr>
      <p:grpSpPr>
        <a:xfrm>
          <a:off x="0" y="0"/>
          <a:ext cx="0" cy="0"/>
          <a:chOff x="0" y="0"/>
          <a:chExt cx="0" cy="0"/>
        </a:xfrm>
      </p:grpSpPr>
      <p:sp>
        <p:nvSpPr>
          <p:cNvPr id="102" name="Google Shape;102;p6"/>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lvl1pPr lvl="0">
              <a:spcBef>
                <a:spcPts val="0"/>
              </a:spcBef>
              <a:spcAft>
                <a:spcPts val="0"/>
              </a:spcAft>
              <a:buSzPts val="3000"/>
              <a:buNone/>
              <a:defRPr/>
            </a:lvl1pPr>
            <a:lvl2pPr lvl="1">
              <a:spcBef>
                <a:spcPts val="0"/>
              </a:spcBef>
              <a:spcAft>
                <a:spcPts val="0"/>
              </a:spcAft>
              <a:buSzPts val="3000"/>
              <a:buNone/>
              <a:defRPr/>
            </a:lvl2pPr>
            <a:lvl3pPr lvl="2">
              <a:spcBef>
                <a:spcPts val="0"/>
              </a:spcBef>
              <a:spcAft>
                <a:spcPts val="0"/>
              </a:spcAft>
              <a:buSzPts val="3000"/>
              <a:buNone/>
              <a:defRPr/>
            </a:lvl3pPr>
            <a:lvl4pPr lvl="3">
              <a:spcBef>
                <a:spcPts val="0"/>
              </a:spcBef>
              <a:spcAft>
                <a:spcPts val="0"/>
              </a:spcAft>
              <a:buSzPts val="3000"/>
              <a:buNone/>
              <a:defRPr/>
            </a:lvl4pPr>
            <a:lvl5pPr lvl="4">
              <a:spcBef>
                <a:spcPts val="0"/>
              </a:spcBef>
              <a:spcAft>
                <a:spcPts val="0"/>
              </a:spcAft>
              <a:buSzPts val="3000"/>
              <a:buNone/>
              <a:defRPr/>
            </a:lvl5pPr>
            <a:lvl6pPr lvl="5">
              <a:spcBef>
                <a:spcPts val="0"/>
              </a:spcBef>
              <a:spcAft>
                <a:spcPts val="0"/>
              </a:spcAft>
              <a:buSzPts val="3000"/>
              <a:buNone/>
              <a:defRPr/>
            </a:lvl6pPr>
            <a:lvl7pPr lvl="6">
              <a:spcBef>
                <a:spcPts val="0"/>
              </a:spcBef>
              <a:spcAft>
                <a:spcPts val="0"/>
              </a:spcAft>
              <a:buSzPts val="3000"/>
              <a:buNone/>
              <a:defRPr/>
            </a:lvl7pPr>
            <a:lvl8pPr lvl="7">
              <a:spcBef>
                <a:spcPts val="0"/>
              </a:spcBef>
              <a:spcAft>
                <a:spcPts val="0"/>
              </a:spcAft>
              <a:buSzPts val="3000"/>
              <a:buNone/>
              <a:defRPr/>
            </a:lvl8pPr>
            <a:lvl9pPr lvl="8">
              <a:spcBef>
                <a:spcPts val="0"/>
              </a:spcBef>
              <a:spcAft>
                <a:spcPts val="0"/>
              </a:spcAft>
              <a:buSzPts val="3000"/>
              <a:buNone/>
              <a:defRPr/>
            </a:lvl9pPr>
          </a:lstStyle>
          <a:p/>
        </p:txBody>
      </p:sp>
      <p:sp>
        <p:nvSpPr>
          <p:cNvPr id="103" name="Google Shape;103;p6"/>
          <p:cNvSpPr/>
          <p:nvPr/>
        </p:nvSpPr>
        <p:spPr>
          <a:xfrm flipH="1">
            <a:off x="7892650" y="5950"/>
            <a:ext cx="584400" cy="5844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6"/>
          <p:cNvSpPr/>
          <p:nvPr/>
        </p:nvSpPr>
        <p:spPr>
          <a:xfrm flipH="1">
            <a:off x="7268950" y="4622850"/>
            <a:ext cx="1208100" cy="12081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6"/>
          <p:cNvSpPr/>
          <p:nvPr/>
        </p:nvSpPr>
        <p:spPr>
          <a:xfrm flipH="1">
            <a:off x="-93762" y="-587012"/>
            <a:ext cx="1208100" cy="12081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6"/>
          <p:cNvSpPr/>
          <p:nvPr/>
        </p:nvSpPr>
        <p:spPr>
          <a:xfrm flipH="1">
            <a:off x="-154425" y="4176800"/>
            <a:ext cx="854400" cy="8544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6"/>
          <p:cNvSpPr/>
          <p:nvPr/>
        </p:nvSpPr>
        <p:spPr>
          <a:xfrm flipH="1">
            <a:off x="352631" y="1604575"/>
            <a:ext cx="360600" cy="3606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6"/>
          <p:cNvSpPr/>
          <p:nvPr/>
        </p:nvSpPr>
        <p:spPr>
          <a:xfrm flipH="1">
            <a:off x="3637605" y="4719986"/>
            <a:ext cx="303900" cy="303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6"/>
          <p:cNvSpPr/>
          <p:nvPr/>
        </p:nvSpPr>
        <p:spPr>
          <a:xfrm flipH="1">
            <a:off x="4699893" y="69474"/>
            <a:ext cx="303900" cy="303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6"/>
          <p:cNvSpPr/>
          <p:nvPr/>
        </p:nvSpPr>
        <p:spPr>
          <a:xfrm flipH="1">
            <a:off x="6267931" y="117838"/>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6"/>
          <p:cNvSpPr/>
          <p:nvPr/>
        </p:nvSpPr>
        <p:spPr>
          <a:xfrm flipH="1">
            <a:off x="1549381" y="128650"/>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6"/>
          <p:cNvSpPr/>
          <p:nvPr/>
        </p:nvSpPr>
        <p:spPr>
          <a:xfrm flipH="1">
            <a:off x="5536756" y="4691625"/>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6"/>
          <p:cNvSpPr/>
          <p:nvPr/>
        </p:nvSpPr>
        <p:spPr>
          <a:xfrm flipH="1">
            <a:off x="589330" y="193238"/>
            <a:ext cx="247800" cy="228600"/>
          </a:xfrm>
          <a:prstGeom prst="heart">
            <a:avLst/>
          </a:prstGeom>
          <a:solidFill>
            <a:schemeClr val="accent1"/>
          </a:solidFill>
          <a:ln cap="flat" cmpd="sng" w="9525">
            <a:solidFill>
              <a:srgbClr val="5EBC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6"/>
          <p:cNvSpPr/>
          <p:nvPr/>
        </p:nvSpPr>
        <p:spPr>
          <a:xfrm flipH="1" rot="-1082921">
            <a:off x="7767055" y="4817141"/>
            <a:ext cx="211087" cy="213269"/>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6"/>
          <p:cNvSpPr/>
          <p:nvPr/>
        </p:nvSpPr>
        <p:spPr>
          <a:xfrm rot="-705814">
            <a:off x="191159" y="2973078"/>
            <a:ext cx="297243" cy="268767"/>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 name="Google Shape;116;p6"/>
          <p:cNvSpPr/>
          <p:nvPr/>
        </p:nvSpPr>
        <p:spPr>
          <a:xfrm rot="-1103102">
            <a:off x="2162046" y="4825125"/>
            <a:ext cx="217818" cy="197516"/>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6"/>
          <p:cNvSpPr/>
          <p:nvPr/>
        </p:nvSpPr>
        <p:spPr>
          <a:xfrm flipH="1" rot="-1082921">
            <a:off x="7998067" y="190253"/>
            <a:ext cx="211087" cy="213269"/>
          </a:xfrm>
          <a:prstGeom prst="heart">
            <a:avLst/>
          </a:prstGeom>
          <a:solidFill>
            <a:schemeClr val="accen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6"/>
          <p:cNvSpPr/>
          <p:nvPr/>
        </p:nvSpPr>
        <p:spPr>
          <a:xfrm rot="1082921">
            <a:off x="167635" y="4363028"/>
            <a:ext cx="211087" cy="213269"/>
          </a:xfrm>
          <a:prstGeom prst="heart">
            <a:avLst/>
          </a:prstGeom>
          <a:solidFill>
            <a:schemeClr val="accen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6"/>
          <p:cNvSpPr/>
          <p:nvPr/>
        </p:nvSpPr>
        <p:spPr>
          <a:xfrm flipH="1" rot="706569">
            <a:off x="3143335" y="95331"/>
            <a:ext cx="267531" cy="268767"/>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6"/>
          <p:cNvSpPr/>
          <p:nvPr/>
        </p:nvSpPr>
        <p:spPr>
          <a:xfrm flipH="1">
            <a:off x="8620831" y="2056750"/>
            <a:ext cx="225900" cy="225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6"/>
          <p:cNvSpPr/>
          <p:nvPr/>
        </p:nvSpPr>
        <p:spPr>
          <a:xfrm flipH="1" rot="707712">
            <a:off x="8710630" y="1193902"/>
            <a:ext cx="208400" cy="210518"/>
          </a:xfrm>
          <a:prstGeom prst="heart">
            <a:avLst/>
          </a:prstGeom>
          <a:solidFill>
            <a:srgbClr val="FAECFF"/>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6"/>
          <p:cNvSpPr/>
          <p:nvPr/>
        </p:nvSpPr>
        <p:spPr>
          <a:xfrm flipH="1" rot="1102753">
            <a:off x="8566107" y="3604618"/>
            <a:ext cx="195049" cy="197516"/>
          </a:xfrm>
          <a:prstGeom prst="heart">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123" name="Shape 123"/>
        <p:cNvGrpSpPr/>
        <p:nvPr/>
      </p:nvGrpSpPr>
      <p:grpSpPr>
        <a:xfrm>
          <a:off x="0" y="0"/>
          <a:ext cx="0" cy="0"/>
          <a:chOff x="0" y="0"/>
          <a:chExt cx="0" cy="0"/>
        </a:xfrm>
      </p:grpSpPr>
      <p:sp>
        <p:nvSpPr>
          <p:cNvPr id="124" name="Google Shape;124;p7"/>
          <p:cNvSpPr/>
          <p:nvPr/>
        </p:nvSpPr>
        <p:spPr>
          <a:xfrm>
            <a:off x="-582375" y="-566550"/>
            <a:ext cx="1791900" cy="17919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7"/>
          <p:cNvSpPr/>
          <p:nvPr/>
        </p:nvSpPr>
        <p:spPr>
          <a:xfrm>
            <a:off x="-224650" y="4659125"/>
            <a:ext cx="820200" cy="8202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7"/>
          <p:cNvSpPr/>
          <p:nvPr/>
        </p:nvSpPr>
        <p:spPr>
          <a:xfrm>
            <a:off x="6395800" y="4539725"/>
            <a:ext cx="1279800" cy="12798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7"/>
          <p:cNvSpPr/>
          <p:nvPr/>
        </p:nvSpPr>
        <p:spPr>
          <a:xfrm>
            <a:off x="8610113" y="1115500"/>
            <a:ext cx="360600" cy="3606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7"/>
          <p:cNvSpPr/>
          <p:nvPr/>
        </p:nvSpPr>
        <p:spPr>
          <a:xfrm>
            <a:off x="402338" y="2487625"/>
            <a:ext cx="225900" cy="225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7"/>
          <p:cNvSpPr/>
          <p:nvPr/>
        </p:nvSpPr>
        <p:spPr>
          <a:xfrm>
            <a:off x="3247126" y="4733636"/>
            <a:ext cx="303900" cy="303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 name="Google Shape;130;p7"/>
          <p:cNvSpPr/>
          <p:nvPr/>
        </p:nvSpPr>
        <p:spPr>
          <a:xfrm>
            <a:off x="41750" y="4733613"/>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7"/>
          <p:cNvSpPr/>
          <p:nvPr/>
        </p:nvSpPr>
        <p:spPr>
          <a:xfrm>
            <a:off x="6958925" y="4733625"/>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7"/>
          <p:cNvSpPr/>
          <p:nvPr/>
        </p:nvSpPr>
        <p:spPr>
          <a:xfrm rot="-707712">
            <a:off x="209101" y="1361927"/>
            <a:ext cx="208400" cy="210518"/>
          </a:xfrm>
          <a:prstGeom prst="heart">
            <a:avLst/>
          </a:prstGeom>
          <a:solidFill>
            <a:srgbClr val="FAECFF"/>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7"/>
          <p:cNvSpPr/>
          <p:nvPr/>
        </p:nvSpPr>
        <p:spPr>
          <a:xfrm rot="-1102753">
            <a:off x="274450" y="3752293"/>
            <a:ext cx="195049" cy="197516"/>
          </a:xfrm>
          <a:prstGeom prst="heart">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7"/>
          <p:cNvSpPr/>
          <p:nvPr/>
        </p:nvSpPr>
        <p:spPr>
          <a:xfrm flipH="1" rot="705814">
            <a:off x="8642129" y="2625203"/>
            <a:ext cx="297243" cy="268767"/>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7"/>
          <p:cNvSpPr/>
          <p:nvPr/>
        </p:nvSpPr>
        <p:spPr>
          <a:xfrm rot="1082921">
            <a:off x="1816202" y="4629203"/>
            <a:ext cx="211087" cy="213269"/>
          </a:xfrm>
          <a:prstGeom prst="heart">
            <a:avLst/>
          </a:prstGeom>
          <a:solidFill>
            <a:schemeClr val="accen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7"/>
          <p:cNvSpPr/>
          <p:nvPr/>
        </p:nvSpPr>
        <p:spPr>
          <a:xfrm flipH="1" rot="-1082921">
            <a:off x="8758060" y="4564928"/>
            <a:ext cx="211087" cy="213269"/>
          </a:xfrm>
          <a:prstGeom prst="heart">
            <a:avLst/>
          </a:prstGeom>
          <a:solidFill>
            <a:schemeClr val="accen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7"/>
          <p:cNvSpPr/>
          <p:nvPr/>
        </p:nvSpPr>
        <p:spPr>
          <a:xfrm rot="-706569">
            <a:off x="5281590" y="4777918"/>
            <a:ext cx="267531" cy="268767"/>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7"/>
          <p:cNvSpPr/>
          <p:nvPr/>
        </p:nvSpPr>
        <p:spPr>
          <a:xfrm>
            <a:off x="7289288" y="-566562"/>
            <a:ext cx="1208100" cy="12081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7"/>
          <p:cNvSpPr/>
          <p:nvPr/>
        </p:nvSpPr>
        <p:spPr>
          <a:xfrm>
            <a:off x="4143951" y="190824"/>
            <a:ext cx="303900" cy="303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7"/>
          <p:cNvSpPr/>
          <p:nvPr/>
        </p:nvSpPr>
        <p:spPr>
          <a:xfrm>
            <a:off x="526525" y="190825"/>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7"/>
          <p:cNvSpPr/>
          <p:nvPr/>
        </p:nvSpPr>
        <p:spPr>
          <a:xfrm>
            <a:off x="6261051" y="190063"/>
            <a:ext cx="247800" cy="228600"/>
          </a:xfrm>
          <a:prstGeom prst="heart">
            <a:avLst/>
          </a:prstGeom>
          <a:solidFill>
            <a:schemeClr val="accent1"/>
          </a:solidFill>
          <a:ln cap="flat" cmpd="sng" w="9525">
            <a:solidFill>
              <a:srgbClr val="5EBC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7"/>
          <p:cNvSpPr/>
          <p:nvPr/>
        </p:nvSpPr>
        <p:spPr>
          <a:xfrm rot="1082921">
            <a:off x="3008327" y="155728"/>
            <a:ext cx="211087" cy="213269"/>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7"/>
          <p:cNvSpPr/>
          <p:nvPr/>
        </p:nvSpPr>
        <p:spPr>
          <a:xfrm flipH="1" rot="1103102">
            <a:off x="7645542" y="163700"/>
            <a:ext cx="217818" cy="197516"/>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7"/>
          <p:cNvSpPr txBox="1"/>
          <p:nvPr>
            <p:ph type="title"/>
          </p:nvPr>
        </p:nvSpPr>
        <p:spPr>
          <a:xfrm>
            <a:off x="2639100" y="539500"/>
            <a:ext cx="3865800" cy="576000"/>
          </a:xfrm>
          <a:prstGeom prst="rect">
            <a:avLst/>
          </a:prstGeom>
        </p:spPr>
        <p:txBody>
          <a:bodyPr anchorCtr="0" anchor="t" bIns="91425" lIns="91425" spcFirstLastPara="1" rIns="91425" wrap="square" tIns="91425">
            <a:noAutofit/>
          </a:bodyPr>
          <a:lstStyle>
            <a:lvl1pPr lvl="0">
              <a:spcBef>
                <a:spcPts val="0"/>
              </a:spcBef>
              <a:spcAft>
                <a:spcPts val="0"/>
              </a:spcAft>
              <a:buSzPts val="2400"/>
              <a:buNone/>
              <a:defRPr/>
            </a:lvl1pPr>
            <a:lvl2pPr lvl="1">
              <a:spcBef>
                <a:spcPts val="0"/>
              </a:spcBef>
              <a:spcAft>
                <a:spcPts val="0"/>
              </a:spcAft>
              <a:buSzPts val="2400"/>
              <a:buNone/>
              <a:defRPr sz="2400"/>
            </a:lvl2pPr>
            <a:lvl3pPr lvl="2">
              <a:spcBef>
                <a:spcPts val="0"/>
              </a:spcBef>
              <a:spcAft>
                <a:spcPts val="0"/>
              </a:spcAft>
              <a:buSzPts val="2400"/>
              <a:buNone/>
              <a:defRPr sz="2400"/>
            </a:lvl3pPr>
            <a:lvl4pPr lvl="3">
              <a:spcBef>
                <a:spcPts val="0"/>
              </a:spcBef>
              <a:spcAft>
                <a:spcPts val="0"/>
              </a:spcAft>
              <a:buSzPts val="2400"/>
              <a:buNone/>
              <a:defRPr sz="2400"/>
            </a:lvl4pPr>
            <a:lvl5pPr lvl="4">
              <a:spcBef>
                <a:spcPts val="0"/>
              </a:spcBef>
              <a:spcAft>
                <a:spcPts val="0"/>
              </a:spcAft>
              <a:buSzPts val="2400"/>
              <a:buNone/>
              <a:defRPr sz="2400"/>
            </a:lvl5pPr>
            <a:lvl6pPr lvl="5">
              <a:spcBef>
                <a:spcPts val="0"/>
              </a:spcBef>
              <a:spcAft>
                <a:spcPts val="0"/>
              </a:spcAft>
              <a:buSzPts val="2400"/>
              <a:buNone/>
              <a:defRPr sz="2400"/>
            </a:lvl6pPr>
            <a:lvl7pPr lvl="6">
              <a:spcBef>
                <a:spcPts val="0"/>
              </a:spcBef>
              <a:spcAft>
                <a:spcPts val="0"/>
              </a:spcAft>
              <a:buSzPts val="2400"/>
              <a:buNone/>
              <a:defRPr sz="2400"/>
            </a:lvl7pPr>
            <a:lvl8pPr lvl="7">
              <a:spcBef>
                <a:spcPts val="0"/>
              </a:spcBef>
              <a:spcAft>
                <a:spcPts val="0"/>
              </a:spcAft>
              <a:buSzPts val="2400"/>
              <a:buNone/>
              <a:defRPr sz="2400"/>
            </a:lvl8pPr>
            <a:lvl9pPr lvl="8">
              <a:spcBef>
                <a:spcPts val="0"/>
              </a:spcBef>
              <a:spcAft>
                <a:spcPts val="0"/>
              </a:spcAft>
              <a:buSzPts val="2400"/>
              <a:buNone/>
              <a:defRPr sz="2400"/>
            </a:lvl9pPr>
          </a:lstStyle>
          <a:p/>
        </p:txBody>
      </p:sp>
      <p:sp>
        <p:nvSpPr>
          <p:cNvPr id="145" name="Google Shape;145;p7"/>
          <p:cNvSpPr txBox="1"/>
          <p:nvPr>
            <p:ph idx="1" type="body"/>
          </p:nvPr>
        </p:nvSpPr>
        <p:spPr>
          <a:xfrm>
            <a:off x="1079323" y="1187600"/>
            <a:ext cx="3865800" cy="3416400"/>
          </a:xfrm>
          <a:prstGeom prst="rect">
            <a:avLst/>
          </a:prstGeom>
        </p:spPr>
        <p:txBody>
          <a:bodyPr anchorCtr="0" anchor="t" bIns="91425" lIns="91425" spcFirstLastPara="1" rIns="91425" wrap="square" tIns="91425">
            <a:noAutofit/>
          </a:bodyPr>
          <a:lstStyle>
            <a:lvl1pPr indent="-304800" lvl="0" marL="457200">
              <a:spcBef>
                <a:spcPts val="0"/>
              </a:spcBef>
              <a:spcAft>
                <a:spcPts val="0"/>
              </a:spcAft>
              <a:buSzPts val="1200"/>
              <a:buChar char="●"/>
              <a:defRPr/>
            </a:lvl1pPr>
            <a:lvl2pPr indent="-304800" lvl="1" marL="914400">
              <a:spcBef>
                <a:spcPts val="0"/>
              </a:spcBef>
              <a:spcAft>
                <a:spcPts val="0"/>
              </a:spcAft>
              <a:buSzPts val="1200"/>
              <a:buChar char="○"/>
              <a:defRPr sz="1200"/>
            </a:lvl2pPr>
            <a:lvl3pPr indent="-304800" lvl="2" marL="1371600">
              <a:spcBef>
                <a:spcPts val="0"/>
              </a:spcBef>
              <a:spcAft>
                <a:spcPts val="0"/>
              </a:spcAft>
              <a:buSzPts val="1200"/>
              <a:buChar char="■"/>
              <a:defRPr sz="1200"/>
            </a:lvl3pPr>
            <a:lvl4pPr indent="-304800" lvl="3" marL="1828800">
              <a:spcBef>
                <a:spcPts val="0"/>
              </a:spcBef>
              <a:spcAft>
                <a:spcPts val="0"/>
              </a:spcAft>
              <a:buSzPts val="1200"/>
              <a:buChar char="●"/>
              <a:defRPr sz="1200"/>
            </a:lvl4pPr>
            <a:lvl5pPr indent="-304800" lvl="4" marL="2286000">
              <a:spcBef>
                <a:spcPts val="0"/>
              </a:spcBef>
              <a:spcAft>
                <a:spcPts val="0"/>
              </a:spcAft>
              <a:buSzPts val="1200"/>
              <a:buChar char="○"/>
              <a:defRPr sz="1200"/>
            </a:lvl5pPr>
            <a:lvl6pPr indent="-304800" lvl="5" marL="2743200">
              <a:spcBef>
                <a:spcPts val="0"/>
              </a:spcBef>
              <a:spcAft>
                <a:spcPts val="0"/>
              </a:spcAft>
              <a:buSzPts val="1200"/>
              <a:buChar char="■"/>
              <a:defRPr sz="1200"/>
            </a:lvl6pPr>
            <a:lvl7pPr indent="-304800" lvl="6" marL="3200400">
              <a:spcBef>
                <a:spcPts val="0"/>
              </a:spcBef>
              <a:spcAft>
                <a:spcPts val="0"/>
              </a:spcAft>
              <a:buSzPts val="1200"/>
              <a:buChar char="●"/>
              <a:defRPr sz="1200"/>
            </a:lvl7pPr>
            <a:lvl8pPr indent="-304800" lvl="7" marL="3657600">
              <a:spcBef>
                <a:spcPts val="0"/>
              </a:spcBef>
              <a:spcAft>
                <a:spcPts val="0"/>
              </a:spcAft>
              <a:buSzPts val="1200"/>
              <a:buChar char="○"/>
              <a:defRPr sz="1200"/>
            </a:lvl8pPr>
            <a:lvl9pPr indent="-304800" lvl="8" marL="4114800">
              <a:spcBef>
                <a:spcPts val="0"/>
              </a:spcBef>
              <a:spcAft>
                <a:spcPts val="0"/>
              </a:spcAft>
              <a:buSzPts val="1200"/>
              <a:buChar char="■"/>
              <a:defRPr sz="1200"/>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146" name="Shape 146"/>
        <p:cNvGrpSpPr/>
        <p:nvPr/>
      </p:nvGrpSpPr>
      <p:grpSpPr>
        <a:xfrm>
          <a:off x="0" y="0"/>
          <a:ext cx="0" cy="0"/>
          <a:chOff x="0" y="0"/>
          <a:chExt cx="0" cy="0"/>
        </a:xfrm>
      </p:grpSpPr>
      <p:sp>
        <p:nvSpPr>
          <p:cNvPr id="147" name="Google Shape;147;p8"/>
          <p:cNvSpPr/>
          <p:nvPr/>
        </p:nvSpPr>
        <p:spPr>
          <a:xfrm flipH="1">
            <a:off x="5431600" y="-587000"/>
            <a:ext cx="1791900" cy="17919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8"/>
          <p:cNvSpPr/>
          <p:nvPr/>
        </p:nvSpPr>
        <p:spPr>
          <a:xfrm flipH="1">
            <a:off x="7216525" y="4555125"/>
            <a:ext cx="1208100" cy="12081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8"/>
          <p:cNvSpPr/>
          <p:nvPr/>
        </p:nvSpPr>
        <p:spPr>
          <a:xfrm flipH="1">
            <a:off x="-93762" y="-587012"/>
            <a:ext cx="1208100" cy="12081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8"/>
          <p:cNvSpPr/>
          <p:nvPr/>
        </p:nvSpPr>
        <p:spPr>
          <a:xfrm flipH="1">
            <a:off x="217475" y="3966300"/>
            <a:ext cx="2154300" cy="21543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8"/>
          <p:cNvSpPr/>
          <p:nvPr/>
        </p:nvSpPr>
        <p:spPr>
          <a:xfrm flipH="1">
            <a:off x="441656" y="1519750"/>
            <a:ext cx="360600" cy="3606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8"/>
          <p:cNvSpPr/>
          <p:nvPr/>
        </p:nvSpPr>
        <p:spPr>
          <a:xfrm flipH="1">
            <a:off x="3540230" y="4318961"/>
            <a:ext cx="303900" cy="303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8"/>
          <p:cNvSpPr/>
          <p:nvPr/>
        </p:nvSpPr>
        <p:spPr>
          <a:xfrm flipH="1">
            <a:off x="7811069" y="2314763"/>
            <a:ext cx="225900" cy="225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8"/>
          <p:cNvSpPr/>
          <p:nvPr/>
        </p:nvSpPr>
        <p:spPr>
          <a:xfrm flipH="1">
            <a:off x="4699893" y="308999"/>
            <a:ext cx="303900" cy="303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8"/>
          <p:cNvSpPr/>
          <p:nvPr/>
        </p:nvSpPr>
        <p:spPr>
          <a:xfrm flipH="1">
            <a:off x="6203856" y="675875"/>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8"/>
          <p:cNvSpPr/>
          <p:nvPr/>
        </p:nvSpPr>
        <p:spPr>
          <a:xfrm flipH="1">
            <a:off x="1871556" y="816588"/>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8"/>
          <p:cNvSpPr/>
          <p:nvPr/>
        </p:nvSpPr>
        <p:spPr>
          <a:xfrm flipH="1">
            <a:off x="5699056" y="4555125"/>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8"/>
          <p:cNvSpPr/>
          <p:nvPr/>
        </p:nvSpPr>
        <p:spPr>
          <a:xfrm flipH="1" rot="707712">
            <a:off x="8449580" y="1255402"/>
            <a:ext cx="208400" cy="210518"/>
          </a:xfrm>
          <a:prstGeom prst="heart">
            <a:avLst/>
          </a:prstGeom>
          <a:solidFill>
            <a:srgbClr val="FAECFF"/>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8"/>
          <p:cNvSpPr/>
          <p:nvPr/>
        </p:nvSpPr>
        <p:spPr>
          <a:xfrm flipH="1">
            <a:off x="589330" y="193238"/>
            <a:ext cx="247800" cy="228600"/>
          </a:xfrm>
          <a:prstGeom prst="heart">
            <a:avLst/>
          </a:prstGeom>
          <a:solidFill>
            <a:schemeClr val="accent1"/>
          </a:solidFill>
          <a:ln cap="flat" cmpd="sng" w="9525">
            <a:solidFill>
              <a:srgbClr val="5EBC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8"/>
          <p:cNvSpPr/>
          <p:nvPr/>
        </p:nvSpPr>
        <p:spPr>
          <a:xfrm flipH="1" rot="1102753">
            <a:off x="8636657" y="2877893"/>
            <a:ext cx="195049" cy="197516"/>
          </a:xfrm>
          <a:prstGeom prst="heart">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8"/>
          <p:cNvSpPr/>
          <p:nvPr/>
        </p:nvSpPr>
        <p:spPr>
          <a:xfrm flipH="1" rot="-1082921">
            <a:off x="8370267" y="4363016"/>
            <a:ext cx="211087" cy="213269"/>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8"/>
          <p:cNvSpPr/>
          <p:nvPr/>
        </p:nvSpPr>
        <p:spPr>
          <a:xfrm rot="-705814">
            <a:off x="377334" y="2604753"/>
            <a:ext cx="297243" cy="268767"/>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8"/>
          <p:cNvSpPr/>
          <p:nvPr/>
        </p:nvSpPr>
        <p:spPr>
          <a:xfrm rot="-1103102">
            <a:off x="1183821" y="4507625"/>
            <a:ext cx="217818" cy="197516"/>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8"/>
          <p:cNvSpPr/>
          <p:nvPr/>
        </p:nvSpPr>
        <p:spPr>
          <a:xfrm flipH="1" rot="-1082921">
            <a:off x="7797342" y="201066"/>
            <a:ext cx="211087" cy="213269"/>
          </a:xfrm>
          <a:prstGeom prst="heart">
            <a:avLst/>
          </a:prstGeom>
          <a:solidFill>
            <a:schemeClr val="accen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8"/>
          <p:cNvSpPr/>
          <p:nvPr/>
        </p:nvSpPr>
        <p:spPr>
          <a:xfrm rot="1082921">
            <a:off x="1310560" y="3448253"/>
            <a:ext cx="211087" cy="213269"/>
          </a:xfrm>
          <a:prstGeom prst="heart">
            <a:avLst/>
          </a:prstGeom>
          <a:solidFill>
            <a:schemeClr val="accen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8"/>
          <p:cNvSpPr/>
          <p:nvPr/>
        </p:nvSpPr>
        <p:spPr>
          <a:xfrm flipH="1" rot="706569">
            <a:off x="3331885" y="172931"/>
            <a:ext cx="267531" cy="268767"/>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8"/>
          <p:cNvSpPr txBox="1"/>
          <p:nvPr>
            <p:ph type="title"/>
          </p:nvPr>
        </p:nvSpPr>
        <p:spPr>
          <a:xfrm>
            <a:off x="2105250" y="1416600"/>
            <a:ext cx="4933500" cy="2310300"/>
          </a:xfrm>
          <a:prstGeom prst="rect">
            <a:avLst/>
          </a:prstGeom>
        </p:spPr>
        <p:txBody>
          <a:bodyPr anchorCtr="0" anchor="t" bIns="91425" lIns="91425" spcFirstLastPara="1" rIns="91425" wrap="square" tIns="91425">
            <a:noAutofit/>
          </a:bodyPr>
          <a:lstStyle>
            <a:lvl1pPr lvl="0">
              <a:spcBef>
                <a:spcPts val="0"/>
              </a:spcBef>
              <a:spcAft>
                <a:spcPts val="0"/>
              </a:spcAft>
              <a:buSzPts val="4800"/>
              <a:buNone/>
              <a:defRPr sz="8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168" name="Shape 168"/>
        <p:cNvGrpSpPr/>
        <p:nvPr/>
      </p:nvGrpSpPr>
      <p:grpSpPr>
        <a:xfrm>
          <a:off x="0" y="0"/>
          <a:ext cx="0" cy="0"/>
          <a:chOff x="0" y="0"/>
          <a:chExt cx="0" cy="0"/>
        </a:xfrm>
      </p:grpSpPr>
      <p:sp>
        <p:nvSpPr>
          <p:cNvPr id="169" name="Google Shape;169;p9"/>
          <p:cNvSpPr txBox="1"/>
          <p:nvPr>
            <p:ph type="title"/>
          </p:nvPr>
        </p:nvSpPr>
        <p:spPr>
          <a:xfrm>
            <a:off x="1742700" y="1366450"/>
            <a:ext cx="5658600" cy="1043400"/>
          </a:xfrm>
          <a:prstGeom prst="rect">
            <a:avLst/>
          </a:prstGeom>
        </p:spPr>
        <p:txBody>
          <a:bodyPr anchorCtr="0" anchor="t" bIns="91425" lIns="91425" spcFirstLastPara="1" rIns="91425" wrap="square" tIns="91425">
            <a:noAutofit/>
          </a:bodyPr>
          <a:lstStyle>
            <a:lvl1pPr lvl="0" algn="ctr">
              <a:spcBef>
                <a:spcPts val="0"/>
              </a:spcBef>
              <a:spcAft>
                <a:spcPts val="0"/>
              </a:spcAft>
              <a:buSzPts val="4200"/>
              <a:buNone/>
              <a:defRPr sz="5700"/>
            </a:lvl1pPr>
            <a:lvl2pPr lvl="1" algn="ctr">
              <a:spcBef>
                <a:spcPts val="0"/>
              </a:spcBef>
              <a:spcAft>
                <a:spcPts val="0"/>
              </a:spcAft>
              <a:buSzPts val="4200"/>
              <a:buNone/>
              <a:defRPr sz="4200"/>
            </a:lvl2pPr>
            <a:lvl3pPr lvl="2" algn="ctr">
              <a:spcBef>
                <a:spcPts val="0"/>
              </a:spcBef>
              <a:spcAft>
                <a:spcPts val="0"/>
              </a:spcAft>
              <a:buSzPts val="4200"/>
              <a:buNone/>
              <a:defRPr sz="4200"/>
            </a:lvl3pPr>
            <a:lvl4pPr lvl="3" algn="ctr">
              <a:spcBef>
                <a:spcPts val="0"/>
              </a:spcBef>
              <a:spcAft>
                <a:spcPts val="0"/>
              </a:spcAft>
              <a:buSzPts val="4200"/>
              <a:buNone/>
              <a:defRPr sz="4200"/>
            </a:lvl4pPr>
            <a:lvl5pPr lvl="4" algn="ctr">
              <a:spcBef>
                <a:spcPts val="0"/>
              </a:spcBef>
              <a:spcAft>
                <a:spcPts val="0"/>
              </a:spcAft>
              <a:buSzPts val="4200"/>
              <a:buNone/>
              <a:defRPr sz="4200"/>
            </a:lvl5pPr>
            <a:lvl6pPr lvl="5" algn="ctr">
              <a:spcBef>
                <a:spcPts val="0"/>
              </a:spcBef>
              <a:spcAft>
                <a:spcPts val="0"/>
              </a:spcAft>
              <a:buSzPts val="4200"/>
              <a:buNone/>
              <a:defRPr sz="4200"/>
            </a:lvl6pPr>
            <a:lvl7pPr lvl="6" algn="ctr">
              <a:spcBef>
                <a:spcPts val="0"/>
              </a:spcBef>
              <a:spcAft>
                <a:spcPts val="0"/>
              </a:spcAft>
              <a:buSzPts val="4200"/>
              <a:buNone/>
              <a:defRPr sz="4200"/>
            </a:lvl7pPr>
            <a:lvl8pPr lvl="7" algn="ctr">
              <a:spcBef>
                <a:spcPts val="0"/>
              </a:spcBef>
              <a:spcAft>
                <a:spcPts val="0"/>
              </a:spcAft>
              <a:buSzPts val="4200"/>
              <a:buNone/>
              <a:defRPr sz="4200"/>
            </a:lvl8pPr>
            <a:lvl9pPr lvl="8" algn="ctr">
              <a:spcBef>
                <a:spcPts val="0"/>
              </a:spcBef>
              <a:spcAft>
                <a:spcPts val="0"/>
              </a:spcAft>
              <a:buSzPts val="4200"/>
              <a:buNone/>
              <a:defRPr sz="4200"/>
            </a:lvl9pPr>
          </a:lstStyle>
          <a:p/>
        </p:txBody>
      </p:sp>
      <p:sp>
        <p:nvSpPr>
          <p:cNvPr id="170" name="Google Shape;170;p9"/>
          <p:cNvSpPr txBox="1"/>
          <p:nvPr>
            <p:ph idx="1" type="subTitle"/>
          </p:nvPr>
        </p:nvSpPr>
        <p:spPr>
          <a:xfrm>
            <a:off x="1742700" y="2322653"/>
            <a:ext cx="5658600" cy="14544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2100"/>
              <a:buNone/>
              <a:defRPr sz="2000"/>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p:txBody>
      </p:sp>
      <p:sp>
        <p:nvSpPr>
          <p:cNvPr id="171" name="Google Shape;171;p9"/>
          <p:cNvSpPr/>
          <p:nvPr/>
        </p:nvSpPr>
        <p:spPr>
          <a:xfrm flipH="1">
            <a:off x="7963238" y="226350"/>
            <a:ext cx="1541100" cy="15411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9"/>
          <p:cNvSpPr/>
          <p:nvPr/>
        </p:nvSpPr>
        <p:spPr>
          <a:xfrm flipH="1">
            <a:off x="6108800" y="4399900"/>
            <a:ext cx="1208100" cy="12081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9"/>
          <p:cNvSpPr/>
          <p:nvPr/>
        </p:nvSpPr>
        <p:spPr>
          <a:xfrm flipH="1">
            <a:off x="1225488" y="151513"/>
            <a:ext cx="1208100" cy="12081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9"/>
          <p:cNvSpPr/>
          <p:nvPr/>
        </p:nvSpPr>
        <p:spPr>
          <a:xfrm flipH="1">
            <a:off x="-1065600" y="3393750"/>
            <a:ext cx="2154300" cy="21543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9"/>
          <p:cNvSpPr/>
          <p:nvPr/>
        </p:nvSpPr>
        <p:spPr>
          <a:xfrm>
            <a:off x="8408056" y="1519750"/>
            <a:ext cx="360600" cy="3606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9"/>
          <p:cNvSpPr/>
          <p:nvPr/>
        </p:nvSpPr>
        <p:spPr>
          <a:xfrm>
            <a:off x="5203906" y="4189661"/>
            <a:ext cx="303900" cy="303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9"/>
          <p:cNvSpPr/>
          <p:nvPr/>
        </p:nvSpPr>
        <p:spPr>
          <a:xfrm>
            <a:off x="780718" y="2580313"/>
            <a:ext cx="225900" cy="225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9"/>
          <p:cNvSpPr/>
          <p:nvPr/>
        </p:nvSpPr>
        <p:spPr>
          <a:xfrm>
            <a:off x="4629869" y="641249"/>
            <a:ext cx="303900" cy="303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9"/>
          <p:cNvSpPr/>
          <p:nvPr/>
        </p:nvSpPr>
        <p:spPr>
          <a:xfrm>
            <a:off x="3139768" y="280650"/>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9"/>
          <p:cNvSpPr/>
          <p:nvPr/>
        </p:nvSpPr>
        <p:spPr>
          <a:xfrm>
            <a:off x="6978156" y="816588"/>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9"/>
          <p:cNvSpPr/>
          <p:nvPr/>
        </p:nvSpPr>
        <p:spPr>
          <a:xfrm>
            <a:off x="3150656" y="4555125"/>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9"/>
          <p:cNvSpPr/>
          <p:nvPr/>
        </p:nvSpPr>
        <p:spPr>
          <a:xfrm rot="-707712">
            <a:off x="552332" y="1255402"/>
            <a:ext cx="208400" cy="210518"/>
          </a:xfrm>
          <a:prstGeom prst="heart">
            <a:avLst/>
          </a:prstGeom>
          <a:solidFill>
            <a:srgbClr val="FAECFF"/>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9"/>
          <p:cNvSpPr/>
          <p:nvPr/>
        </p:nvSpPr>
        <p:spPr>
          <a:xfrm>
            <a:off x="8373182" y="193238"/>
            <a:ext cx="247800" cy="228600"/>
          </a:xfrm>
          <a:prstGeom prst="heart">
            <a:avLst/>
          </a:prstGeom>
          <a:solidFill>
            <a:schemeClr val="accent1"/>
          </a:solidFill>
          <a:ln cap="flat" cmpd="sng" w="9525">
            <a:solidFill>
              <a:srgbClr val="5EBC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9"/>
          <p:cNvSpPr/>
          <p:nvPr/>
        </p:nvSpPr>
        <p:spPr>
          <a:xfrm rot="-1102753">
            <a:off x="311081" y="3745718"/>
            <a:ext cx="195049" cy="197516"/>
          </a:xfrm>
          <a:prstGeom prst="heart">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9"/>
          <p:cNvSpPr/>
          <p:nvPr/>
        </p:nvSpPr>
        <p:spPr>
          <a:xfrm rot="1082921">
            <a:off x="1983608" y="4214841"/>
            <a:ext cx="211087" cy="213269"/>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9"/>
          <p:cNvSpPr/>
          <p:nvPr/>
        </p:nvSpPr>
        <p:spPr>
          <a:xfrm flipH="1" rot="705814">
            <a:off x="8585522" y="3049253"/>
            <a:ext cx="297243" cy="268767"/>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9"/>
          <p:cNvSpPr/>
          <p:nvPr/>
        </p:nvSpPr>
        <p:spPr>
          <a:xfrm flipH="1" rot="1103102">
            <a:off x="6842073" y="4850900"/>
            <a:ext cx="217818" cy="197516"/>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9"/>
          <p:cNvSpPr/>
          <p:nvPr/>
        </p:nvSpPr>
        <p:spPr>
          <a:xfrm rot="1082921">
            <a:off x="1554658" y="491566"/>
            <a:ext cx="211087" cy="213269"/>
          </a:xfrm>
          <a:prstGeom prst="heart">
            <a:avLst/>
          </a:prstGeom>
          <a:solidFill>
            <a:schemeClr val="accen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9"/>
          <p:cNvSpPr/>
          <p:nvPr/>
        </p:nvSpPr>
        <p:spPr>
          <a:xfrm flipH="1" rot="-1082921">
            <a:off x="7787440" y="3948678"/>
            <a:ext cx="211087" cy="213269"/>
          </a:xfrm>
          <a:prstGeom prst="heart">
            <a:avLst/>
          </a:prstGeom>
          <a:solidFill>
            <a:schemeClr val="accen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9"/>
          <p:cNvSpPr/>
          <p:nvPr/>
        </p:nvSpPr>
        <p:spPr>
          <a:xfrm rot="-706569">
            <a:off x="5977771" y="128406"/>
            <a:ext cx="267531" cy="268767"/>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191" name="Shape 191"/>
        <p:cNvGrpSpPr/>
        <p:nvPr/>
      </p:nvGrpSpPr>
      <p:grpSpPr>
        <a:xfrm>
          <a:off x="0" y="0"/>
          <a:ext cx="0" cy="0"/>
          <a:chOff x="0" y="0"/>
          <a:chExt cx="0" cy="0"/>
        </a:xfrm>
      </p:grpSpPr>
      <p:sp>
        <p:nvSpPr>
          <p:cNvPr id="192" name="Google Shape;192;p10"/>
          <p:cNvSpPr txBox="1"/>
          <p:nvPr>
            <p:ph type="title"/>
          </p:nvPr>
        </p:nvSpPr>
        <p:spPr>
          <a:xfrm>
            <a:off x="838025" y="842900"/>
            <a:ext cx="3896400" cy="10197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33" Type="http://schemas.openxmlformats.org/officeDocument/2006/relationships/slideLayout" Target="../slideLayouts/slideLayout33.xml"/><Relationship Id="rId10" Type="http://schemas.openxmlformats.org/officeDocument/2006/relationships/slideLayout" Target="../slideLayouts/slideLayout10.xml"/><Relationship Id="rId32" Type="http://schemas.openxmlformats.org/officeDocument/2006/relationships/slideLayout" Target="../slideLayouts/slideLayout32.xml"/><Relationship Id="rId13" Type="http://schemas.openxmlformats.org/officeDocument/2006/relationships/slideLayout" Target="../slideLayouts/slideLayout13.xml"/><Relationship Id="rId35" Type="http://schemas.openxmlformats.org/officeDocument/2006/relationships/slideLayout" Target="../slideLayouts/slideLayout35.xml"/><Relationship Id="rId12" Type="http://schemas.openxmlformats.org/officeDocument/2006/relationships/slideLayout" Target="../slideLayouts/slideLayout12.xml"/><Relationship Id="rId34" Type="http://schemas.openxmlformats.org/officeDocument/2006/relationships/slideLayout" Target="../slideLayouts/slideLayout34.xml"/><Relationship Id="rId15" Type="http://schemas.openxmlformats.org/officeDocument/2006/relationships/slideLayout" Target="../slideLayouts/slideLayout15.xml"/><Relationship Id="rId37" Type="http://schemas.openxmlformats.org/officeDocument/2006/relationships/theme" Target="../theme/theme1.xml"/><Relationship Id="rId14" Type="http://schemas.openxmlformats.org/officeDocument/2006/relationships/slideLayout" Target="../slideLayouts/slideLayout14.xml"/><Relationship Id="rId36" Type="http://schemas.openxmlformats.org/officeDocument/2006/relationships/slideLayout" Target="../slideLayouts/slideLayout36.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slideLayout" Target="../slideLayouts/slideLayout38.xml"/><Relationship Id="rId3"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539500"/>
            <a:ext cx="7717500" cy="572700"/>
          </a:xfrm>
          <a:prstGeom prst="rect">
            <a:avLst/>
          </a:prstGeom>
          <a:noFill/>
          <a:ln>
            <a:noFill/>
          </a:ln>
        </p:spPr>
        <p:txBody>
          <a:bodyPr anchorCtr="0" anchor="t" bIns="91425" lIns="91425" spcFirstLastPara="1" rIns="91425" wrap="square" tIns="91425">
            <a:noAutofit/>
          </a:bodyPr>
          <a:lstStyle>
            <a:lvl1pPr lvl="0" algn="ctr">
              <a:spcBef>
                <a:spcPts val="0"/>
              </a:spcBef>
              <a:spcAft>
                <a:spcPts val="0"/>
              </a:spcAft>
              <a:buClr>
                <a:schemeClr val="lt2"/>
              </a:buClr>
              <a:buSzPts val="3000"/>
              <a:buFont typeface="Francois One"/>
              <a:buNone/>
              <a:defRPr b="1" sz="3000">
                <a:solidFill>
                  <a:schemeClr val="lt2"/>
                </a:solidFill>
                <a:latin typeface="Francois One"/>
                <a:ea typeface="Francois One"/>
                <a:cs typeface="Francois One"/>
                <a:sym typeface="Francois One"/>
              </a:defRPr>
            </a:lvl1pPr>
            <a:lvl2pPr lvl="1" algn="ctr">
              <a:spcBef>
                <a:spcPts val="0"/>
              </a:spcBef>
              <a:spcAft>
                <a:spcPts val="0"/>
              </a:spcAft>
              <a:buClr>
                <a:schemeClr val="lt2"/>
              </a:buClr>
              <a:buSzPts val="3000"/>
              <a:buFont typeface="Francois One"/>
              <a:buNone/>
              <a:defRPr b="1" sz="3000">
                <a:solidFill>
                  <a:schemeClr val="lt2"/>
                </a:solidFill>
                <a:latin typeface="Francois One"/>
                <a:ea typeface="Francois One"/>
                <a:cs typeface="Francois One"/>
                <a:sym typeface="Francois One"/>
              </a:defRPr>
            </a:lvl2pPr>
            <a:lvl3pPr lvl="2" algn="ctr">
              <a:spcBef>
                <a:spcPts val="0"/>
              </a:spcBef>
              <a:spcAft>
                <a:spcPts val="0"/>
              </a:spcAft>
              <a:buClr>
                <a:schemeClr val="lt2"/>
              </a:buClr>
              <a:buSzPts val="3000"/>
              <a:buFont typeface="Francois One"/>
              <a:buNone/>
              <a:defRPr b="1" sz="3000">
                <a:solidFill>
                  <a:schemeClr val="lt2"/>
                </a:solidFill>
                <a:latin typeface="Francois One"/>
                <a:ea typeface="Francois One"/>
                <a:cs typeface="Francois One"/>
                <a:sym typeface="Francois One"/>
              </a:defRPr>
            </a:lvl3pPr>
            <a:lvl4pPr lvl="3" algn="ctr">
              <a:spcBef>
                <a:spcPts val="0"/>
              </a:spcBef>
              <a:spcAft>
                <a:spcPts val="0"/>
              </a:spcAft>
              <a:buClr>
                <a:schemeClr val="lt2"/>
              </a:buClr>
              <a:buSzPts val="3000"/>
              <a:buFont typeface="Francois One"/>
              <a:buNone/>
              <a:defRPr b="1" sz="3000">
                <a:solidFill>
                  <a:schemeClr val="lt2"/>
                </a:solidFill>
                <a:latin typeface="Francois One"/>
                <a:ea typeface="Francois One"/>
                <a:cs typeface="Francois One"/>
                <a:sym typeface="Francois One"/>
              </a:defRPr>
            </a:lvl4pPr>
            <a:lvl5pPr lvl="4" algn="ctr">
              <a:spcBef>
                <a:spcPts val="0"/>
              </a:spcBef>
              <a:spcAft>
                <a:spcPts val="0"/>
              </a:spcAft>
              <a:buClr>
                <a:schemeClr val="lt2"/>
              </a:buClr>
              <a:buSzPts val="3000"/>
              <a:buFont typeface="Francois One"/>
              <a:buNone/>
              <a:defRPr b="1" sz="3000">
                <a:solidFill>
                  <a:schemeClr val="lt2"/>
                </a:solidFill>
                <a:latin typeface="Francois One"/>
                <a:ea typeface="Francois One"/>
                <a:cs typeface="Francois One"/>
                <a:sym typeface="Francois One"/>
              </a:defRPr>
            </a:lvl5pPr>
            <a:lvl6pPr lvl="5" algn="ctr">
              <a:spcBef>
                <a:spcPts val="0"/>
              </a:spcBef>
              <a:spcAft>
                <a:spcPts val="0"/>
              </a:spcAft>
              <a:buClr>
                <a:schemeClr val="lt2"/>
              </a:buClr>
              <a:buSzPts val="3000"/>
              <a:buFont typeface="Francois One"/>
              <a:buNone/>
              <a:defRPr b="1" sz="3000">
                <a:solidFill>
                  <a:schemeClr val="lt2"/>
                </a:solidFill>
                <a:latin typeface="Francois One"/>
                <a:ea typeface="Francois One"/>
                <a:cs typeface="Francois One"/>
                <a:sym typeface="Francois One"/>
              </a:defRPr>
            </a:lvl6pPr>
            <a:lvl7pPr lvl="6" algn="ctr">
              <a:spcBef>
                <a:spcPts val="0"/>
              </a:spcBef>
              <a:spcAft>
                <a:spcPts val="0"/>
              </a:spcAft>
              <a:buClr>
                <a:schemeClr val="lt2"/>
              </a:buClr>
              <a:buSzPts val="3000"/>
              <a:buFont typeface="Francois One"/>
              <a:buNone/>
              <a:defRPr b="1" sz="3000">
                <a:solidFill>
                  <a:schemeClr val="lt2"/>
                </a:solidFill>
                <a:latin typeface="Francois One"/>
                <a:ea typeface="Francois One"/>
                <a:cs typeface="Francois One"/>
                <a:sym typeface="Francois One"/>
              </a:defRPr>
            </a:lvl7pPr>
            <a:lvl8pPr lvl="7" algn="ctr">
              <a:spcBef>
                <a:spcPts val="0"/>
              </a:spcBef>
              <a:spcAft>
                <a:spcPts val="0"/>
              </a:spcAft>
              <a:buClr>
                <a:schemeClr val="lt2"/>
              </a:buClr>
              <a:buSzPts val="3000"/>
              <a:buFont typeface="Francois One"/>
              <a:buNone/>
              <a:defRPr b="1" sz="3000">
                <a:solidFill>
                  <a:schemeClr val="lt2"/>
                </a:solidFill>
                <a:latin typeface="Francois One"/>
                <a:ea typeface="Francois One"/>
                <a:cs typeface="Francois One"/>
                <a:sym typeface="Francois One"/>
              </a:defRPr>
            </a:lvl8pPr>
            <a:lvl9pPr lvl="8" algn="ctr">
              <a:spcBef>
                <a:spcPts val="0"/>
              </a:spcBef>
              <a:spcAft>
                <a:spcPts val="0"/>
              </a:spcAft>
              <a:buClr>
                <a:schemeClr val="lt2"/>
              </a:buClr>
              <a:buSzPts val="3000"/>
              <a:buFont typeface="Francois One"/>
              <a:buNone/>
              <a:defRPr b="1" sz="3000">
                <a:solidFill>
                  <a:schemeClr val="lt2"/>
                </a:solidFill>
                <a:latin typeface="Francois One"/>
                <a:ea typeface="Francois One"/>
                <a:cs typeface="Francois One"/>
                <a:sym typeface="Francois One"/>
              </a:defRPr>
            </a:lvl9pPr>
          </a:lstStyle>
          <a:p/>
        </p:txBody>
      </p:sp>
      <p:sp>
        <p:nvSpPr>
          <p:cNvPr id="7" name="Google Shape;7;p1"/>
          <p:cNvSpPr txBox="1"/>
          <p:nvPr>
            <p:ph idx="1" type="body"/>
          </p:nvPr>
        </p:nvSpPr>
        <p:spPr>
          <a:xfrm>
            <a:off x="713225" y="1187600"/>
            <a:ext cx="7717500" cy="3416400"/>
          </a:xfrm>
          <a:prstGeom prst="rect">
            <a:avLst/>
          </a:prstGeom>
          <a:noFill/>
          <a:ln>
            <a:noFill/>
          </a:ln>
        </p:spPr>
        <p:txBody>
          <a:bodyPr anchorCtr="0" anchor="t" bIns="91425" lIns="91425" spcFirstLastPara="1" rIns="91425" wrap="square" tIns="91425">
            <a:noAutofit/>
          </a:bodyPr>
          <a:lstStyle>
            <a:lvl1pPr indent="-330200" lvl="0" marL="457200">
              <a:lnSpc>
                <a:spcPct val="100000"/>
              </a:lnSpc>
              <a:spcBef>
                <a:spcPts val="0"/>
              </a:spcBef>
              <a:spcAft>
                <a:spcPts val="0"/>
              </a:spcAft>
              <a:buClr>
                <a:schemeClr val="dk1"/>
              </a:buClr>
              <a:buSzPts val="1600"/>
              <a:buFont typeface="Hind"/>
              <a:buChar char="●"/>
              <a:defRPr sz="1600">
                <a:solidFill>
                  <a:schemeClr val="dk1"/>
                </a:solidFill>
                <a:latin typeface="Hind"/>
                <a:ea typeface="Hind"/>
                <a:cs typeface="Hind"/>
                <a:sym typeface="Hind"/>
              </a:defRPr>
            </a:lvl1pPr>
            <a:lvl2pPr indent="-330200" lvl="1" marL="914400">
              <a:lnSpc>
                <a:spcPct val="100000"/>
              </a:lnSpc>
              <a:spcBef>
                <a:spcPts val="0"/>
              </a:spcBef>
              <a:spcAft>
                <a:spcPts val="0"/>
              </a:spcAft>
              <a:buClr>
                <a:schemeClr val="dk1"/>
              </a:buClr>
              <a:buSzPts val="1600"/>
              <a:buFont typeface="Hind"/>
              <a:buChar char="○"/>
              <a:defRPr sz="1600">
                <a:solidFill>
                  <a:schemeClr val="dk1"/>
                </a:solidFill>
                <a:latin typeface="Hind"/>
                <a:ea typeface="Hind"/>
                <a:cs typeface="Hind"/>
                <a:sym typeface="Hind"/>
              </a:defRPr>
            </a:lvl2pPr>
            <a:lvl3pPr indent="-330200" lvl="2" marL="1371600">
              <a:lnSpc>
                <a:spcPct val="100000"/>
              </a:lnSpc>
              <a:spcBef>
                <a:spcPts val="0"/>
              </a:spcBef>
              <a:spcAft>
                <a:spcPts val="0"/>
              </a:spcAft>
              <a:buClr>
                <a:schemeClr val="dk1"/>
              </a:buClr>
              <a:buSzPts val="1600"/>
              <a:buFont typeface="Hind"/>
              <a:buChar char="■"/>
              <a:defRPr sz="1600">
                <a:solidFill>
                  <a:schemeClr val="dk1"/>
                </a:solidFill>
                <a:latin typeface="Hind"/>
                <a:ea typeface="Hind"/>
                <a:cs typeface="Hind"/>
                <a:sym typeface="Hind"/>
              </a:defRPr>
            </a:lvl3pPr>
            <a:lvl4pPr indent="-330200" lvl="3" marL="1828800">
              <a:lnSpc>
                <a:spcPct val="100000"/>
              </a:lnSpc>
              <a:spcBef>
                <a:spcPts val="0"/>
              </a:spcBef>
              <a:spcAft>
                <a:spcPts val="0"/>
              </a:spcAft>
              <a:buClr>
                <a:schemeClr val="dk1"/>
              </a:buClr>
              <a:buSzPts val="1600"/>
              <a:buFont typeface="Hind"/>
              <a:buChar char="●"/>
              <a:defRPr sz="1600">
                <a:solidFill>
                  <a:schemeClr val="dk1"/>
                </a:solidFill>
                <a:latin typeface="Hind"/>
                <a:ea typeface="Hind"/>
                <a:cs typeface="Hind"/>
                <a:sym typeface="Hind"/>
              </a:defRPr>
            </a:lvl4pPr>
            <a:lvl5pPr indent="-330200" lvl="4" marL="2286000">
              <a:lnSpc>
                <a:spcPct val="100000"/>
              </a:lnSpc>
              <a:spcBef>
                <a:spcPts val="0"/>
              </a:spcBef>
              <a:spcAft>
                <a:spcPts val="0"/>
              </a:spcAft>
              <a:buClr>
                <a:schemeClr val="dk1"/>
              </a:buClr>
              <a:buSzPts val="1600"/>
              <a:buFont typeface="Hind"/>
              <a:buChar char="○"/>
              <a:defRPr sz="1600">
                <a:solidFill>
                  <a:schemeClr val="dk1"/>
                </a:solidFill>
                <a:latin typeface="Hind"/>
                <a:ea typeface="Hind"/>
                <a:cs typeface="Hind"/>
                <a:sym typeface="Hind"/>
              </a:defRPr>
            </a:lvl5pPr>
            <a:lvl6pPr indent="-330200" lvl="5" marL="2743200">
              <a:lnSpc>
                <a:spcPct val="100000"/>
              </a:lnSpc>
              <a:spcBef>
                <a:spcPts val="0"/>
              </a:spcBef>
              <a:spcAft>
                <a:spcPts val="0"/>
              </a:spcAft>
              <a:buClr>
                <a:schemeClr val="dk1"/>
              </a:buClr>
              <a:buSzPts val="1600"/>
              <a:buFont typeface="Hind"/>
              <a:buChar char="■"/>
              <a:defRPr sz="1600">
                <a:solidFill>
                  <a:schemeClr val="dk1"/>
                </a:solidFill>
                <a:latin typeface="Hind"/>
                <a:ea typeface="Hind"/>
                <a:cs typeface="Hind"/>
                <a:sym typeface="Hind"/>
              </a:defRPr>
            </a:lvl6pPr>
            <a:lvl7pPr indent="-330200" lvl="6" marL="3200400">
              <a:lnSpc>
                <a:spcPct val="100000"/>
              </a:lnSpc>
              <a:spcBef>
                <a:spcPts val="0"/>
              </a:spcBef>
              <a:spcAft>
                <a:spcPts val="0"/>
              </a:spcAft>
              <a:buClr>
                <a:schemeClr val="dk1"/>
              </a:buClr>
              <a:buSzPts val="1600"/>
              <a:buFont typeface="Hind"/>
              <a:buChar char="●"/>
              <a:defRPr sz="1600">
                <a:solidFill>
                  <a:schemeClr val="dk1"/>
                </a:solidFill>
                <a:latin typeface="Hind"/>
                <a:ea typeface="Hind"/>
                <a:cs typeface="Hind"/>
                <a:sym typeface="Hind"/>
              </a:defRPr>
            </a:lvl7pPr>
            <a:lvl8pPr indent="-330200" lvl="7" marL="3657600">
              <a:lnSpc>
                <a:spcPct val="100000"/>
              </a:lnSpc>
              <a:spcBef>
                <a:spcPts val="0"/>
              </a:spcBef>
              <a:spcAft>
                <a:spcPts val="0"/>
              </a:spcAft>
              <a:buClr>
                <a:schemeClr val="dk1"/>
              </a:buClr>
              <a:buSzPts val="1600"/>
              <a:buFont typeface="Hind"/>
              <a:buChar char="○"/>
              <a:defRPr sz="1600">
                <a:solidFill>
                  <a:schemeClr val="dk1"/>
                </a:solidFill>
                <a:latin typeface="Hind"/>
                <a:ea typeface="Hind"/>
                <a:cs typeface="Hind"/>
                <a:sym typeface="Hind"/>
              </a:defRPr>
            </a:lvl8pPr>
            <a:lvl9pPr indent="-330200" lvl="8" marL="4114800">
              <a:lnSpc>
                <a:spcPct val="100000"/>
              </a:lnSpc>
              <a:spcBef>
                <a:spcPts val="0"/>
              </a:spcBef>
              <a:spcAft>
                <a:spcPts val="0"/>
              </a:spcAft>
              <a:buClr>
                <a:schemeClr val="dk1"/>
              </a:buClr>
              <a:buSzPts val="1600"/>
              <a:buFont typeface="Hind"/>
              <a:buChar char="■"/>
              <a:defRPr sz="1600">
                <a:solidFill>
                  <a:schemeClr val="dk1"/>
                </a:solidFill>
                <a:latin typeface="Hind"/>
                <a:ea typeface="Hind"/>
                <a:cs typeface="Hind"/>
                <a:sym typeface="Hind"/>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 id="2147483679" r:id="rId32"/>
    <p:sldLayoutId id="2147483680" r:id="rId33"/>
    <p:sldLayoutId id="2147483681" r:id="rId34"/>
    <p:sldLayoutId id="2147483682" r:id="rId35"/>
    <p:sldLayoutId id="2147483683" r:id="rId36"/>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883" name="Shape 883"/>
        <p:cNvGrpSpPr/>
        <p:nvPr/>
      </p:nvGrpSpPr>
      <p:grpSpPr>
        <a:xfrm>
          <a:off x="0" y="0"/>
          <a:ext cx="0" cy="0"/>
          <a:chOff x="0" y="0"/>
          <a:chExt cx="0" cy="0"/>
        </a:xfrm>
      </p:grpSpPr>
      <p:sp>
        <p:nvSpPr>
          <p:cNvPr id="884" name="Google Shape;884;p38"/>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885" name="Google Shape;885;p38"/>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84" r:id="rId1"/>
    <p:sldLayoutId id="2147483685" r:id="rId2"/>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4.xml"/><Relationship Id="rId3" Type="http://schemas.openxmlformats.org/officeDocument/2006/relationships/image" Target="../media/image11.jp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15.xml"/><Relationship Id="rId3" Type="http://schemas.openxmlformats.org/officeDocument/2006/relationships/image" Target="../media/image2.jp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19.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35.xml"/><Relationship Id="rId5" Type="http://schemas.openxmlformats.org/officeDocument/2006/relationships/hyperlink" Target="http://bit.ly/33VAFh3" TargetMode="External"/><Relationship Id="rId6" Type="http://schemas.openxmlformats.org/officeDocument/2006/relationships/slide" Target="/ppt/slides/slide42.xml"/><Relationship Id="rId7" Type="http://schemas.openxmlformats.org/officeDocument/2006/relationships/hyperlink" Target="https://slidesgo.com/slidesgo-school/powerpoint-tutorials/how-to-download-the-fonts-for-our-powerpoint-templates?utm_source=slidesgo_template&amp;utm_medium=referral-link&amp;utm_campaign=sg_credits&amp;utm_content=slidesgo-school" TargetMode="External"/><Relationship Id="rId8" Type="http://schemas.openxmlformats.org/officeDocument/2006/relationships/slide" Target="/ppt/slides/slide37.xml"/><Relationship Id="rId11" Type="http://schemas.openxmlformats.org/officeDocument/2006/relationships/slide" Target="/ppt/slides/slide39.xml"/><Relationship Id="rId10" Type="http://schemas.openxmlformats.org/officeDocument/2006/relationships/slide" Target="/ppt/slides/slide35.xml"/><Relationship Id="rId13" Type="http://schemas.openxmlformats.org/officeDocument/2006/relationships/slide" Target="/ppt/slides/slide42.xml"/><Relationship Id="rId12" Type="http://schemas.openxmlformats.org/officeDocument/2006/relationships/slide" Target="/ppt/slides/slide40.xml"/><Relationship Id="rId15" Type="http://schemas.openxmlformats.org/officeDocument/2006/relationships/slide" Target="/ppt/slides/slide43.xml"/><Relationship Id="rId14" Type="http://schemas.openxmlformats.org/officeDocument/2006/relationships/slide" Target="/ppt/slides/slide42.xml"/><Relationship Id="rId17" Type="http://schemas.openxmlformats.org/officeDocument/2006/relationships/slide" Target="/ppt/slides/slide44.xml"/><Relationship Id="rId16" Type="http://schemas.openxmlformats.org/officeDocument/2006/relationships/hyperlink" Target="https://storyset.com/?utm_source=slidesgo_template&amp;utm_medium=referral-link&amp;utm_campaign=slidesgo_contents_of_this_template&amp;utm_term=storyset&amp;utm_content=storyset" TargetMode="External"/><Relationship Id="rId19" Type="http://schemas.openxmlformats.org/officeDocument/2006/relationships/slide" Target="/ppt/slides/slide50.xml"/><Relationship Id="rId18" Type="http://schemas.openxmlformats.org/officeDocument/2006/relationships/slide" Target="/ppt/slides/slide44.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1.xml"/><Relationship Id="rId3" Type="http://schemas.openxmlformats.org/officeDocument/2006/relationships/hyperlink" Target="https://docs.google.com/spreadsheets/d/1BP1mMsKmtQVX1qNAGlM-6IC_SUsW9otwTo7iyDPCjIc/copy" TargetMode="External"/><Relationship Id="rId4" Type="http://schemas.openxmlformats.org/officeDocument/2006/relationships/image" Target="../media/image1.png"/><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7.xml"/><Relationship Id="rId3" Type="http://schemas.openxmlformats.org/officeDocument/2006/relationships/image" Target="../media/image5.jp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9.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31.xml"/><Relationship Id="rId3" Type="http://schemas.openxmlformats.org/officeDocument/2006/relationships/image" Target="../media/image8.jpg"/><Relationship Id="rId4" Type="http://schemas.openxmlformats.org/officeDocument/2006/relationships/image" Target="../media/image12.jpg"/></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2.xml"/><Relationship Id="rId3" Type="http://schemas.openxmlformats.org/officeDocument/2006/relationships/image" Target="../media/image14.png"/></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3.xml"/><Relationship Id="rId3" Type="http://schemas.openxmlformats.org/officeDocument/2006/relationships/image" Target="../media/image6.png"/></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4.xml"/><Relationship Id="rId3" Type="http://schemas.openxmlformats.org/officeDocument/2006/relationships/image" Target="../media/image13.pn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8.xml"/><Relationship Id="rId3" Type="http://schemas.openxmlformats.org/officeDocument/2006/relationships/hyperlink" Target="https://www.freepik.com/free-vector/colourful-group-k-pop-boys_9553952.htm/?utm_source=slidesgo_template&amp;utm_medium=referral-link&amp;utm_campaign=sg_resources&amp;utm_content=freepik" TargetMode="External"/><Relationship Id="rId4" Type="http://schemas.openxmlformats.org/officeDocument/2006/relationships/hyperlink" Target="https://www.freepik.com/free-vector/set-musical-notes_1006547.htm/?utm_source=slidesgo_template&amp;utm_medium=referral-link&amp;utm_campaign=sg_resources&amp;utm_content=freepik" TargetMode="Externa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9.xml"/><Relationship Id="rId3" Type="http://schemas.openxmlformats.org/officeDocument/2006/relationships/hyperlink" Target="https://www.freepik.com/free-vector/colorful-group-k-pop-boys_9553961.htm/?utm_source=slidesgo_template&amp;utm_medium=referral-link&amp;utm_campaign=sg_resources&amp;utm_content=freepik" TargetMode="External"/><Relationship Id="rId4" Type="http://schemas.openxmlformats.org/officeDocument/2006/relationships/hyperlink" Target="https://www.flaticon.com/packs/kpop-lineal-1-of-3?word=kpop/?utm_source=slidesgo_template&amp;utm_medium=referral-link&amp;utm_campaign=sg_resources&amp;utm_content=flaticon" TargetMode="External"/><Relationship Id="rId9" Type="http://schemas.openxmlformats.org/officeDocument/2006/relationships/hyperlink" Target="https://www.freepik.com/free-photo/portrait-young-japanese-woman_12707329.htm/?utm_source=slidesgo_template&amp;utm_medium=referral-link&amp;utm_campaign=sg_resources&amp;utm_content=freepik" TargetMode="External"/><Relationship Id="rId5" Type="http://schemas.openxmlformats.org/officeDocument/2006/relationships/hyperlink" Target="https://www.freepik.com/free-photo/group-people-enjoying-holi-color_4484173.htm/?utm_source=slidesgo_template&amp;utm_medium=referral-link&amp;utm_campaign=sg_resources&amp;utm_content=freepik" TargetMode="External"/><Relationship Id="rId6" Type="http://schemas.openxmlformats.org/officeDocument/2006/relationships/hyperlink" Target="https://www.freepik.com/free-photo/man-woman-legs-jeans-sneakers_3565022.htm/?utm_source=slidesgo_template&amp;utm_medium=referral-link&amp;utm_campaign=sg_resources&amp;utm_content=freepik" TargetMode="External"/><Relationship Id="rId7" Type="http://schemas.openxmlformats.org/officeDocument/2006/relationships/hyperlink" Target="https://www.freepik.com/free-photo/top-view-microphone-pink-background_3170572.htm/?utm_source=slidesgo_template&amp;utm_medium=referral-link&amp;utm_campaign=sg_resources&amp;utm_content=freepik" TargetMode="External"/><Relationship Id="rId8" Type="http://schemas.openxmlformats.org/officeDocument/2006/relationships/hyperlink" Target="https://www.freepik.com/free-photo/handsome-asian-man-posing_16392475.htm/?utm_source=slidesgo_template&amp;utm_medium=referral-link&amp;utm_campaign=sg_resources&amp;utm_content=freepik" TargetMode="Externa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4.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8.xml"/><Relationship Id="rId2" Type="http://schemas.openxmlformats.org/officeDocument/2006/relationships/notesSlide" Target="../notesSlides/notesSlide40.xml"/><Relationship Id="rId3" Type="http://schemas.openxmlformats.org/officeDocument/2006/relationships/hyperlink" Target="http://bit.ly/2PfT4lq" TargetMode="External"/><Relationship Id="rId4" Type="http://schemas.openxmlformats.org/officeDocument/2006/relationships/slide" Target="/ppt/slides/slide35.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8.xml"/><Relationship Id="rId2" Type="http://schemas.openxmlformats.org/officeDocument/2006/relationships/notesSlide" Target="../notesSlides/notesSlide41.xml"/><Relationship Id="rId3" Type="http://schemas.openxmlformats.org/officeDocument/2006/relationships/hyperlink" Target="http://bit.ly/2PfT4lq" TargetMode="External"/><Relationship Id="rId4" Type="http://schemas.openxmlformats.org/officeDocument/2006/relationships/hyperlink" Target="http://bit.ly/33VAFh3" TargetMode="External"/><Relationship Id="rId5" Type="http://schemas.openxmlformats.org/officeDocument/2006/relationships/hyperlink" Target="http://bit.ly/30B07Gq" TargetMode="Externa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8.xml"/><Relationship Id="rId2" Type="http://schemas.openxmlformats.org/officeDocument/2006/relationships/notesSlide" Target="../notesSlides/notesSlide42.xml"/><Relationship Id="rId3" Type="http://schemas.openxmlformats.org/officeDocument/2006/relationships/hyperlink" Target="https://fonts.google.com/specimen/Francois+One" TargetMode="External"/><Relationship Id="rId4" Type="http://schemas.openxmlformats.org/officeDocument/2006/relationships/hyperlink" Target="https://fonts.google.com/specimen/Hind" TargetMode="Externa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8.xml"/><Relationship Id="rId2" Type="http://schemas.openxmlformats.org/officeDocument/2006/relationships/notesSlide" Target="../notesSlides/notesSlide43.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image" Target="../media/image4.gif"/><Relationship Id="rId9" Type="http://schemas.openxmlformats.org/officeDocument/2006/relationships/hyperlink" Target="https://storyset.com/bro?utm_source=slidesgo_template&amp;utm_medium=referral-link&amp;utm_campaign=slidesgo_final_slides&amp;utm_term=bro&amp;utm_content=storyset" TargetMode="External"/><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amico?utm_source=slidesgo_template&amp;utm_medium=referral-link&amp;utm_campaign=slidesgo_final_slides&amp;utm_term=amico&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rafiki?utm_source=slidesgo_template&amp;utm_medium=referral-link&amp;utm_campaign=slidesgo_final_slides&amp;utm_term=rafiki&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image" Target="../media/image10.gif"/><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7.gif"/><Relationship Id="rId14" Type="http://schemas.openxmlformats.org/officeDocument/2006/relationships/image" Target="../media/image9.gif"/><Relationship Id="rId17" Type="http://schemas.openxmlformats.org/officeDocument/2006/relationships/hyperlink" Target="https://storyset.com/cuate?utm_source=slidesgo_template&amp;utm_medium=referral-link&amp;utm_campaign=slidesgo_final_slides&amp;utm_term=cuate&amp;utm_content=storyset" TargetMode="External"/><Relationship Id="rId16" Type="http://schemas.openxmlformats.org/officeDocument/2006/relationships/image" Target="../media/image3.gif"/><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8.xml"/><Relationship Id="rId2" Type="http://schemas.openxmlformats.org/officeDocument/2006/relationships/notesSlide" Target="../notesSlides/notesSlide44.xml"/><Relationship Id="rId3" Type="http://schemas.openxmlformats.org/officeDocument/2006/relationships/hyperlink" Target="https://bit.ly/2ZjL1pd" TargetMode="Externa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49.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8.xml"/><Relationship Id="rId2" Type="http://schemas.openxmlformats.org/officeDocument/2006/relationships/notesSlide" Target="../notesSlides/notesSlide50.xml"/><Relationship Id="rId3" Type="http://schemas.openxmlformats.org/officeDocument/2006/relationships/hyperlink" Target="https://chrome.google.com/webstore/detail/flaticon-for-gsuit-gslide/haekgjfnhhdkgfgmldhfokhmfkgmciba" TargetMode="Externa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5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5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5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55.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56.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57.xml"/><Relationship Id="rId3" Type="http://schemas.openxmlformats.org/officeDocument/2006/relationships/hyperlink" Target="http://bit.ly/2PfT4lq" TargetMode="External"/><Relationship Id="rId4" Type="http://schemas.openxmlformats.org/officeDocument/2006/relationships/image" Target="../media/image15.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9.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2" name="Shape 892"/>
        <p:cNvGrpSpPr/>
        <p:nvPr/>
      </p:nvGrpSpPr>
      <p:grpSpPr>
        <a:xfrm>
          <a:off x="0" y="0"/>
          <a:ext cx="0" cy="0"/>
          <a:chOff x="0" y="0"/>
          <a:chExt cx="0" cy="0"/>
        </a:xfrm>
      </p:grpSpPr>
      <p:grpSp>
        <p:nvGrpSpPr>
          <p:cNvPr id="893" name="Google Shape;893;p41"/>
          <p:cNvGrpSpPr/>
          <p:nvPr/>
        </p:nvGrpSpPr>
        <p:grpSpPr>
          <a:xfrm>
            <a:off x="6745888" y="855768"/>
            <a:ext cx="1303541" cy="3247064"/>
            <a:chOff x="328250" y="1358625"/>
            <a:chExt cx="1185900" cy="2954025"/>
          </a:xfrm>
        </p:grpSpPr>
        <p:sp>
          <p:nvSpPr>
            <p:cNvPr id="894" name="Google Shape;894;p41"/>
            <p:cNvSpPr/>
            <p:nvPr/>
          </p:nvSpPr>
          <p:spPr>
            <a:xfrm>
              <a:off x="328250" y="4082300"/>
              <a:ext cx="938150" cy="230350"/>
            </a:xfrm>
            <a:custGeom>
              <a:rect b="b" l="l" r="r" t="t"/>
              <a:pathLst>
                <a:path extrusionOk="0" h="9214" w="37526">
                  <a:moveTo>
                    <a:pt x="18752" y="1"/>
                  </a:moveTo>
                  <a:cubicBezTo>
                    <a:pt x="8399" y="1"/>
                    <a:pt x="1" y="2071"/>
                    <a:pt x="1" y="4607"/>
                  </a:cubicBezTo>
                  <a:cubicBezTo>
                    <a:pt x="1" y="7166"/>
                    <a:pt x="8399" y="9213"/>
                    <a:pt x="18752" y="9213"/>
                  </a:cubicBezTo>
                  <a:cubicBezTo>
                    <a:pt x="29127" y="9213"/>
                    <a:pt x="37526" y="7166"/>
                    <a:pt x="37526" y="4607"/>
                  </a:cubicBezTo>
                  <a:cubicBezTo>
                    <a:pt x="37526" y="2071"/>
                    <a:pt x="29127" y="1"/>
                    <a:pt x="187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41"/>
            <p:cNvSpPr/>
            <p:nvPr/>
          </p:nvSpPr>
          <p:spPr>
            <a:xfrm>
              <a:off x="1286725" y="1988575"/>
              <a:ext cx="101225" cy="66325"/>
            </a:xfrm>
            <a:custGeom>
              <a:rect b="b" l="l" r="r" t="t"/>
              <a:pathLst>
                <a:path extrusionOk="0" h="2653" w="4049">
                  <a:moveTo>
                    <a:pt x="326" y="0"/>
                  </a:moveTo>
                  <a:cubicBezTo>
                    <a:pt x="233" y="303"/>
                    <a:pt x="117" y="582"/>
                    <a:pt x="1" y="838"/>
                  </a:cubicBezTo>
                  <a:cubicBezTo>
                    <a:pt x="1187" y="1559"/>
                    <a:pt x="2467" y="2071"/>
                    <a:pt x="3723" y="2653"/>
                  </a:cubicBezTo>
                  <a:cubicBezTo>
                    <a:pt x="3839" y="2234"/>
                    <a:pt x="4049" y="1885"/>
                    <a:pt x="3514" y="1652"/>
                  </a:cubicBezTo>
                  <a:cubicBezTo>
                    <a:pt x="3095" y="1466"/>
                    <a:pt x="2699" y="1280"/>
                    <a:pt x="2281" y="1094"/>
                  </a:cubicBezTo>
                  <a:cubicBezTo>
                    <a:pt x="1699" y="861"/>
                    <a:pt x="1164" y="559"/>
                    <a:pt x="629" y="233"/>
                  </a:cubicBezTo>
                  <a:cubicBezTo>
                    <a:pt x="582" y="210"/>
                    <a:pt x="536" y="187"/>
                    <a:pt x="513" y="140"/>
                  </a:cubicBezTo>
                  <a:cubicBezTo>
                    <a:pt x="443" y="93"/>
                    <a:pt x="373" y="47"/>
                    <a:pt x="3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41"/>
            <p:cNvSpPr/>
            <p:nvPr/>
          </p:nvSpPr>
          <p:spPr>
            <a:xfrm>
              <a:off x="414325" y="1807700"/>
              <a:ext cx="281525" cy="893350"/>
            </a:xfrm>
            <a:custGeom>
              <a:rect b="b" l="l" r="r" t="t"/>
              <a:pathLst>
                <a:path extrusionOk="0" h="35734" w="11261">
                  <a:moveTo>
                    <a:pt x="4605" y="4019"/>
                  </a:moveTo>
                  <a:cubicBezTo>
                    <a:pt x="4645" y="4019"/>
                    <a:pt x="4687" y="4035"/>
                    <a:pt x="4724" y="4072"/>
                  </a:cubicBezTo>
                  <a:cubicBezTo>
                    <a:pt x="5305" y="4653"/>
                    <a:pt x="5747" y="5351"/>
                    <a:pt x="6050" y="6142"/>
                  </a:cubicBezTo>
                  <a:cubicBezTo>
                    <a:pt x="6092" y="6269"/>
                    <a:pt x="5980" y="6353"/>
                    <a:pt x="5870" y="6353"/>
                  </a:cubicBezTo>
                  <a:cubicBezTo>
                    <a:pt x="5799" y="6353"/>
                    <a:pt x="5728" y="6318"/>
                    <a:pt x="5701" y="6235"/>
                  </a:cubicBezTo>
                  <a:cubicBezTo>
                    <a:pt x="5421" y="5514"/>
                    <a:pt x="5003" y="4863"/>
                    <a:pt x="4468" y="4327"/>
                  </a:cubicBezTo>
                  <a:cubicBezTo>
                    <a:pt x="4341" y="4201"/>
                    <a:pt x="4467" y="4019"/>
                    <a:pt x="4605" y="4019"/>
                  </a:cubicBezTo>
                  <a:close/>
                  <a:moveTo>
                    <a:pt x="6316" y="7004"/>
                  </a:moveTo>
                  <a:cubicBezTo>
                    <a:pt x="6367" y="7004"/>
                    <a:pt x="6416" y="7031"/>
                    <a:pt x="6445" y="7096"/>
                  </a:cubicBezTo>
                  <a:lnTo>
                    <a:pt x="6468" y="7096"/>
                  </a:lnTo>
                  <a:cubicBezTo>
                    <a:pt x="6654" y="7515"/>
                    <a:pt x="6724" y="7980"/>
                    <a:pt x="6678" y="8445"/>
                  </a:cubicBezTo>
                  <a:cubicBezTo>
                    <a:pt x="6666" y="8561"/>
                    <a:pt x="6573" y="8620"/>
                    <a:pt x="6486" y="8620"/>
                  </a:cubicBezTo>
                  <a:cubicBezTo>
                    <a:pt x="6399" y="8620"/>
                    <a:pt x="6317" y="8561"/>
                    <a:pt x="6329" y="8445"/>
                  </a:cubicBezTo>
                  <a:cubicBezTo>
                    <a:pt x="6375" y="8050"/>
                    <a:pt x="6305" y="7654"/>
                    <a:pt x="6143" y="7282"/>
                  </a:cubicBezTo>
                  <a:cubicBezTo>
                    <a:pt x="6078" y="7137"/>
                    <a:pt x="6203" y="7004"/>
                    <a:pt x="6316" y="7004"/>
                  </a:cubicBezTo>
                  <a:close/>
                  <a:moveTo>
                    <a:pt x="4245" y="6195"/>
                  </a:moveTo>
                  <a:cubicBezTo>
                    <a:pt x="4281" y="6195"/>
                    <a:pt x="4318" y="6207"/>
                    <a:pt x="4351" y="6235"/>
                  </a:cubicBezTo>
                  <a:lnTo>
                    <a:pt x="4375" y="6235"/>
                  </a:lnTo>
                  <a:cubicBezTo>
                    <a:pt x="5305" y="7003"/>
                    <a:pt x="5980" y="8050"/>
                    <a:pt x="6305" y="9213"/>
                  </a:cubicBezTo>
                  <a:cubicBezTo>
                    <a:pt x="6320" y="9340"/>
                    <a:pt x="6214" y="9424"/>
                    <a:pt x="6113" y="9424"/>
                  </a:cubicBezTo>
                  <a:cubicBezTo>
                    <a:pt x="6048" y="9424"/>
                    <a:pt x="5984" y="9388"/>
                    <a:pt x="5956" y="9306"/>
                  </a:cubicBezTo>
                  <a:cubicBezTo>
                    <a:pt x="5654" y="8189"/>
                    <a:pt x="5003" y="7212"/>
                    <a:pt x="4119" y="6491"/>
                  </a:cubicBezTo>
                  <a:cubicBezTo>
                    <a:pt x="3970" y="6380"/>
                    <a:pt x="4103" y="6195"/>
                    <a:pt x="4245" y="6195"/>
                  </a:cubicBezTo>
                  <a:close/>
                  <a:moveTo>
                    <a:pt x="4256" y="8358"/>
                  </a:moveTo>
                  <a:cubicBezTo>
                    <a:pt x="4280" y="8358"/>
                    <a:pt x="4304" y="8363"/>
                    <a:pt x="4328" y="8375"/>
                  </a:cubicBezTo>
                  <a:cubicBezTo>
                    <a:pt x="4933" y="8701"/>
                    <a:pt x="5398" y="9190"/>
                    <a:pt x="5677" y="9794"/>
                  </a:cubicBezTo>
                  <a:cubicBezTo>
                    <a:pt x="5742" y="9939"/>
                    <a:pt x="5617" y="10072"/>
                    <a:pt x="5504" y="10072"/>
                  </a:cubicBezTo>
                  <a:cubicBezTo>
                    <a:pt x="5453" y="10072"/>
                    <a:pt x="5404" y="10045"/>
                    <a:pt x="5375" y="9981"/>
                  </a:cubicBezTo>
                  <a:cubicBezTo>
                    <a:pt x="5119" y="9422"/>
                    <a:pt x="4700" y="8980"/>
                    <a:pt x="4142" y="8701"/>
                  </a:cubicBezTo>
                  <a:cubicBezTo>
                    <a:pt x="3980" y="8600"/>
                    <a:pt x="4100" y="8358"/>
                    <a:pt x="4256" y="8358"/>
                  </a:cubicBezTo>
                  <a:close/>
                  <a:moveTo>
                    <a:pt x="8313" y="15567"/>
                  </a:moveTo>
                  <a:cubicBezTo>
                    <a:pt x="8383" y="15567"/>
                    <a:pt x="8450" y="15608"/>
                    <a:pt x="8469" y="15703"/>
                  </a:cubicBezTo>
                  <a:cubicBezTo>
                    <a:pt x="8585" y="16471"/>
                    <a:pt x="9051" y="17146"/>
                    <a:pt x="9749" y="17518"/>
                  </a:cubicBezTo>
                  <a:cubicBezTo>
                    <a:pt x="9931" y="17599"/>
                    <a:pt x="9814" y="17838"/>
                    <a:pt x="9658" y="17838"/>
                  </a:cubicBezTo>
                  <a:cubicBezTo>
                    <a:pt x="9634" y="17838"/>
                    <a:pt x="9610" y="17833"/>
                    <a:pt x="9586" y="17820"/>
                  </a:cubicBezTo>
                  <a:cubicBezTo>
                    <a:pt x="8795" y="17402"/>
                    <a:pt x="8260" y="16657"/>
                    <a:pt x="8120" y="15773"/>
                  </a:cubicBezTo>
                  <a:cubicBezTo>
                    <a:pt x="8106" y="15650"/>
                    <a:pt x="8213" y="15567"/>
                    <a:pt x="8313" y="15567"/>
                  </a:cubicBezTo>
                  <a:close/>
                  <a:moveTo>
                    <a:pt x="6875" y="15855"/>
                  </a:moveTo>
                  <a:cubicBezTo>
                    <a:pt x="6987" y="15855"/>
                    <a:pt x="7107" y="15977"/>
                    <a:pt x="7027" y="16122"/>
                  </a:cubicBezTo>
                  <a:lnTo>
                    <a:pt x="7050" y="16122"/>
                  </a:lnTo>
                  <a:cubicBezTo>
                    <a:pt x="6701" y="16820"/>
                    <a:pt x="7631" y="18007"/>
                    <a:pt x="7957" y="18635"/>
                  </a:cubicBezTo>
                  <a:lnTo>
                    <a:pt x="9074" y="20775"/>
                  </a:lnTo>
                  <a:cubicBezTo>
                    <a:pt x="9154" y="20920"/>
                    <a:pt x="9034" y="21043"/>
                    <a:pt x="8914" y="21043"/>
                  </a:cubicBezTo>
                  <a:cubicBezTo>
                    <a:pt x="8861" y="21043"/>
                    <a:pt x="8807" y="21018"/>
                    <a:pt x="8771" y="20961"/>
                  </a:cubicBezTo>
                  <a:lnTo>
                    <a:pt x="7096" y="17727"/>
                  </a:lnTo>
                  <a:cubicBezTo>
                    <a:pt x="6794" y="17146"/>
                    <a:pt x="6422" y="16587"/>
                    <a:pt x="6747" y="15936"/>
                  </a:cubicBezTo>
                  <a:cubicBezTo>
                    <a:pt x="6776" y="15879"/>
                    <a:pt x="6825" y="15855"/>
                    <a:pt x="6875" y="15855"/>
                  </a:cubicBezTo>
                  <a:close/>
                  <a:moveTo>
                    <a:pt x="2382" y="20562"/>
                  </a:moveTo>
                  <a:cubicBezTo>
                    <a:pt x="2394" y="20562"/>
                    <a:pt x="2407" y="20563"/>
                    <a:pt x="2420" y="20566"/>
                  </a:cubicBezTo>
                  <a:cubicBezTo>
                    <a:pt x="3211" y="20589"/>
                    <a:pt x="3979" y="20821"/>
                    <a:pt x="4677" y="21194"/>
                  </a:cubicBezTo>
                  <a:cubicBezTo>
                    <a:pt x="4854" y="21292"/>
                    <a:pt x="4749" y="21522"/>
                    <a:pt x="4600" y="21522"/>
                  </a:cubicBezTo>
                  <a:cubicBezTo>
                    <a:pt x="4572" y="21522"/>
                    <a:pt x="4543" y="21514"/>
                    <a:pt x="4514" y="21496"/>
                  </a:cubicBezTo>
                  <a:cubicBezTo>
                    <a:pt x="3863" y="21147"/>
                    <a:pt x="3165" y="20961"/>
                    <a:pt x="2420" y="20915"/>
                  </a:cubicBezTo>
                  <a:cubicBezTo>
                    <a:pt x="2223" y="20893"/>
                    <a:pt x="2191" y="20562"/>
                    <a:pt x="2382" y="20562"/>
                  </a:cubicBezTo>
                  <a:close/>
                  <a:moveTo>
                    <a:pt x="4606" y="22007"/>
                  </a:moveTo>
                  <a:cubicBezTo>
                    <a:pt x="4816" y="22007"/>
                    <a:pt x="4809" y="22334"/>
                    <a:pt x="4584" y="22357"/>
                  </a:cubicBezTo>
                  <a:lnTo>
                    <a:pt x="3630" y="22473"/>
                  </a:lnTo>
                  <a:cubicBezTo>
                    <a:pt x="3616" y="22476"/>
                    <a:pt x="3604" y="22477"/>
                    <a:pt x="3592" y="22477"/>
                  </a:cubicBezTo>
                  <a:cubicBezTo>
                    <a:pt x="3401" y="22477"/>
                    <a:pt x="3433" y="22146"/>
                    <a:pt x="3630" y="22124"/>
                  </a:cubicBezTo>
                  <a:lnTo>
                    <a:pt x="4584" y="22008"/>
                  </a:lnTo>
                  <a:cubicBezTo>
                    <a:pt x="4591" y="22007"/>
                    <a:pt x="4599" y="22007"/>
                    <a:pt x="4606" y="22007"/>
                  </a:cubicBezTo>
                  <a:close/>
                  <a:moveTo>
                    <a:pt x="7410" y="20311"/>
                  </a:moveTo>
                  <a:cubicBezTo>
                    <a:pt x="7461" y="20311"/>
                    <a:pt x="7510" y="20338"/>
                    <a:pt x="7538" y="20403"/>
                  </a:cubicBezTo>
                  <a:cubicBezTo>
                    <a:pt x="7911" y="21263"/>
                    <a:pt x="8376" y="22078"/>
                    <a:pt x="8958" y="22822"/>
                  </a:cubicBezTo>
                  <a:cubicBezTo>
                    <a:pt x="9056" y="22954"/>
                    <a:pt x="8922" y="23085"/>
                    <a:pt x="8794" y="23085"/>
                  </a:cubicBezTo>
                  <a:cubicBezTo>
                    <a:pt x="8741" y="23085"/>
                    <a:pt x="8689" y="23063"/>
                    <a:pt x="8655" y="23008"/>
                  </a:cubicBezTo>
                  <a:cubicBezTo>
                    <a:pt x="8097" y="22264"/>
                    <a:pt x="7608" y="21450"/>
                    <a:pt x="7236" y="20589"/>
                  </a:cubicBezTo>
                  <a:cubicBezTo>
                    <a:pt x="7172" y="20444"/>
                    <a:pt x="7296" y="20311"/>
                    <a:pt x="7410" y="20311"/>
                  </a:cubicBezTo>
                  <a:close/>
                  <a:moveTo>
                    <a:pt x="5571" y="32862"/>
                  </a:moveTo>
                  <a:cubicBezTo>
                    <a:pt x="5739" y="32862"/>
                    <a:pt x="5797" y="33137"/>
                    <a:pt x="5608" y="33221"/>
                  </a:cubicBezTo>
                  <a:lnTo>
                    <a:pt x="4770" y="33570"/>
                  </a:lnTo>
                  <a:cubicBezTo>
                    <a:pt x="4746" y="33581"/>
                    <a:pt x="4723" y="33586"/>
                    <a:pt x="4702" y="33586"/>
                  </a:cubicBezTo>
                  <a:cubicBezTo>
                    <a:pt x="4543" y="33586"/>
                    <a:pt x="4492" y="33306"/>
                    <a:pt x="4677" y="33244"/>
                  </a:cubicBezTo>
                  <a:lnTo>
                    <a:pt x="5514" y="32872"/>
                  </a:lnTo>
                  <a:cubicBezTo>
                    <a:pt x="5534" y="32865"/>
                    <a:pt x="5553" y="32862"/>
                    <a:pt x="5571" y="32862"/>
                  </a:cubicBezTo>
                  <a:close/>
                  <a:moveTo>
                    <a:pt x="7717" y="32727"/>
                  </a:moveTo>
                  <a:cubicBezTo>
                    <a:pt x="7865" y="32727"/>
                    <a:pt x="7985" y="32904"/>
                    <a:pt x="7841" y="33012"/>
                  </a:cubicBezTo>
                  <a:cubicBezTo>
                    <a:pt x="7096" y="33663"/>
                    <a:pt x="6212" y="34152"/>
                    <a:pt x="5259" y="34408"/>
                  </a:cubicBezTo>
                  <a:cubicBezTo>
                    <a:pt x="5242" y="34411"/>
                    <a:pt x="5226" y="34412"/>
                    <a:pt x="5212" y="34412"/>
                  </a:cubicBezTo>
                  <a:cubicBezTo>
                    <a:pt x="5017" y="34412"/>
                    <a:pt x="4971" y="34147"/>
                    <a:pt x="5166" y="34082"/>
                  </a:cubicBezTo>
                  <a:cubicBezTo>
                    <a:pt x="6050" y="33803"/>
                    <a:pt x="6887" y="33361"/>
                    <a:pt x="7585" y="32779"/>
                  </a:cubicBezTo>
                  <a:cubicBezTo>
                    <a:pt x="7627" y="32742"/>
                    <a:pt x="7673" y="32727"/>
                    <a:pt x="7717" y="32727"/>
                  </a:cubicBezTo>
                  <a:close/>
                  <a:moveTo>
                    <a:pt x="10307" y="0"/>
                  </a:moveTo>
                  <a:lnTo>
                    <a:pt x="10307" y="0"/>
                  </a:lnTo>
                  <a:cubicBezTo>
                    <a:pt x="9376" y="582"/>
                    <a:pt x="8353" y="1024"/>
                    <a:pt x="7283" y="1326"/>
                  </a:cubicBezTo>
                  <a:cubicBezTo>
                    <a:pt x="6561" y="1536"/>
                    <a:pt x="5840" y="1722"/>
                    <a:pt x="5072" y="1885"/>
                  </a:cubicBezTo>
                  <a:cubicBezTo>
                    <a:pt x="4328" y="2048"/>
                    <a:pt x="3863" y="2071"/>
                    <a:pt x="3328" y="2652"/>
                  </a:cubicBezTo>
                  <a:cubicBezTo>
                    <a:pt x="2746" y="3281"/>
                    <a:pt x="2653" y="4141"/>
                    <a:pt x="2420" y="4956"/>
                  </a:cubicBezTo>
                  <a:cubicBezTo>
                    <a:pt x="2211" y="5747"/>
                    <a:pt x="2002" y="6538"/>
                    <a:pt x="1792" y="7352"/>
                  </a:cubicBezTo>
                  <a:cubicBezTo>
                    <a:pt x="1397" y="8957"/>
                    <a:pt x="1048" y="10562"/>
                    <a:pt x="745" y="12167"/>
                  </a:cubicBezTo>
                  <a:cubicBezTo>
                    <a:pt x="210" y="15075"/>
                    <a:pt x="1" y="18053"/>
                    <a:pt x="141" y="21008"/>
                  </a:cubicBezTo>
                  <a:cubicBezTo>
                    <a:pt x="303" y="23264"/>
                    <a:pt x="745" y="25497"/>
                    <a:pt x="1443" y="27661"/>
                  </a:cubicBezTo>
                  <a:cubicBezTo>
                    <a:pt x="1653" y="28336"/>
                    <a:pt x="1885" y="29034"/>
                    <a:pt x="2118" y="29708"/>
                  </a:cubicBezTo>
                  <a:cubicBezTo>
                    <a:pt x="2862" y="31802"/>
                    <a:pt x="3816" y="33826"/>
                    <a:pt x="4979" y="35734"/>
                  </a:cubicBezTo>
                  <a:lnTo>
                    <a:pt x="5049" y="35734"/>
                  </a:lnTo>
                  <a:cubicBezTo>
                    <a:pt x="5082" y="35717"/>
                    <a:pt x="5127" y="35701"/>
                    <a:pt x="5175" y="35701"/>
                  </a:cubicBezTo>
                  <a:cubicBezTo>
                    <a:pt x="5194" y="35701"/>
                    <a:pt x="5215" y="35703"/>
                    <a:pt x="5235" y="35710"/>
                  </a:cubicBezTo>
                  <a:cubicBezTo>
                    <a:pt x="5561" y="35571"/>
                    <a:pt x="5887" y="35431"/>
                    <a:pt x="6189" y="35245"/>
                  </a:cubicBezTo>
                  <a:cubicBezTo>
                    <a:pt x="7073" y="34733"/>
                    <a:pt x="7887" y="34082"/>
                    <a:pt x="8539" y="33291"/>
                  </a:cubicBezTo>
                  <a:cubicBezTo>
                    <a:pt x="7980" y="30802"/>
                    <a:pt x="7329" y="28382"/>
                    <a:pt x="6678" y="25940"/>
                  </a:cubicBezTo>
                  <a:cubicBezTo>
                    <a:pt x="6259" y="24427"/>
                    <a:pt x="5794" y="22869"/>
                    <a:pt x="5631" y="21310"/>
                  </a:cubicBezTo>
                  <a:cubicBezTo>
                    <a:pt x="5212" y="17425"/>
                    <a:pt x="6329" y="13470"/>
                    <a:pt x="6585" y="9608"/>
                  </a:cubicBezTo>
                  <a:cubicBezTo>
                    <a:pt x="6585" y="9492"/>
                    <a:pt x="6678" y="9434"/>
                    <a:pt x="6771" y="9434"/>
                  </a:cubicBezTo>
                  <a:cubicBezTo>
                    <a:pt x="6864" y="9434"/>
                    <a:pt x="6957" y="9492"/>
                    <a:pt x="6957" y="9608"/>
                  </a:cubicBezTo>
                  <a:cubicBezTo>
                    <a:pt x="6701" y="13424"/>
                    <a:pt x="5631" y="17332"/>
                    <a:pt x="5980" y="21170"/>
                  </a:cubicBezTo>
                  <a:cubicBezTo>
                    <a:pt x="6119" y="22822"/>
                    <a:pt x="6654" y="24474"/>
                    <a:pt x="7073" y="26079"/>
                  </a:cubicBezTo>
                  <a:cubicBezTo>
                    <a:pt x="7306" y="26963"/>
                    <a:pt x="7538" y="27824"/>
                    <a:pt x="7771" y="28708"/>
                  </a:cubicBezTo>
                  <a:cubicBezTo>
                    <a:pt x="8074" y="27987"/>
                    <a:pt x="8376" y="27266"/>
                    <a:pt x="8678" y="26544"/>
                  </a:cubicBezTo>
                  <a:cubicBezTo>
                    <a:pt x="8678" y="26521"/>
                    <a:pt x="8702" y="26498"/>
                    <a:pt x="8725" y="26475"/>
                  </a:cubicBezTo>
                  <a:cubicBezTo>
                    <a:pt x="9818" y="23823"/>
                    <a:pt x="10865" y="21124"/>
                    <a:pt x="11075" y="18262"/>
                  </a:cubicBezTo>
                  <a:cubicBezTo>
                    <a:pt x="11261" y="15959"/>
                    <a:pt x="11168" y="13610"/>
                    <a:pt x="11168" y="11307"/>
                  </a:cubicBezTo>
                  <a:cubicBezTo>
                    <a:pt x="11214" y="9027"/>
                    <a:pt x="11121" y="6770"/>
                    <a:pt x="10888" y="4490"/>
                  </a:cubicBezTo>
                  <a:cubicBezTo>
                    <a:pt x="10888" y="4467"/>
                    <a:pt x="10888" y="4444"/>
                    <a:pt x="10888" y="4444"/>
                  </a:cubicBezTo>
                  <a:cubicBezTo>
                    <a:pt x="10167" y="2978"/>
                    <a:pt x="9818" y="1420"/>
                    <a:pt x="103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41"/>
            <p:cNvSpPr/>
            <p:nvPr/>
          </p:nvSpPr>
          <p:spPr>
            <a:xfrm>
              <a:off x="854025" y="4045475"/>
              <a:ext cx="254750" cy="176100"/>
            </a:xfrm>
            <a:custGeom>
              <a:rect b="b" l="l" r="r" t="t"/>
              <a:pathLst>
                <a:path extrusionOk="0" h="7044" w="10190">
                  <a:moveTo>
                    <a:pt x="5260" y="1561"/>
                  </a:moveTo>
                  <a:cubicBezTo>
                    <a:pt x="5399" y="1561"/>
                    <a:pt x="5524" y="1743"/>
                    <a:pt x="5398" y="1869"/>
                  </a:cubicBezTo>
                  <a:lnTo>
                    <a:pt x="4863" y="2358"/>
                  </a:lnTo>
                  <a:cubicBezTo>
                    <a:pt x="4830" y="2379"/>
                    <a:pt x="4795" y="2388"/>
                    <a:pt x="4760" y="2388"/>
                  </a:cubicBezTo>
                  <a:cubicBezTo>
                    <a:pt x="4600" y="2388"/>
                    <a:pt x="4453" y="2194"/>
                    <a:pt x="4607" y="2079"/>
                  </a:cubicBezTo>
                  <a:lnTo>
                    <a:pt x="4607" y="2079"/>
                  </a:lnTo>
                  <a:lnTo>
                    <a:pt x="4607" y="2102"/>
                  </a:lnTo>
                  <a:lnTo>
                    <a:pt x="5142" y="1614"/>
                  </a:lnTo>
                  <a:cubicBezTo>
                    <a:pt x="5178" y="1577"/>
                    <a:pt x="5220" y="1561"/>
                    <a:pt x="5260" y="1561"/>
                  </a:cubicBezTo>
                  <a:close/>
                  <a:moveTo>
                    <a:pt x="5969" y="2411"/>
                  </a:moveTo>
                  <a:cubicBezTo>
                    <a:pt x="6112" y="2411"/>
                    <a:pt x="6249" y="2596"/>
                    <a:pt x="6119" y="2707"/>
                  </a:cubicBezTo>
                  <a:cubicBezTo>
                    <a:pt x="5956" y="2847"/>
                    <a:pt x="5747" y="2940"/>
                    <a:pt x="5560" y="2986"/>
                  </a:cubicBezTo>
                  <a:cubicBezTo>
                    <a:pt x="5539" y="2992"/>
                    <a:pt x="5520" y="2995"/>
                    <a:pt x="5501" y="2995"/>
                  </a:cubicBezTo>
                  <a:cubicBezTo>
                    <a:pt x="5314" y="2995"/>
                    <a:pt x="5256" y="2703"/>
                    <a:pt x="5467" y="2660"/>
                  </a:cubicBezTo>
                  <a:cubicBezTo>
                    <a:pt x="5607" y="2591"/>
                    <a:pt x="5747" y="2521"/>
                    <a:pt x="5863" y="2428"/>
                  </a:cubicBezTo>
                  <a:lnTo>
                    <a:pt x="5863" y="2451"/>
                  </a:lnTo>
                  <a:cubicBezTo>
                    <a:pt x="5896" y="2423"/>
                    <a:pt x="5933" y="2411"/>
                    <a:pt x="5969" y="2411"/>
                  </a:cubicBezTo>
                  <a:close/>
                  <a:moveTo>
                    <a:pt x="607" y="2552"/>
                  </a:moveTo>
                  <a:cubicBezTo>
                    <a:pt x="628" y="2552"/>
                    <a:pt x="651" y="2557"/>
                    <a:pt x="675" y="2567"/>
                  </a:cubicBezTo>
                  <a:lnTo>
                    <a:pt x="1745" y="2986"/>
                  </a:lnTo>
                  <a:cubicBezTo>
                    <a:pt x="1936" y="3071"/>
                    <a:pt x="1876" y="3368"/>
                    <a:pt x="1706" y="3368"/>
                  </a:cubicBezTo>
                  <a:cubicBezTo>
                    <a:pt x="1689" y="3368"/>
                    <a:pt x="1671" y="3365"/>
                    <a:pt x="1652" y="3358"/>
                  </a:cubicBezTo>
                  <a:lnTo>
                    <a:pt x="1652" y="3335"/>
                  </a:lnTo>
                  <a:lnTo>
                    <a:pt x="582" y="2893"/>
                  </a:lnTo>
                  <a:cubicBezTo>
                    <a:pt x="397" y="2831"/>
                    <a:pt x="448" y="2552"/>
                    <a:pt x="607" y="2552"/>
                  </a:cubicBezTo>
                  <a:close/>
                  <a:moveTo>
                    <a:pt x="6454" y="3364"/>
                  </a:moveTo>
                  <a:cubicBezTo>
                    <a:pt x="6626" y="3364"/>
                    <a:pt x="6743" y="3606"/>
                    <a:pt x="6561" y="3707"/>
                  </a:cubicBezTo>
                  <a:lnTo>
                    <a:pt x="6445" y="3754"/>
                  </a:lnTo>
                  <a:cubicBezTo>
                    <a:pt x="6417" y="3766"/>
                    <a:pt x="6390" y="3771"/>
                    <a:pt x="6365" y="3771"/>
                  </a:cubicBezTo>
                  <a:cubicBezTo>
                    <a:pt x="6193" y="3771"/>
                    <a:pt x="6076" y="3529"/>
                    <a:pt x="6258" y="3428"/>
                  </a:cubicBezTo>
                  <a:lnTo>
                    <a:pt x="6258" y="3428"/>
                  </a:lnTo>
                  <a:lnTo>
                    <a:pt x="6258" y="3451"/>
                  </a:lnTo>
                  <a:lnTo>
                    <a:pt x="6375" y="3382"/>
                  </a:lnTo>
                  <a:cubicBezTo>
                    <a:pt x="6402" y="3370"/>
                    <a:pt x="6429" y="3364"/>
                    <a:pt x="6454" y="3364"/>
                  </a:cubicBezTo>
                  <a:close/>
                  <a:moveTo>
                    <a:pt x="7722" y="4331"/>
                  </a:moveTo>
                  <a:cubicBezTo>
                    <a:pt x="7921" y="4331"/>
                    <a:pt x="7988" y="4618"/>
                    <a:pt x="7771" y="4661"/>
                  </a:cubicBezTo>
                  <a:cubicBezTo>
                    <a:pt x="7422" y="4731"/>
                    <a:pt x="7096" y="4917"/>
                    <a:pt x="6840" y="5173"/>
                  </a:cubicBezTo>
                  <a:cubicBezTo>
                    <a:pt x="6807" y="5201"/>
                    <a:pt x="6770" y="5213"/>
                    <a:pt x="6734" y="5213"/>
                  </a:cubicBezTo>
                  <a:cubicBezTo>
                    <a:pt x="6590" y="5213"/>
                    <a:pt x="6454" y="5028"/>
                    <a:pt x="6584" y="4917"/>
                  </a:cubicBezTo>
                  <a:cubicBezTo>
                    <a:pt x="6887" y="4615"/>
                    <a:pt x="7282" y="4405"/>
                    <a:pt x="7678" y="4335"/>
                  </a:cubicBezTo>
                  <a:cubicBezTo>
                    <a:pt x="7693" y="4332"/>
                    <a:pt x="7708" y="4331"/>
                    <a:pt x="7722" y="4331"/>
                  </a:cubicBezTo>
                  <a:close/>
                  <a:moveTo>
                    <a:pt x="3270" y="3672"/>
                  </a:moveTo>
                  <a:cubicBezTo>
                    <a:pt x="3320" y="3672"/>
                    <a:pt x="3368" y="3697"/>
                    <a:pt x="3397" y="3754"/>
                  </a:cubicBezTo>
                  <a:cubicBezTo>
                    <a:pt x="4025" y="4731"/>
                    <a:pt x="4979" y="5475"/>
                    <a:pt x="6096" y="5801"/>
                  </a:cubicBezTo>
                  <a:lnTo>
                    <a:pt x="6096" y="5824"/>
                  </a:lnTo>
                  <a:cubicBezTo>
                    <a:pt x="6744" y="6031"/>
                    <a:pt x="7580" y="6247"/>
                    <a:pt x="8366" y="6247"/>
                  </a:cubicBezTo>
                  <a:cubicBezTo>
                    <a:pt x="8820" y="6247"/>
                    <a:pt x="9257" y="6175"/>
                    <a:pt x="9632" y="5987"/>
                  </a:cubicBezTo>
                  <a:cubicBezTo>
                    <a:pt x="9664" y="5969"/>
                    <a:pt x="9697" y="5961"/>
                    <a:pt x="9727" y="5961"/>
                  </a:cubicBezTo>
                  <a:cubicBezTo>
                    <a:pt x="9890" y="5961"/>
                    <a:pt x="9994" y="6191"/>
                    <a:pt x="9818" y="6290"/>
                  </a:cubicBezTo>
                  <a:cubicBezTo>
                    <a:pt x="9376" y="6515"/>
                    <a:pt x="8875" y="6601"/>
                    <a:pt x="8360" y="6601"/>
                  </a:cubicBezTo>
                  <a:cubicBezTo>
                    <a:pt x="7547" y="6601"/>
                    <a:pt x="6701" y="6387"/>
                    <a:pt x="6003" y="6173"/>
                  </a:cubicBezTo>
                  <a:cubicBezTo>
                    <a:pt x="4793" y="5801"/>
                    <a:pt x="3769" y="5010"/>
                    <a:pt x="3118" y="3940"/>
                  </a:cubicBezTo>
                  <a:cubicBezTo>
                    <a:pt x="3037" y="3795"/>
                    <a:pt x="3157" y="3672"/>
                    <a:pt x="3270" y="3672"/>
                  </a:cubicBezTo>
                  <a:close/>
                  <a:moveTo>
                    <a:pt x="4642" y="0"/>
                  </a:moveTo>
                  <a:cubicBezTo>
                    <a:pt x="4221" y="0"/>
                    <a:pt x="3808" y="111"/>
                    <a:pt x="3653" y="543"/>
                  </a:cubicBezTo>
                  <a:cubicBezTo>
                    <a:pt x="3537" y="869"/>
                    <a:pt x="3583" y="1218"/>
                    <a:pt x="3769" y="1521"/>
                  </a:cubicBezTo>
                  <a:cubicBezTo>
                    <a:pt x="3816" y="1590"/>
                    <a:pt x="3792" y="1707"/>
                    <a:pt x="3723" y="1753"/>
                  </a:cubicBezTo>
                  <a:cubicBezTo>
                    <a:pt x="3574" y="1841"/>
                    <a:pt x="3409" y="1869"/>
                    <a:pt x="3238" y="1869"/>
                  </a:cubicBezTo>
                  <a:cubicBezTo>
                    <a:pt x="2956" y="1869"/>
                    <a:pt x="2658" y="1791"/>
                    <a:pt x="2397" y="1776"/>
                  </a:cubicBezTo>
                  <a:lnTo>
                    <a:pt x="2350" y="1776"/>
                  </a:lnTo>
                  <a:cubicBezTo>
                    <a:pt x="1768" y="1637"/>
                    <a:pt x="629" y="1241"/>
                    <a:pt x="280" y="613"/>
                  </a:cubicBezTo>
                  <a:cubicBezTo>
                    <a:pt x="24" y="1334"/>
                    <a:pt x="0" y="2102"/>
                    <a:pt x="210" y="2823"/>
                  </a:cubicBezTo>
                  <a:cubicBezTo>
                    <a:pt x="512" y="3521"/>
                    <a:pt x="1745" y="3707"/>
                    <a:pt x="2420" y="3800"/>
                  </a:cubicBezTo>
                  <a:cubicBezTo>
                    <a:pt x="2466" y="3800"/>
                    <a:pt x="2490" y="3824"/>
                    <a:pt x="2513" y="3847"/>
                  </a:cubicBezTo>
                  <a:cubicBezTo>
                    <a:pt x="2559" y="3870"/>
                    <a:pt x="2583" y="3893"/>
                    <a:pt x="2583" y="3917"/>
                  </a:cubicBezTo>
                  <a:cubicBezTo>
                    <a:pt x="3234" y="5196"/>
                    <a:pt x="4653" y="6057"/>
                    <a:pt x="5933" y="6545"/>
                  </a:cubicBezTo>
                  <a:cubicBezTo>
                    <a:pt x="6616" y="6806"/>
                    <a:pt x="7584" y="7043"/>
                    <a:pt x="8446" y="7043"/>
                  </a:cubicBezTo>
                  <a:cubicBezTo>
                    <a:pt x="8817" y="7043"/>
                    <a:pt x="9168" y="6999"/>
                    <a:pt x="9469" y="6894"/>
                  </a:cubicBezTo>
                  <a:cubicBezTo>
                    <a:pt x="9911" y="6778"/>
                    <a:pt x="10190" y="6359"/>
                    <a:pt x="10143" y="5917"/>
                  </a:cubicBezTo>
                  <a:cubicBezTo>
                    <a:pt x="10143" y="5336"/>
                    <a:pt x="9771" y="5033"/>
                    <a:pt x="9329" y="4708"/>
                  </a:cubicBezTo>
                  <a:cubicBezTo>
                    <a:pt x="8771" y="4266"/>
                    <a:pt x="8189" y="3824"/>
                    <a:pt x="7654" y="3358"/>
                  </a:cubicBezTo>
                  <a:cubicBezTo>
                    <a:pt x="7119" y="2893"/>
                    <a:pt x="6631" y="2358"/>
                    <a:pt x="6189" y="1776"/>
                  </a:cubicBezTo>
                  <a:cubicBezTo>
                    <a:pt x="5863" y="1311"/>
                    <a:pt x="5584" y="334"/>
                    <a:pt x="5072" y="32"/>
                  </a:cubicBezTo>
                  <a:cubicBezTo>
                    <a:pt x="4934" y="14"/>
                    <a:pt x="4787" y="0"/>
                    <a:pt x="46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41"/>
            <p:cNvSpPr/>
            <p:nvPr/>
          </p:nvSpPr>
          <p:spPr>
            <a:xfrm>
              <a:off x="864500" y="3948550"/>
              <a:ext cx="102375" cy="134950"/>
            </a:xfrm>
            <a:custGeom>
              <a:rect b="b" l="l" r="r" t="t"/>
              <a:pathLst>
                <a:path extrusionOk="0" h="5398" w="4095">
                  <a:moveTo>
                    <a:pt x="1227" y="2704"/>
                  </a:moveTo>
                  <a:cubicBezTo>
                    <a:pt x="1330" y="2704"/>
                    <a:pt x="1438" y="2793"/>
                    <a:pt x="1396" y="2932"/>
                  </a:cubicBezTo>
                  <a:cubicBezTo>
                    <a:pt x="1303" y="3304"/>
                    <a:pt x="1140" y="3653"/>
                    <a:pt x="954" y="4002"/>
                  </a:cubicBezTo>
                  <a:cubicBezTo>
                    <a:pt x="918" y="4059"/>
                    <a:pt x="865" y="4083"/>
                    <a:pt x="811" y="4083"/>
                  </a:cubicBezTo>
                  <a:cubicBezTo>
                    <a:pt x="691" y="4083"/>
                    <a:pt x="571" y="3961"/>
                    <a:pt x="652" y="3816"/>
                  </a:cubicBezTo>
                  <a:cubicBezTo>
                    <a:pt x="838" y="3513"/>
                    <a:pt x="977" y="3164"/>
                    <a:pt x="1070" y="2839"/>
                  </a:cubicBezTo>
                  <a:cubicBezTo>
                    <a:pt x="1089" y="2745"/>
                    <a:pt x="1157" y="2704"/>
                    <a:pt x="1227" y="2704"/>
                  </a:cubicBezTo>
                  <a:close/>
                  <a:moveTo>
                    <a:pt x="605" y="0"/>
                  </a:moveTo>
                  <a:cubicBezTo>
                    <a:pt x="698" y="722"/>
                    <a:pt x="861" y="1466"/>
                    <a:pt x="768" y="2164"/>
                  </a:cubicBezTo>
                  <a:cubicBezTo>
                    <a:pt x="698" y="2676"/>
                    <a:pt x="535" y="3141"/>
                    <a:pt x="303" y="3583"/>
                  </a:cubicBezTo>
                  <a:cubicBezTo>
                    <a:pt x="186" y="3885"/>
                    <a:pt x="0" y="4071"/>
                    <a:pt x="210" y="4374"/>
                  </a:cubicBezTo>
                  <a:cubicBezTo>
                    <a:pt x="559" y="4862"/>
                    <a:pt x="1443" y="5188"/>
                    <a:pt x="2001" y="5304"/>
                  </a:cubicBezTo>
                  <a:cubicBezTo>
                    <a:pt x="2327" y="5374"/>
                    <a:pt x="2629" y="5398"/>
                    <a:pt x="2955" y="5398"/>
                  </a:cubicBezTo>
                  <a:cubicBezTo>
                    <a:pt x="2769" y="5002"/>
                    <a:pt x="2769" y="4537"/>
                    <a:pt x="2978" y="4141"/>
                  </a:cubicBezTo>
                  <a:cubicBezTo>
                    <a:pt x="3211" y="3746"/>
                    <a:pt x="3629" y="3536"/>
                    <a:pt x="4095" y="3536"/>
                  </a:cubicBezTo>
                  <a:cubicBezTo>
                    <a:pt x="3885" y="2513"/>
                    <a:pt x="3815" y="1443"/>
                    <a:pt x="3862" y="373"/>
                  </a:cubicBezTo>
                  <a:lnTo>
                    <a:pt x="3862" y="373"/>
                  </a:lnTo>
                  <a:cubicBezTo>
                    <a:pt x="3694" y="385"/>
                    <a:pt x="3525" y="391"/>
                    <a:pt x="3358" y="391"/>
                  </a:cubicBezTo>
                  <a:cubicBezTo>
                    <a:pt x="2899" y="391"/>
                    <a:pt x="2444" y="348"/>
                    <a:pt x="2001" y="279"/>
                  </a:cubicBezTo>
                  <a:cubicBezTo>
                    <a:pt x="1536" y="210"/>
                    <a:pt x="1070" y="140"/>
                    <a:pt x="605" y="0"/>
                  </a:cubicBezTo>
                  <a:close/>
                </a:path>
              </a:pathLst>
            </a:custGeom>
            <a:solidFill>
              <a:srgbClr val="FFDC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41"/>
            <p:cNvSpPr/>
            <p:nvPr/>
          </p:nvSpPr>
          <p:spPr>
            <a:xfrm>
              <a:off x="691750" y="3954950"/>
              <a:ext cx="96000" cy="110850"/>
            </a:xfrm>
            <a:custGeom>
              <a:rect b="b" l="l" r="r" t="t"/>
              <a:pathLst>
                <a:path extrusionOk="0" h="4434" w="3840">
                  <a:moveTo>
                    <a:pt x="2897" y="2330"/>
                  </a:moveTo>
                  <a:cubicBezTo>
                    <a:pt x="2975" y="2330"/>
                    <a:pt x="3057" y="2370"/>
                    <a:pt x="3095" y="2466"/>
                  </a:cubicBezTo>
                  <a:cubicBezTo>
                    <a:pt x="3211" y="2815"/>
                    <a:pt x="3281" y="3211"/>
                    <a:pt x="3328" y="3583"/>
                  </a:cubicBezTo>
                  <a:cubicBezTo>
                    <a:pt x="3339" y="3699"/>
                    <a:pt x="3252" y="3757"/>
                    <a:pt x="3159" y="3757"/>
                  </a:cubicBezTo>
                  <a:cubicBezTo>
                    <a:pt x="3066" y="3757"/>
                    <a:pt x="2967" y="3699"/>
                    <a:pt x="2955" y="3583"/>
                  </a:cubicBezTo>
                  <a:cubicBezTo>
                    <a:pt x="2909" y="3234"/>
                    <a:pt x="2839" y="2885"/>
                    <a:pt x="2723" y="2536"/>
                  </a:cubicBezTo>
                  <a:cubicBezTo>
                    <a:pt x="2682" y="2413"/>
                    <a:pt x="2786" y="2330"/>
                    <a:pt x="2897" y="2330"/>
                  </a:cubicBezTo>
                  <a:close/>
                  <a:moveTo>
                    <a:pt x="3607" y="0"/>
                  </a:moveTo>
                  <a:lnTo>
                    <a:pt x="3607" y="0"/>
                  </a:lnTo>
                  <a:cubicBezTo>
                    <a:pt x="2900" y="142"/>
                    <a:pt x="2182" y="209"/>
                    <a:pt x="1468" y="209"/>
                  </a:cubicBezTo>
                  <a:cubicBezTo>
                    <a:pt x="1125" y="209"/>
                    <a:pt x="783" y="193"/>
                    <a:pt x="443" y="163"/>
                  </a:cubicBezTo>
                  <a:lnTo>
                    <a:pt x="443" y="163"/>
                  </a:lnTo>
                  <a:cubicBezTo>
                    <a:pt x="489" y="559"/>
                    <a:pt x="466" y="954"/>
                    <a:pt x="396" y="1350"/>
                  </a:cubicBezTo>
                  <a:cubicBezTo>
                    <a:pt x="350" y="1745"/>
                    <a:pt x="280" y="2234"/>
                    <a:pt x="1" y="2536"/>
                  </a:cubicBezTo>
                  <a:cubicBezTo>
                    <a:pt x="24" y="2629"/>
                    <a:pt x="71" y="2722"/>
                    <a:pt x="94" y="2815"/>
                  </a:cubicBezTo>
                  <a:cubicBezTo>
                    <a:pt x="140" y="3001"/>
                    <a:pt x="117" y="3443"/>
                    <a:pt x="233" y="3606"/>
                  </a:cubicBezTo>
                  <a:cubicBezTo>
                    <a:pt x="900" y="4102"/>
                    <a:pt x="1764" y="4433"/>
                    <a:pt x="2610" y="4433"/>
                  </a:cubicBezTo>
                  <a:cubicBezTo>
                    <a:pt x="3033" y="4433"/>
                    <a:pt x="3452" y="4351"/>
                    <a:pt x="3839" y="4164"/>
                  </a:cubicBezTo>
                  <a:cubicBezTo>
                    <a:pt x="3421" y="2815"/>
                    <a:pt x="3514" y="1419"/>
                    <a:pt x="3607" y="0"/>
                  </a:cubicBezTo>
                  <a:close/>
                </a:path>
              </a:pathLst>
            </a:custGeom>
            <a:solidFill>
              <a:srgbClr val="FFDC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41"/>
            <p:cNvSpPr/>
            <p:nvPr/>
          </p:nvSpPr>
          <p:spPr>
            <a:xfrm>
              <a:off x="550425" y="2654500"/>
              <a:ext cx="91925" cy="83775"/>
            </a:xfrm>
            <a:custGeom>
              <a:rect b="b" l="l" r="r" t="t"/>
              <a:pathLst>
                <a:path extrusionOk="0" h="3351" w="3677">
                  <a:moveTo>
                    <a:pt x="3048" y="0"/>
                  </a:moveTo>
                  <a:cubicBezTo>
                    <a:pt x="2397" y="722"/>
                    <a:pt x="1629" y="1303"/>
                    <a:pt x="768" y="1745"/>
                  </a:cubicBezTo>
                  <a:cubicBezTo>
                    <a:pt x="512" y="1885"/>
                    <a:pt x="257" y="2001"/>
                    <a:pt x="1" y="2094"/>
                  </a:cubicBezTo>
                  <a:cubicBezTo>
                    <a:pt x="164" y="2513"/>
                    <a:pt x="536" y="3327"/>
                    <a:pt x="838" y="3350"/>
                  </a:cubicBezTo>
                  <a:lnTo>
                    <a:pt x="861" y="3350"/>
                  </a:lnTo>
                  <a:cubicBezTo>
                    <a:pt x="885" y="3257"/>
                    <a:pt x="955" y="3211"/>
                    <a:pt x="1048" y="3211"/>
                  </a:cubicBezTo>
                  <a:cubicBezTo>
                    <a:pt x="1280" y="3001"/>
                    <a:pt x="1652" y="2653"/>
                    <a:pt x="1769" y="2559"/>
                  </a:cubicBezTo>
                  <a:cubicBezTo>
                    <a:pt x="2467" y="2024"/>
                    <a:pt x="3095" y="1396"/>
                    <a:pt x="3676" y="722"/>
                  </a:cubicBezTo>
                  <a:cubicBezTo>
                    <a:pt x="3514" y="466"/>
                    <a:pt x="3188" y="280"/>
                    <a:pt x="30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41"/>
            <p:cNvSpPr/>
            <p:nvPr/>
          </p:nvSpPr>
          <p:spPr>
            <a:xfrm>
              <a:off x="861575" y="1761750"/>
              <a:ext cx="60525" cy="204750"/>
            </a:xfrm>
            <a:custGeom>
              <a:rect b="b" l="l" r="r" t="t"/>
              <a:pathLst>
                <a:path extrusionOk="0" h="8190" w="2421">
                  <a:moveTo>
                    <a:pt x="489" y="1"/>
                  </a:moveTo>
                  <a:cubicBezTo>
                    <a:pt x="559" y="815"/>
                    <a:pt x="699" y="1629"/>
                    <a:pt x="931" y="2443"/>
                  </a:cubicBezTo>
                  <a:cubicBezTo>
                    <a:pt x="931" y="2443"/>
                    <a:pt x="931" y="2467"/>
                    <a:pt x="931" y="2467"/>
                  </a:cubicBezTo>
                  <a:cubicBezTo>
                    <a:pt x="978" y="3630"/>
                    <a:pt x="559" y="4793"/>
                    <a:pt x="1" y="5817"/>
                  </a:cubicBezTo>
                  <a:cubicBezTo>
                    <a:pt x="582" y="6538"/>
                    <a:pt x="699" y="7468"/>
                    <a:pt x="1234" y="8189"/>
                  </a:cubicBezTo>
                  <a:cubicBezTo>
                    <a:pt x="1397" y="7747"/>
                    <a:pt x="1583" y="7305"/>
                    <a:pt x="1769" y="6840"/>
                  </a:cubicBezTo>
                  <a:lnTo>
                    <a:pt x="1769" y="6817"/>
                  </a:lnTo>
                  <a:cubicBezTo>
                    <a:pt x="1769" y="6770"/>
                    <a:pt x="1792" y="6724"/>
                    <a:pt x="1839" y="6701"/>
                  </a:cubicBezTo>
                  <a:cubicBezTo>
                    <a:pt x="2211" y="5817"/>
                    <a:pt x="2420" y="4863"/>
                    <a:pt x="2420" y="3909"/>
                  </a:cubicBezTo>
                  <a:cubicBezTo>
                    <a:pt x="2351" y="3071"/>
                    <a:pt x="2141" y="2257"/>
                    <a:pt x="1769" y="1513"/>
                  </a:cubicBezTo>
                  <a:cubicBezTo>
                    <a:pt x="1722" y="1466"/>
                    <a:pt x="1699" y="1420"/>
                    <a:pt x="1699" y="1350"/>
                  </a:cubicBezTo>
                  <a:cubicBezTo>
                    <a:pt x="1420" y="815"/>
                    <a:pt x="1001" y="326"/>
                    <a:pt x="4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41"/>
            <p:cNvSpPr/>
            <p:nvPr/>
          </p:nvSpPr>
          <p:spPr>
            <a:xfrm>
              <a:off x="581250" y="2688225"/>
              <a:ext cx="73900" cy="104725"/>
            </a:xfrm>
            <a:custGeom>
              <a:rect b="b" l="l" r="r" t="t"/>
              <a:pathLst>
                <a:path extrusionOk="0" h="4189" w="2956">
                  <a:moveTo>
                    <a:pt x="2374" y="1"/>
                  </a:moveTo>
                  <a:cubicBezTo>
                    <a:pt x="1676" y="792"/>
                    <a:pt x="861" y="1490"/>
                    <a:pt x="1" y="2094"/>
                  </a:cubicBezTo>
                  <a:cubicBezTo>
                    <a:pt x="117" y="2792"/>
                    <a:pt x="140" y="3490"/>
                    <a:pt x="94" y="4188"/>
                  </a:cubicBezTo>
                  <a:cubicBezTo>
                    <a:pt x="1257" y="3072"/>
                    <a:pt x="2211" y="1792"/>
                    <a:pt x="2955" y="350"/>
                  </a:cubicBezTo>
                  <a:cubicBezTo>
                    <a:pt x="2885" y="326"/>
                    <a:pt x="2816" y="280"/>
                    <a:pt x="2746" y="233"/>
                  </a:cubicBezTo>
                  <a:cubicBezTo>
                    <a:pt x="2606" y="187"/>
                    <a:pt x="2490" y="94"/>
                    <a:pt x="2374" y="1"/>
                  </a:cubicBezTo>
                  <a:close/>
                </a:path>
              </a:pathLst>
            </a:custGeom>
            <a:solidFill>
              <a:srgbClr val="FFDC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41"/>
            <p:cNvSpPr/>
            <p:nvPr/>
          </p:nvSpPr>
          <p:spPr>
            <a:xfrm>
              <a:off x="432375" y="2562600"/>
              <a:ext cx="73875" cy="162875"/>
            </a:xfrm>
            <a:custGeom>
              <a:rect b="b" l="l" r="r" t="t"/>
              <a:pathLst>
                <a:path extrusionOk="0" h="6515" w="2955">
                  <a:moveTo>
                    <a:pt x="1210" y="1"/>
                  </a:moveTo>
                  <a:cubicBezTo>
                    <a:pt x="489" y="1559"/>
                    <a:pt x="0" y="4118"/>
                    <a:pt x="1117" y="5468"/>
                  </a:cubicBezTo>
                  <a:cubicBezTo>
                    <a:pt x="1349" y="5724"/>
                    <a:pt x="1629" y="5980"/>
                    <a:pt x="1908" y="6212"/>
                  </a:cubicBezTo>
                  <a:cubicBezTo>
                    <a:pt x="2001" y="6305"/>
                    <a:pt x="2187" y="6515"/>
                    <a:pt x="2303" y="6515"/>
                  </a:cubicBezTo>
                  <a:lnTo>
                    <a:pt x="2350" y="6515"/>
                  </a:lnTo>
                  <a:cubicBezTo>
                    <a:pt x="2327" y="6515"/>
                    <a:pt x="2280" y="6468"/>
                    <a:pt x="2280" y="6329"/>
                  </a:cubicBezTo>
                  <a:cubicBezTo>
                    <a:pt x="2303" y="5491"/>
                    <a:pt x="2536" y="4677"/>
                    <a:pt x="2955" y="3956"/>
                  </a:cubicBezTo>
                  <a:cubicBezTo>
                    <a:pt x="2303" y="2676"/>
                    <a:pt x="1722" y="1350"/>
                    <a:pt x="12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41"/>
            <p:cNvSpPr/>
            <p:nvPr/>
          </p:nvSpPr>
          <p:spPr>
            <a:xfrm>
              <a:off x="628375" y="1566725"/>
              <a:ext cx="35500" cy="78200"/>
            </a:xfrm>
            <a:custGeom>
              <a:rect b="b" l="l" r="r" t="t"/>
              <a:pathLst>
                <a:path extrusionOk="0" h="3128" w="1420">
                  <a:moveTo>
                    <a:pt x="604" y="682"/>
                  </a:moveTo>
                  <a:cubicBezTo>
                    <a:pt x="820" y="682"/>
                    <a:pt x="900" y="1009"/>
                    <a:pt x="675" y="1032"/>
                  </a:cubicBezTo>
                  <a:cubicBezTo>
                    <a:pt x="558" y="1055"/>
                    <a:pt x="907" y="2172"/>
                    <a:pt x="931" y="2311"/>
                  </a:cubicBezTo>
                  <a:cubicBezTo>
                    <a:pt x="959" y="2437"/>
                    <a:pt x="861" y="2512"/>
                    <a:pt x="758" y="2512"/>
                  </a:cubicBezTo>
                  <a:cubicBezTo>
                    <a:pt x="690" y="2512"/>
                    <a:pt x="619" y="2479"/>
                    <a:pt x="582" y="2404"/>
                  </a:cubicBezTo>
                  <a:cubicBezTo>
                    <a:pt x="465" y="2009"/>
                    <a:pt x="349" y="1613"/>
                    <a:pt x="279" y="1218"/>
                  </a:cubicBezTo>
                  <a:cubicBezTo>
                    <a:pt x="209" y="985"/>
                    <a:pt x="349" y="753"/>
                    <a:pt x="582" y="683"/>
                  </a:cubicBezTo>
                  <a:cubicBezTo>
                    <a:pt x="589" y="682"/>
                    <a:pt x="596" y="682"/>
                    <a:pt x="604" y="682"/>
                  </a:cubicBezTo>
                  <a:close/>
                  <a:moveTo>
                    <a:pt x="481" y="1"/>
                  </a:moveTo>
                  <a:cubicBezTo>
                    <a:pt x="394" y="1"/>
                    <a:pt x="302" y="37"/>
                    <a:pt x="209" y="125"/>
                  </a:cubicBezTo>
                  <a:cubicBezTo>
                    <a:pt x="209" y="187"/>
                    <a:pt x="189" y="228"/>
                    <a:pt x="168" y="228"/>
                  </a:cubicBezTo>
                  <a:cubicBezTo>
                    <a:pt x="158" y="228"/>
                    <a:pt x="147" y="218"/>
                    <a:pt x="140" y="194"/>
                  </a:cubicBezTo>
                  <a:cubicBezTo>
                    <a:pt x="70" y="357"/>
                    <a:pt x="23" y="520"/>
                    <a:pt x="23" y="706"/>
                  </a:cubicBezTo>
                  <a:cubicBezTo>
                    <a:pt x="0" y="1102"/>
                    <a:pt x="47" y="1497"/>
                    <a:pt x="163" y="1869"/>
                  </a:cubicBezTo>
                  <a:cubicBezTo>
                    <a:pt x="306" y="2300"/>
                    <a:pt x="703" y="3127"/>
                    <a:pt x="1208" y="3127"/>
                  </a:cubicBezTo>
                  <a:cubicBezTo>
                    <a:pt x="1277" y="3127"/>
                    <a:pt x="1347" y="3112"/>
                    <a:pt x="1419" y="3079"/>
                  </a:cubicBezTo>
                  <a:cubicBezTo>
                    <a:pt x="1210" y="2242"/>
                    <a:pt x="1093" y="1427"/>
                    <a:pt x="1047" y="590"/>
                  </a:cubicBezTo>
                  <a:cubicBezTo>
                    <a:pt x="960" y="328"/>
                    <a:pt x="742" y="1"/>
                    <a:pt x="481" y="1"/>
                  </a:cubicBezTo>
                  <a:close/>
                </a:path>
              </a:pathLst>
            </a:custGeom>
            <a:solidFill>
              <a:srgbClr val="FFDC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41"/>
            <p:cNvSpPr/>
            <p:nvPr/>
          </p:nvSpPr>
          <p:spPr>
            <a:xfrm>
              <a:off x="662100" y="1482575"/>
              <a:ext cx="228600" cy="290350"/>
            </a:xfrm>
            <a:custGeom>
              <a:rect b="b" l="l" r="r" t="t"/>
              <a:pathLst>
                <a:path extrusionOk="0" h="11614" w="9144">
                  <a:moveTo>
                    <a:pt x="3070" y="3094"/>
                  </a:moveTo>
                  <a:cubicBezTo>
                    <a:pt x="3280" y="3094"/>
                    <a:pt x="3273" y="3421"/>
                    <a:pt x="3048" y="3444"/>
                  </a:cubicBezTo>
                  <a:lnTo>
                    <a:pt x="884" y="3630"/>
                  </a:lnTo>
                  <a:cubicBezTo>
                    <a:pt x="877" y="3631"/>
                    <a:pt x="871" y="3631"/>
                    <a:pt x="864" y="3631"/>
                  </a:cubicBezTo>
                  <a:cubicBezTo>
                    <a:pt x="652" y="3631"/>
                    <a:pt x="659" y="3280"/>
                    <a:pt x="884" y="3258"/>
                  </a:cubicBezTo>
                  <a:lnTo>
                    <a:pt x="3048" y="3095"/>
                  </a:lnTo>
                  <a:cubicBezTo>
                    <a:pt x="3055" y="3094"/>
                    <a:pt x="3063" y="3094"/>
                    <a:pt x="3070" y="3094"/>
                  </a:cubicBezTo>
                  <a:close/>
                  <a:moveTo>
                    <a:pt x="6283" y="3094"/>
                  </a:moveTo>
                  <a:cubicBezTo>
                    <a:pt x="6290" y="3094"/>
                    <a:pt x="6297" y="3094"/>
                    <a:pt x="6305" y="3095"/>
                  </a:cubicBezTo>
                  <a:lnTo>
                    <a:pt x="8468" y="3258"/>
                  </a:lnTo>
                  <a:cubicBezTo>
                    <a:pt x="8694" y="3280"/>
                    <a:pt x="8701" y="3631"/>
                    <a:pt x="8489" y="3631"/>
                  </a:cubicBezTo>
                  <a:cubicBezTo>
                    <a:pt x="8482" y="3631"/>
                    <a:pt x="8475" y="3631"/>
                    <a:pt x="8468" y="3630"/>
                  </a:cubicBezTo>
                  <a:lnTo>
                    <a:pt x="6305" y="3444"/>
                  </a:lnTo>
                  <a:cubicBezTo>
                    <a:pt x="6080" y="3421"/>
                    <a:pt x="6072" y="3094"/>
                    <a:pt x="6283" y="3094"/>
                  </a:cubicBezTo>
                  <a:close/>
                  <a:moveTo>
                    <a:pt x="2318" y="4351"/>
                  </a:moveTo>
                  <a:cubicBezTo>
                    <a:pt x="2618" y="4351"/>
                    <a:pt x="2920" y="4514"/>
                    <a:pt x="3071" y="4840"/>
                  </a:cubicBezTo>
                  <a:cubicBezTo>
                    <a:pt x="3113" y="4967"/>
                    <a:pt x="3002" y="5051"/>
                    <a:pt x="2892" y="5051"/>
                  </a:cubicBezTo>
                  <a:cubicBezTo>
                    <a:pt x="2821" y="5051"/>
                    <a:pt x="2750" y="5015"/>
                    <a:pt x="2722" y="4933"/>
                  </a:cubicBezTo>
                  <a:cubicBezTo>
                    <a:pt x="2629" y="4782"/>
                    <a:pt x="2472" y="4706"/>
                    <a:pt x="2315" y="4706"/>
                  </a:cubicBezTo>
                  <a:cubicBezTo>
                    <a:pt x="2158" y="4706"/>
                    <a:pt x="2001" y="4782"/>
                    <a:pt x="1908" y="4933"/>
                  </a:cubicBezTo>
                  <a:cubicBezTo>
                    <a:pt x="1881" y="5015"/>
                    <a:pt x="1810" y="5051"/>
                    <a:pt x="1740" y="5051"/>
                  </a:cubicBezTo>
                  <a:cubicBezTo>
                    <a:pt x="1632" y="5051"/>
                    <a:pt x="1526" y="4967"/>
                    <a:pt x="1582" y="4840"/>
                  </a:cubicBezTo>
                  <a:cubicBezTo>
                    <a:pt x="1722" y="4514"/>
                    <a:pt x="2018" y="4351"/>
                    <a:pt x="2318" y="4351"/>
                  </a:cubicBezTo>
                  <a:close/>
                  <a:moveTo>
                    <a:pt x="7026" y="4351"/>
                  </a:moveTo>
                  <a:cubicBezTo>
                    <a:pt x="7328" y="4351"/>
                    <a:pt x="7631" y="4514"/>
                    <a:pt x="7770" y="4840"/>
                  </a:cubicBezTo>
                  <a:cubicBezTo>
                    <a:pt x="7825" y="4977"/>
                    <a:pt x="7726" y="5058"/>
                    <a:pt x="7622" y="5058"/>
                  </a:cubicBezTo>
                  <a:cubicBezTo>
                    <a:pt x="7549" y="5058"/>
                    <a:pt x="7473" y="5019"/>
                    <a:pt x="7445" y="4933"/>
                  </a:cubicBezTo>
                  <a:lnTo>
                    <a:pt x="7422" y="4933"/>
                  </a:lnTo>
                  <a:cubicBezTo>
                    <a:pt x="7328" y="4782"/>
                    <a:pt x="7171" y="4706"/>
                    <a:pt x="7017" y="4706"/>
                  </a:cubicBezTo>
                  <a:cubicBezTo>
                    <a:pt x="6863" y="4706"/>
                    <a:pt x="6712" y="4782"/>
                    <a:pt x="6631" y="4933"/>
                  </a:cubicBezTo>
                  <a:cubicBezTo>
                    <a:pt x="6594" y="5015"/>
                    <a:pt x="6518" y="5051"/>
                    <a:pt x="6444" y="5051"/>
                  </a:cubicBezTo>
                  <a:cubicBezTo>
                    <a:pt x="6331" y="5051"/>
                    <a:pt x="6225" y="4967"/>
                    <a:pt x="6282" y="4840"/>
                  </a:cubicBezTo>
                  <a:cubicBezTo>
                    <a:pt x="6421" y="4514"/>
                    <a:pt x="6724" y="4351"/>
                    <a:pt x="7026" y="4351"/>
                  </a:cubicBezTo>
                  <a:close/>
                  <a:moveTo>
                    <a:pt x="5068" y="3677"/>
                  </a:moveTo>
                  <a:cubicBezTo>
                    <a:pt x="5186" y="3677"/>
                    <a:pt x="5315" y="3805"/>
                    <a:pt x="5235" y="3933"/>
                  </a:cubicBezTo>
                  <a:cubicBezTo>
                    <a:pt x="4886" y="4561"/>
                    <a:pt x="4956" y="5305"/>
                    <a:pt x="5398" y="5863"/>
                  </a:cubicBezTo>
                  <a:cubicBezTo>
                    <a:pt x="5607" y="6096"/>
                    <a:pt x="5793" y="6352"/>
                    <a:pt x="5909" y="6654"/>
                  </a:cubicBezTo>
                  <a:cubicBezTo>
                    <a:pt x="6026" y="7073"/>
                    <a:pt x="5840" y="7515"/>
                    <a:pt x="5398" y="7562"/>
                  </a:cubicBezTo>
                  <a:cubicBezTo>
                    <a:pt x="5384" y="7564"/>
                    <a:pt x="5371" y="7566"/>
                    <a:pt x="5359" y="7566"/>
                  </a:cubicBezTo>
                  <a:cubicBezTo>
                    <a:pt x="5166" y="7566"/>
                    <a:pt x="5179" y="7235"/>
                    <a:pt x="5398" y="7213"/>
                  </a:cubicBezTo>
                  <a:cubicBezTo>
                    <a:pt x="6049" y="7143"/>
                    <a:pt x="5142" y="6143"/>
                    <a:pt x="5002" y="5956"/>
                  </a:cubicBezTo>
                  <a:cubicBezTo>
                    <a:pt x="4863" y="5747"/>
                    <a:pt x="4769" y="5514"/>
                    <a:pt x="4700" y="5282"/>
                  </a:cubicBezTo>
                  <a:cubicBezTo>
                    <a:pt x="4583" y="4770"/>
                    <a:pt x="4653" y="4235"/>
                    <a:pt x="4909" y="3770"/>
                  </a:cubicBezTo>
                  <a:lnTo>
                    <a:pt x="4932" y="3770"/>
                  </a:lnTo>
                  <a:cubicBezTo>
                    <a:pt x="4962" y="3704"/>
                    <a:pt x="5014" y="3677"/>
                    <a:pt x="5068" y="3677"/>
                  </a:cubicBezTo>
                  <a:close/>
                  <a:moveTo>
                    <a:pt x="6119" y="8353"/>
                  </a:moveTo>
                  <a:cubicBezTo>
                    <a:pt x="6328" y="8376"/>
                    <a:pt x="6328" y="8678"/>
                    <a:pt x="6119" y="8702"/>
                  </a:cubicBezTo>
                  <a:lnTo>
                    <a:pt x="4327" y="8702"/>
                  </a:lnTo>
                  <a:cubicBezTo>
                    <a:pt x="4095" y="8678"/>
                    <a:pt x="4095" y="8376"/>
                    <a:pt x="4327" y="8353"/>
                  </a:cubicBezTo>
                  <a:close/>
                  <a:moveTo>
                    <a:pt x="5933" y="9074"/>
                  </a:moveTo>
                  <a:cubicBezTo>
                    <a:pt x="6142" y="9097"/>
                    <a:pt x="6142" y="9400"/>
                    <a:pt x="5933" y="9423"/>
                  </a:cubicBezTo>
                  <a:lnTo>
                    <a:pt x="4863" y="9423"/>
                  </a:lnTo>
                  <a:cubicBezTo>
                    <a:pt x="4630" y="9400"/>
                    <a:pt x="4630" y="9097"/>
                    <a:pt x="4863" y="9074"/>
                  </a:cubicBezTo>
                  <a:close/>
                  <a:moveTo>
                    <a:pt x="2443" y="1"/>
                  </a:moveTo>
                  <a:lnTo>
                    <a:pt x="2443" y="1"/>
                  </a:lnTo>
                  <a:cubicBezTo>
                    <a:pt x="2257" y="350"/>
                    <a:pt x="2141" y="722"/>
                    <a:pt x="2024" y="1071"/>
                  </a:cubicBezTo>
                  <a:cubicBezTo>
                    <a:pt x="1931" y="1304"/>
                    <a:pt x="1838" y="1699"/>
                    <a:pt x="1606" y="1839"/>
                  </a:cubicBezTo>
                  <a:cubicBezTo>
                    <a:pt x="1475" y="1923"/>
                    <a:pt x="1268" y="1955"/>
                    <a:pt x="1036" y="1955"/>
                  </a:cubicBezTo>
                  <a:cubicBezTo>
                    <a:pt x="692" y="1955"/>
                    <a:pt x="292" y="1885"/>
                    <a:pt x="0" y="1816"/>
                  </a:cubicBezTo>
                  <a:lnTo>
                    <a:pt x="0" y="1816"/>
                  </a:lnTo>
                  <a:cubicBezTo>
                    <a:pt x="0" y="2490"/>
                    <a:pt x="0" y="3165"/>
                    <a:pt x="47" y="3839"/>
                  </a:cubicBezTo>
                  <a:lnTo>
                    <a:pt x="47" y="3886"/>
                  </a:lnTo>
                  <a:cubicBezTo>
                    <a:pt x="70" y="3909"/>
                    <a:pt x="70" y="3956"/>
                    <a:pt x="47" y="3979"/>
                  </a:cubicBezTo>
                  <a:cubicBezTo>
                    <a:pt x="117" y="5212"/>
                    <a:pt x="396" y="6445"/>
                    <a:pt x="884" y="7585"/>
                  </a:cubicBezTo>
                  <a:cubicBezTo>
                    <a:pt x="1652" y="9260"/>
                    <a:pt x="3420" y="11493"/>
                    <a:pt x="5351" y="11610"/>
                  </a:cubicBezTo>
                  <a:cubicBezTo>
                    <a:pt x="5402" y="11612"/>
                    <a:pt x="5452" y="11614"/>
                    <a:pt x="5502" y="11614"/>
                  </a:cubicBezTo>
                  <a:cubicBezTo>
                    <a:pt x="7827" y="11614"/>
                    <a:pt x="8592" y="8453"/>
                    <a:pt x="8957" y="6631"/>
                  </a:cubicBezTo>
                  <a:cubicBezTo>
                    <a:pt x="8957" y="6561"/>
                    <a:pt x="8957" y="6515"/>
                    <a:pt x="8980" y="6468"/>
                  </a:cubicBezTo>
                  <a:cubicBezTo>
                    <a:pt x="8957" y="6422"/>
                    <a:pt x="8957" y="6375"/>
                    <a:pt x="9003" y="6329"/>
                  </a:cubicBezTo>
                  <a:cubicBezTo>
                    <a:pt x="9097" y="5561"/>
                    <a:pt x="9143" y="4770"/>
                    <a:pt x="9120" y="4002"/>
                  </a:cubicBezTo>
                  <a:cubicBezTo>
                    <a:pt x="9097" y="3956"/>
                    <a:pt x="9097" y="3933"/>
                    <a:pt x="9120" y="3886"/>
                  </a:cubicBezTo>
                  <a:lnTo>
                    <a:pt x="9120" y="3839"/>
                  </a:lnTo>
                  <a:cubicBezTo>
                    <a:pt x="9097" y="3188"/>
                    <a:pt x="9050" y="2537"/>
                    <a:pt x="9027" y="1909"/>
                  </a:cubicBezTo>
                  <a:cubicBezTo>
                    <a:pt x="8934" y="1914"/>
                    <a:pt x="8839" y="1917"/>
                    <a:pt x="8744" y="1917"/>
                  </a:cubicBezTo>
                  <a:cubicBezTo>
                    <a:pt x="8458" y="1917"/>
                    <a:pt x="8166" y="1891"/>
                    <a:pt x="7887" y="1839"/>
                  </a:cubicBezTo>
                  <a:cubicBezTo>
                    <a:pt x="7422" y="1769"/>
                    <a:pt x="6584" y="1769"/>
                    <a:pt x="6165" y="1560"/>
                  </a:cubicBezTo>
                  <a:cubicBezTo>
                    <a:pt x="5863" y="1397"/>
                    <a:pt x="5653" y="908"/>
                    <a:pt x="5537" y="443"/>
                  </a:cubicBezTo>
                  <a:cubicBezTo>
                    <a:pt x="5444" y="862"/>
                    <a:pt x="5258" y="1234"/>
                    <a:pt x="4956" y="1536"/>
                  </a:cubicBezTo>
                  <a:cubicBezTo>
                    <a:pt x="4746" y="1722"/>
                    <a:pt x="4467" y="1676"/>
                    <a:pt x="4188" y="1699"/>
                  </a:cubicBezTo>
                  <a:cubicBezTo>
                    <a:pt x="3560" y="1746"/>
                    <a:pt x="2955" y="1839"/>
                    <a:pt x="2327" y="1862"/>
                  </a:cubicBezTo>
                  <a:cubicBezTo>
                    <a:pt x="2210" y="1862"/>
                    <a:pt x="2141" y="1792"/>
                    <a:pt x="2141" y="1699"/>
                  </a:cubicBezTo>
                  <a:cubicBezTo>
                    <a:pt x="2210" y="1118"/>
                    <a:pt x="2350" y="559"/>
                    <a:pt x="2443" y="1"/>
                  </a:cubicBezTo>
                  <a:close/>
                </a:path>
              </a:pathLst>
            </a:custGeom>
            <a:solidFill>
              <a:srgbClr val="FFDC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41"/>
            <p:cNvSpPr/>
            <p:nvPr/>
          </p:nvSpPr>
          <p:spPr>
            <a:xfrm>
              <a:off x="646975" y="1772225"/>
              <a:ext cx="114025" cy="196025"/>
            </a:xfrm>
            <a:custGeom>
              <a:rect b="b" l="l" r="r" t="t"/>
              <a:pathLst>
                <a:path extrusionOk="0" h="7841" w="4561">
                  <a:moveTo>
                    <a:pt x="2304" y="0"/>
                  </a:moveTo>
                  <a:cubicBezTo>
                    <a:pt x="0" y="2327"/>
                    <a:pt x="1466" y="5584"/>
                    <a:pt x="3281" y="7840"/>
                  </a:cubicBezTo>
                  <a:cubicBezTo>
                    <a:pt x="3862" y="7142"/>
                    <a:pt x="4304" y="6351"/>
                    <a:pt x="4560" y="5467"/>
                  </a:cubicBezTo>
                  <a:cubicBezTo>
                    <a:pt x="3095" y="4676"/>
                    <a:pt x="2257" y="3094"/>
                    <a:pt x="2373" y="1443"/>
                  </a:cubicBezTo>
                  <a:cubicBezTo>
                    <a:pt x="2373" y="954"/>
                    <a:pt x="2350" y="489"/>
                    <a:pt x="23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41"/>
            <p:cNvSpPr/>
            <p:nvPr/>
          </p:nvSpPr>
          <p:spPr>
            <a:xfrm>
              <a:off x="641750" y="1915875"/>
              <a:ext cx="168675" cy="580450"/>
            </a:xfrm>
            <a:custGeom>
              <a:rect b="b" l="l" r="r" t="t"/>
              <a:pathLst>
                <a:path extrusionOk="0" h="23218" w="6747">
                  <a:moveTo>
                    <a:pt x="4527" y="1849"/>
                  </a:moveTo>
                  <a:cubicBezTo>
                    <a:pt x="4583" y="1849"/>
                    <a:pt x="4640" y="1873"/>
                    <a:pt x="4676" y="1931"/>
                  </a:cubicBezTo>
                  <a:cubicBezTo>
                    <a:pt x="4862" y="2234"/>
                    <a:pt x="5118" y="2490"/>
                    <a:pt x="5397" y="2722"/>
                  </a:cubicBezTo>
                  <a:cubicBezTo>
                    <a:pt x="5527" y="2834"/>
                    <a:pt x="5406" y="3019"/>
                    <a:pt x="5257" y="3019"/>
                  </a:cubicBezTo>
                  <a:cubicBezTo>
                    <a:pt x="5219" y="3019"/>
                    <a:pt x="5179" y="3007"/>
                    <a:pt x="5141" y="2978"/>
                  </a:cubicBezTo>
                  <a:cubicBezTo>
                    <a:pt x="4839" y="2722"/>
                    <a:pt x="4583" y="2420"/>
                    <a:pt x="4374" y="2094"/>
                  </a:cubicBezTo>
                  <a:cubicBezTo>
                    <a:pt x="4278" y="1966"/>
                    <a:pt x="4402" y="1849"/>
                    <a:pt x="4527" y="1849"/>
                  </a:cubicBezTo>
                  <a:close/>
                  <a:moveTo>
                    <a:pt x="5048" y="0"/>
                  </a:moveTo>
                  <a:cubicBezTo>
                    <a:pt x="4746" y="931"/>
                    <a:pt x="4257" y="1792"/>
                    <a:pt x="3629" y="2513"/>
                  </a:cubicBezTo>
                  <a:cubicBezTo>
                    <a:pt x="3606" y="2559"/>
                    <a:pt x="3559" y="2583"/>
                    <a:pt x="3513" y="2583"/>
                  </a:cubicBezTo>
                  <a:cubicBezTo>
                    <a:pt x="3443" y="2583"/>
                    <a:pt x="3397" y="2559"/>
                    <a:pt x="3373" y="2513"/>
                  </a:cubicBezTo>
                  <a:cubicBezTo>
                    <a:pt x="2955" y="2001"/>
                    <a:pt x="2559" y="1466"/>
                    <a:pt x="2210" y="884"/>
                  </a:cubicBezTo>
                  <a:lnTo>
                    <a:pt x="2210" y="884"/>
                  </a:lnTo>
                  <a:cubicBezTo>
                    <a:pt x="2420" y="3025"/>
                    <a:pt x="2443" y="5165"/>
                    <a:pt x="2443" y="7329"/>
                  </a:cubicBezTo>
                  <a:cubicBezTo>
                    <a:pt x="2443" y="9655"/>
                    <a:pt x="2536" y="11981"/>
                    <a:pt x="2327" y="14308"/>
                  </a:cubicBezTo>
                  <a:cubicBezTo>
                    <a:pt x="2047" y="17030"/>
                    <a:pt x="1070" y="19612"/>
                    <a:pt x="0" y="22148"/>
                  </a:cubicBezTo>
                  <a:cubicBezTo>
                    <a:pt x="1815" y="22613"/>
                    <a:pt x="3676" y="22962"/>
                    <a:pt x="5537" y="23148"/>
                  </a:cubicBezTo>
                  <a:cubicBezTo>
                    <a:pt x="5909" y="23171"/>
                    <a:pt x="6281" y="23218"/>
                    <a:pt x="6677" y="23218"/>
                  </a:cubicBezTo>
                  <a:cubicBezTo>
                    <a:pt x="6095" y="16146"/>
                    <a:pt x="6119" y="9027"/>
                    <a:pt x="6747" y="1931"/>
                  </a:cubicBezTo>
                  <a:cubicBezTo>
                    <a:pt x="6165" y="1280"/>
                    <a:pt x="5607" y="652"/>
                    <a:pt x="50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41"/>
            <p:cNvSpPr/>
            <p:nvPr/>
          </p:nvSpPr>
          <p:spPr>
            <a:xfrm>
              <a:off x="616725" y="1367300"/>
              <a:ext cx="306525" cy="196725"/>
            </a:xfrm>
            <a:custGeom>
              <a:rect b="b" l="l" r="r" t="t"/>
              <a:pathLst>
                <a:path extrusionOk="0" h="7869" w="12261">
                  <a:moveTo>
                    <a:pt x="3855" y="1073"/>
                  </a:moveTo>
                  <a:cubicBezTo>
                    <a:pt x="4004" y="1073"/>
                    <a:pt x="4109" y="1303"/>
                    <a:pt x="3932" y="1402"/>
                  </a:cubicBezTo>
                  <a:lnTo>
                    <a:pt x="3281" y="1820"/>
                  </a:lnTo>
                  <a:cubicBezTo>
                    <a:pt x="3249" y="1844"/>
                    <a:pt x="3217" y="1855"/>
                    <a:pt x="3187" y="1855"/>
                  </a:cubicBezTo>
                  <a:cubicBezTo>
                    <a:pt x="3042" y="1855"/>
                    <a:pt x="2941" y="1618"/>
                    <a:pt x="3095" y="1541"/>
                  </a:cubicBezTo>
                  <a:lnTo>
                    <a:pt x="3770" y="1099"/>
                  </a:lnTo>
                  <a:cubicBezTo>
                    <a:pt x="3799" y="1081"/>
                    <a:pt x="3828" y="1073"/>
                    <a:pt x="3855" y="1073"/>
                  </a:cubicBezTo>
                  <a:close/>
                  <a:moveTo>
                    <a:pt x="4858" y="1743"/>
                  </a:moveTo>
                  <a:cubicBezTo>
                    <a:pt x="4981" y="1743"/>
                    <a:pt x="5108" y="1875"/>
                    <a:pt x="5026" y="2006"/>
                  </a:cubicBezTo>
                  <a:cubicBezTo>
                    <a:pt x="4816" y="2309"/>
                    <a:pt x="4514" y="2565"/>
                    <a:pt x="4188" y="2728"/>
                  </a:cubicBezTo>
                  <a:cubicBezTo>
                    <a:pt x="4161" y="2740"/>
                    <a:pt x="4134" y="2745"/>
                    <a:pt x="4108" y="2745"/>
                  </a:cubicBezTo>
                  <a:cubicBezTo>
                    <a:pt x="3937" y="2745"/>
                    <a:pt x="3820" y="2506"/>
                    <a:pt x="4002" y="2425"/>
                  </a:cubicBezTo>
                  <a:cubicBezTo>
                    <a:pt x="4281" y="2286"/>
                    <a:pt x="4537" y="2076"/>
                    <a:pt x="4723" y="1820"/>
                  </a:cubicBezTo>
                  <a:cubicBezTo>
                    <a:pt x="4757" y="1766"/>
                    <a:pt x="4807" y="1743"/>
                    <a:pt x="4858" y="1743"/>
                  </a:cubicBezTo>
                  <a:close/>
                  <a:moveTo>
                    <a:pt x="6087" y="2081"/>
                  </a:moveTo>
                  <a:cubicBezTo>
                    <a:pt x="6220" y="2081"/>
                    <a:pt x="6335" y="2256"/>
                    <a:pt x="6212" y="2379"/>
                  </a:cubicBezTo>
                  <a:cubicBezTo>
                    <a:pt x="6096" y="2518"/>
                    <a:pt x="5956" y="2635"/>
                    <a:pt x="5840" y="2751"/>
                  </a:cubicBezTo>
                  <a:cubicBezTo>
                    <a:pt x="5803" y="2788"/>
                    <a:pt x="5762" y="2803"/>
                    <a:pt x="5721" y="2803"/>
                  </a:cubicBezTo>
                  <a:cubicBezTo>
                    <a:pt x="5583" y="2803"/>
                    <a:pt x="5458" y="2621"/>
                    <a:pt x="5584" y="2495"/>
                  </a:cubicBezTo>
                  <a:lnTo>
                    <a:pt x="5956" y="2146"/>
                  </a:lnTo>
                  <a:cubicBezTo>
                    <a:pt x="5997" y="2100"/>
                    <a:pt x="6043" y="2081"/>
                    <a:pt x="6087" y="2081"/>
                  </a:cubicBezTo>
                  <a:close/>
                  <a:moveTo>
                    <a:pt x="7784" y="2071"/>
                  </a:moveTo>
                  <a:cubicBezTo>
                    <a:pt x="7820" y="2071"/>
                    <a:pt x="7856" y="2086"/>
                    <a:pt x="7887" y="2123"/>
                  </a:cubicBezTo>
                  <a:cubicBezTo>
                    <a:pt x="8446" y="2821"/>
                    <a:pt x="8818" y="3635"/>
                    <a:pt x="8934" y="4496"/>
                  </a:cubicBezTo>
                  <a:cubicBezTo>
                    <a:pt x="8963" y="4638"/>
                    <a:pt x="8842" y="4729"/>
                    <a:pt x="8740" y="4729"/>
                  </a:cubicBezTo>
                  <a:cubicBezTo>
                    <a:pt x="8675" y="4729"/>
                    <a:pt x="8617" y="4693"/>
                    <a:pt x="8608" y="4612"/>
                  </a:cubicBezTo>
                  <a:cubicBezTo>
                    <a:pt x="8469" y="3798"/>
                    <a:pt x="8143" y="3030"/>
                    <a:pt x="7631" y="2379"/>
                  </a:cubicBezTo>
                  <a:cubicBezTo>
                    <a:pt x="7541" y="2253"/>
                    <a:pt x="7660" y="2071"/>
                    <a:pt x="7784" y="2071"/>
                  </a:cubicBezTo>
                  <a:close/>
                  <a:moveTo>
                    <a:pt x="9466" y="1907"/>
                  </a:moveTo>
                  <a:cubicBezTo>
                    <a:pt x="9507" y="1907"/>
                    <a:pt x="9548" y="1923"/>
                    <a:pt x="9585" y="1960"/>
                  </a:cubicBezTo>
                  <a:cubicBezTo>
                    <a:pt x="10353" y="2704"/>
                    <a:pt x="10888" y="3681"/>
                    <a:pt x="11051" y="4752"/>
                  </a:cubicBezTo>
                  <a:cubicBezTo>
                    <a:pt x="11080" y="4880"/>
                    <a:pt x="10969" y="4973"/>
                    <a:pt x="10863" y="4973"/>
                  </a:cubicBezTo>
                  <a:cubicBezTo>
                    <a:pt x="10795" y="4973"/>
                    <a:pt x="10729" y="4935"/>
                    <a:pt x="10702" y="4845"/>
                  </a:cubicBezTo>
                  <a:cubicBezTo>
                    <a:pt x="10539" y="3844"/>
                    <a:pt x="10051" y="2914"/>
                    <a:pt x="9330" y="2193"/>
                  </a:cubicBezTo>
                  <a:cubicBezTo>
                    <a:pt x="9204" y="2085"/>
                    <a:pt x="9328" y="1907"/>
                    <a:pt x="9466" y="1907"/>
                  </a:cubicBezTo>
                  <a:close/>
                  <a:moveTo>
                    <a:pt x="3159" y="3163"/>
                  </a:moveTo>
                  <a:cubicBezTo>
                    <a:pt x="3283" y="3163"/>
                    <a:pt x="3417" y="3300"/>
                    <a:pt x="3351" y="3449"/>
                  </a:cubicBezTo>
                  <a:cubicBezTo>
                    <a:pt x="3072" y="3961"/>
                    <a:pt x="2816" y="4519"/>
                    <a:pt x="2630" y="5077"/>
                  </a:cubicBezTo>
                  <a:cubicBezTo>
                    <a:pt x="2602" y="5168"/>
                    <a:pt x="2533" y="5205"/>
                    <a:pt x="2464" y="5205"/>
                  </a:cubicBezTo>
                  <a:cubicBezTo>
                    <a:pt x="2355" y="5205"/>
                    <a:pt x="2247" y="5112"/>
                    <a:pt x="2304" y="4984"/>
                  </a:cubicBezTo>
                  <a:cubicBezTo>
                    <a:pt x="2490" y="4379"/>
                    <a:pt x="2746" y="3798"/>
                    <a:pt x="3025" y="3239"/>
                  </a:cubicBezTo>
                  <a:cubicBezTo>
                    <a:pt x="3059" y="3186"/>
                    <a:pt x="3108" y="3163"/>
                    <a:pt x="3159" y="3163"/>
                  </a:cubicBezTo>
                  <a:close/>
                  <a:moveTo>
                    <a:pt x="5799" y="3298"/>
                  </a:moveTo>
                  <a:cubicBezTo>
                    <a:pt x="5887" y="3298"/>
                    <a:pt x="5968" y="3356"/>
                    <a:pt x="5956" y="3472"/>
                  </a:cubicBezTo>
                  <a:cubicBezTo>
                    <a:pt x="5887" y="4077"/>
                    <a:pt x="5770" y="4658"/>
                    <a:pt x="5584" y="5217"/>
                  </a:cubicBezTo>
                  <a:cubicBezTo>
                    <a:pt x="5557" y="5306"/>
                    <a:pt x="5490" y="5344"/>
                    <a:pt x="5421" y="5344"/>
                  </a:cubicBezTo>
                  <a:cubicBezTo>
                    <a:pt x="5309" y="5344"/>
                    <a:pt x="5192" y="5244"/>
                    <a:pt x="5235" y="5101"/>
                  </a:cubicBezTo>
                  <a:lnTo>
                    <a:pt x="5235" y="5101"/>
                  </a:lnTo>
                  <a:lnTo>
                    <a:pt x="5235" y="5124"/>
                  </a:lnTo>
                  <a:cubicBezTo>
                    <a:pt x="5398" y="4589"/>
                    <a:pt x="5538" y="4030"/>
                    <a:pt x="5607" y="3472"/>
                  </a:cubicBezTo>
                  <a:cubicBezTo>
                    <a:pt x="5619" y="3356"/>
                    <a:pt x="5712" y="3298"/>
                    <a:pt x="5799" y="3298"/>
                  </a:cubicBezTo>
                  <a:close/>
                  <a:moveTo>
                    <a:pt x="2265" y="2219"/>
                  </a:moveTo>
                  <a:cubicBezTo>
                    <a:pt x="2395" y="2219"/>
                    <a:pt x="2520" y="2339"/>
                    <a:pt x="2420" y="2472"/>
                  </a:cubicBezTo>
                  <a:cubicBezTo>
                    <a:pt x="1839" y="3286"/>
                    <a:pt x="1234" y="4123"/>
                    <a:pt x="1164" y="5170"/>
                  </a:cubicBezTo>
                  <a:cubicBezTo>
                    <a:pt x="1164" y="5287"/>
                    <a:pt x="1071" y="5345"/>
                    <a:pt x="981" y="5345"/>
                  </a:cubicBezTo>
                  <a:cubicBezTo>
                    <a:pt x="891" y="5345"/>
                    <a:pt x="803" y="5287"/>
                    <a:pt x="815" y="5170"/>
                  </a:cubicBezTo>
                  <a:cubicBezTo>
                    <a:pt x="885" y="4054"/>
                    <a:pt x="1490" y="3146"/>
                    <a:pt x="2118" y="2286"/>
                  </a:cubicBezTo>
                  <a:cubicBezTo>
                    <a:pt x="2158" y="2239"/>
                    <a:pt x="2212" y="2219"/>
                    <a:pt x="2265" y="2219"/>
                  </a:cubicBezTo>
                  <a:close/>
                  <a:moveTo>
                    <a:pt x="6350" y="1"/>
                  </a:moveTo>
                  <a:cubicBezTo>
                    <a:pt x="5837" y="1"/>
                    <a:pt x="5340" y="38"/>
                    <a:pt x="4886" y="99"/>
                  </a:cubicBezTo>
                  <a:cubicBezTo>
                    <a:pt x="2420" y="424"/>
                    <a:pt x="536" y="1983"/>
                    <a:pt x="117" y="4449"/>
                  </a:cubicBezTo>
                  <a:cubicBezTo>
                    <a:pt x="1" y="5007"/>
                    <a:pt x="1" y="5566"/>
                    <a:pt x="94" y="6124"/>
                  </a:cubicBezTo>
                  <a:cubicBezTo>
                    <a:pt x="164" y="6636"/>
                    <a:pt x="443" y="7031"/>
                    <a:pt x="582" y="7520"/>
                  </a:cubicBezTo>
                  <a:cubicBezTo>
                    <a:pt x="606" y="7566"/>
                    <a:pt x="629" y="7636"/>
                    <a:pt x="629" y="7706"/>
                  </a:cubicBezTo>
                  <a:cubicBezTo>
                    <a:pt x="652" y="7683"/>
                    <a:pt x="675" y="7683"/>
                    <a:pt x="699" y="7683"/>
                  </a:cubicBezTo>
                  <a:cubicBezTo>
                    <a:pt x="780" y="7656"/>
                    <a:pt x="864" y="7642"/>
                    <a:pt x="946" y="7642"/>
                  </a:cubicBezTo>
                  <a:cubicBezTo>
                    <a:pt x="1144" y="7642"/>
                    <a:pt x="1335" y="7721"/>
                    <a:pt x="1466" y="7869"/>
                  </a:cubicBezTo>
                  <a:cubicBezTo>
                    <a:pt x="1466" y="7311"/>
                    <a:pt x="1466" y="6729"/>
                    <a:pt x="1466" y="6194"/>
                  </a:cubicBezTo>
                  <a:cubicBezTo>
                    <a:pt x="1466" y="6147"/>
                    <a:pt x="1490" y="6124"/>
                    <a:pt x="1513" y="6078"/>
                  </a:cubicBezTo>
                  <a:cubicBezTo>
                    <a:pt x="1546" y="6061"/>
                    <a:pt x="1590" y="6045"/>
                    <a:pt x="1630" y="6045"/>
                  </a:cubicBezTo>
                  <a:cubicBezTo>
                    <a:pt x="1647" y="6045"/>
                    <a:pt x="1662" y="6048"/>
                    <a:pt x="1676" y="6054"/>
                  </a:cubicBezTo>
                  <a:cubicBezTo>
                    <a:pt x="2023" y="6131"/>
                    <a:pt x="2370" y="6177"/>
                    <a:pt x="2716" y="6177"/>
                  </a:cubicBezTo>
                  <a:cubicBezTo>
                    <a:pt x="2788" y="6177"/>
                    <a:pt x="2860" y="6175"/>
                    <a:pt x="2932" y="6171"/>
                  </a:cubicBezTo>
                  <a:cubicBezTo>
                    <a:pt x="3328" y="6171"/>
                    <a:pt x="3211" y="6171"/>
                    <a:pt x="3397" y="5798"/>
                  </a:cubicBezTo>
                  <a:cubicBezTo>
                    <a:pt x="3676" y="5147"/>
                    <a:pt x="3839" y="4403"/>
                    <a:pt x="4328" y="3868"/>
                  </a:cubicBezTo>
                  <a:cubicBezTo>
                    <a:pt x="4360" y="3836"/>
                    <a:pt x="4403" y="3820"/>
                    <a:pt x="4446" y="3820"/>
                  </a:cubicBezTo>
                  <a:cubicBezTo>
                    <a:pt x="4529" y="3820"/>
                    <a:pt x="4615" y="3877"/>
                    <a:pt x="4630" y="3984"/>
                  </a:cubicBezTo>
                  <a:cubicBezTo>
                    <a:pt x="4630" y="4565"/>
                    <a:pt x="4467" y="5054"/>
                    <a:pt x="4421" y="5612"/>
                  </a:cubicBezTo>
                  <a:cubicBezTo>
                    <a:pt x="4398" y="5985"/>
                    <a:pt x="4281" y="6054"/>
                    <a:pt x="4723" y="6101"/>
                  </a:cubicBezTo>
                  <a:cubicBezTo>
                    <a:pt x="4979" y="6101"/>
                    <a:pt x="5235" y="6078"/>
                    <a:pt x="5491" y="6008"/>
                  </a:cubicBezTo>
                  <a:cubicBezTo>
                    <a:pt x="6119" y="5938"/>
                    <a:pt x="6538" y="5985"/>
                    <a:pt x="6817" y="5356"/>
                  </a:cubicBezTo>
                  <a:cubicBezTo>
                    <a:pt x="6980" y="4984"/>
                    <a:pt x="7120" y="4589"/>
                    <a:pt x="7213" y="4193"/>
                  </a:cubicBezTo>
                  <a:cubicBezTo>
                    <a:pt x="7225" y="4109"/>
                    <a:pt x="7311" y="4062"/>
                    <a:pt x="7395" y="4062"/>
                  </a:cubicBezTo>
                  <a:cubicBezTo>
                    <a:pt x="7474" y="4062"/>
                    <a:pt x="7550" y="4103"/>
                    <a:pt x="7562" y="4193"/>
                  </a:cubicBezTo>
                  <a:cubicBezTo>
                    <a:pt x="7631" y="4728"/>
                    <a:pt x="7794" y="5636"/>
                    <a:pt x="8283" y="5845"/>
                  </a:cubicBezTo>
                  <a:cubicBezTo>
                    <a:pt x="8678" y="5938"/>
                    <a:pt x="9050" y="6008"/>
                    <a:pt x="9446" y="6054"/>
                  </a:cubicBezTo>
                  <a:cubicBezTo>
                    <a:pt x="9794" y="6133"/>
                    <a:pt x="10141" y="6180"/>
                    <a:pt x="10489" y="6180"/>
                  </a:cubicBezTo>
                  <a:cubicBezTo>
                    <a:pt x="10653" y="6180"/>
                    <a:pt x="10817" y="6170"/>
                    <a:pt x="10981" y="6147"/>
                  </a:cubicBezTo>
                  <a:lnTo>
                    <a:pt x="11074" y="6147"/>
                  </a:lnTo>
                  <a:cubicBezTo>
                    <a:pt x="11144" y="6171"/>
                    <a:pt x="11214" y="6240"/>
                    <a:pt x="11214" y="6310"/>
                  </a:cubicBezTo>
                  <a:cubicBezTo>
                    <a:pt x="11214" y="6729"/>
                    <a:pt x="11237" y="7171"/>
                    <a:pt x="11260" y="7590"/>
                  </a:cubicBezTo>
                  <a:cubicBezTo>
                    <a:pt x="11354" y="7450"/>
                    <a:pt x="11493" y="7380"/>
                    <a:pt x="11656" y="7357"/>
                  </a:cubicBezTo>
                  <a:lnTo>
                    <a:pt x="11702" y="7357"/>
                  </a:lnTo>
                  <a:cubicBezTo>
                    <a:pt x="11726" y="7101"/>
                    <a:pt x="11819" y="6845"/>
                    <a:pt x="11935" y="6613"/>
                  </a:cubicBezTo>
                  <a:cubicBezTo>
                    <a:pt x="12168" y="6194"/>
                    <a:pt x="12261" y="5705"/>
                    <a:pt x="12191" y="5240"/>
                  </a:cubicBezTo>
                  <a:cubicBezTo>
                    <a:pt x="12075" y="3961"/>
                    <a:pt x="11656" y="2588"/>
                    <a:pt x="10818" y="1588"/>
                  </a:cubicBezTo>
                  <a:cubicBezTo>
                    <a:pt x="9790" y="382"/>
                    <a:pt x="7992" y="1"/>
                    <a:pt x="63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41"/>
            <p:cNvSpPr/>
            <p:nvPr/>
          </p:nvSpPr>
          <p:spPr>
            <a:xfrm>
              <a:off x="803425" y="1915300"/>
              <a:ext cx="114600" cy="581675"/>
            </a:xfrm>
            <a:custGeom>
              <a:rect b="b" l="l" r="r" t="t"/>
              <a:pathLst>
                <a:path extrusionOk="0" h="23267" w="4584">
                  <a:moveTo>
                    <a:pt x="1321" y="2343"/>
                  </a:moveTo>
                  <a:cubicBezTo>
                    <a:pt x="1442" y="2343"/>
                    <a:pt x="1565" y="2474"/>
                    <a:pt x="1466" y="2606"/>
                  </a:cubicBezTo>
                  <a:cubicBezTo>
                    <a:pt x="1303" y="2862"/>
                    <a:pt x="1396" y="3211"/>
                    <a:pt x="1675" y="3350"/>
                  </a:cubicBezTo>
                  <a:cubicBezTo>
                    <a:pt x="1852" y="3448"/>
                    <a:pt x="1747" y="3679"/>
                    <a:pt x="1599" y="3679"/>
                  </a:cubicBezTo>
                  <a:cubicBezTo>
                    <a:pt x="1571" y="3679"/>
                    <a:pt x="1542" y="3671"/>
                    <a:pt x="1513" y="3653"/>
                  </a:cubicBezTo>
                  <a:cubicBezTo>
                    <a:pt x="1071" y="3420"/>
                    <a:pt x="908" y="2862"/>
                    <a:pt x="1187" y="2420"/>
                  </a:cubicBezTo>
                  <a:cubicBezTo>
                    <a:pt x="1221" y="2365"/>
                    <a:pt x="1271" y="2343"/>
                    <a:pt x="1321" y="2343"/>
                  </a:cubicBezTo>
                  <a:close/>
                  <a:moveTo>
                    <a:pt x="1217" y="9025"/>
                  </a:moveTo>
                  <a:cubicBezTo>
                    <a:pt x="1327" y="9025"/>
                    <a:pt x="1439" y="9109"/>
                    <a:pt x="1396" y="9236"/>
                  </a:cubicBezTo>
                  <a:cubicBezTo>
                    <a:pt x="1233" y="9655"/>
                    <a:pt x="1257" y="10097"/>
                    <a:pt x="1420" y="10492"/>
                  </a:cubicBezTo>
                  <a:cubicBezTo>
                    <a:pt x="1484" y="10637"/>
                    <a:pt x="1360" y="10770"/>
                    <a:pt x="1246" y="10770"/>
                  </a:cubicBezTo>
                  <a:cubicBezTo>
                    <a:pt x="1195" y="10770"/>
                    <a:pt x="1146" y="10743"/>
                    <a:pt x="1117" y="10678"/>
                  </a:cubicBezTo>
                  <a:cubicBezTo>
                    <a:pt x="908" y="10190"/>
                    <a:pt x="885" y="9655"/>
                    <a:pt x="1047" y="9143"/>
                  </a:cubicBezTo>
                  <a:cubicBezTo>
                    <a:pt x="1075" y="9060"/>
                    <a:pt x="1146" y="9025"/>
                    <a:pt x="1217" y="9025"/>
                  </a:cubicBezTo>
                  <a:close/>
                  <a:moveTo>
                    <a:pt x="1326" y="17278"/>
                  </a:moveTo>
                  <a:cubicBezTo>
                    <a:pt x="1454" y="17278"/>
                    <a:pt x="1588" y="17409"/>
                    <a:pt x="1489" y="17541"/>
                  </a:cubicBezTo>
                  <a:cubicBezTo>
                    <a:pt x="1187" y="17937"/>
                    <a:pt x="1257" y="18495"/>
                    <a:pt x="1629" y="18844"/>
                  </a:cubicBezTo>
                  <a:cubicBezTo>
                    <a:pt x="1755" y="18970"/>
                    <a:pt x="1630" y="19152"/>
                    <a:pt x="1492" y="19152"/>
                  </a:cubicBezTo>
                  <a:cubicBezTo>
                    <a:pt x="1451" y="19152"/>
                    <a:pt x="1410" y="19136"/>
                    <a:pt x="1373" y="19100"/>
                  </a:cubicBezTo>
                  <a:cubicBezTo>
                    <a:pt x="885" y="18634"/>
                    <a:pt x="815" y="17913"/>
                    <a:pt x="1187" y="17355"/>
                  </a:cubicBezTo>
                  <a:cubicBezTo>
                    <a:pt x="1221" y="17300"/>
                    <a:pt x="1273" y="17278"/>
                    <a:pt x="1326" y="17278"/>
                  </a:cubicBezTo>
                  <a:close/>
                  <a:moveTo>
                    <a:pt x="2117" y="0"/>
                  </a:moveTo>
                  <a:cubicBezTo>
                    <a:pt x="1606" y="652"/>
                    <a:pt x="954" y="1140"/>
                    <a:pt x="652" y="1954"/>
                  </a:cubicBezTo>
                  <a:cubicBezTo>
                    <a:pt x="24" y="9027"/>
                    <a:pt x="0" y="16169"/>
                    <a:pt x="605" y="23264"/>
                  </a:cubicBezTo>
                  <a:cubicBezTo>
                    <a:pt x="687" y="23265"/>
                    <a:pt x="770" y="23266"/>
                    <a:pt x="852" y="23266"/>
                  </a:cubicBezTo>
                  <a:cubicBezTo>
                    <a:pt x="2167" y="23266"/>
                    <a:pt x="3489" y="23081"/>
                    <a:pt x="4583" y="22380"/>
                  </a:cubicBezTo>
                  <a:cubicBezTo>
                    <a:pt x="4444" y="21403"/>
                    <a:pt x="4351" y="20426"/>
                    <a:pt x="4258" y="19449"/>
                  </a:cubicBezTo>
                  <a:cubicBezTo>
                    <a:pt x="3816" y="13563"/>
                    <a:pt x="3886" y="7631"/>
                    <a:pt x="4072" y="1722"/>
                  </a:cubicBezTo>
                  <a:lnTo>
                    <a:pt x="4072" y="1722"/>
                  </a:lnTo>
                  <a:cubicBezTo>
                    <a:pt x="3979" y="1978"/>
                    <a:pt x="3886" y="2234"/>
                    <a:pt x="3769" y="2466"/>
                  </a:cubicBezTo>
                  <a:cubicBezTo>
                    <a:pt x="3769" y="2489"/>
                    <a:pt x="3746" y="2513"/>
                    <a:pt x="3723" y="2536"/>
                  </a:cubicBezTo>
                  <a:cubicBezTo>
                    <a:pt x="3688" y="2571"/>
                    <a:pt x="3647" y="2588"/>
                    <a:pt x="3606" y="2588"/>
                  </a:cubicBezTo>
                  <a:cubicBezTo>
                    <a:pt x="3566" y="2588"/>
                    <a:pt x="3525" y="2571"/>
                    <a:pt x="3490" y="2536"/>
                  </a:cubicBezTo>
                  <a:cubicBezTo>
                    <a:pt x="3490" y="2536"/>
                    <a:pt x="3467" y="2513"/>
                    <a:pt x="3467" y="2489"/>
                  </a:cubicBezTo>
                  <a:cubicBezTo>
                    <a:pt x="2815" y="1768"/>
                    <a:pt x="2699" y="745"/>
                    <a:pt x="21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41"/>
            <p:cNvSpPr/>
            <p:nvPr/>
          </p:nvSpPr>
          <p:spPr>
            <a:xfrm>
              <a:off x="620225" y="2477700"/>
              <a:ext cx="307675" cy="69550"/>
            </a:xfrm>
            <a:custGeom>
              <a:rect b="b" l="l" r="r" t="t"/>
              <a:pathLst>
                <a:path extrusionOk="0" h="2782" w="12307">
                  <a:moveTo>
                    <a:pt x="6572" y="1251"/>
                  </a:moveTo>
                  <a:cubicBezTo>
                    <a:pt x="6660" y="1251"/>
                    <a:pt x="6747" y="1315"/>
                    <a:pt x="6747" y="1443"/>
                  </a:cubicBezTo>
                  <a:cubicBezTo>
                    <a:pt x="6747" y="1536"/>
                    <a:pt x="6677" y="2047"/>
                    <a:pt x="6747" y="2117"/>
                  </a:cubicBezTo>
                  <a:cubicBezTo>
                    <a:pt x="6789" y="2159"/>
                    <a:pt x="6914" y="2168"/>
                    <a:pt x="7043" y="2168"/>
                  </a:cubicBezTo>
                  <a:cubicBezTo>
                    <a:pt x="7129" y="2168"/>
                    <a:pt x="7217" y="2164"/>
                    <a:pt x="7282" y="2164"/>
                  </a:cubicBezTo>
                  <a:lnTo>
                    <a:pt x="7910" y="2164"/>
                  </a:lnTo>
                  <a:cubicBezTo>
                    <a:pt x="7916" y="2164"/>
                    <a:pt x="7935" y="2164"/>
                    <a:pt x="7964" y="2164"/>
                  </a:cubicBezTo>
                  <a:cubicBezTo>
                    <a:pt x="8166" y="2164"/>
                    <a:pt x="8835" y="2146"/>
                    <a:pt x="8631" y="1861"/>
                  </a:cubicBezTo>
                  <a:cubicBezTo>
                    <a:pt x="8551" y="1733"/>
                    <a:pt x="8669" y="1616"/>
                    <a:pt x="8796" y="1616"/>
                  </a:cubicBezTo>
                  <a:cubicBezTo>
                    <a:pt x="8854" y="1616"/>
                    <a:pt x="8913" y="1640"/>
                    <a:pt x="8957" y="1699"/>
                  </a:cubicBezTo>
                  <a:cubicBezTo>
                    <a:pt x="9097" y="1908"/>
                    <a:pt x="9050" y="2210"/>
                    <a:pt x="8841" y="2373"/>
                  </a:cubicBezTo>
                  <a:cubicBezTo>
                    <a:pt x="8657" y="2515"/>
                    <a:pt x="8413" y="2536"/>
                    <a:pt x="8176" y="2536"/>
                  </a:cubicBezTo>
                  <a:cubicBezTo>
                    <a:pt x="8076" y="2536"/>
                    <a:pt x="7977" y="2532"/>
                    <a:pt x="7885" y="2532"/>
                  </a:cubicBezTo>
                  <a:cubicBezTo>
                    <a:pt x="7837" y="2532"/>
                    <a:pt x="7791" y="2533"/>
                    <a:pt x="7747" y="2536"/>
                  </a:cubicBezTo>
                  <a:lnTo>
                    <a:pt x="6956" y="2536"/>
                  </a:lnTo>
                  <a:cubicBezTo>
                    <a:pt x="6921" y="2542"/>
                    <a:pt x="6885" y="2545"/>
                    <a:pt x="6848" y="2545"/>
                  </a:cubicBezTo>
                  <a:cubicBezTo>
                    <a:pt x="6738" y="2545"/>
                    <a:pt x="6625" y="2519"/>
                    <a:pt x="6538" y="2466"/>
                  </a:cubicBezTo>
                  <a:cubicBezTo>
                    <a:pt x="6258" y="2257"/>
                    <a:pt x="6398" y="1722"/>
                    <a:pt x="6398" y="1443"/>
                  </a:cubicBezTo>
                  <a:cubicBezTo>
                    <a:pt x="6398" y="1315"/>
                    <a:pt x="6485" y="1251"/>
                    <a:pt x="6572" y="1251"/>
                  </a:cubicBezTo>
                  <a:close/>
                  <a:moveTo>
                    <a:pt x="722" y="0"/>
                  </a:moveTo>
                  <a:lnTo>
                    <a:pt x="0" y="1745"/>
                  </a:lnTo>
                  <a:cubicBezTo>
                    <a:pt x="1931" y="2420"/>
                    <a:pt x="4048" y="2652"/>
                    <a:pt x="6095" y="2745"/>
                  </a:cubicBezTo>
                  <a:cubicBezTo>
                    <a:pt x="6531" y="2770"/>
                    <a:pt x="6967" y="2782"/>
                    <a:pt x="7403" y="2782"/>
                  </a:cubicBezTo>
                  <a:cubicBezTo>
                    <a:pt x="9044" y="2782"/>
                    <a:pt x="10690" y="2611"/>
                    <a:pt x="12307" y="2280"/>
                  </a:cubicBezTo>
                  <a:cubicBezTo>
                    <a:pt x="12167" y="1605"/>
                    <a:pt x="12051" y="954"/>
                    <a:pt x="11958" y="279"/>
                  </a:cubicBezTo>
                  <a:cubicBezTo>
                    <a:pt x="10838" y="931"/>
                    <a:pt x="9491" y="1115"/>
                    <a:pt x="8174" y="1115"/>
                  </a:cubicBezTo>
                  <a:cubicBezTo>
                    <a:pt x="7657" y="1115"/>
                    <a:pt x="7145" y="1086"/>
                    <a:pt x="6654" y="1047"/>
                  </a:cubicBezTo>
                  <a:cubicBezTo>
                    <a:pt x="4653" y="861"/>
                    <a:pt x="2676" y="512"/>
                    <a:pt x="7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41"/>
            <p:cNvSpPr/>
            <p:nvPr/>
          </p:nvSpPr>
          <p:spPr>
            <a:xfrm>
              <a:off x="705725" y="1723950"/>
              <a:ext cx="171000" cy="230925"/>
            </a:xfrm>
            <a:custGeom>
              <a:rect b="b" l="l" r="r" t="t"/>
              <a:pathLst>
                <a:path extrusionOk="0" h="9237" w="6840">
                  <a:moveTo>
                    <a:pt x="2494" y="2966"/>
                  </a:moveTo>
                  <a:cubicBezTo>
                    <a:pt x="2551" y="2966"/>
                    <a:pt x="2609" y="2991"/>
                    <a:pt x="2652" y="3048"/>
                  </a:cubicBezTo>
                  <a:cubicBezTo>
                    <a:pt x="2931" y="3467"/>
                    <a:pt x="3373" y="3746"/>
                    <a:pt x="3908" y="3816"/>
                  </a:cubicBezTo>
                  <a:cubicBezTo>
                    <a:pt x="4134" y="3838"/>
                    <a:pt x="4141" y="4189"/>
                    <a:pt x="3929" y="4189"/>
                  </a:cubicBezTo>
                  <a:cubicBezTo>
                    <a:pt x="3922" y="4189"/>
                    <a:pt x="3916" y="4189"/>
                    <a:pt x="3908" y="4188"/>
                  </a:cubicBezTo>
                  <a:cubicBezTo>
                    <a:pt x="3257" y="4118"/>
                    <a:pt x="2675" y="3746"/>
                    <a:pt x="2327" y="3234"/>
                  </a:cubicBezTo>
                  <a:cubicBezTo>
                    <a:pt x="2246" y="3089"/>
                    <a:pt x="2366" y="2966"/>
                    <a:pt x="2494" y="2966"/>
                  </a:cubicBezTo>
                  <a:close/>
                  <a:moveTo>
                    <a:pt x="0" y="0"/>
                  </a:moveTo>
                  <a:cubicBezTo>
                    <a:pt x="116" y="466"/>
                    <a:pt x="210" y="954"/>
                    <a:pt x="279" y="1443"/>
                  </a:cubicBezTo>
                  <a:cubicBezTo>
                    <a:pt x="303" y="1489"/>
                    <a:pt x="326" y="1559"/>
                    <a:pt x="279" y="1629"/>
                  </a:cubicBezTo>
                  <a:cubicBezTo>
                    <a:pt x="349" y="2210"/>
                    <a:pt x="372" y="2792"/>
                    <a:pt x="372" y="3397"/>
                  </a:cubicBezTo>
                  <a:cubicBezTo>
                    <a:pt x="256" y="4956"/>
                    <a:pt x="1094" y="6444"/>
                    <a:pt x="2513" y="7166"/>
                  </a:cubicBezTo>
                  <a:lnTo>
                    <a:pt x="2536" y="7189"/>
                  </a:lnTo>
                  <a:cubicBezTo>
                    <a:pt x="2536" y="7212"/>
                    <a:pt x="2559" y="7212"/>
                    <a:pt x="2559" y="7235"/>
                  </a:cubicBezTo>
                  <a:cubicBezTo>
                    <a:pt x="3141" y="7887"/>
                    <a:pt x="3722" y="8561"/>
                    <a:pt x="4327" y="9236"/>
                  </a:cubicBezTo>
                  <a:cubicBezTo>
                    <a:pt x="4490" y="8887"/>
                    <a:pt x="4699" y="8561"/>
                    <a:pt x="4955" y="8282"/>
                  </a:cubicBezTo>
                  <a:cubicBezTo>
                    <a:pt x="5235" y="7933"/>
                    <a:pt x="5583" y="7654"/>
                    <a:pt x="5863" y="7282"/>
                  </a:cubicBezTo>
                  <a:cubicBezTo>
                    <a:pt x="6421" y="6305"/>
                    <a:pt x="6840" y="5165"/>
                    <a:pt x="6793" y="4025"/>
                  </a:cubicBezTo>
                  <a:cubicBezTo>
                    <a:pt x="6467" y="2908"/>
                    <a:pt x="6328" y="1745"/>
                    <a:pt x="6351" y="582"/>
                  </a:cubicBezTo>
                  <a:lnTo>
                    <a:pt x="6351" y="582"/>
                  </a:lnTo>
                  <a:cubicBezTo>
                    <a:pt x="5801" y="1551"/>
                    <a:pt x="5000" y="2311"/>
                    <a:pt x="3812" y="2311"/>
                  </a:cubicBezTo>
                  <a:cubicBezTo>
                    <a:pt x="3745" y="2311"/>
                    <a:pt x="3676" y="2309"/>
                    <a:pt x="3606" y="2304"/>
                  </a:cubicBezTo>
                  <a:cubicBezTo>
                    <a:pt x="2210" y="2234"/>
                    <a:pt x="931" y="1187"/>
                    <a:pt x="0" y="0"/>
                  </a:cubicBezTo>
                  <a:close/>
                </a:path>
              </a:pathLst>
            </a:custGeom>
            <a:solidFill>
              <a:srgbClr val="F9C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41"/>
            <p:cNvSpPr/>
            <p:nvPr/>
          </p:nvSpPr>
          <p:spPr>
            <a:xfrm>
              <a:off x="895900" y="1560525"/>
              <a:ext cx="19800" cy="77950"/>
            </a:xfrm>
            <a:custGeom>
              <a:rect b="b" l="l" r="r" t="t"/>
              <a:pathLst>
                <a:path extrusionOk="0" h="3118" w="792">
                  <a:moveTo>
                    <a:pt x="489" y="0"/>
                  </a:moveTo>
                  <a:cubicBezTo>
                    <a:pt x="233" y="0"/>
                    <a:pt x="140" y="582"/>
                    <a:pt x="93" y="815"/>
                  </a:cubicBezTo>
                  <a:lnTo>
                    <a:pt x="93" y="908"/>
                  </a:lnTo>
                  <a:cubicBezTo>
                    <a:pt x="150" y="865"/>
                    <a:pt x="212" y="847"/>
                    <a:pt x="274" y="847"/>
                  </a:cubicBezTo>
                  <a:cubicBezTo>
                    <a:pt x="417" y="847"/>
                    <a:pt x="557" y="948"/>
                    <a:pt x="605" y="1094"/>
                  </a:cubicBezTo>
                  <a:cubicBezTo>
                    <a:pt x="698" y="1466"/>
                    <a:pt x="698" y="1861"/>
                    <a:pt x="605" y="2234"/>
                  </a:cubicBezTo>
                  <a:cubicBezTo>
                    <a:pt x="587" y="2324"/>
                    <a:pt x="523" y="2362"/>
                    <a:pt x="455" y="2362"/>
                  </a:cubicBezTo>
                  <a:cubicBezTo>
                    <a:pt x="347" y="2362"/>
                    <a:pt x="228" y="2269"/>
                    <a:pt x="256" y="2141"/>
                  </a:cubicBezTo>
                  <a:cubicBezTo>
                    <a:pt x="303" y="1908"/>
                    <a:pt x="326" y="1675"/>
                    <a:pt x="303" y="1466"/>
                  </a:cubicBezTo>
                  <a:cubicBezTo>
                    <a:pt x="303" y="1373"/>
                    <a:pt x="280" y="1303"/>
                    <a:pt x="280" y="1210"/>
                  </a:cubicBezTo>
                  <a:cubicBezTo>
                    <a:pt x="263" y="1226"/>
                    <a:pt x="247" y="1243"/>
                    <a:pt x="238" y="1243"/>
                  </a:cubicBezTo>
                  <a:cubicBezTo>
                    <a:pt x="235" y="1243"/>
                    <a:pt x="233" y="1240"/>
                    <a:pt x="233" y="1233"/>
                  </a:cubicBezTo>
                  <a:cubicBezTo>
                    <a:pt x="210" y="1280"/>
                    <a:pt x="163" y="1280"/>
                    <a:pt x="117" y="1280"/>
                  </a:cubicBezTo>
                  <a:cubicBezTo>
                    <a:pt x="117" y="1885"/>
                    <a:pt x="70" y="2513"/>
                    <a:pt x="0" y="3118"/>
                  </a:cubicBezTo>
                  <a:cubicBezTo>
                    <a:pt x="582" y="3048"/>
                    <a:pt x="745" y="2280"/>
                    <a:pt x="768" y="1861"/>
                  </a:cubicBezTo>
                  <a:cubicBezTo>
                    <a:pt x="791" y="1443"/>
                    <a:pt x="768" y="1024"/>
                    <a:pt x="745" y="605"/>
                  </a:cubicBezTo>
                  <a:cubicBezTo>
                    <a:pt x="745" y="442"/>
                    <a:pt x="768" y="0"/>
                    <a:pt x="489" y="0"/>
                  </a:cubicBezTo>
                  <a:close/>
                </a:path>
              </a:pathLst>
            </a:custGeom>
            <a:solidFill>
              <a:srgbClr val="FFDC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41"/>
            <p:cNvSpPr/>
            <p:nvPr/>
          </p:nvSpPr>
          <p:spPr>
            <a:xfrm>
              <a:off x="485875" y="4016775"/>
              <a:ext cx="314075" cy="141725"/>
            </a:xfrm>
            <a:custGeom>
              <a:rect b="b" l="l" r="r" t="t"/>
              <a:pathLst>
                <a:path extrusionOk="0" h="5669" w="12563">
                  <a:moveTo>
                    <a:pt x="5027" y="2118"/>
                  </a:moveTo>
                  <a:cubicBezTo>
                    <a:pt x="5048" y="2118"/>
                    <a:pt x="5071" y="2123"/>
                    <a:pt x="5095" y="2133"/>
                  </a:cubicBezTo>
                  <a:lnTo>
                    <a:pt x="5398" y="2250"/>
                  </a:lnTo>
                  <a:cubicBezTo>
                    <a:pt x="5583" y="2332"/>
                    <a:pt x="5531" y="2614"/>
                    <a:pt x="5372" y="2614"/>
                  </a:cubicBezTo>
                  <a:cubicBezTo>
                    <a:pt x="5352" y="2614"/>
                    <a:pt x="5329" y="2610"/>
                    <a:pt x="5305" y="2599"/>
                  </a:cubicBezTo>
                  <a:lnTo>
                    <a:pt x="5002" y="2482"/>
                  </a:lnTo>
                  <a:cubicBezTo>
                    <a:pt x="4817" y="2400"/>
                    <a:pt x="4868" y="2118"/>
                    <a:pt x="5027" y="2118"/>
                  </a:cubicBezTo>
                  <a:close/>
                  <a:moveTo>
                    <a:pt x="4131" y="2496"/>
                  </a:moveTo>
                  <a:cubicBezTo>
                    <a:pt x="4149" y="2496"/>
                    <a:pt x="4168" y="2499"/>
                    <a:pt x="4188" y="2506"/>
                  </a:cubicBezTo>
                  <a:cubicBezTo>
                    <a:pt x="4397" y="2575"/>
                    <a:pt x="4583" y="2715"/>
                    <a:pt x="4723" y="2901"/>
                  </a:cubicBezTo>
                  <a:cubicBezTo>
                    <a:pt x="4819" y="3029"/>
                    <a:pt x="4695" y="3146"/>
                    <a:pt x="4563" y="3146"/>
                  </a:cubicBezTo>
                  <a:cubicBezTo>
                    <a:pt x="4503" y="3146"/>
                    <a:pt x="4441" y="3122"/>
                    <a:pt x="4397" y="3064"/>
                  </a:cubicBezTo>
                  <a:cubicBezTo>
                    <a:pt x="4327" y="2971"/>
                    <a:pt x="4234" y="2878"/>
                    <a:pt x="4095" y="2855"/>
                  </a:cubicBezTo>
                  <a:cubicBezTo>
                    <a:pt x="3905" y="2770"/>
                    <a:pt x="3964" y="2496"/>
                    <a:pt x="4131" y="2496"/>
                  </a:cubicBezTo>
                  <a:close/>
                  <a:moveTo>
                    <a:pt x="2748" y="3086"/>
                  </a:moveTo>
                  <a:cubicBezTo>
                    <a:pt x="2755" y="3086"/>
                    <a:pt x="2762" y="3087"/>
                    <a:pt x="2769" y="3087"/>
                  </a:cubicBezTo>
                  <a:cubicBezTo>
                    <a:pt x="3420" y="3134"/>
                    <a:pt x="4025" y="3483"/>
                    <a:pt x="4397" y="4041"/>
                  </a:cubicBezTo>
                  <a:cubicBezTo>
                    <a:pt x="4496" y="4173"/>
                    <a:pt x="4374" y="4304"/>
                    <a:pt x="4244" y="4304"/>
                  </a:cubicBezTo>
                  <a:cubicBezTo>
                    <a:pt x="4191" y="4304"/>
                    <a:pt x="4136" y="4282"/>
                    <a:pt x="4095" y="4227"/>
                  </a:cubicBezTo>
                  <a:cubicBezTo>
                    <a:pt x="3792" y="3762"/>
                    <a:pt x="3304" y="3483"/>
                    <a:pt x="2769" y="3436"/>
                  </a:cubicBezTo>
                  <a:cubicBezTo>
                    <a:pt x="2543" y="3436"/>
                    <a:pt x="2536" y="3086"/>
                    <a:pt x="2748" y="3086"/>
                  </a:cubicBezTo>
                  <a:close/>
                  <a:moveTo>
                    <a:pt x="8722" y="3573"/>
                  </a:moveTo>
                  <a:cubicBezTo>
                    <a:pt x="8752" y="3573"/>
                    <a:pt x="8785" y="3581"/>
                    <a:pt x="8817" y="3599"/>
                  </a:cubicBezTo>
                  <a:cubicBezTo>
                    <a:pt x="9282" y="3869"/>
                    <a:pt x="9805" y="4013"/>
                    <a:pt x="10336" y="4013"/>
                  </a:cubicBezTo>
                  <a:cubicBezTo>
                    <a:pt x="10629" y="4013"/>
                    <a:pt x="10924" y="3969"/>
                    <a:pt x="11214" y="3878"/>
                  </a:cubicBezTo>
                  <a:cubicBezTo>
                    <a:pt x="11228" y="3875"/>
                    <a:pt x="11242" y="3874"/>
                    <a:pt x="11255" y="3874"/>
                  </a:cubicBezTo>
                  <a:cubicBezTo>
                    <a:pt x="11457" y="3874"/>
                    <a:pt x="11525" y="4184"/>
                    <a:pt x="11307" y="4227"/>
                  </a:cubicBezTo>
                  <a:cubicBezTo>
                    <a:pt x="10983" y="4327"/>
                    <a:pt x="10653" y="4376"/>
                    <a:pt x="10326" y="4376"/>
                  </a:cubicBezTo>
                  <a:cubicBezTo>
                    <a:pt x="9737" y="4376"/>
                    <a:pt x="9155" y="4216"/>
                    <a:pt x="8631" y="3901"/>
                  </a:cubicBezTo>
                  <a:cubicBezTo>
                    <a:pt x="8455" y="3803"/>
                    <a:pt x="8559" y="3573"/>
                    <a:pt x="8722" y="3573"/>
                  </a:cubicBezTo>
                  <a:close/>
                  <a:moveTo>
                    <a:pt x="8074" y="3450"/>
                  </a:moveTo>
                  <a:cubicBezTo>
                    <a:pt x="8227" y="3450"/>
                    <a:pt x="8287" y="3745"/>
                    <a:pt x="8096" y="3808"/>
                  </a:cubicBezTo>
                  <a:cubicBezTo>
                    <a:pt x="6793" y="4320"/>
                    <a:pt x="5421" y="5018"/>
                    <a:pt x="4025" y="5204"/>
                  </a:cubicBezTo>
                  <a:cubicBezTo>
                    <a:pt x="3794" y="5233"/>
                    <a:pt x="3561" y="5247"/>
                    <a:pt x="3328" y="5247"/>
                  </a:cubicBezTo>
                  <a:cubicBezTo>
                    <a:pt x="2411" y="5247"/>
                    <a:pt x="1491" y="5031"/>
                    <a:pt x="675" y="4623"/>
                  </a:cubicBezTo>
                  <a:cubicBezTo>
                    <a:pt x="497" y="4543"/>
                    <a:pt x="605" y="4295"/>
                    <a:pt x="756" y="4295"/>
                  </a:cubicBezTo>
                  <a:cubicBezTo>
                    <a:pt x="783" y="4295"/>
                    <a:pt x="810" y="4303"/>
                    <a:pt x="838" y="4320"/>
                  </a:cubicBezTo>
                  <a:cubicBezTo>
                    <a:pt x="1623" y="4695"/>
                    <a:pt x="2381" y="4844"/>
                    <a:pt x="3126" y="4844"/>
                  </a:cubicBezTo>
                  <a:cubicBezTo>
                    <a:pt x="4784" y="4844"/>
                    <a:pt x="6372" y="4102"/>
                    <a:pt x="8026" y="3459"/>
                  </a:cubicBezTo>
                  <a:cubicBezTo>
                    <a:pt x="8043" y="3453"/>
                    <a:pt x="8059" y="3450"/>
                    <a:pt x="8074" y="3450"/>
                  </a:cubicBezTo>
                  <a:close/>
                  <a:moveTo>
                    <a:pt x="7411" y="0"/>
                  </a:moveTo>
                  <a:cubicBezTo>
                    <a:pt x="7183" y="0"/>
                    <a:pt x="7149" y="150"/>
                    <a:pt x="6933" y="365"/>
                  </a:cubicBezTo>
                  <a:cubicBezTo>
                    <a:pt x="6700" y="575"/>
                    <a:pt x="6468" y="784"/>
                    <a:pt x="6212" y="970"/>
                  </a:cubicBezTo>
                  <a:cubicBezTo>
                    <a:pt x="4909" y="1947"/>
                    <a:pt x="3374" y="2413"/>
                    <a:pt x="1931" y="3064"/>
                  </a:cubicBezTo>
                  <a:cubicBezTo>
                    <a:pt x="1559" y="3227"/>
                    <a:pt x="1187" y="3413"/>
                    <a:pt x="861" y="3622"/>
                  </a:cubicBezTo>
                  <a:cubicBezTo>
                    <a:pt x="629" y="3762"/>
                    <a:pt x="117" y="4064"/>
                    <a:pt x="70" y="4320"/>
                  </a:cubicBezTo>
                  <a:cubicBezTo>
                    <a:pt x="0" y="4762"/>
                    <a:pt x="233" y="5181"/>
                    <a:pt x="652" y="5321"/>
                  </a:cubicBezTo>
                  <a:cubicBezTo>
                    <a:pt x="1352" y="5560"/>
                    <a:pt x="2081" y="5668"/>
                    <a:pt x="2816" y="5668"/>
                  </a:cubicBezTo>
                  <a:cubicBezTo>
                    <a:pt x="3010" y="5668"/>
                    <a:pt x="3203" y="5661"/>
                    <a:pt x="3397" y="5646"/>
                  </a:cubicBezTo>
                  <a:cubicBezTo>
                    <a:pt x="5095" y="5530"/>
                    <a:pt x="6747" y="5041"/>
                    <a:pt x="8352" y="4506"/>
                  </a:cubicBezTo>
                  <a:lnTo>
                    <a:pt x="8375" y="4506"/>
                  </a:lnTo>
                  <a:cubicBezTo>
                    <a:pt x="8387" y="4495"/>
                    <a:pt x="8399" y="4489"/>
                    <a:pt x="8413" y="4489"/>
                  </a:cubicBezTo>
                  <a:cubicBezTo>
                    <a:pt x="8428" y="4489"/>
                    <a:pt x="8445" y="4495"/>
                    <a:pt x="8468" y="4506"/>
                  </a:cubicBezTo>
                  <a:cubicBezTo>
                    <a:pt x="9090" y="4675"/>
                    <a:pt x="9755" y="4807"/>
                    <a:pt x="10407" y="4807"/>
                  </a:cubicBezTo>
                  <a:cubicBezTo>
                    <a:pt x="10926" y="4807"/>
                    <a:pt x="11437" y="4723"/>
                    <a:pt x="11912" y="4506"/>
                  </a:cubicBezTo>
                  <a:cubicBezTo>
                    <a:pt x="12493" y="4227"/>
                    <a:pt x="12563" y="3925"/>
                    <a:pt x="12563" y="3320"/>
                  </a:cubicBezTo>
                  <a:cubicBezTo>
                    <a:pt x="12563" y="2971"/>
                    <a:pt x="12563" y="2296"/>
                    <a:pt x="12260" y="2017"/>
                  </a:cubicBezTo>
                  <a:cubicBezTo>
                    <a:pt x="11824" y="2224"/>
                    <a:pt x="11351" y="2316"/>
                    <a:pt x="10875" y="2316"/>
                  </a:cubicBezTo>
                  <a:cubicBezTo>
                    <a:pt x="9955" y="2316"/>
                    <a:pt x="9018" y="1972"/>
                    <a:pt x="8282" y="1436"/>
                  </a:cubicBezTo>
                  <a:cubicBezTo>
                    <a:pt x="8259" y="1436"/>
                    <a:pt x="8236" y="1412"/>
                    <a:pt x="8213" y="1389"/>
                  </a:cubicBezTo>
                  <a:cubicBezTo>
                    <a:pt x="8003" y="1133"/>
                    <a:pt x="8073" y="738"/>
                    <a:pt x="7980" y="435"/>
                  </a:cubicBezTo>
                  <a:cubicBezTo>
                    <a:pt x="7887" y="133"/>
                    <a:pt x="7887" y="86"/>
                    <a:pt x="7561" y="16"/>
                  </a:cubicBezTo>
                  <a:cubicBezTo>
                    <a:pt x="7503" y="5"/>
                    <a:pt x="7453" y="0"/>
                    <a:pt x="7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41"/>
            <p:cNvSpPr/>
            <p:nvPr/>
          </p:nvSpPr>
          <p:spPr>
            <a:xfrm>
              <a:off x="1281500" y="1729525"/>
              <a:ext cx="230450" cy="292800"/>
            </a:xfrm>
            <a:custGeom>
              <a:rect b="b" l="l" r="r" t="t"/>
              <a:pathLst>
                <a:path extrusionOk="0" h="11712" w="9218">
                  <a:moveTo>
                    <a:pt x="5118" y="103"/>
                  </a:moveTo>
                  <a:lnTo>
                    <a:pt x="5118" y="103"/>
                  </a:lnTo>
                  <a:cubicBezTo>
                    <a:pt x="5117" y="104"/>
                    <a:pt x="5115" y="105"/>
                    <a:pt x="5114" y="106"/>
                  </a:cubicBezTo>
                  <a:lnTo>
                    <a:pt x="5114" y="106"/>
                  </a:lnTo>
                  <a:cubicBezTo>
                    <a:pt x="5115" y="105"/>
                    <a:pt x="5117" y="104"/>
                    <a:pt x="5118" y="103"/>
                  </a:cubicBezTo>
                  <a:close/>
                  <a:moveTo>
                    <a:pt x="3151" y="6751"/>
                  </a:moveTo>
                  <a:cubicBezTo>
                    <a:pt x="3188" y="6751"/>
                    <a:pt x="3226" y="6766"/>
                    <a:pt x="3257" y="6803"/>
                  </a:cubicBezTo>
                  <a:cubicBezTo>
                    <a:pt x="3769" y="7431"/>
                    <a:pt x="3885" y="8292"/>
                    <a:pt x="3606" y="9036"/>
                  </a:cubicBezTo>
                  <a:cubicBezTo>
                    <a:pt x="3570" y="9119"/>
                    <a:pt x="3493" y="9154"/>
                    <a:pt x="3420" y="9154"/>
                  </a:cubicBezTo>
                  <a:cubicBezTo>
                    <a:pt x="3307" y="9154"/>
                    <a:pt x="3201" y="9070"/>
                    <a:pt x="3257" y="8943"/>
                  </a:cubicBezTo>
                  <a:cubicBezTo>
                    <a:pt x="3513" y="8315"/>
                    <a:pt x="3420" y="7594"/>
                    <a:pt x="3001" y="7059"/>
                  </a:cubicBezTo>
                  <a:cubicBezTo>
                    <a:pt x="2893" y="6933"/>
                    <a:pt x="3022" y="6751"/>
                    <a:pt x="3151" y="6751"/>
                  </a:cubicBezTo>
                  <a:close/>
                  <a:moveTo>
                    <a:pt x="2512" y="1"/>
                  </a:moveTo>
                  <a:cubicBezTo>
                    <a:pt x="2481" y="1"/>
                    <a:pt x="2441" y="56"/>
                    <a:pt x="2373" y="173"/>
                  </a:cubicBezTo>
                  <a:cubicBezTo>
                    <a:pt x="1978" y="778"/>
                    <a:pt x="2024" y="1941"/>
                    <a:pt x="1931" y="2639"/>
                  </a:cubicBezTo>
                  <a:cubicBezTo>
                    <a:pt x="1792" y="3569"/>
                    <a:pt x="1675" y="4523"/>
                    <a:pt x="1443" y="5454"/>
                  </a:cubicBezTo>
                  <a:cubicBezTo>
                    <a:pt x="1629" y="5849"/>
                    <a:pt x="1955" y="6152"/>
                    <a:pt x="2350" y="6315"/>
                  </a:cubicBezTo>
                  <a:cubicBezTo>
                    <a:pt x="2541" y="6378"/>
                    <a:pt x="2500" y="6673"/>
                    <a:pt x="2316" y="6673"/>
                  </a:cubicBezTo>
                  <a:cubicBezTo>
                    <a:pt x="2298" y="6673"/>
                    <a:pt x="2278" y="6670"/>
                    <a:pt x="2257" y="6664"/>
                  </a:cubicBezTo>
                  <a:cubicBezTo>
                    <a:pt x="1606" y="6408"/>
                    <a:pt x="1117" y="5873"/>
                    <a:pt x="908" y="5198"/>
                  </a:cubicBezTo>
                  <a:cubicBezTo>
                    <a:pt x="838" y="4872"/>
                    <a:pt x="861" y="4547"/>
                    <a:pt x="768" y="4221"/>
                  </a:cubicBezTo>
                  <a:cubicBezTo>
                    <a:pt x="717" y="3981"/>
                    <a:pt x="325" y="3350"/>
                    <a:pt x="122" y="3350"/>
                  </a:cubicBezTo>
                  <a:cubicBezTo>
                    <a:pt x="49" y="3350"/>
                    <a:pt x="0" y="3431"/>
                    <a:pt x="0" y="3639"/>
                  </a:cubicBezTo>
                  <a:cubicBezTo>
                    <a:pt x="0" y="4337"/>
                    <a:pt x="373" y="5058"/>
                    <a:pt x="419" y="5803"/>
                  </a:cubicBezTo>
                  <a:cubicBezTo>
                    <a:pt x="442" y="6943"/>
                    <a:pt x="791" y="8059"/>
                    <a:pt x="1419" y="9036"/>
                  </a:cubicBezTo>
                  <a:cubicBezTo>
                    <a:pt x="1419" y="9036"/>
                    <a:pt x="1443" y="9060"/>
                    <a:pt x="1443" y="9083"/>
                  </a:cubicBezTo>
                  <a:cubicBezTo>
                    <a:pt x="1443" y="9106"/>
                    <a:pt x="1443" y="9129"/>
                    <a:pt x="1443" y="9176"/>
                  </a:cubicBezTo>
                  <a:cubicBezTo>
                    <a:pt x="1373" y="9571"/>
                    <a:pt x="1257" y="9990"/>
                    <a:pt x="1071" y="10362"/>
                  </a:cubicBezTo>
                  <a:cubicBezTo>
                    <a:pt x="1978" y="10874"/>
                    <a:pt x="2908" y="11340"/>
                    <a:pt x="3885" y="11712"/>
                  </a:cubicBezTo>
                  <a:cubicBezTo>
                    <a:pt x="4002" y="11316"/>
                    <a:pt x="4095" y="10874"/>
                    <a:pt x="4258" y="10479"/>
                  </a:cubicBezTo>
                  <a:cubicBezTo>
                    <a:pt x="4258" y="10479"/>
                    <a:pt x="4258" y="10455"/>
                    <a:pt x="4258" y="10455"/>
                  </a:cubicBezTo>
                  <a:cubicBezTo>
                    <a:pt x="4281" y="10455"/>
                    <a:pt x="4281" y="10432"/>
                    <a:pt x="4281" y="10432"/>
                  </a:cubicBezTo>
                  <a:cubicBezTo>
                    <a:pt x="4304" y="10409"/>
                    <a:pt x="4327" y="10386"/>
                    <a:pt x="4374" y="10362"/>
                  </a:cubicBezTo>
                  <a:cubicBezTo>
                    <a:pt x="5653" y="9920"/>
                    <a:pt x="5537" y="8920"/>
                    <a:pt x="5933" y="7850"/>
                  </a:cubicBezTo>
                  <a:cubicBezTo>
                    <a:pt x="6235" y="7199"/>
                    <a:pt x="6631" y="6594"/>
                    <a:pt x="7142" y="6082"/>
                  </a:cubicBezTo>
                  <a:cubicBezTo>
                    <a:pt x="7422" y="5803"/>
                    <a:pt x="7724" y="5547"/>
                    <a:pt x="8073" y="5361"/>
                  </a:cubicBezTo>
                  <a:cubicBezTo>
                    <a:pt x="8317" y="5183"/>
                    <a:pt x="9218" y="4519"/>
                    <a:pt x="8734" y="4519"/>
                  </a:cubicBezTo>
                  <a:cubicBezTo>
                    <a:pt x="8711" y="4519"/>
                    <a:pt x="8684" y="4520"/>
                    <a:pt x="8655" y="4523"/>
                  </a:cubicBezTo>
                  <a:cubicBezTo>
                    <a:pt x="8236" y="4547"/>
                    <a:pt x="7584" y="5128"/>
                    <a:pt x="7259" y="5337"/>
                  </a:cubicBezTo>
                  <a:cubicBezTo>
                    <a:pt x="6886" y="5570"/>
                    <a:pt x="6491" y="5779"/>
                    <a:pt x="6095" y="5989"/>
                  </a:cubicBezTo>
                  <a:cubicBezTo>
                    <a:pt x="6067" y="5998"/>
                    <a:pt x="6034" y="6004"/>
                    <a:pt x="6002" y="6004"/>
                  </a:cubicBezTo>
                  <a:cubicBezTo>
                    <a:pt x="5957" y="6004"/>
                    <a:pt x="5913" y="5993"/>
                    <a:pt x="5886" y="5966"/>
                  </a:cubicBezTo>
                  <a:cubicBezTo>
                    <a:pt x="5630" y="5640"/>
                    <a:pt x="5979" y="4989"/>
                    <a:pt x="6095" y="4709"/>
                  </a:cubicBezTo>
                  <a:cubicBezTo>
                    <a:pt x="6421" y="3872"/>
                    <a:pt x="6793" y="3081"/>
                    <a:pt x="7096" y="2243"/>
                  </a:cubicBezTo>
                  <a:cubicBezTo>
                    <a:pt x="7189" y="1987"/>
                    <a:pt x="7282" y="1708"/>
                    <a:pt x="7328" y="1452"/>
                  </a:cubicBezTo>
                  <a:cubicBezTo>
                    <a:pt x="7314" y="1447"/>
                    <a:pt x="7299" y="1444"/>
                    <a:pt x="7284" y="1444"/>
                  </a:cubicBezTo>
                  <a:cubicBezTo>
                    <a:pt x="6985" y="1444"/>
                    <a:pt x="6392" y="2439"/>
                    <a:pt x="6282" y="2616"/>
                  </a:cubicBezTo>
                  <a:cubicBezTo>
                    <a:pt x="5793" y="3360"/>
                    <a:pt x="5398" y="4198"/>
                    <a:pt x="4839" y="4895"/>
                  </a:cubicBezTo>
                  <a:cubicBezTo>
                    <a:pt x="4810" y="4924"/>
                    <a:pt x="4764" y="4944"/>
                    <a:pt x="4716" y="4944"/>
                  </a:cubicBezTo>
                  <a:cubicBezTo>
                    <a:pt x="4687" y="4944"/>
                    <a:pt x="4657" y="4936"/>
                    <a:pt x="4630" y="4919"/>
                  </a:cubicBezTo>
                  <a:cubicBezTo>
                    <a:pt x="4258" y="4640"/>
                    <a:pt x="4374" y="4035"/>
                    <a:pt x="4421" y="3616"/>
                  </a:cubicBezTo>
                  <a:cubicBezTo>
                    <a:pt x="4560" y="2755"/>
                    <a:pt x="4793" y="1871"/>
                    <a:pt x="4956" y="1010"/>
                  </a:cubicBezTo>
                  <a:cubicBezTo>
                    <a:pt x="5002" y="778"/>
                    <a:pt x="5049" y="568"/>
                    <a:pt x="5072" y="336"/>
                  </a:cubicBezTo>
                  <a:cubicBezTo>
                    <a:pt x="5094" y="179"/>
                    <a:pt x="5074" y="130"/>
                    <a:pt x="5114" y="106"/>
                  </a:cubicBezTo>
                  <a:lnTo>
                    <a:pt x="5114" y="106"/>
                  </a:lnTo>
                  <a:cubicBezTo>
                    <a:pt x="4813" y="274"/>
                    <a:pt x="4583" y="989"/>
                    <a:pt x="4444" y="1266"/>
                  </a:cubicBezTo>
                  <a:cubicBezTo>
                    <a:pt x="3909" y="2430"/>
                    <a:pt x="3443" y="3593"/>
                    <a:pt x="3071" y="4826"/>
                  </a:cubicBezTo>
                  <a:cubicBezTo>
                    <a:pt x="3037" y="4894"/>
                    <a:pt x="2966" y="4937"/>
                    <a:pt x="2884" y="4937"/>
                  </a:cubicBezTo>
                  <a:cubicBezTo>
                    <a:pt x="2854" y="4937"/>
                    <a:pt x="2823" y="4931"/>
                    <a:pt x="2792" y="4919"/>
                  </a:cubicBezTo>
                  <a:cubicBezTo>
                    <a:pt x="2071" y="4477"/>
                    <a:pt x="2397" y="3244"/>
                    <a:pt x="2490" y="2546"/>
                  </a:cubicBezTo>
                  <a:cubicBezTo>
                    <a:pt x="2559" y="2034"/>
                    <a:pt x="2629" y="1499"/>
                    <a:pt x="2652" y="987"/>
                  </a:cubicBezTo>
                  <a:cubicBezTo>
                    <a:pt x="2699" y="755"/>
                    <a:pt x="2676" y="522"/>
                    <a:pt x="2652" y="312"/>
                  </a:cubicBezTo>
                  <a:cubicBezTo>
                    <a:pt x="2585" y="109"/>
                    <a:pt x="2556" y="1"/>
                    <a:pt x="2512" y="1"/>
                  </a:cubicBezTo>
                  <a:close/>
                </a:path>
              </a:pathLst>
            </a:custGeom>
            <a:solidFill>
              <a:srgbClr val="FFDC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41"/>
            <p:cNvSpPr/>
            <p:nvPr/>
          </p:nvSpPr>
          <p:spPr>
            <a:xfrm>
              <a:off x="907525" y="1808850"/>
              <a:ext cx="479275" cy="985250"/>
            </a:xfrm>
            <a:custGeom>
              <a:rect b="b" l="l" r="r" t="t"/>
              <a:pathLst>
                <a:path extrusionOk="0" h="39410" w="19171">
                  <a:moveTo>
                    <a:pt x="6696" y="3961"/>
                  </a:moveTo>
                  <a:cubicBezTo>
                    <a:pt x="6802" y="3961"/>
                    <a:pt x="6915" y="4050"/>
                    <a:pt x="6887" y="4188"/>
                  </a:cubicBezTo>
                  <a:cubicBezTo>
                    <a:pt x="6491" y="5491"/>
                    <a:pt x="6166" y="6840"/>
                    <a:pt x="5910" y="8167"/>
                  </a:cubicBezTo>
                  <a:cubicBezTo>
                    <a:pt x="5900" y="8260"/>
                    <a:pt x="5838" y="8301"/>
                    <a:pt x="5770" y="8301"/>
                  </a:cubicBezTo>
                  <a:cubicBezTo>
                    <a:pt x="5669" y="8301"/>
                    <a:pt x="5556" y="8212"/>
                    <a:pt x="5584" y="8073"/>
                  </a:cubicBezTo>
                  <a:lnTo>
                    <a:pt x="5561" y="8073"/>
                  </a:lnTo>
                  <a:cubicBezTo>
                    <a:pt x="5817" y="6724"/>
                    <a:pt x="6142" y="5398"/>
                    <a:pt x="6538" y="4095"/>
                  </a:cubicBezTo>
                  <a:cubicBezTo>
                    <a:pt x="6557" y="4001"/>
                    <a:pt x="6625" y="3961"/>
                    <a:pt x="6696" y="3961"/>
                  </a:cubicBezTo>
                  <a:close/>
                  <a:moveTo>
                    <a:pt x="5330" y="4257"/>
                  </a:moveTo>
                  <a:cubicBezTo>
                    <a:pt x="5445" y="4257"/>
                    <a:pt x="5557" y="4341"/>
                    <a:pt x="5514" y="4468"/>
                  </a:cubicBezTo>
                  <a:cubicBezTo>
                    <a:pt x="5002" y="5933"/>
                    <a:pt x="4816" y="7469"/>
                    <a:pt x="4933" y="9004"/>
                  </a:cubicBezTo>
                  <a:cubicBezTo>
                    <a:pt x="4933" y="9120"/>
                    <a:pt x="4845" y="9178"/>
                    <a:pt x="4755" y="9178"/>
                  </a:cubicBezTo>
                  <a:cubicBezTo>
                    <a:pt x="4665" y="9178"/>
                    <a:pt x="4572" y="9120"/>
                    <a:pt x="4560" y="9004"/>
                  </a:cubicBezTo>
                  <a:cubicBezTo>
                    <a:pt x="4444" y="7422"/>
                    <a:pt x="4653" y="5863"/>
                    <a:pt x="5142" y="4375"/>
                  </a:cubicBezTo>
                  <a:cubicBezTo>
                    <a:pt x="5179" y="4292"/>
                    <a:pt x="5255" y="4257"/>
                    <a:pt x="5330" y="4257"/>
                  </a:cubicBezTo>
                  <a:close/>
                  <a:moveTo>
                    <a:pt x="7388" y="7148"/>
                  </a:moveTo>
                  <a:cubicBezTo>
                    <a:pt x="7522" y="7148"/>
                    <a:pt x="7638" y="7328"/>
                    <a:pt x="7515" y="7469"/>
                  </a:cubicBezTo>
                  <a:cubicBezTo>
                    <a:pt x="6864" y="8213"/>
                    <a:pt x="6398" y="9120"/>
                    <a:pt x="6166" y="10074"/>
                  </a:cubicBezTo>
                  <a:cubicBezTo>
                    <a:pt x="6147" y="10168"/>
                    <a:pt x="6079" y="10209"/>
                    <a:pt x="6007" y="10209"/>
                  </a:cubicBezTo>
                  <a:cubicBezTo>
                    <a:pt x="5902" y="10209"/>
                    <a:pt x="5789" y="10120"/>
                    <a:pt x="5817" y="9981"/>
                  </a:cubicBezTo>
                  <a:cubicBezTo>
                    <a:pt x="6073" y="8957"/>
                    <a:pt x="6561" y="8004"/>
                    <a:pt x="7259" y="7213"/>
                  </a:cubicBezTo>
                  <a:cubicBezTo>
                    <a:pt x="7299" y="7167"/>
                    <a:pt x="7345" y="7148"/>
                    <a:pt x="7388" y="7148"/>
                  </a:cubicBezTo>
                  <a:close/>
                  <a:moveTo>
                    <a:pt x="15048" y="9294"/>
                  </a:moveTo>
                  <a:cubicBezTo>
                    <a:pt x="15079" y="9294"/>
                    <a:pt x="15112" y="9305"/>
                    <a:pt x="15145" y="9330"/>
                  </a:cubicBezTo>
                  <a:cubicBezTo>
                    <a:pt x="16053" y="9981"/>
                    <a:pt x="16983" y="10539"/>
                    <a:pt x="17984" y="11028"/>
                  </a:cubicBezTo>
                  <a:cubicBezTo>
                    <a:pt x="18166" y="11109"/>
                    <a:pt x="18049" y="11348"/>
                    <a:pt x="17878" y="11348"/>
                  </a:cubicBezTo>
                  <a:cubicBezTo>
                    <a:pt x="17852" y="11348"/>
                    <a:pt x="17825" y="11343"/>
                    <a:pt x="17798" y="11330"/>
                  </a:cubicBezTo>
                  <a:cubicBezTo>
                    <a:pt x="16820" y="10842"/>
                    <a:pt x="15867" y="10284"/>
                    <a:pt x="14983" y="9655"/>
                  </a:cubicBezTo>
                  <a:cubicBezTo>
                    <a:pt x="14811" y="9522"/>
                    <a:pt x="14905" y="9294"/>
                    <a:pt x="15048" y="9294"/>
                  </a:cubicBezTo>
                  <a:close/>
                  <a:moveTo>
                    <a:pt x="16694" y="11871"/>
                  </a:moveTo>
                  <a:cubicBezTo>
                    <a:pt x="16720" y="11871"/>
                    <a:pt x="16747" y="11877"/>
                    <a:pt x="16774" y="11889"/>
                  </a:cubicBezTo>
                  <a:lnTo>
                    <a:pt x="17379" y="12191"/>
                  </a:lnTo>
                  <a:cubicBezTo>
                    <a:pt x="17541" y="12272"/>
                    <a:pt x="17421" y="12511"/>
                    <a:pt x="17265" y="12511"/>
                  </a:cubicBezTo>
                  <a:cubicBezTo>
                    <a:pt x="17241" y="12511"/>
                    <a:pt x="17217" y="12506"/>
                    <a:pt x="17193" y="12494"/>
                  </a:cubicBezTo>
                  <a:lnTo>
                    <a:pt x="16588" y="12214"/>
                  </a:lnTo>
                  <a:cubicBezTo>
                    <a:pt x="16406" y="12113"/>
                    <a:pt x="16523" y="11871"/>
                    <a:pt x="16694" y="11871"/>
                  </a:cubicBezTo>
                  <a:close/>
                  <a:moveTo>
                    <a:pt x="16369" y="12845"/>
                  </a:moveTo>
                  <a:cubicBezTo>
                    <a:pt x="16401" y="12845"/>
                    <a:pt x="16436" y="12858"/>
                    <a:pt x="16472" y="12889"/>
                  </a:cubicBezTo>
                  <a:lnTo>
                    <a:pt x="16704" y="13052"/>
                  </a:lnTo>
                  <a:cubicBezTo>
                    <a:pt x="16861" y="13170"/>
                    <a:pt x="16753" y="13404"/>
                    <a:pt x="16604" y="13404"/>
                  </a:cubicBezTo>
                  <a:cubicBezTo>
                    <a:pt x="16576" y="13404"/>
                    <a:pt x="16547" y="13396"/>
                    <a:pt x="16518" y="13378"/>
                  </a:cubicBezTo>
                  <a:lnTo>
                    <a:pt x="16541" y="13378"/>
                  </a:lnTo>
                  <a:lnTo>
                    <a:pt x="16285" y="13191"/>
                  </a:lnTo>
                  <a:cubicBezTo>
                    <a:pt x="16154" y="13079"/>
                    <a:pt x="16235" y="12845"/>
                    <a:pt x="16369" y="12845"/>
                  </a:cubicBezTo>
                  <a:close/>
                  <a:moveTo>
                    <a:pt x="1501" y="12470"/>
                  </a:moveTo>
                  <a:cubicBezTo>
                    <a:pt x="1577" y="12470"/>
                    <a:pt x="1652" y="12517"/>
                    <a:pt x="1676" y="12610"/>
                  </a:cubicBezTo>
                  <a:lnTo>
                    <a:pt x="1699" y="12610"/>
                  </a:lnTo>
                  <a:cubicBezTo>
                    <a:pt x="1722" y="13936"/>
                    <a:pt x="2653" y="15053"/>
                    <a:pt x="3956" y="15332"/>
                  </a:cubicBezTo>
                  <a:cubicBezTo>
                    <a:pt x="4173" y="15375"/>
                    <a:pt x="4106" y="15662"/>
                    <a:pt x="3907" y="15662"/>
                  </a:cubicBezTo>
                  <a:cubicBezTo>
                    <a:pt x="3893" y="15662"/>
                    <a:pt x="3878" y="15661"/>
                    <a:pt x="3863" y="15657"/>
                  </a:cubicBezTo>
                  <a:cubicBezTo>
                    <a:pt x="2420" y="15355"/>
                    <a:pt x="1350" y="14076"/>
                    <a:pt x="1327" y="12610"/>
                  </a:cubicBezTo>
                  <a:cubicBezTo>
                    <a:pt x="1350" y="12517"/>
                    <a:pt x="1426" y="12470"/>
                    <a:pt x="1501" y="12470"/>
                  </a:cubicBezTo>
                  <a:close/>
                  <a:moveTo>
                    <a:pt x="1526" y="16278"/>
                  </a:moveTo>
                  <a:cubicBezTo>
                    <a:pt x="1580" y="16278"/>
                    <a:pt x="1635" y="16301"/>
                    <a:pt x="1676" y="16355"/>
                  </a:cubicBezTo>
                  <a:cubicBezTo>
                    <a:pt x="2048" y="16890"/>
                    <a:pt x="2653" y="17239"/>
                    <a:pt x="3304" y="17332"/>
                  </a:cubicBezTo>
                  <a:cubicBezTo>
                    <a:pt x="3500" y="17354"/>
                    <a:pt x="3431" y="17662"/>
                    <a:pt x="3249" y="17662"/>
                  </a:cubicBezTo>
                  <a:cubicBezTo>
                    <a:pt x="3237" y="17662"/>
                    <a:pt x="3224" y="17661"/>
                    <a:pt x="3211" y="17658"/>
                  </a:cubicBezTo>
                  <a:cubicBezTo>
                    <a:pt x="2467" y="17565"/>
                    <a:pt x="1792" y="17170"/>
                    <a:pt x="1350" y="16565"/>
                  </a:cubicBezTo>
                  <a:lnTo>
                    <a:pt x="1350" y="16541"/>
                  </a:lnTo>
                  <a:cubicBezTo>
                    <a:pt x="1268" y="16410"/>
                    <a:pt x="1395" y="16278"/>
                    <a:pt x="1526" y="16278"/>
                  </a:cubicBezTo>
                  <a:close/>
                  <a:moveTo>
                    <a:pt x="10082" y="16626"/>
                  </a:moveTo>
                  <a:cubicBezTo>
                    <a:pt x="10218" y="16626"/>
                    <a:pt x="10338" y="16795"/>
                    <a:pt x="10214" y="16937"/>
                  </a:cubicBezTo>
                  <a:cubicBezTo>
                    <a:pt x="9260" y="18100"/>
                    <a:pt x="8632" y="19356"/>
                    <a:pt x="8539" y="20845"/>
                  </a:cubicBezTo>
                  <a:cubicBezTo>
                    <a:pt x="8539" y="20962"/>
                    <a:pt x="8445" y="21020"/>
                    <a:pt x="8355" y="21020"/>
                  </a:cubicBezTo>
                  <a:cubicBezTo>
                    <a:pt x="8265" y="21020"/>
                    <a:pt x="8178" y="20962"/>
                    <a:pt x="8190" y="20845"/>
                  </a:cubicBezTo>
                  <a:cubicBezTo>
                    <a:pt x="8259" y="19240"/>
                    <a:pt x="8934" y="17914"/>
                    <a:pt x="9958" y="16681"/>
                  </a:cubicBezTo>
                  <a:cubicBezTo>
                    <a:pt x="9996" y="16642"/>
                    <a:pt x="10040" y="16626"/>
                    <a:pt x="10082" y="16626"/>
                  </a:cubicBezTo>
                  <a:close/>
                  <a:moveTo>
                    <a:pt x="10109" y="17477"/>
                  </a:moveTo>
                  <a:cubicBezTo>
                    <a:pt x="10218" y="17477"/>
                    <a:pt x="10325" y="17566"/>
                    <a:pt x="10283" y="17705"/>
                  </a:cubicBezTo>
                  <a:cubicBezTo>
                    <a:pt x="9865" y="18938"/>
                    <a:pt x="9678" y="20240"/>
                    <a:pt x="9772" y="21520"/>
                  </a:cubicBezTo>
                  <a:cubicBezTo>
                    <a:pt x="9772" y="21636"/>
                    <a:pt x="9684" y="21694"/>
                    <a:pt x="9597" y="21694"/>
                  </a:cubicBezTo>
                  <a:cubicBezTo>
                    <a:pt x="9510" y="21694"/>
                    <a:pt x="9423" y="21636"/>
                    <a:pt x="9423" y="21520"/>
                  </a:cubicBezTo>
                  <a:cubicBezTo>
                    <a:pt x="9330" y="20194"/>
                    <a:pt x="9492" y="18868"/>
                    <a:pt x="9934" y="17612"/>
                  </a:cubicBezTo>
                  <a:cubicBezTo>
                    <a:pt x="9963" y="17518"/>
                    <a:pt x="10036" y="17477"/>
                    <a:pt x="10109" y="17477"/>
                  </a:cubicBezTo>
                  <a:close/>
                  <a:moveTo>
                    <a:pt x="5088" y="25891"/>
                  </a:moveTo>
                  <a:cubicBezTo>
                    <a:pt x="5237" y="25891"/>
                    <a:pt x="5342" y="26121"/>
                    <a:pt x="5165" y="26219"/>
                  </a:cubicBezTo>
                  <a:lnTo>
                    <a:pt x="5189" y="26219"/>
                  </a:lnTo>
                  <a:cubicBezTo>
                    <a:pt x="4281" y="26824"/>
                    <a:pt x="3258" y="27266"/>
                    <a:pt x="2188" y="27522"/>
                  </a:cubicBezTo>
                  <a:cubicBezTo>
                    <a:pt x="2173" y="27525"/>
                    <a:pt x="2159" y="27526"/>
                    <a:pt x="2146" y="27526"/>
                  </a:cubicBezTo>
                  <a:cubicBezTo>
                    <a:pt x="1945" y="27526"/>
                    <a:pt x="1876" y="27217"/>
                    <a:pt x="2094" y="27173"/>
                  </a:cubicBezTo>
                  <a:cubicBezTo>
                    <a:pt x="3141" y="26940"/>
                    <a:pt x="4118" y="26498"/>
                    <a:pt x="5002" y="25917"/>
                  </a:cubicBezTo>
                  <a:cubicBezTo>
                    <a:pt x="5032" y="25899"/>
                    <a:pt x="5061" y="25891"/>
                    <a:pt x="5088" y="25891"/>
                  </a:cubicBezTo>
                  <a:close/>
                  <a:moveTo>
                    <a:pt x="2155" y="27909"/>
                  </a:moveTo>
                  <a:cubicBezTo>
                    <a:pt x="2231" y="27909"/>
                    <a:pt x="2312" y="27948"/>
                    <a:pt x="2350" y="28034"/>
                  </a:cubicBezTo>
                  <a:cubicBezTo>
                    <a:pt x="2544" y="28526"/>
                    <a:pt x="2957" y="28750"/>
                    <a:pt x="3401" y="28750"/>
                  </a:cubicBezTo>
                  <a:cubicBezTo>
                    <a:pt x="3649" y="28750"/>
                    <a:pt x="3908" y="28679"/>
                    <a:pt x="4142" y="28546"/>
                  </a:cubicBezTo>
                  <a:cubicBezTo>
                    <a:pt x="4491" y="28290"/>
                    <a:pt x="4886" y="28127"/>
                    <a:pt x="5305" y="28057"/>
                  </a:cubicBezTo>
                  <a:cubicBezTo>
                    <a:pt x="5311" y="28056"/>
                    <a:pt x="5317" y="28056"/>
                    <a:pt x="5323" y="28056"/>
                  </a:cubicBezTo>
                  <a:cubicBezTo>
                    <a:pt x="5514" y="28056"/>
                    <a:pt x="5507" y="28407"/>
                    <a:pt x="5282" y="28429"/>
                  </a:cubicBezTo>
                  <a:lnTo>
                    <a:pt x="5305" y="28406"/>
                  </a:lnTo>
                  <a:lnTo>
                    <a:pt x="5305" y="28406"/>
                  </a:lnTo>
                  <a:cubicBezTo>
                    <a:pt x="4587" y="28469"/>
                    <a:pt x="4138" y="29126"/>
                    <a:pt x="3418" y="29126"/>
                  </a:cubicBezTo>
                  <a:cubicBezTo>
                    <a:pt x="3344" y="29126"/>
                    <a:pt x="3268" y="29119"/>
                    <a:pt x="3188" y="29104"/>
                  </a:cubicBezTo>
                  <a:cubicBezTo>
                    <a:pt x="2653" y="29011"/>
                    <a:pt x="2188" y="28639"/>
                    <a:pt x="2001" y="28127"/>
                  </a:cubicBezTo>
                  <a:cubicBezTo>
                    <a:pt x="1946" y="27990"/>
                    <a:pt x="2045" y="27909"/>
                    <a:pt x="2155" y="27909"/>
                  </a:cubicBezTo>
                  <a:close/>
                  <a:moveTo>
                    <a:pt x="466" y="1"/>
                  </a:moveTo>
                  <a:cubicBezTo>
                    <a:pt x="652" y="466"/>
                    <a:pt x="792" y="955"/>
                    <a:pt x="885" y="1443"/>
                  </a:cubicBezTo>
                  <a:cubicBezTo>
                    <a:pt x="1094" y="2676"/>
                    <a:pt x="745" y="3863"/>
                    <a:pt x="303" y="5003"/>
                  </a:cubicBezTo>
                  <a:cubicBezTo>
                    <a:pt x="94" y="11028"/>
                    <a:pt x="1" y="17077"/>
                    <a:pt x="396" y="23079"/>
                  </a:cubicBezTo>
                  <a:cubicBezTo>
                    <a:pt x="768" y="28801"/>
                    <a:pt x="2118" y="34501"/>
                    <a:pt x="5212" y="39410"/>
                  </a:cubicBezTo>
                  <a:cubicBezTo>
                    <a:pt x="7119" y="38805"/>
                    <a:pt x="8794" y="37549"/>
                    <a:pt x="9539" y="35641"/>
                  </a:cubicBezTo>
                  <a:cubicBezTo>
                    <a:pt x="8632" y="34571"/>
                    <a:pt x="8190" y="32919"/>
                    <a:pt x="7701" y="31616"/>
                  </a:cubicBezTo>
                  <a:cubicBezTo>
                    <a:pt x="7166" y="30221"/>
                    <a:pt x="6677" y="28755"/>
                    <a:pt x="6282" y="27313"/>
                  </a:cubicBezTo>
                  <a:cubicBezTo>
                    <a:pt x="5654" y="24754"/>
                    <a:pt x="5584" y="21985"/>
                    <a:pt x="5491" y="19380"/>
                  </a:cubicBezTo>
                  <a:cubicBezTo>
                    <a:pt x="5375" y="16099"/>
                    <a:pt x="5351" y="12843"/>
                    <a:pt x="5142" y="9562"/>
                  </a:cubicBezTo>
                  <a:cubicBezTo>
                    <a:pt x="5142" y="9446"/>
                    <a:pt x="5229" y="9388"/>
                    <a:pt x="5316" y="9388"/>
                  </a:cubicBezTo>
                  <a:cubicBezTo>
                    <a:pt x="5404" y="9388"/>
                    <a:pt x="5491" y="9446"/>
                    <a:pt x="5491" y="9562"/>
                  </a:cubicBezTo>
                  <a:cubicBezTo>
                    <a:pt x="5700" y="12726"/>
                    <a:pt x="5724" y="15890"/>
                    <a:pt x="5840" y="19077"/>
                  </a:cubicBezTo>
                  <a:cubicBezTo>
                    <a:pt x="5863" y="19868"/>
                    <a:pt x="5886" y="20682"/>
                    <a:pt x="5933" y="21497"/>
                  </a:cubicBezTo>
                  <a:cubicBezTo>
                    <a:pt x="5933" y="21497"/>
                    <a:pt x="5933" y="21520"/>
                    <a:pt x="5933" y="21520"/>
                  </a:cubicBezTo>
                  <a:cubicBezTo>
                    <a:pt x="6391" y="22850"/>
                    <a:pt x="7460" y="24382"/>
                    <a:pt x="8982" y="24382"/>
                  </a:cubicBezTo>
                  <a:cubicBezTo>
                    <a:pt x="9005" y="24382"/>
                    <a:pt x="9028" y="24382"/>
                    <a:pt x="9050" y="24381"/>
                  </a:cubicBezTo>
                  <a:cubicBezTo>
                    <a:pt x="10051" y="24358"/>
                    <a:pt x="11447" y="24032"/>
                    <a:pt x="12168" y="23265"/>
                  </a:cubicBezTo>
                  <a:cubicBezTo>
                    <a:pt x="13191" y="22218"/>
                    <a:pt x="13889" y="20752"/>
                    <a:pt x="14610" y="19496"/>
                  </a:cubicBezTo>
                  <a:cubicBezTo>
                    <a:pt x="15634" y="17751"/>
                    <a:pt x="16565" y="15983"/>
                    <a:pt x="17472" y="14169"/>
                  </a:cubicBezTo>
                  <a:cubicBezTo>
                    <a:pt x="18077" y="12959"/>
                    <a:pt x="18775" y="11703"/>
                    <a:pt x="19170" y="10400"/>
                  </a:cubicBezTo>
                  <a:cubicBezTo>
                    <a:pt x="17774" y="9679"/>
                    <a:pt x="16285" y="9120"/>
                    <a:pt x="14936" y="8306"/>
                  </a:cubicBezTo>
                  <a:cubicBezTo>
                    <a:pt x="14890" y="8306"/>
                    <a:pt x="14843" y="8283"/>
                    <a:pt x="14820" y="8236"/>
                  </a:cubicBezTo>
                  <a:lnTo>
                    <a:pt x="14797" y="8236"/>
                  </a:lnTo>
                  <a:cubicBezTo>
                    <a:pt x="14215" y="9330"/>
                    <a:pt x="13726" y="10446"/>
                    <a:pt x="13215" y="11586"/>
                  </a:cubicBezTo>
                  <a:cubicBezTo>
                    <a:pt x="12889" y="12307"/>
                    <a:pt x="12540" y="13005"/>
                    <a:pt x="12121" y="13703"/>
                  </a:cubicBezTo>
                  <a:cubicBezTo>
                    <a:pt x="11656" y="14541"/>
                    <a:pt x="11051" y="15285"/>
                    <a:pt x="10702" y="16193"/>
                  </a:cubicBezTo>
                  <a:lnTo>
                    <a:pt x="10679" y="16216"/>
                  </a:lnTo>
                  <a:lnTo>
                    <a:pt x="10656" y="16239"/>
                  </a:lnTo>
                  <a:lnTo>
                    <a:pt x="10632" y="16262"/>
                  </a:lnTo>
                  <a:cubicBezTo>
                    <a:pt x="10632" y="16262"/>
                    <a:pt x="10609" y="16286"/>
                    <a:pt x="10586" y="16286"/>
                  </a:cubicBezTo>
                  <a:cubicBezTo>
                    <a:pt x="10566" y="16295"/>
                    <a:pt x="10543" y="16301"/>
                    <a:pt x="10518" y="16301"/>
                  </a:cubicBezTo>
                  <a:cubicBezTo>
                    <a:pt x="10481" y="16301"/>
                    <a:pt x="10441" y="16290"/>
                    <a:pt x="10400" y="16262"/>
                  </a:cubicBezTo>
                  <a:lnTo>
                    <a:pt x="10376" y="16239"/>
                  </a:lnTo>
                  <a:cubicBezTo>
                    <a:pt x="10353" y="16216"/>
                    <a:pt x="10353" y="16169"/>
                    <a:pt x="10353" y="16146"/>
                  </a:cubicBezTo>
                  <a:cubicBezTo>
                    <a:pt x="9492" y="12238"/>
                    <a:pt x="8864" y="8283"/>
                    <a:pt x="8492" y="4281"/>
                  </a:cubicBezTo>
                  <a:cubicBezTo>
                    <a:pt x="8376" y="3165"/>
                    <a:pt x="8422" y="2141"/>
                    <a:pt x="7166" y="1839"/>
                  </a:cubicBezTo>
                  <a:cubicBezTo>
                    <a:pt x="6305" y="1629"/>
                    <a:pt x="5444" y="1513"/>
                    <a:pt x="4584" y="1350"/>
                  </a:cubicBezTo>
                  <a:cubicBezTo>
                    <a:pt x="3188" y="1071"/>
                    <a:pt x="1722" y="745"/>
                    <a:pt x="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41"/>
            <p:cNvSpPr/>
            <p:nvPr/>
          </p:nvSpPr>
          <p:spPr>
            <a:xfrm>
              <a:off x="566125" y="2529450"/>
              <a:ext cx="500200" cy="1421300"/>
            </a:xfrm>
            <a:custGeom>
              <a:rect b="b" l="l" r="r" t="t"/>
              <a:pathLst>
                <a:path extrusionOk="0" h="56852" w="20008">
                  <a:moveTo>
                    <a:pt x="3154" y="727"/>
                  </a:moveTo>
                  <a:cubicBezTo>
                    <a:pt x="3262" y="727"/>
                    <a:pt x="3369" y="816"/>
                    <a:pt x="3328" y="955"/>
                  </a:cubicBezTo>
                  <a:cubicBezTo>
                    <a:pt x="3258" y="1234"/>
                    <a:pt x="3188" y="1559"/>
                    <a:pt x="3118" y="1862"/>
                  </a:cubicBezTo>
                  <a:cubicBezTo>
                    <a:pt x="3091" y="1952"/>
                    <a:pt x="3022" y="1990"/>
                    <a:pt x="2951" y="1990"/>
                  </a:cubicBezTo>
                  <a:cubicBezTo>
                    <a:pt x="2840" y="1990"/>
                    <a:pt x="2727" y="1897"/>
                    <a:pt x="2769" y="1769"/>
                  </a:cubicBezTo>
                  <a:cubicBezTo>
                    <a:pt x="2839" y="1466"/>
                    <a:pt x="2909" y="1164"/>
                    <a:pt x="2979" y="862"/>
                  </a:cubicBezTo>
                  <a:cubicBezTo>
                    <a:pt x="3007" y="768"/>
                    <a:pt x="3080" y="727"/>
                    <a:pt x="3154" y="727"/>
                  </a:cubicBezTo>
                  <a:close/>
                  <a:moveTo>
                    <a:pt x="13214" y="1581"/>
                  </a:moveTo>
                  <a:cubicBezTo>
                    <a:pt x="13288" y="1581"/>
                    <a:pt x="13364" y="1617"/>
                    <a:pt x="13401" y="1699"/>
                  </a:cubicBezTo>
                  <a:lnTo>
                    <a:pt x="13633" y="2304"/>
                  </a:lnTo>
                  <a:cubicBezTo>
                    <a:pt x="13689" y="2429"/>
                    <a:pt x="13586" y="2505"/>
                    <a:pt x="13474" y="2505"/>
                  </a:cubicBezTo>
                  <a:cubicBezTo>
                    <a:pt x="13400" y="2505"/>
                    <a:pt x="13322" y="2471"/>
                    <a:pt x="13284" y="2397"/>
                  </a:cubicBezTo>
                  <a:lnTo>
                    <a:pt x="13052" y="1792"/>
                  </a:lnTo>
                  <a:cubicBezTo>
                    <a:pt x="12995" y="1665"/>
                    <a:pt x="13101" y="1581"/>
                    <a:pt x="13214" y="1581"/>
                  </a:cubicBezTo>
                  <a:close/>
                  <a:moveTo>
                    <a:pt x="4834" y="1444"/>
                  </a:moveTo>
                  <a:cubicBezTo>
                    <a:pt x="4953" y="1444"/>
                    <a:pt x="5083" y="1578"/>
                    <a:pt x="5003" y="1722"/>
                  </a:cubicBezTo>
                  <a:cubicBezTo>
                    <a:pt x="4909" y="1908"/>
                    <a:pt x="4840" y="2118"/>
                    <a:pt x="4840" y="2350"/>
                  </a:cubicBezTo>
                  <a:cubicBezTo>
                    <a:pt x="4828" y="2455"/>
                    <a:pt x="4747" y="2507"/>
                    <a:pt x="4665" y="2507"/>
                  </a:cubicBezTo>
                  <a:cubicBezTo>
                    <a:pt x="4584" y="2507"/>
                    <a:pt x="4502" y="2455"/>
                    <a:pt x="4491" y="2350"/>
                  </a:cubicBezTo>
                  <a:cubicBezTo>
                    <a:pt x="4491" y="2071"/>
                    <a:pt x="4561" y="1792"/>
                    <a:pt x="4700" y="1536"/>
                  </a:cubicBezTo>
                  <a:cubicBezTo>
                    <a:pt x="4729" y="1471"/>
                    <a:pt x="4780" y="1444"/>
                    <a:pt x="4834" y="1444"/>
                  </a:cubicBezTo>
                  <a:close/>
                  <a:moveTo>
                    <a:pt x="6381" y="1641"/>
                  </a:moveTo>
                  <a:cubicBezTo>
                    <a:pt x="6468" y="1641"/>
                    <a:pt x="6550" y="1699"/>
                    <a:pt x="6538" y="1815"/>
                  </a:cubicBezTo>
                  <a:lnTo>
                    <a:pt x="6468" y="2583"/>
                  </a:lnTo>
                  <a:cubicBezTo>
                    <a:pt x="6468" y="2699"/>
                    <a:pt x="6375" y="2757"/>
                    <a:pt x="6285" y="2757"/>
                  </a:cubicBezTo>
                  <a:cubicBezTo>
                    <a:pt x="6195" y="2757"/>
                    <a:pt x="6108" y="2699"/>
                    <a:pt x="6119" y="2583"/>
                  </a:cubicBezTo>
                  <a:cubicBezTo>
                    <a:pt x="6142" y="2374"/>
                    <a:pt x="6166" y="2071"/>
                    <a:pt x="6189" y="1815"/>
                  </a:cubicBezTo>
                  <a:cubicBezTo>
                    <a:pt x="6201" y="1699"/>
                    <a:pt x="6294" y="1641"/>
                    <a:pt x="6381" y="1641"/>
                  </a:cubicBezTo>
                  <a:close/>
                  <a:moveTo>
                    <a:pt x="12091" y="1687"/>
                  </a:moveTo>
                  <a:cubicBezTo>
                    <a:pt x="12193" y="1687"/>
                    <a:pt x="12313" y="1780"/>
                    <a:pt x="12284" y="1908"/>
                  </a:cubicBezTo>
                  <a:cubicBezTo>
                    <a:pt x="12238" y="2304"/>
                    <a:pt x="12261" y="2699"/>
                    <a:pt x="12377" y="3072"/>
                  </a:cubicBezTo>
                  <a:cubicBezTo>
                    <a:pt x="12405" y="3210"/>
                    <a:pt x="12300" y="3299"/>
                    <a:pt x="12197" y="3299"/>
                  </a:cubicBezTo>
                  <a:cubicBezTo>
                    <a:pt x="12126" y="3299"/>
                    <a:pt x="12056" y="3259"/>
                    <a:pt x="12028" y="3165"/>
                  </a:cubicBezTo>
                  <a:cubicBezTo>
                    <a:pt x="11889" y="2723"/>
                    <a:pt x="11865" y="2281"/>
                    <a:pt x="11912" y="1815"/>
                  </a:cubicBezTo>
                  <a:lnTo>
                    <a:pt x="11958" y="1815"/>
                  </a:lnTo>
                  <a:cubicBezTo>
                    <a:pt x="11967" y="1725"/>
                    <a:pt x="12026" y="1687"/>
                    <a:pt x="12091" y="1687"/>
                  </a:cubicBezTo>
                  <a:close/>
                  <a:moveTo>
                    <a:pt x="10054" y="1594"/>
                  </a:moveTo>
                  <a:cubicBezTo>
                    <a:pt x="10138" y="1594"/>
                    <a:pt x="10225" y="1652"/>
                    <a:pt x="10237" y="1769"/>
                  </a:cubicBezTo>
                  <a:cubicBezTo>
                    <a:pt x="10377" y="4095"/>
                    <a:pt x="10353" y="6445"/>
                    <a:pt x="10144" y="8771"/>
                  </a:cubicBezTo>
                  <a:cubicBezTo>
                    <a:pt x="10132" y="8887"/>
                    <a:pt x="10039" y="8946"/>
                    <a:pt x="9952" y="8946"/>
                  </a:cubicBezTo>
                  <a:cubicBezTo>
                    <a:pt x="9865" y="8946"/>
                    <a:pt x="9783" y="8887"/>
                    <a:pt x="9795" y="8771"/>
                  </a:cubicBezTo>
                  <a:cubicBezTo>
                    <a:pt x="10004" y="6445"/>
                    <a:pt x="10028" y="4095"/>
                    <a:pt x="9888" y="1769"/>
                  </a:cubicBezTo>
                  <a:cubicBezTo>
                    <a:pt x="9888" y="1652"/>
                    <a:pt x="9969" y="1594"/>
                    <a:pt x="10054" y="1594"/>
                  </a:cubicBezTo>
                  <a:close/>
                  <a:moveTo>
                    <a:pt x="13622" y="11307"/>
                  </a:moveTo>
                  <a:cubicBezTo>
                    <a:pt x="13748" y="11307"/>
                    <a:pt x="13876" y="11435"/>
                    <a:pt x="13796" y="11563"/>
                  </a:cubicBezTo>
                  <a:cubicBezTo>
                    <a:pt x="12842" y="13215"/>
                    <a:pt x="11865" y="14820"/>
                    <a:pt x="10842" y="16402"/>
                  </a:cubicBezTo>
                  <a:cubicBezTo>
                    <a:pt x="10799" y="16459"/>
                    <a:pt x="10740" y="16483"/>
                    <a:pt x="10684" y="16483"/>
                  </a:cubicBezTo>
                  <a:cubicBezTo>
                    <a:pt x="10556" y="16483"/>
                    <a:pt x="10436" y="16361"/>
                    <a:pt x="10516" y="16216"/>
                  </a:cubicBezTo>
                  <a:cubicBezTo>
                    <a:pt x="11563" y="14634"/>
                    <a:pt x="12540" y="13028"/>
                    <a:pt x="13471" y="11400"/>
                  </a:cubicBezTo>
                  <a:cubicBezTo>
                    <a:pt x="13507" y="11334"/>
                    <a:pt x="13564" y="11307"/>
                    <a:pt x="13622" y="11307"/>
                  </a:cubicBezTo>
                  <a:close/>
                  <a:moveTo>
                    <a:pt x="13076" y="15507"/>
                  </a:moveTo>
                  <a:cubicBezTo>
                    <a:pt x="13221" y="15507"/>
                    <a:pt x="13322" y="15747"/>
                    <a:pt x="13168" y="15843"/>
                  </a:cubicBezTo>
                  <a:cubicBezTo>
                    <a:pt x="12680" y="16146"/>
                    <a:pt x="12238" y="16471"/>
                    <a:pt x="11796" y="16844"/>
                  </a:cubicBezTo>
                  <a:cubicBezTo>
                    <a:pt x="11761" y="16874"/>
                    <a:pt x="11721" y="16887"/>
                    <a:pt x="11683" y="16887"/>
                  </a:cubicBezTo>
                  <a:cubicBezTo>
                    <a:pt x="11542" y="16887"/>
                    <a:pt x="11412" y="16716"/>
                    <a:pt x="11540" y="16588"/>
                  </a:cubicBezTo>
                  <a:cubicBezTo>
                    <a:pt x="12005" y="16192"/>
                    <a:pt x="12470" y="15843"/>
                    <a:pt x="12982" y="15541"/>
                  </a:cubicBezTo>
                  <a:cubicBezTo>
                    <a:pt x="13014" y="15517"/>
                    <a:pt x="13046" y="15507"/>
                    <a:pt x="13076" y="15507"/>
                  </a:cubicBezTo>
                  <a:close/>
                  <a:moveTo>
                    <a:pt x="5867" y="15289"/>
                  </a:moveTo>
                  <a:cubicBezTo>
                    <a:pt x="5905" y="15289"/>
                    <a:pt x="5945" y="15302"/>
                    <a:pt x="5980" y="15332"/>
                  </a:cubicBezTo>
                  <a:cubicBezTo>
                    <a:pt x="6933" y="16216"/>
                    <a:pt x="7980" y="16983"/>
                    <a:pt x="9120" y="17611"/>
                  </a:cubicBezTo>
                  <a:cubicBezTo>
                    <a:pt x="9297" y="17710"/>
                    <a:pt x="9192" y="17940"/>
                    <a:pt x="9043" y="17940"/>
                  </a:cubicBezTo>
                  <a:cubicBezTo>
                    <a:pt x="9016" y="17940"/>
                    <a:pt x="8987" y="17932"/>
                    <a:pt x="8957" y="17914"/>
                  </a:cubicBezTo>
                  <a:cubicBezTo>
                    <a:pt x="7794" y="17262"/>
                    <a:pt x="6701" y="16495"/>
                    <a:pt x="5724" y="15587"/>
                  </a:cubicBezTo>
                  <a:cubicBezTo>
                    <a:pt x="5596" y="15460"/>
                    <a:pt x="5726" y="15289"/>
                    <a:pt x="5867" y="15289"/>
                  </a:cubicBezTo>
                  <a:close/>
                  <a:moveTo>
                    <a:pt x="2618" y="22665"/>
                  </a:moveTo>
                  <a:cubicBezTo>
                    <a:pt x="2705" y="22665"/>
                    <a:pt x="2792" y="22718"/>
                    <a:pt x="2792" y="22822"/>
                  </a:cubicBezTo>
                  <a:cubicBezTo>
                    <a:pt x="2979" y="26196"/>
                    <a:pt x="4119" y="29453"/>
                    <a:pt x="6049" y="32198"/>
                  </a:cubicBezTo>
                  <a:cubicBezTo>
                    <a:pt x="6146" y="32343"/>
                    <a:pt x="6031" y="32465"/>
                    <a:pt x="5904" y="32465"/>
                  </a:cubicBezTo>
                  <a:cubicBezTo>
                    <a:pt x="5848" y="32465"/>
                    <a:pt x="5790" y="32441"/>
                    <a:pt x="5747" y="32384"/>
                  </a:cubicBezTo>
                  <a:cubicBezTo>
                    <a:pt x="3770" y="29569"/>
                    <a:pt x="2630" y="26266"/>
                    <a:pt x="2444" y="22822"/>
                  </a:cubicBezTo>
                  <a:cubicBezTo>
                    <a:pt x="2444" y="22718"/>
                    <a:pt x="2531" y="22665"/>
                    <a:pt x="2618" y="22665"/>
                  </a:cubicBezTo>
                  <a:close/>
                  <a:moveTo>
                    <a:pt x="13215" y="32190"/>
                  </a:moveTo>
                  <a:cubicBezTo>
                    <a:pt x="13268" y="32190"/>
                    <a:pt x="13320" y="32213"/>
                    <a:pt x="13354" y="32268"/>
                  </a:cubicBezTo>
                  <a:cubicBezTo>
                    <a:pt x="14215" y="33454"/>
                    <a:pt x="15448" y="34268"/>
                    <a:pt x="16867" y="34594"/>
                  </a:cubicBezTo>
                  <a:cubicBezTo>
                    <a:pt x="17106" y="34637"/>
                    <a:pt x="17020" y="34924"/>
                    <a:pt x="16838" y="34924"/>
                  </a:cubicBezTo>
                  <a:cubicBezTo>
                    <a:pt x="16825" y="34924"/>
                    <a:pt x="16811" y="34923"/>
                    <a:pt x="16797" y="34920"/>
                  </a:cubicBezTo>
                  <a:lnTo>
                    <a:pt x="16774" y="34920"/>
                  </a:lnTo>
                  <a:cubicBezTo>
                    <a:pt x="15285" y="34594"/>
                    <a:pt x="13959" y="33710"/>
                    <a:pt x="13052" y="32454"/>
                  </a:cubicBezTo>
                  <a:cubicBezTo>
                    <a:pt x="12953" y="32322"/>
                    <a:pt x="13087" y="32190"/>
                    <a:pt x="13215" y="32190"/>
                  </a:cubicBezTo>
                  <a:close/>
                  <a:moveTo>
                    <a:pt x="3471" y="32292"/>
                  </a:moveTo>
                  <a:cubicBezTo>
                    <a:pt x="3528" y="32292"/>
                    <a:pt x="3587" y="32319"/>
                    <a:pt x="3630" y="32384"/>
                  </a:cubicBezTo>
                  <a:cubicBezTo>
                    <a:pt x="4188" y="33408"/>
                    <a:pt x="4886" y="34361"/>
                    <a:pt x="5654" y="35245"/>
                  </a:cubicBezTo>
                  <a:cubicBezTo>
                    <a:pt x="5780" y="35371"/>
                    <a:pt x="5655" y="35553"/>
                    <a:pt x="5517" y="35553"/>
                  </a:cubicBezTo>
                  <a:cubicBezTo>
                    <a:pt x="5476" y="35553"/>
                    <a:pt x="5435" y="35538"/>
                    <a:pt x="5398" y="35501"/>
                  </a:cubicBezTo>
                  <a:cubicBezTo>
                    <a:pt x="4607" y="34594"/>
                    <a:pt x="3909" y="33617"/>
                    <a:pt x="3304" y="32570"/>
                  </a:cubicBezTo>
                  <a:cubicBezTo>
                    <a:pt x="3224" y="32426"/>
                    <a:pt x="3343" y="32292"/>
                    <a:pt x="3471" y="32292"/>
                  </a:cubicBezTo>
                  <a:close/>
                  <a:moveTo>
                    <a:pt x="14455" y="35793"/>
                  </a:moveTo>
                  <a:cubicBezTo>
                    <a:pt x="14475" y="35793"/>
                    <a:pt x="14496" y="35797"/>
                    <a:pt x="14517" y="35804"/>
                  </a:cubicBezTo>
                  <a:lnTo>
                    <a:pt x="15355" y="36176"/>
                  </a:lnTo>
                  <a:cubicBezTo>
                    <a:pt x="15537" y="36257"/>
                    <a:pt x="15420" y="36496"/>
                    <a:pt x="15249" y="36496"/>
                  </a:cubicBezTo>
                  <a:cubicBezTo>
                    <a:pt x="15223" y="36496"/>
                    <a:pt x="15196" y="36490"/>
                    <a:pt x="15169" y="36478"/>
                  </a:cubicBezTo>
                  <a:lnTo>
                    <a:pt x="14331" y="36129"/>
                  </a:lnTo>
                  <a:cubicBezTo>
                    <a:pt x="14143" y="36046"/>
                    <a:pt x="14274" y="35793"/>
                    <a:pt x="14455" y="35793"/>
                  </a:cubicBezTo>
                  <a:close/>
                  <a:moveTo>
                    <a:pt x="4803" y="37101"/>
                  </a:moveTo>
                  <a:cubicBezTo>
                    <a:pt x="4841" y="37101"/>
                    <a:pt x="4878" y="37116"/>
                    <a:pt x="4909" y="37153"/>
                  </a:cubicBezTo>
                  <a:lnTo>
                    <a:pt x="6003" y="38502"/>
                  </a:lnTo>
                  <a:cubicBezTo>
                    <a:pt x="6109" y="38644"/>
                    <a:pt x="5986" y="38813"/>
                    <a:pt x="5859" y="38813"/>
                  </a:cubicBezTo>
                  <a:cubicBezTo>
                    <a:pt x="5820" y="38813"/>
                    <a:pt x="5780" y="38797"/>
                    <a:pt x="5747" y="38758"/>
                  </a:cubicBezTo>
                  <a:cubicBezTo>
                    <a:pt x="5375" y="38293"/>
                    <a:pt x="5026" y="37851"/>
                    <a:pt x="4654" y="37409"/>
                  </a:cubicBezTo>
                  <a:lnTo>
                    <a:pt x="4677" y="37409"/>
                  </a:lnTo>
                  <a:cubicBezTo>
                    <a:pt x="4551" y="37283"/>
                    <a:pt x="4676" y="37101"/>
                    <a:pt x="4803" y="37101"/>
                  </a:cubicBezTo>
                  <a:close/>
                  <a:moveTo>
                    <a:pt x="13021" y="55034"/>
                  </a:moveTo>
                  <a:cubicBezTo>
                    <a:pt x="13038" y="55034"/>
                    <a:pt x="13056" y="55037"/>
                    <a:pt x="13075" y="55043"/>
                  </a:cubicBezTo>
                  <a:cubicBezTo>
                    <a:pt x="13736" y="55220"/>
                    <a:pt x="14375" y="55386"/>
                    <a:pt x="15038" y="55386"/>
                  </a:cubicBezTo>
                  <a:cubicBezTo>
                    <a:pt x="15332" y="55386"/>
                    <a:pt x="15630" y="55354"/>
                    <a:pt x="15937" y="55275"/>
                  </a:cubicBezTo>
                  <a:cubicBezTo>
                    <a:pt x="15944" y="55275"/>
                    <a:pt x="15952" y="55274"/>
                    <a:pt x="15959" y="55274"/>
                  </a:cubicBezTo>
                  <a:cubicBezTo>
                    <a:pt x="16151" y="55274"/>
                    <a:pt x="16209" y="55557"/>
                    <a:pt x="16030" y="55624"/>
                  </a:cubicBezTo>
                  <a:cubicBezTo>
                    <a:pt x="15696" y="55713"/>
                    <a:pt x="15369" y="55750"/>
                    <a:pt x="15045" y="55750"/>
                  </a:cubicBezTo>
                  <a:cubicBezTo>
                    <a:pt x="14355" y="55750"/>
                    <a:pt x="13679" y="55582"/>
                    <a:pt x="12982" y="55392"/>
                  </a:cubicBezTo>
                  <a:cubicBezTo>
                    <a:pt x="12770" y="55328"/>
                    <a:pt x="12848" y="55034"/>
                    <a:pt x="13021" y="55034"/>
                  </a:cubicBezTo>
                  <a:close/>
                  <a:moveTo>
                    <a:pt x="8991" y="55219"/>
                  </a:moveTo>
                  <a:cubicBezTo>
                    <a:pt x="9159" y="55219"/>
                    <a:pt x="9217" y="55494"/>
                    <a:pt x="9027" y="55578"/>
                  </a:cubicBezTo>
                  <a:lnTo>
                    <a:pt x="9027" y="55555"/>
                  </a:lnTo>
                  <a:cubicBezTo>
                    <a:pt x="8244" y="55825"/>
                    <a:pt x="7516" y="55930"/>
                    <a:pt x="6769" y="55930"/>
                  </a:cubicBezTo>
                  <a:cubicBezTo>
                    <a:pt x="6230" y="55930"/>
                    <a:pt x="5681" y="55875"/>
                    <a:pt x="5096" y="55787"/>
                  </a:cubicBezTo>
                  <a:cubicBezTo>
                    <a:pt x="4870" y="55765"/>
                    <a:pt x="4950" y="55437"/>
                    <a:pt x="5167" y="55437"/>
                  </a:cubicBezTo>
                  <a:cubicBezTo>
                    <a:pt x="5174" y="55437"/>
                    <a:pt x="5181" y="55438"/>
                    <a:pt x="5189" y="55438"/>
                  </a:cubicBezTo>
                  <a:cubicBezTo>
                    <a:pt x="5764" y="55528"/>
                    <a:pt x="6292" y="55583"/>
                    <a:pt x="6811" y="55583"/>
                  </a:cubicBezTo>
                  <a:cubicBezTo>
                    <a:pt x="7508" y="55583"/>
                    <a:pt x="8187" y="55483"/>
                    <a:pt x="8934" y="55229"/>
                  </a:cubicBezTo>
                  <a:cubicBezTo>
                    <a:pt x="8954" y="55222"/>
                    <a:pt x="8973" y="55219"/>
                    <a:pt x="8991" y="55219"/>
                  </a:cubicBezTo>
                  <a:close/>
                  <a:moveTo>
                    <a:pt x="2048" y="1"/>
                  </a:moveTo>
                  <a:lnTo>
                    <a:pt x="1908" y="373"/>
                  </a:lnTo>
                  <a:cubicBezTo>
                    <a:pt x="1908" y="373"/>
                    <a:pt x="1885" y="396"/>
                    <a:pt x="1885" y="396"/>
                  </a:cubicBezTo>
                  <a:cubicBezTo>
                    <a:pt x="2234" y="1746"/>
                    <a:pt x="2560" y="3072"/>
                    <a:pt x="2862" y="4421"/>
                  </a:cubicBezTo>
                  <a:cubicBezTo>
                    <a:pt x="2862" y="4444"/>
                    <a:pt x="2862" y="4467"/>
                    <a:pt x="2862" y="4514"/>
                  </a:cubicBezTo>
                  <a:lnTo>
                    <a:pt x="2862" y="4537"/>
                  </a:lnTo>
                  <a:lnTo>
                    <a:pt x="2862" y="4560"/>
                  </a:lnTo>
                  <a:lnTo>
                    <a:pt x="2862" y="4584"/>
                  </a:lnTo>
                  <a:lnTo>
                    <a:pt x="2723" y="4747"/>
                  </a:lnTo>
                  <a:cubicBezTo>
                    <a:pt x="2746" y="4747"/>
                    <a:pt x="2769" y="4770"/>
                    <a:pt x="2769" y="4793"/>
                  </a:cubicBezTo>
                  <a:cubicBezTo>
                    <a:pt x="2932" y="5142"/>
                    <a:pt x="3351" y="5305"/>
                    <a:pt x="3490" y="5654"/>
                  </a:cubicBezTo>
                  <a:cubicBezTo>
                    <a:pt x="3514" y="5700"/>
                    <a:pt x="3514" y="5747"/>
                    <a:pt x="3490" y="5793"/>
                  </a:cubicBezTo>
                  <a:cubicBezTo>
                    <a:pt x="3490" y="5817"/>
                    <a:pt x="3467" y="5840"/>
                    <a:pt x="3467" y="5886"/>
                  </a:cubicBezTo>
                  <a:lnTo>
                    <a:pt x="3281" y="6096"/>
                  </a:lnTo>
                  <a:cubicBezTo>
                    <a:pt x="3444" y="6189"/>
                    <a:pt x="3607" y="6282"/>
                    <a:pt x="3770" y="6375"/>
                  </a:cubicBezTo>
                  <a:cubicBezTo>
                    <a:pt x="4188" y="5421"/>
                    <a:pt x="4491" y="4421"/>
                    <a:pt x="4630" y="3374"/>
                  </a:cubicBezTo>
                  <a:cubicBezTo>
                    <a:pt x="4639" y="3293"/>
                    <a:pt x="4697" y="3257"/>
                    <a:pt x="4762" y="3257"/>
                  </a:cubicBezTo>
                  <a:cubicBezTo>
                    <a:pt x="4864" y="3257"/>
                    <a:pt x="4985" y="3348"/>
                    <a:pt x="4956" y="3490"/>
                  </a:cubicBezTo>
                  <a:cubicBezTo>
                    <a:pt x="4537" y="6375"/>
                    <a:pt x="2792" y="9143"/>
                    <a:pt x="629" y="11074"/>
                  </a:cubicBezTo>
                  <a:cubicBezTo>
                    <a:pt x="593" y="11103"/>
                    <a:pt x="551" y="11116"/>
                    <a:pt x="510" y="11116"/>
                  </a:cubicBezTo>
                  <a:cubicBezTo>
                    <a:pt x="416" y="11116"/>
                    <a:pt x="327" y="11048"/>
                    <a:pt x="327" y="10935"/>
                  </a:cubicBezTo>
                  <a:cubicBezTo>
                    <a:pt x="373" y="10214"/>
                    <a:pt x="350" y="9516"/>
                    <a:pt x="303" y="8794"/>
                  </a:cubicBezTo>
                  <a:cubicBezTo>
                    <a:pt x="1" y="12586"/>
                    <a:pt x="1" y="16378"/>
                    <a:pt x="303" y="20170"/>
                  </a:cubicBezTo>
                  <a:cubicBezTo>
                    <a:pt x="769" y="25870"/>
                    <a:pt x="1932" y="31477"/>
                    <a:pt x="2513" y="37153"/>
                  </a:cubicBezTo>
                  <a:cubicBezTo>
                    <a:pt x="3165" y="43551"/>
                    <a:pt x="4188" y="49902"/>
                    <a:pt x="4607" y="56322"/>
                  </a:cubicBezTo>
                  <a:cubicBezTo>
                    <a:pt x="4649" y="56753"/>
                    <a:pt x="5585" y="56852"/>
                    <a:pt x="6432" y="56852"/>
                  </a:cubicBezTo>
                  <a:cubicBezTo>
                    <a:pt x="7005" y="56852"/>
                    <a:pt x="7537" y="56806"/>
                    <a:pt x="7724" y="56788"/>
                  </a:cubicBezTo>
                  <a:cubicBezTo>
                    <a:pt x="8166" y="56741"/>
                    <a:pt x="8841" y="56718"/>
                    <a:pt x="9237" y="56439"/>
                  </a:cubicBezTo>
                  <a:cubicBezTo>
                    <a:pt x="9679" y="56136"/>
                    <a:pt x="9469" y="55113"/>
                    <a:pt x="9469" y="54601"/>
                  </a:cubicBezTo>
                  <a:cubicBezTo>
                    <a:pt x="9469" y="41969"/>
                    <a:pt x="9841" y="29336"/>
                    <a:pt x="9795" y="16681"/>
                  </a:cubicBezTo>
                  <a:lnTo>
                    <a:pt x="9795" y="16681"/>
                  </a:lnTo>
                  <a:cubicBezTo>
                    <a:pt x="9781" y="16708"/>
                    <a:pt x="9752" y="16719"/>
                    <a:pt x="9720" y="16719"/>
                  </a:cubicBezTo>
                  <a:cubicBezTo>
                    <a:pt x="9698" y="16719"/>
                    <a:pt x="9675" y="16714"/>
                    <a:pt x="9655" y="16704"/>
                  </a:cubicBezTo>
                  <a:cubicBezTo>
                    <a:pt x="8655" y="16332"/>
                    <a:pt x="8283" y="15355"/>
                    <a:pt x="7957" y="14401"/>
                  </a:cubicBezTo>
                  <a:cubicBezTo>
                    <a:pt x="7915" y="14274"/>
                    <a:pt x="8026" y="14190"/>
                    <a:pt x="8136" y="14190"/>
                  </a:cubicBezTo>
                  <a:cubicBezTo>
                    <a:pt x="8208" y="14190"/>
                    <a:pt x="8279" y="14225"/>
                    <a:pt x="8306" y="14308"/>
                  </a:cubicBezTo>
                  <a:cubicBezTo>
                    <a:pt x="8585" y="15122"/>
                    <a:pt x="8888" y="16053"/>
                    <a:pt x="9772" y="16355"/>
                  </a:cubicBezTo>
                  <a:cubicBezTo>
                    <a:pt x="9772" y="16378"/>
                    <a:pt x="9795" y="16378"/>
                    <a:pt x="9795" y="16378"/>
                  </a:cubicBezTo>
                  <a:lnTo>
                    <a:pt x="9795" y="15820"/>
                  </a:lnTo>
                  <a:cubicBezTo>
                    <a:pt x="9213" y="11377"/>
                    <a:pt x="8841" y="6910"/>
                    <a:pt x="8632" y="2420"/>
                  </a:cubicBezTo>
                  <a:cubicBezTo>
                    <a:pt x="8632" y="2307"/>
                    <a:pt x="8714" y="2254"/>
                    <a:pt x="8802" y="2254"/>
                  </a:cubicBezTo>
                  <a:cubicBezTo>
                    <a:pt x="8894" y="2254"/>
                    <a:pt x="8992" y="2313"/>
                    <a:pt x="9004" y="2420"/>
                  </a:cubicBezTo>
                  <a:cubicBezTo>
                    <a:pt x="9213" y="6910"/>
                    <a:pt x="9586" y="11377"/>
                    <a:pt x="10167" y="15820"/>
                  </a:cubicBezTo>
                  <a:cubicBezTo>
                    <a:pt x="10539" y="19054"/>
                    <a:pt x="10749" y="22311"/>
                    <a:pt x="10912" y="25544"/>
                  </a:cubicBezTo>
                  <a:cubicBezTo>
                    <a:pt x="11237" y="32105"/>
                    <a:pt x="11354" y="38688"/>
                    <a:pt x="11540" y="45272"/>
                  </a:cubicBezTo>
                  <a:cubicBezTo>
                    <a:pt x="11633" y="48250"/>
                    <a:pt x="11726" y="51251"/>
                    <a:pt x="11865" y="54229"/>
                  </a:cubicBezTo>
                  <a:cubicBezTo>
                    <a:pt x="11889" y="54624"/>
                    <a:pt x="11912" y="55020"/>
                    <a:pt x="11935" y="55392"/>
                  </a:cubicBezTo>
                  <a:cubicBezTo>
                    <a:pt x="11935" y="55555"/>
                    <a:pt x="11889" y="56090"/>
                    <a:pt x="11982" y="56206"/>
                  </a:cubicBezTo>
                  <a:cubicBezTo>
                    <a:pt x="12168" y="56462"/>
                    <a:pt x="13075" y="56532"/>
                    <a:pt x="13378" y="56578"/>
                  </a:cubicBezTo>
                  <a:cubicBezTo>
                    <a:pt x="13858" y="56671"/>
                    <a:pt x="14617" y="56822"/>
                    <a:pt x="15329" y="56822"/>
                  </a:cubicBezTo>
                  <a:cubicBezTo>
                    <a:pt x="15513" y="56822"/>
                    <a:pt x="15694" y="56812"/>
                    <a:pt x="15867" y="56788"/>
                  </a:cubicBezTo>
                  <a:cubicBezTo>
                    <a:pt x="15890" y="56776"/>
                    <a:pt x="15907" y="56770"/>
                    <a:pt x="15922" y="56770"/>
                  </a:cubicBezTo>
                  <a:cubicBezTo>
                    <a:pt x="15937" y="56770"/>
                    <a:pt x="15948" y="56776"/>
                    <a:pt x="15960" y="56788"/>
                  </a:cubicBezTo>
                  <a:cubicBezTo>
                    <a:pt x="16262" y="56741"/>
                    <a:pt x="16565" y="56625"/>
                    <a:pt x="16797" y="56415"/>
                  </a:cubicBezTo>
                  <a:cubicBezTo>
                    <a:pt x="16983" y="52856"/>
                    <a:pt x="17286" y="49273"/>
                    <a:pt x="17588" y="45714"/>
                  </a:cubicBezTo>
                  <a:cubicBezTo>
                    <a:pt x="18147" y="39479"/>
                    <a:pt x="18658" y="33268"/>
                    <a:pt x="19194" y="27033"/>
                  </a:cubicBezTo>
                  <a:cubicBezTo>
                    <a:pt x="19659" y="21543"/>
                    <a:pt x="19984" y="16029"/>
                    <a:pt x="20008" y="10493"/>
                  </a:cubicBezTo>
                  <a:lnTo>
                    <a:pt x="20008" y="10493"/>
                  </a:lnTo>
                  <a:cubicBezTo>
                    <a:pt x="19612" y="10679"/>
                    <a:pt x="19217" y="10842"/>
                    <a:pt x="18798" y="10958"/>
                  </a:cubicBezTo>
                  <a:cubicBezTo>
                    <a:pt x="18786" y="10964"/>
                    <a:pt x="18773" y="10967"/>
                    <a:pt x="18759" y="10967"/>
                  </a:cubicBezTo>
                  <a:cubicBezTo>
                    <a:pt x="18718" y="10967"/>
                    <a:pt x="18670" y="10941"/>
                    <a:pt x="18635" y="10888"/>
                  </a:cubicBezTo>
                  <a:cubicBezTo>
                    <a:pt x="16681" y="7701"/>
                    <a:pt x="15308" y="4211"/>
                    <a:pt x="14564" y="559"/>
                  </a:cubicBezTo>
                  <a:cubicBezTo>
                    <a:pt x="12929" y="890"/>
                    <a:pt x="11264" y="1061"/>
                    <a:pt x="9605" y="1061"/>
                  </a:cubicBezTo>
                  <a:cubicBezTo>
                    <a:pt x="9164" y="1061"/>
                    <a:pt x="8723" y="1049"/>
                    <a:pt x="8283" y="1024"/>
                  </a:cubicBezTo>
                  <a:cubicBezTo>
                    <a:pt x="6189" y="955"/>
                    <a:pt x="4049" y="699"/>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41"/>
            <p:cNvSpPr/>
            <p:nvPr/>
          </p:nvSpPr>
          <p:spPr>
            <a:xfrm>
              <a:off x="776675" y="1574500"/>
              <a:ext cx="36650" cy="97225"/>
            </a:xfrm>
            <a:custGeom>
              <a:rect b="b" l="l" r="r" t="t"/>
              <a:pathLst>
                <a:path extrusionOk="0" h="3889" w="1466">
                  <a:moveTo>
                    <a:pt x="473" y="0"/>
                  </a:moveTo>
                  <a:cubicBezTo>
                    <a:pt x="417" y="0"/>
                    <a:pt x="363" y="27"/>
                    <a:pt x="326" y="93"/>
                  </a:cubicBezTo>
                  <a:cubicBezTo>
                    <a:pt x="70" y="558"/>
                    <a:pt x="0" y="1093"/>
                    <a:pt x="117" y="1605"/>
                  </a:cubicBezTo>
                  <a:cubicBezTo>
                    <a:pt x="163" y="1837"/>
                    <a:pt x="280" y="2070"/>
                    <a:pt x="419" y="2279"/>
                  </a:cubicBezTo>
                  <a:cubicBezTo>
                    <a:pt x="535" y="2466"/>
                    <a:pt x="1466" y="3466"/>
                    <a:pt x="815" y="3536"/>
                  </a:cubicBezTo>
                  <a:cubicBezTo>
                    <a:pt x="596" y="3558"/>
                    <a:pt x="583" y="3889"/>
                    <a:pt x="776" y="3889"/>
                  </a:cubicBezTo>
                  <a:cubicBezTo>
                    <a:pt x="788" y="3889"/>
                    <a:pt x="801" y="3887"/>
                    <a:pt x="815" y="3885"/>
                  </a:cubicBezTo>
                  <a:cubicBezTo>
                    <a:pt x="1257" y="3838"/>
                    <a:pt x="1419" y="3396"/>
                    <a:pt x="1326" y="2977"/>
                  </a:cubicBezTo>
                  <a:cubicBezTo>
                    <a:pt x="1210" y="2675"/>
                    <a:pt x="1024" y="2419"/>
                    <a:pt x="791" y="2186"/>
                  </a:cubicBezTo>
                  <a:cubicBezTo>
                    <a:pt x="373" y="1628"/>
                    <a:pt x="303" y="884"/>
                    <a:pt x="652" y="256"/>
                  </a:cubicBezTo>
                  <a:cubicBezTo>
                    <a:pt x="716" y="128"/>
                    <a:pt x="593" y="0"/>
                    <a:pt x="473" y="0"/>
                  </a:cubicBezTo>
                  <a:close/>
                </a:path>
              </a:pathLst>
            </a:custGeom>
            <a:solidFill>
              <a:srgbClr val="A06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41"/>
            <p:cNvSpPr/>
            <p:nvPr/>
          </p:nvSpPr>
          <p:spPr>
            <a:xfrm>
              <a:off x="700225" y="1591925"/>
              <a:ext cx="39725" cy="17525"/>
            </a:xfrm>
            <a:custGeom>
              <a:rect b="b" l="l" r="r" t="t"/>
              <a:pathLst>
                <a:path extrusionOk="0" h="701" w="1589">
                  <a:moveTo>
                    <a:pt x="793" y="1"/>
                  </a:moveTo>
                  <a:cubicBezTo>
                    <a:pt x="493" y="1"/>
                    <a:pt x="197" y="163"/>
                    <a:pt x="57" y="489"/>
                  </a:cubicBezTo>
                  <a:cubicBezTo>
                    <a:pt x="1" y="616"/>
                    <a:pt x="107" y="700"/>
                    <a:pt x="215" y="700"/>
                  </a:cubicBezTo>
                  <a:cubicBezTo>
                    <a:pt x="285" y="700"/>
                    <a:pt x="356" y="665"/>
                    <a:pt x="383" y="582"/>
                  </a:cubicBezTo>
                  <a:cubicBezTo>
                    <a:pt x="476" y="419"/>
                    <a:pt x="633" y="338"/>
                    <a:pt x="790" y="338"/>
                  </a:cubicBezTo>
                  <a:cubicBezTo>
                    <a:pt x="947" y="338"/>
                    <a:pt x="1104" y="419"/>
                    <a:pt x="1197" y="582"/>
                  </a:cubicBezTo>
                  <a:cubicBezTo>
                    <a:pt x="1234" y="665"/>
                    <a:pt x="1307" y="700"/>
                    <a:pt x="1377" y="700"/>
                  </a:cubicBezTo>
                  <a:cubicBezTo>
                    <a:pt x="1485" y="700"/>
                    <a:pt x="1588" y="616"/>
                    <a:pt x="1546" y="489"/>
                  </a:cubicBezTo>
                  <a:cubicBezTo>
                    <a:pt x="1395" y="163"/>
                    <a:pt x="1093" y="1"/>
                    <a:pt x="793" y="1"/>
                  </a:cubicBezTo>
                  <a:close/>
                </a:path>
              </a:pathLst>
            </a:custGeom>
            <a:solidFill>
              <a:srgbClr val="A06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41"/>
            <p:cNvSpPr/>
            <p:nvPr/>
          </p:nvSpPr>
          <p:spPr>
            <a:xfrm>
              <a:off x="764450" y="1691375"/>
              <a:ext cx="55875" cy="8750"/>
            </a:xfrm>
            <a:custGeom>
              <a:rect b="b" l="l" r="r" t="t"/>
              <a:pathLst>
                <a:path extrusionOk="0" h="350" w="2235">
                  <a:moveTo>
                    <a:pt x="233" y="1"/>
                  </a:moveTo>
                  <a:cubicBezTo>
                    <a:pt x="1" y="24"/>
                    <a:pt x="1" y="326"/>
                    <a:pt x="233" y="350"/>
                  </a:cubicBezTo>
                  <a:lnTo>
                    <a:pt x="2025" y="350"/>
                  </a:lnTo>
                  <a:cubicBezTo>
                    <a:pt x="2234" y="326"/>
                    <a:pt x="2234" y="24"/>
                    <a:pt x="2025" y="1"/>
                  </a:cubicBezTo>
                  <a:close/>
                </a:path>
              </a:pathLst>
            </a:custGeom>
            <a:solidFill>
              <a:srgbClr val="A06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41"/>
            <p:cNvSpPr/>
            <p:nvPr/>
          </p:nvSpPr>
          <p:spPr>
            <a:xfrm>
              <a:off x="777825" y="1709400"/>
              <a:ext cx="37850" cy="8750"/>
            </a:xfrm>
            <a:custGeom>
              <a:rect b="b" l="l" r="r" t="t"/>
              <a:pathLst>
                <a:path extrusionOk="0" h="350" w="1514">
                  <a:moveTo>
                    <a:pt x="234" y="1"/>
                  </a:moveTo>
                  <a:cubicBezTo>
                    <a:pt x="1" y="24"/>
                    <a:pt x="1" y="327"/>
                    <a:pt x="234" y="350"/>
                  </a:cubicBezTo>
                  <a:lnTo>
                    <a:pt x="1304" y="350"/>
                  </a:lnTo>
                  <a:cubicBezTo>
                    <a:pt x="1513" y="327"/>
                    <a:pt x="1513" y="24"/>
                    <a:pt x="1304" y="1"/>
                  </a:cubicBezTo>
                  <a:close/>
                </a:path>
              </a:pathLst>
            </a:custGeom>
            <a:solidFill>
              <a:srgbClr val="A06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41"/>
            <p:cNvSpPr/>
            <p:nvPr/>
          </p:nvSpPr>
          <p:spPr>
            <a:xfrm>
              <a:off x="678375" y="1559900"/>
              <a:ext cx="65750" cy="13475"/>
            </a:xfrm>
            <a:custGeom>
              <a:rect b="b" l="l" r="r" t="t"/>
              <a:pathLst>
                <a:path extrusionOk="0" h="539" w="2630">
                  <a:moveTo>
                    <a:pt x="2419" y="1"/>
                  </a:moveTo>
                  <a:cubicBezTo>
                    <a:pt x="2412" y="1"/>
                    <a:pt x="2404" y="1"/>
                    <a:pt x="2397" y="2"/>
                  </a:cubicBezTo>
                  <a:lnTo>
                    <a:pt x="233" y="165"/>
                  </a:lnTo>
                  <a:cubicBezTo>
                    <a:pt x="8" y="187"/>
                    <a:pt x="1" y="538"/>
                    <a:pt x="213" y="538"/>
                  </a:cubicBezTo>
                  <a:cubicBezTo>
                    <a:pt x="220" y="538"/>
                    <a:pt x="226" y="538"/>
                    <a:pt x="233" y="537"/>
                  </a:cubicBezTo>
                  <a:lnTo>
                    <a:pt x="2397" y="351"/>
                  </a:lnTo>
                  <a:cubicBezTo>
                    <a:pt x="2622" y="328"/>
                    <a:pt x="2629" y="1"/>
                    <a:pt x="2419" y="1"/>
                  </a:cubicBezTo>
                  <a:close/>
                </a:path>
              </a:pathLst>
            </a:custGeom>
            <a:solidFill>
              <a:srgbClr val="A06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41"/>
            <p:cNvSpPr/>
            <p:nvPr/>
          </p:nvSpPr>
          <p:spPr>
            <a:xfrm>
              <a:off x="818075" y="1591850"/>
              <a:ext cx="39725" cy="17550"/>
            </a:xfrm>
            <a:custGeom>
              <a:rect b="b" l="l" r="r" t="t"/>
              <a:pathLst>
                <a:path extrusionOk="0" h="702" w="1589">
                  <a:moveTo>
                    <a:pt x="795" y="1"/>
                  </a:moveTo>
                  <a:cubicBezTo>
                    <a:pt x="490" y="1"/>
                    <a:pt x="183" y="163"/>
                    <a:pt x="43" y="492"/>
                  </a:cubicBezTo>
                  <a:cubicBezTo>
                    <a:pt x="1" y="618"/>
                    <a:pt x="101" y="693"/>
                    <a:pt x="208" y="693"/>
                  </a:cubicBezTo>
                  <a:cubicBezTo>
                    <a:pt x="280" y="693"/>
                    <a:pt x="354" y="660"/>
                    <a:pt x="392" y="585"/>
                  </a:cubicBezTo>
                  <a:cubicBezTo>
                    <a:pt x="485" y="422"/>
                    <a:pt x="642" y="341"/>
                    <a:pt x="799" y="341"/>
                  </a:cubicBezTo>
                  <a:cubicBezTo>
                    <a:pt x="956" y="341"/>
                    <a:pt x="1113" y="422"/>
                    <a:pt x="1206" y="585"/>
                  </a:cubicBezTo>
                  <a:cubicBezTo>
                    <a:pt x="1233" y="666"/>
                    <a:pt x="1301" y="702"/>
                    <a:pt x="1370" y="702"/>
                  </a:cubicBezTo>
                  <a:cubicBezTo>
                    <a:pt x="1479" y="702"/>
                    <a:pt x="1589" y="612"/>
                    <a:pt x="1531" y="469"/>
                  </a:cubicBezTo>
                  <a:cubicBezTo>
                    <a:pt x="1393" y="158"/>
                    <a:pt x="1095" y="1"/>
                    <a:pt x="795" y="1"/>
                  </a:cubicBezTo>
                  <a:close/>
                </a:path>
              </a:pathLst>
            </a:custGeom>
            <a:solidFill>
              <a:srgbClr val="A06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41"/>
            <p:cNvSpPr/>
            <p:nvPr/>
          </p:nvSpPr>
          <p:spPr>
            <a:xfrm>
              <a:off x="813900" y="1559900"/>
              <a:ext cx="65725" cy="13475"/>
            </a:xfrm>
            <a:custGeom>
              <a:rect b="b" l="l" r="r" t="t"/>
              <a:pathLst>
                <a:path extrusionOk="0" h="539" w="2629">
                  <a:moveTo>
                    <a:pt x="211" y="1"/>
                  </a:moveTo>
                  <a:cubicBezTo>
                    <a:pt x="0" y="1"/>
                    <a:pt x="8" y="328"/>
                    <a:pt x="233" y="351"/>
                  </a:cubicBezTo>
                  <a:lnTo>
                    <a:pt x="2396" y="537"/>
                  </a:lnTo>
                  <a:cubicBezTo>
                    <a:pt x="2403" y="538"/>
                    <a:pt x="2410" y="538"/>
                    <a:pt x="2417" y="538"/>
                  </a:cubicBezTo>
                  <a:cubicBezTo>
                    <a:pt x="2629" y="538"/>
                    <a:pt x="2622" y="187"/>
                    <a:pt x="2396" y="165"/>
                  </a:cubicBezTo>
                  <a:lnTo>
                    <a:pt x="233" y="2"/>
                  </a:lnTo>
                  <a:cubicBezTo>
                    <a:pt x="225" y="1"/>
                    <a:pt x="218" y="1"/>
                    <a:pt x="211" y="1"/>
                  </a:cubicBezTo>
                  <a:close/>
                </a:path>
              </a:pathLst>
            </a:custGeom>
            <a:solidFill>
              <a:srgbClr val="A06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41"/>
            <p:cNvSpPr/>
            <p:nvPr/>
          </p:nvSpPr>
          <p:spPr>
            <a:xfrm>
              <a:off x="688025" y="3909925"/>
              <a:ext cx="108525" cy="17825"/>
            </a:xfrm>
            <a:custGeom>
              <a:rect b="b" l="l" r="r" t="t"/>
              <a:pathLst>
                <a:path extrusionOk="0" h="713" w="4341">
                  <a:moveTo>
                    <a:pt x="4098" y="0"/>
                  </a:moveTo>
                  <a:cubicBezTo>
                    <a:pt x="4078" y="0"/>
                    <a:pt x="4057" y="3"/>
                    <a:pt x="4035" y="10"/>
                  </a:cubicBezTo>
                  <a:cubicBezTo>
                    <a:pt x="3270" y="269"/>
                    <a:pt x="2586" y="369"/>
                    <a:pt x="1873" y="369"/>
                  </a:cubicBezTo>
                  <a:cubicBezTo>
                    <a:pt x="1372" y="369"/>
                    <a:pt x="856" y="319"/>
                    <a:pt x="289" y="243"/>
                  </a:cubicBezTo>
                  <a:cubicBezTo>
                    <a:pt x="276" y="240"/>
                    <a:pt x="264" y="238"/>
                    <a:pt x="252" y="238"/>
                  </a:cubicBezTo>
                  <a:cubicBezTo>
                    <a:pt x="70" y="238"/>
                    <a:pt x="0" y="546"/>
                    <a:pt x="196" y="568"/>
                  </a:cubicBezTo>
                  <a:cubicBezTo>
                    <a:pt x="801" y="657"/>
                    <a:pt x="1360" y="713"/>
                    <a:pt x="1908" y="713"/>
                  </a:cubicBezTo>
                  <a:cubicBezTo>
                    <a:pt x="2645" y="713"/>
                    <a:pt x="3364" y="612"/>
                    <a:pt x="4151" y="359"/>
                  </a:cubicBezTo>
                  <a:cubicBezTo>
                    <a:pt x="4341" y="275"/>
                    <a:pt x="4283" y="0"/>
                    <a:pt x="4098" y="0"/>
                  </a:cubicBezTo>
                  <a:close/>
                </a:path>
              </a:pathLst>
            </a:custGeom>
            <a:solidFill>
              <a:srgbClr val="A06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41"/>
            <p:cNvSpPr/>
            <p:nvPr/>
          </p:nvSpPr>
          <p:spPr>
            <a:xfrm>
              <a:off x="885375" y="3905275"/>
              <a:ext cx="85975" cy="17950"/>
            </a:xfrm>
            <a:custGeom>
              <a:rect b="b" l="l" r="r" t="t"/>
              <a:pathLst>
                <a:path extrusionOk="0" h="718" w="3439">
                  <a:moveTo>
                    <a:pt x="251" y="1"/>
                  </a:moveTo>
                  <a:cubicBezTo>
                    <a:pt x="78" y="1"/>
                    <a:pt x="0" y="295"/>
                    <a:pt x="212" y="359"/>
                  </a:cubicBezTo>
                  <a:cubicBezTo>
                    <a:pt x="909" y="549"/>
                    <a:pt x="1585" y="717"/>
                    <a:pt x="2275" y="717"/>
                  </a:cubicBezTo>
                  <a:cubicBezTo>
                    <a:pt x="2599" y="717"/>
                    <a:pt x="2926" y="680"/>
                    <a:pt x="3260" y="591"/>
                  </a:cubicBezTo>
                  <a:cubicBezTo>
                    <a:pt x="3439" y="524"/>
                    <a:pt x="3381" y="241"/>
                    <a:pt x="3189" y="241"/>
                  </a:cubicBezTo>
                  <a:cubicBezTo>
                    <a:pt x="3182" y="241"/>
                    <a:pt x="3174" y="242"/>
                    <a:pt x="3167" y="242"/>
                  </a:cubicBezTo>
                  <a:cubicBezTo>
                    <a:pt x="2860" y="321"/>
                    <a:pt x="2562" y="353"/>
                    <a:pt x="2268" y="353"/>
                  </a:cubicBezTo>
                  <a:cubicBezTo>
                    <a:pt x="1605" y="353"/>
                    <a:pt x="966" y="187"/>
                    <a:pt x="305" y="10"/>
                  </a:cubicBezTo>
                  <a:cubicBezTo>
                    <a:pt x="286" y="4"/>
                    <a:pt x="268" y="1"/>
                    <a:pt x="251" y="1"/>
                  </a:cubicBezTo>
                  <a:close/>
                </a:path>
              </a:pathLst>
            </a:custGeom>
            <a:solidFill>
              <a:srgbClr val="A06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41"/>
            <p:cNvSpPr/>
            <p:nvPr/>
          </p:nvSpPr>
          <p:spPr>
            <a:xfrm>
              <a:off x="810700" y="2569300"/>
              <a:ext cx="15425" cy="183800"/>
            </a:xfrm>
            <a:custGeom>
              <a:rect b="b" l="l" r="r" t="t"/>
              <a:pathLst>
                <a:path extrusionOk="0" h="7352" w="617">
                  <a:moveTo>
                    <a:pt x="279" y="0"/>
                  </a:moveTo>
                  <a:cubicBezTo>
                    <a:pt x="192" y="0"/>
                    <a:pt x="105" y="58"/>
                    <a:pt x="105" y="175"/>
                  </a:cubicBezTo>
                  <a:cubicBezTo>
                    <a:pt x="245" y="2501"/>
                    <a:pt x="221" y="4851"/>
                    <a:pt x="12" y="7177"/>
                  </a:cubicBezTo>
                  <a:cubicBezTo>
                    <a:pt x="0" y="7293"/>
                    <a:pt x="88" y="7352"/>
                    <a:pt x="178" y="7352"/>
                  </a:cubicBezTo>
                  <a:cubicBezTo>
                    <a:pt x="268" y="7352"/>
                    <a:pt x="361" y="7293"/>
                    <a:pt x="361" y="7177"/>
                  </a:cubicBezTo>
                  <a:cubicBezTo>
                    <a:pt x="570" y="4851"/>
                    <a:pt x="617" y="2501"/>
                    <a:pt x="454" y="175"/>
                  </a:cubicBezTo>
                  <a:cubicBezTo>
                    <a:pt x="454" y="58"/>
                    <a:pt x="367" y="0"/>
                    <a:pt x="279" y="0"/>
                  </a:cubicBezTo>
                  <a:close/>
                </a:path>
              </a:pathLst>
            </a:custGeom>
            <a:solidFill>
              <a:srgbClr val="A06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41"/>
            <p:cNvSpPr/>
            <p:nvPr/>
          </p:nvSpPr>
          <p:spPr>
            <a:xfrm>
              <a:off x="827000" y="2812125"/>
              <a:ext cx="86050" cy="129425"/>
            </a:xfrm>
            <a:custGeom>
              <a:rect b="b" l="l" r="r" t="t"/>
              <a:pathLst>
                <a:path extrusionOk="0" h="5177" w="3442">
                  <a:moveTo>
                    <a:pt x="3187" y="0"/>
                  </a:moveTo>
                  <a:cubicBezTo>
                    <a:pt x="3129" y="0"/>
                    <a:pt x="3072" y="27"/>
                    <a:pt x="3036" y="93"/>
                  </a:cubicBezTo>
                  <a:cubicBezTo>
                    <a:pt x="2105" y="1721"/>
                    <a:pt x="1128" y="3327"/>
                    <a:pt x="81" y="4909"/>
                  </a:cubicBezTo>
                  <a:cubicBezTo>
                    <a:pt x="1" y="5054"/>
                    <a:pt x="121" y="5176"/>
                    <a:pt x="249" y="5176"/>
                  </a:cubicBezTo>
                  <a:cubicBezTo>
                    <a:pt x="305" y="5176"/>
                    <a:pt x="364" y="5152"/>
                    <a:pt x="407" y="5095"/>
                  </a:cubicBezTo>
                  <a:cubicBezTo>
                    <a:pt x="1430" y="3513"/>
                    <a:pt x="2407" y="1908"/>
                    <a:pt x="3361" y="256"/>
                  </a:cubicBezTo>
                  <a:cubicBezTo>
                    <a:pt x="3441" y="128"/>
                    <a:pt x="3313" y="0"/>
                    <a:pt x="3187" y="0"/>
                  </a:cubicBezTo>
                  <a:close/>
                </a:path>
              </a:pathLst>
            </a:custGeom>
            <a:solidFill>
              <a:srgbClr val="A06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41"/>
            <p:cNvSpPr/>
            <p:nvPr/>
          </p:nvSpPr>
          <p:spPr>
            <a:xfrm>
              <a:off x="851450" y="2917050"/>
              <a:ext cx="47700" cy="34800"/>
            </a:xfrm>
            <a:custGeom>
              <a:rect b="b" l="l" r="r" t="t"/>
              <a:pathLst>
                <a:path extrusionOk="0" h="1392" w="1908">
                  <a:moveTo>
                    <a:pt x="1668" y="1"/>
                  </a:moveTo>
                  <a:cubicBezTo>
                    <a:pt x="1637" y="1"/>
                    <a:pt x="1603" y="12"/>
                    <a:pt x="1569" y="37"/>
                  </a:cubicBezTo>
                  <a:cubicBezTo>
                    <a:pt x="1057" y="339"/>
                    <a:pt x="592" y="712"/>
                    <a:pt x="127" y="1084"/>
                  </a:cubicBezTo>
                  <a:cubicBezTo>
                    <a:pt x="1" y="1210"/>
                    <a:pt x="126" y="1392"/>
                    <a:pt x="264" y="1392"/>
                  </a:cubicBezTo>
                  <a:cubicBezTo>
                    <a:pt x="304" y="1392"/>
                    <a:pt x="346" y="1376"/>
                    <a:pt x="383" y="1340"/>
                  </a:cubicBezTo>
                  <a:cubicBezTo>
                    <a:pt x="825" y="967"/>
                    <a:pt x="1267" y="619"/>
                    <a:pt x="1755" y="316"/>
                  </a:cubicBezTo>
                  <a:cubicBezTo>
                    <a:pt x="1908" y="221"/>
                    <a:pt x="1810" y="1"/>
                    <a:pt x="1668" y="1"/>
                  </a:cubicBezTo>
                  <a:close/>
                </a:path>
              </a:pathLst>
            </a:custGeom>
            <a:solidFill>
              <a:srgbClr val="A06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41"/>
            <p:cNvSpPr/>
            <p:nvPr/>
          </p:nvSpPr>
          <p:spPr>
            <a:xfrm>
              <a:off x="398050" y="1358625"/>
              <a:ext cx="1116100" cy="2872775"/>
            </a:xfrm>
            <a:custGeom>
              <a:rect b="b" l="l" r="r" t="t"/>
              <a:pathLst>
                <a:path extrusionOk="0" h="114911" w="44644">
                  <a:moveTo>
                    <a:pt x="15048" y="360"/>
                  </a:moveTo>
                  <a:cubicBezTo>
                    <a:pt x="16701" y="360"/>
                    <a:pt x="18542" y="732"/>
                    <a:pt x="19565" y="1935"/>
                  </a:cubicBezTo>
                  <a:cubicBezTo>
                    <a:pt x="20426" y="2935"/>
                    <a:pt x="20845" y="4308"/>
                    <a:pt x="20961" y="5610"/>
                  </a:cubicBezTo>
                  <a:cubicBezTo>
                    <a:pt x="21008" y="6076"/>
                    <a:pt x="20915" y="6564"/>
                    <a:pt x="20682" y="6983"/>
                  </a:cubicBezTo>
                  <a:cubicBezTo>
                    <a:pt x="20543" y="7216"/>
                    <a:pt x="20449" y="7471"/>
                    <a:pt x="20426" y="7727"/>
                  </a:cubicBezTo>
                  <a:lnTo>
                    <a:pt x="20380" y="7727"/>
                  </a:lnTo>
                  <a:cubicBezTo>
                    <a:pt x="20217" y="7751"/>
                    <a:pt x="20077" y="7820"/>
                    <a:pt x="19984" y="7960"/>
                  </a:cubicBezTo>
                  <a:cubicBezTo>
                    <a:pt x="19961" y="7541"/>
                    <a:pt x="19961" y="7099"/>
                    <a:pt x="19938" y="6680"/>
                  </a:cubicBezTo>
                  <a:cubicBezTo>
                    <a:pt x="19938" y="6611"/>
                    <a:pt x="19891" y="6541"/>
                    <a:pt x="19821" y="6518"/>
                  </a:cubicBezTo>
                  <a:lnTo>
                    <a:pt x="19728" y="6518"/>
                  </a:lnTo>
                  <a:cubicBezTo>
                    <a:pt x="19564" y="6540"/>
                    <a:pt x="19398" y="6550"/>
                    <a:pt x="19231" y="6550"/>
                  </a:cubicBezTo>
                  <a:cubicBezTo>
                    <a:pt x="18878" y="6550"/>
                    <a:pt x="18525" y="6504"/>
                    <a:pt x="18193" y="6425"/>
                  </a:cubicBezTo>
                  <a:cubicBezTo>
                    <a:pt x="17797" y="6401"/>
                    <a:pt x="17402" y="6332"/>
                    <a:pt x="17030" y="6215"/>
                  </a:cubicBezTo>
                  <a:cubicBezTo>
                    <a:pt x="16541" y="6006"/>
                    <a:pt x="16378" y="5099"/>
                    <a:pt x="16285" y="4563"/>
                  </a:cubicBezTo>
                  <a:cubicBezTo>
                    <a:pt x="16274" y="4474"/>
                    <a:pt x="16203" y="4432"/>
                    <a:pt x="16130" y="4432"/>
                  </a:cubicBezTo>
                  <a:cubicBezTo>
                    <a:pt x="16052" y="4432"/>
                    <a:pt x="15972" y="4479"/>
                    <a:pt x="15960" y="4563"/>
                  </a:cubicBezTo>
                  <a:cubicBezTo>
                    <a:pt x="15867" y="4959"/>
                    <a:pt x="15727" y="5354"/>
                    <a:pt x="15564" y="5727"/>
                  </a:cubicBezTo>
                  <a:cubicBezTo>
                    <a:pt x="15262" y="6355"/>
                    <a:pt x="14866" y="6308"/>
                    <a:pt x="14238" y="6401"/>
                  </a:cubicBezTo>
                  <a:cubicBezTo>
                    <a:pt x="13982" y="6448"/>
                    <a:pt x="13726" y="6471"/>
                    <a:pt x="13470" y="6471"/>
                  </a:cubicBezTo>
                  <a:cubicBezTo>
                    <a:pt x="13028" y="6425"/>
                    <a:pt x="13145" y="6355"/>
                    <a:pt x="13168" y="5983"/>
                  </a:cubicBezTo>
                  <a:cubicBezTo>
                    <a:pt x="13214" y="5424"/>
                    <a:pt x="13377" y="4912"/>
                    <a:pt x="13377" y="4354"/>
                  </a:cubicBezTo>
                  <a:cubicBezTo>
                    <a:pt x="13377" y="4241"/>
                    <a:pt x="13299" y="4173"/>
                    <a:pt x="13212" y="4173"/>
                  </a:cubicBezTo>
                  <a:cubicBezTo>
                    <a:pt x="13174" y="4173"/>
                    <a:pt x="13134" y="4186"/>
                    <a:pt x="13098" y="4215"/>
                  </a:cubicBezTo>
                  <a:cubicBezTo>
                    <a:pt x="12610" y="4726"/>
                    <a:pt x="12447" y="5494"/>
                    <a:pt x="12168" y="6122"/>
                  </a:cubicBezTo>
                  <a:cubicBezTo>
                    <a:pt x="12005" y="6494"/>
                    <a:pt x="12098" y="6494"/>
                    <a:pt x="11702" y="6494"/>
                  </a:cubicBezTo>
                  <a:cubicBezTo>
                    <a:pt x="11594" y="6506"/>
                    <a:pt x="11484" y="6512"/>
                    <a:pt x="11374" y="6512"/>
                  </a:cubicBezTo>
                  <a:cubicBezTo>
                    <a:pt x="11058" y="6512"/>
                    <a:pt x="10739" y="6464"/>
                    <a:pt x="10446" y="6378"/>
                  </a:cubicBezTo>
                  <a:cubicBezTo>
                    <a:pt x="10427" y="6372"/>
                    <a:pt x="10410" y="6369"/>
                    <a:pt x="10394" y="6369"/>
                  </a:cubicBezTo>
                  <a:cubicBezTo>
                    <a:pt x="10351" y="6369"/>
                    <a:pt x="10317" y="6391"/>
                    <a:pt x="10283" y="6425"/>
                  </a:cubicBezTo>
                  <a:cubicBezTo>
                    <a:pt x="10260" y="6448"/>
                    <a:pt x="10237" y="6494"/>
                    <a:pt x="10237" y="6518"/>
                  </a:cubicBezTo>
                  <a:lnTo>
                    <a:pt x="10237" y="8193"/>
                  </a:lnTo>
                  <a:cubicBezTo>
                    <a:pt x="10105" y="8044"/>
                    <a:pt x="9915" y="7966"/>
                    <a:pt x="9716" y="7966"/>
                  </a:cubicBezTo>
                  <a:cubicBezTo>
                    <a:pt x="9634" y="7966"/>
                    <a:pt x="9550" y="7979"/>
                    <a:pt x="9469" y="8007"/>
                  </a:cubicBezTo>
                  <a:cubicBezTo>
                    <a:pt x="9446" y="8007"/>
                    <a:pt x="9422" y="8030"/>
                    <a:pt x="9399" y="8030"/>
                  </a:cubicBezTo>
                  <a:cubicBezTo>
                    <a:pt x="9399" y="7983"/>
                    <a:pt x="9376" y="7913"/>
                    <a:pt x="9353" y="7867"/>
                  </a:cubicBezTo>
                  <a:cubicBezTo>
                    <a:pt x="9190" y="7402"/>
                    <a:pt x="8934" y="6983"/>
                    <a:pt x="8841" y="6494"/>
                  </a:cubicBezTo>
                  <a:cubicBezTo>
                    <a:pt x="8748" y="5936"/>
                    <a:pt x="8771" y="5354"/>
                    <a:pt x="8864" y="4819"/>
                  </a:cubicBezTo>
                  <a:cubicBezTo>
                    <a:pt x="9283" y="2330"/>
                    <a:pt x="11190" y="771"/>
                    <a:pt x="13656" y="446"/>
                  </a:cubicBezTo>
                  <a:cubicBezTo>
                    <a:pt x="14087" y="393"/>
                    <a:pt x="14559" y="360"/>
                    <a:pt x="15048" y="360"/>
                  </a:cubicBezTo>
                  <a:close/>
                  <a:moveTo>
                    <a:pt x="20403" y="8076"/>
                  </a:moveTo>
                  <a:cubicBezTo>
                    <a:pt x="20682" y="8076"/>
                    <a:pt x="20636" y="8518"/>
                    <a:pt x="20636" y="8658"/>
                  </a:cubicBezTo>
                  <a:cubicBezTo>
                    <a:pt x="20682" y="9077"/>
                    <a:pt x="20705" y="9519"/>
                    <a:pt x="20682" y="9937"/>
                  </a:cubicBezTo>
                  <a:cubicBezTo>
                    <a:pt x="20659" y="10356"/>
                    <a:pt x="20496" y="11147"/>
                    <a:pt x="19914" y="11194"/>
                  </a:cubicBezTo>
                  <a:cubicBezTo>
                    <a:pt x="19984" y="10589"/>
                    <a:pt x="20031" y="9961"/>
                    <a:pt x="20031" y="9356"/>
                  </a:cubicBezTo>
                  <a:cubicBezTo>
                    <a:pt x="20077" y="9356"/>
                    <a:pt x="20124" y="9333"/>
                    <a:pt x="20147" y="9309"/>
                  </a:cubicBezTo>
                  <a:lnTo>
                    <a:pt x="20194" y="9286"/>
                  </a:lnTo>
                  <a:cubicBezTo>
                    <a:pt x="20194" y="9356"/>
                    <a:pt x="20217" y="9449"/>
                    <a:pt x="20217" y="9519"/>
                  </a:cubicBezTo>
                  <a:cubicBezTo>
                    <a:pt x="20240" y="9751"/>
                    <a:pt x="20217" y="9984"/>
                    <a:pt x="20170" y="10217"/>
                  </a:cubicBezTo>
                  <a:cubicBezTo>
                    <a:pt x="20142" y="10343"/>
                    <a:pt x="20251" y="10428"/>
                    <a:pt x="20356" y="10428"/>
                  </a:cubicBezTo>
                  <a:cubicBezTo>
                    <a:pt x="20425" y="10428"/>
                    <a:pt x="20492" y="10392"/>
                    <a:pt x="20519" y="10310"/>
                  </a:cubicBezTo>
                  <a:cubicBezTo>
                    <a:pt x="20612" y="9937"/>
                    <a:pt x="20612" y="9542"/>
                    <a:pt x="20519" y="9170"/>
                  </a:cubicBezTo>
                  <a:cubicBezTo>
                    <a:pt x="20471" y="9024"/>
                    <a:pt x="20331" y="8923"/>
                    <a:pt x="20188" y="8923"/>
                  </a:cubicBezTo>
                  <a:cubicBezTo>
                    <a:pt x="20126" y="8923"/>
                    <a:pt x="20064" y="8941"/>
                    <a:pt x="20007" y="8984"/>
                  </a:cubicBezTo>
                  <a:lnTo>
                    <a:pt x="20007" y="8891"/>
                  </a:lnTo>
                  <a:cubicBezTo>
                    <a:pt x="20054" y="8658"/>
                    <a:pt x="20147" y="8076"/>
                    <a:pt x="20403" y="8076"/>
                  </a:cubicBezTo>
                  <a:close/>
                  <a:moveTo>
                    <a:pt x="9695" y="8325"/>
                  </a:moveTo>
                  <a:cubicBezTo>
                    <a:pt x="9955" y="8325"/>
                    <a:pt x="10173" y="8647"/>
                    <a:pt x="10260" y="8891"/>
                  </a:cubicBezTo>
                  <a:cubicBezTo>
                    <a:pt x="10306" y="9728"/>
                    <a:pt x="10423" y="10566"/>
                    <a:pt x="10655" y="11380"/>
                  </a:cubicBezTo>
                  <a:cubicBezTo>
                    <a:pt x="10575" y="11418"/>
                    <a:pt x="10498" y="11436"/>
                    <a:pt x="10423" y="11436"/>
                  </a:cubicBezTo>
                  <a:cubicBezTo>
                    <a:pt x="9908" y="11436"/>
                    <a:pt x="9518" y="10620"/>
                    <a:pt x="9376" y="10193"/>
                  </a:cubicBezTo>
                  <a:cubicBezTo>
                    <a:pt x="9260" y="9821"/>
                    <a:pt x="9213" y="9426"/>
                    <a:pt x="9236" y="9030"/>
                  </a:cubicBezTo>
                  <a:cubicBezTo>
                    <a:pt x="9236" y="8844"/>
                    <a:pt x="9283" y="8681"/>
                    <a:pt x="9353" y="8518"/>
                  </a:cubicBezTo>
                  <a:cubicBezTo>
                    <a:pt x="9353" y="8539"/>
                    <a:pt x="9357" y="8547"/>
                    <a:pt x="9363" y="8547"/>
                  </a:cubicBezTo>
                  <a:cubicBezTo>
                    <a:pt x="9378" y="8547"/>
                    <a:pt x="9406" y="8498"/>
                    <a:pt x="9422" y="8449"/>
                  </a:cubicBezTo>
                  <a:cubicBezTo>
                    <a:pt x="9516" y="8361"/>
                    <a:pt x="9608" y="8325"/>
                    <a:pt x="9695" y="8325"/>
                  </a:cubicBezTo>
                  <a:close/>
                  <a:moveTo>
                    <a:pt x="13005" y="4982"/>
                  </a:moveTo>
                  <a:lnTo>
                    <a:pt x="13005" y="4982"/>
                  </a:lnTo>
                  <a:cubicBezTo>
                    <a:pt x="12935" y="5541"/>
                    <a:pt x="12796" y="6099"/>
                    <a:pt x="12703" y="6657"/>
                  </a:cubicBezTo>
                  <a:cubicBezTo>
                    <a:pt x="12703" y="6774"/>
                    <a:pt x="12772" y="6843"/>
                    <a:pt x="12889" y="6843"/>
                  </a:cubicBezTo>
                  <a:cubicBezTo>
                    <a:pt x="13517" y="6820"/>
                    <a:pt x="14122" y="6727"/>
                    <a:pt x="14750" y="6680"/>
                  </a:cubicBezTo>
                  <a:cubicBezTo>
                    <a:pt x="15029" y="6657"/>
                    <a:pt x="15308" y="6704"/>
                    <a:pt x="15518" y="6518"/>
                  </a:cubicBezTo>
                  <a:cubicBezTo>
                    <a:pt x="15820" y="6215"/>
                    <a:pt x="16006" y="5820"/>
                    <a:pt x="16099" y="5424"/>
                  </a:cubicBezTo>
                  <a:cubicBezTo>
                    <a:pt x="16215" y="5890"/>
                    <a:pt x="16425" y="6378"/>
                    <a:pt x="16727" y="6518"/>
                  </a:cubicBezTo>
                  <a:cubicBezTo>
                    <a:pt x="17146" y="6750"/>
                    <a:pt x="17984" y="6750"/>
                    <a:pt x="18449" y="6820"/>
                  </a:cubicBezTo>
                  <a:cubicBezTo>
                    <a:pt x="18728" y="6872"/>
                    <a:pt x="19020" y="6899"/>
                    <a:pt x="19306" y="6899"/>
                  </a:cubicBezTo>
                  <a:cubicBezTo>
                    <a:pt x="19401" y="6899"/>
                    <a:pt x="19496" y="6896"/>
                    <a:pt x="19589" y="6890"/>
                  </a:cubicBezTo>
                  <a:cubicBezTo>
                    <a:pt x="19612" y="7518"/>
                    <a:pt x="19659" y="8169"/>
                    <a:pt x="19682" y="8821"/>
                  </a:cubicBezTo>
                  <a:lnTo>
                    <a:pt x="19682" y="8867"/>
                  </a:lnTo>
                  <a:cubicBezTo>
                    <a:pt x="19659" y="8914"/>
                    <a:pt x="19659" y="8937"/>
                    <a:pt x="19682" y="8984"/>
                  </a:cubicBezTo>
                  <a:cubicBezTo>
                    <a:pt x="19705" y="9751"/>
                    <a:pt x="19659" y="10542"/>
                    <a:pt x="19565" y="11310"/>
                  </a:cubicBezTo>
                  <a:cubicBezTo>
                    <a:pt x="19519" y="11357"/>
                    <a:pt x="19519" y="11403"/>
                    <a:pt x="19542" y="11450"/>
                  </a:cubicBezTo>
                  <a:cubicBezTo>
                    <a:pt x="19542" y="11496"/>
                    <a:pt x="19542" y="11543"/>
                    <a:pt x="19519" y="11589"/>
                  </a:cubicBezTo>
                  <a:cubicBezTo>
                    <a:pt x="19153" y="13440"/>
                    <a:pt x="18383" y="16594"/>
                    <a:pt x="16040" y="16594"/>
                  </a:cubicBezTo>
                  <a:cubicBezTo>
                    <a:pt x="15998" y="16594"/>
                    <a:pt x="15956" y="16593"/>
                    <a:pt x="15913" y="16591"/>
                  </a:cubicBezTo>
                  <a:cubicBezTo>
                    <a:pt x="13982" y="16451"/>
                    <a:pt x="12214" y="14218"/>
                    <a:pt x="11446" y="12543"/>
                  </a:cubicBezTo>
                  <a:cubicBezTo>
                    <a:pt x="10958" y="11403"/>
                    <a:pt x="10679" y="10193"/>
                    <a:pt x="10632" y="8960"/>
                  </a:cubicBezTo>
                  <a:cubicBezTo>
                    <a:pt x="10632" y="8937"/>
                    <a:pt x="10632" y="8891"/>
                    <a:pt x="10632" y="8867"/>
                  </a:cubicBezTo>
                  <a:lnTo>
                    <a:pt x="10632" y="8821"/>
                  </a:lnTo>
                  <a:cubicBezTo>
                    <a:pt x="10586" y="8146"/>
                    <a:pt x="10562" y="7448"/>
                    <a:pt x="10586" y="6797"/>
                  </a:cubicBezTo>
                  <a:lnTo>
                    <a:pt x="10586" y="6797"/>
                  </a:lnTo>
                  <a:cubicBezTo>
                    <a:pt x="10864" y="6866"/>
                    <a:pt x="11258" y="6936"/>
                    <a:pt x="11600" y="6936"/>
                  </a:cubicBezTo>
                  <a:cubicBezTo>
                    <a:pt x="11830" y="6936"/>
                    <a:pt x="12037" y="6904"/>
                    <a:pt x="12168" y="6820"/>
                  </a:cubicBezTo>
                  <a:cubicBezTo>
                    <a:pt x="12400" y="6680"/>
                    <a:pt x="12493" y="6285"/>
                    <a:pt x="12586" y="6052"/>
                  </a:cubicBezTo>
                  <a:cubicBezTo>
                    <a:pt x="12726" y="5703"/>
                    <a:pt x="12842" y="5331"/>
                    <a:pt x="13005" y="4982"/>
                  </a:cubicBezTo>
                  <a:close/>
                  <a:moveTo>
                    <a:pt x="12330" y="14613"/>
                  </a:moveTo>
                  <a:lnTo>
                    <a:pt x="12330" y="14613"/>
                  </a:lnTo>
                  <a:cubicBezTo>
                    <a:pt x="13261" y="15800"/>
                    <a:pt x="14517" y="16847"/>
                    <a:pt x="15936" y="16917"/>
                  </a:cubicBezTo>
                  <a:cubicBezTo>
                    <a:pt x="15990" y="16919"/>
                    <a:pt x="16043" y="16921"/>
                    <a:pt x="16095" y="16921"/>
                  </a:cubicBezTo>
                  <a:cubicBezTo>
                    <a:pt x="17308" y="16921"/>
                    <a:pt x="18101" y="16153"/>
                    <a:pt x="18681" y="15172"/>
                  </a:cubicBezTo>
                  <a:lnTo>
                    <a:pt x="18681" y="15172"/>
                  </a:lnTo>
                  <a:cubicBezTo>
                    <a:pt x="18635" y="16335"/>
                    <a:pt x="18798" y="17521"/>
                    <a:pt x="19123" y="18638"/>
                  </a:cubicBezTo>
                  <a:cubicBezTo>
                    <a:pt x="19170" y="19778"/>
                    <a:pt x="18728" y="20918"/>
                    <a:pt x="18170" y="21895"/>
                  </a:cubicBezTo>
                  <a:cubicBezTo>
                    <a:pt x="17914" y="22244"/>
                    <a:pt x="17565" y="22546"/>
                    <a:pt x="17286" y="22872"/>
                  </a:cubicBezTo>
                  <a:cubicBezTo>
                    <a:pt x="17030" y="23174"/>
                    <a:pt x="16820" y="23500"/>
                    <a:pt x="16634" y="23849"/>
                  </a:cubicBezTo>
                  <a:cubicBezTo>
                    <a:pt x="16053" y="23174"/>
                    <a:pt x="15471" y="22500"/>
                    <a:pt x="14889" y="21825"/>
                  </a:cubicBezTo>
                  <a:cubicBezTo>
                    <a:pt x="14866" y="21825"/>
                    <a:pt x="14866" y="21802"/>
                    <a:pt x="14843" y="21802"/>
                  </a:cubicBezTo>
                  <a:lnTo>
                    <a:pt x="14820" y="21779"/>
                  </a:lnTo>
                  <a:cubicBezTo>
                    <a:pt x="13424" y="21057"/>
                    <a:pt x="12586" y="19569"/>
                    <a:pt x="12703" y="17987"/>
                  </a:cubicBezTo>
                  <a:cubicBezTo>
                    <a:pt x="12703" y="17405"/>
                    <a:pt x="12679" y="16823"/>
                    <a:pt x="12610" y="16219"/>
                  </a:cubicBezTo>
                  <a:cubicBezTo>
                    <a:pt x="12633" y="16172"/>
                    <a:pt x="12633" y="16102"/>
                    <a:pt x="12586" y="16056"/>
                  </a:cubicBezTo>
                  <a:cubicBezTo>
                    <a:pt x="12540" y="15567"/>
                    <a:pt x="12447" y="15079"/>
                    <a:pt x="12330" y="14613"/>
                  </a:cubicBezTo>
                  <a:close/>
                  <a:moveTo>
                    <a:pt x="19030" y="16126"/>
                  </a:moveTo>
                  <a:lnTo>
                    <a:pt x="19030" y="16126"/>
                  </a:lnTo>
                  <a:cubicBezTo>
                    <a:pt x="19565" y="16451"/>
                    <a:pt x="19984" y="16940"/>
                    <a:pt x="20263" y="17498"/>
                  </a:cubicBezTo>
                  <a:cubicBezTo>
                    <a:pt x="20240" y="17545"/>
                    <a:pt x="20287" y="17614"/>
                    <a:pt x="20333" y="17638"/>
                  </a:cubicBezTo>
                  <a:cubicBezTo>
                    <a:pt x="20682" y="18382"/>
                    <a:pt x="20915" y="19196"/>
                    <a:pt x="20961" y="20034"/>
                  </a:cubicBezTo>
                  <a:cubicBezTo>
                    <a:pt x="20961" y="21011"/>
                    <a:pt x="20775" y="21942"/>
                    <a:pt x="20380" y="22826"/>
                  </a:cubicBezTo>
                  <a:cubicBezTo>
                    <a:pt x="20333" y="22849"/>
                    <a:pt x="20310" y="22895"/>
                    <a:pt x="20310" y="22965"/>
                  </a:cubicBezTo>
                  <a:lnTo>
                    <a:pt x="20310" y="22988"/>
                  </a:lnTo>
                  <a:cubicBezTo>
                    <a:pt x="20147" y="23430"/>
                    <a:pt x="19938" y="23872"/>
                    <a:pt x="19775" y="24314"/>
                  </a:cubicBezTo>
                  <a:cubicBezTo>
                    <a:pt x="19240" y="23593"/>
                    <a:pt x="19123" y="22663"/>
                    <a:pt x="18542" y="21965"/>
                  </a:cubicBezTo>
                  <a:cubicBezTo>
                    <a:pt x="19100" y="20941"/>
                    <a:pt x="19519" y="19778"/>
                    <a:pt x="19472" y="18615"/>
                  </a:cubicBezTo>
                  <a:cubicBezTo>
                    <a:pt x="19472" y="18592"/>
                    <a:pt x="19472" y="18592"/>
                    <a:pt x="19472" y="18568"/>
                  </a:cubicBezTo>
                  <a:cubicBezTo>
                    <a:pt x="19240" y="17777"/>
                    <a:pt x="19100" y="16963"/>
                    <a:pt x="19030" y="16126"/>
                  </a:cubicBezTo>
                  <a:close/>
                  <a:moveTo>
                    <a:pt x="12261" y="16544"/>
                  </a:moveTo>
                  <a:lnTo>
                    <a:pt x="12261" y="16544"/>
                  </a:lnTo>
                  <a:cubicBezTo>
                    <a:pt x="12307" y="17033"/>
                    <a:pt x="12330" y="17498"/>
                    <a:pt x="12330" y="18010"/>
                  </a:cubicBezTo>
                  <a:cubicBezTo>
                    <a:pt x="12214" y="19662"/>
                    <a:pt x="13052" y="21220"/>
                    <a:pt x="14517" y="22011"/>
                  </a:cubicBezTo>
                  <a:cubicBezTo>
                    <a:pt x="14261" y="22895"/>
                    <a:pt x="13819" y="23710"/>
                    <a:pt x="13238" y="24407"/>
                  </a:cubicBezTo>
                  <a:cubicBezTo>
                    <a:pt x="11423" y="22128"/>
                    <a:pt x="9957" y="18894"/>
                    <a:pt x="12261" y="16544"/>
                  </a:cubicBezTo>
                  <a:close/>
                  <a:moveTo>
                    <a:pt x="37878" y="14797"/>
                  </a:moveTo>
                  <a:cubicBezTo>
                    <a:pt x="37928" y="14797"/>
                    <a:pt x="37958" y="14908"/>
                    <a:pt x="38014" y="15102"/>
                  </a:cubicBezTo>
                  <a:cubicBezTo>
                    <a:pt x="38060" y="15335"/>
                    <a:pt x="38060" y="15567"/>
                    <a:pt x="38037" y="15800"/>
                  </a:cubicBezTo>
                  <a:cubicBezTo>
                    <a:pt x="38014" y="16312"/>
                    <a:pt x="37921" y="16847"/>
                    <a:pt x="37851" y="17359"/>
                  </a:cubicBezTo>
                  <a:cubicBezTo>
                    <a:pt x="37758" y="18056"/>
                    <a:pt x="37432" y="19266"/>
                    <a:pt x="38177" y="19731"/>
                  </a:cubicBezTo>
                  <a:cubicBezTo>
                    <a:pt x="38201" y="19743"/>
                    <a:pt x="38228" y="19749"/>
                    <a:pt x="38255" y="19749"/>
                  </a:cubicBezTo>
                  <a:cubicBezTo>
                    <a:pt x="38334" y="19749"/>
                    <a:pt x="38415" y="19701"/>
                    <a:pt x="38432" y="19615"/>
                  </a:cubicBezTo>
                  <a:cubicBezTo>
                    <a:pt x="38805" y="18405"/>
                    <a:pt x="39270" y="17219"/>
                    <a:pt x="39828" y="16079"/>
                  </a:cubicBezTo>
                  <a:cubicBezTo>
                    <a:pt x="39943" y="15804"/>
                    <a:pt x="40192" y="15102"/>
                    <a:pt x="40466" y="14924"/>
                  </a:cubicBezTo>
                  <a:lnTo>
                    <a:pt x="40466" y="14924"/>
                  </a:lnTo>
                  <a:cubicBezTo>
                    <a:pt x="40438" y="14947"/>
                    <a:pt x="40454" y="14984"/>
                    <a:pt x="40433" y="15148"/>
                  </a:cubicBezTo>
                  <a:cubicBezTo>
                    <a:pt x="40410" y="15381"/>
                    <a:pt x="40363" y="15591"/>
                    <a:pt x="40340" y="15800"/>
                  </a:cubicBezTo>
                  <a:cubicBezTo>
                    <a:pt x="40154" y="16684"/>
                    <a:pt x="39921" y="17545"/>
                    <a:pt x="39805" y="18429"/>
                  </a:cubicBezTo>
                  <a:cubicBezTo>
                    <a:pt x="39759" y="18824"/>
                    <a:pt x="39619" y="19429"/>
                    <a:pt x="40014" y="19731"/>
                  </a:cubicBezTo>
                  <a:cubicBezTo>
                    <a:pt x="40043" y="19741"/>
                    <a:pt x="40072" y="19747"/>
                    <a:pt x="40101" y="19747"/>
                  </a:cubicBezTo>
                  <a:cubicBezTo>
                    <a:pt x="40142" y="19747"/>
                    <a:pt x="40183" y="19735"/>
                    <a:pt x="40224" y="19708"/>
                  </a:cubicBezTo>
                  <a:cubicBezTo>
                    <a:pt x="40782" y="19010"/>
                    <a:pt x="41154" y="18173"/>
                    <a:pt x="41643" y="17428"/>
                  </a:cubicBezTo>
                  <a:cubicBezTo>
                    <a:pt x="41753" y="17252"/>
                    <a:pt x="42346" y="16257"/>
                    <a:pt x="42665" y="16257"/>
                  </a:cubicBezTo>
                  <a:cubicBezTo>
                    <a:pt x="42682" y="16257"/>
                    <a:pt x="42698" y="16259"/>
                    <a:pt x="42713" y="16265"/>
                  </a:cubicBezTo>
                  <a:cubicBezTo>
                    <a:pt x="42643" y="16521"/>
                    <a:pt x="42573" y="16800"/>
                    <a:pt x="42457" y="17056"/>
                  </a:cubicBezTo>
                  <a:cubicBezTo>
                    <a:pt x="42178" y="17870"/>
                    <a:pt x="41782" y="18685"/>
                    <a:pt x="41480" y="19499"/>
                  </a:cubicBezTo>
                  <a:cubicBezTo>
                    <a:pt x="41364" y="19801"/>
                    <a:pt x="40991" y="20453"/>
                    <a:pt x="41247" y="20755"/>
                  </a:cubicBezTo>
                  <a:cubicBezTo>
                    <a:pt x="41277" y="20799"/>
                    <a:pt x="41325" y="20816"/>
                    <a:pt x="41374" y="20816"/>
                  </a:cubicBezTo>
                  <a:cubicBezTo>
                    <a:pt x="41403" y="20816"/>
                    <a:pt x="41431" y="20810"/>
                    <a:pt x="41457" y="20802"/>
                  </a:cubicBezTo>
                  <a:cubicBezTo>
                    <a:pt x="41852" y="20592"/>
                    <a:pt x="42248" y="20360"/>
                    <a:pt x="42620" y="20127"/>
                  </a:cubicBezTo>
                  <a:cubicBezTo>
                    <a:pt x="42946" y="19918"/>
                    <a:pt x="43620" y="19359"/>
                    <a:pt x="44016" y="19313"/>
                  </a:cubicBezTo>
                  <a:cubicBezTo>
                    <a:pt x="44026" y="19312"/>
                    <a:pt x="44035" y="19312"/>
                    <a:pt x="44044" y="19312"/>
                  </a:cubicBezTo>
                  <a:cubicBezTo>
                    <a:pt x="44613" y="19312"/>
                    <a:pt x="43663" y="20013"/>
                    <a:pt x="43434" y="20173"/>
                  </a:cubicBezTo>
                  <a:cubicBezTo>
                    <a:pt x="43085" y="20360"/>
                    <a:pt x="42783" y="20615"/>
                    <a:pt x="42504" y="20895"/>
                  </a:cubicBezTo>
                  <a:cubicBezTo>
                    <a:pt x="41992" y="21406"/>
                    <a:pt x="41596" y="22011"/>
                    <a:pt x="41294" y="22663"/>
                  </a:cubicBezTo>
                  <a:cubicBezTo>
                    <a:pt x="40898" y="23733"/>
                    <a:pt x="41015" y="24733"/>
                    <a:pt x="39735" y="25175"/>
                  </a:cubicBezTo>
                  <a:cubicBezTo>
                    <a:pt x="39712" y="25198"/>
                    <a:pt x="39665" y="25198"/>
                    <a:pt x="39642" y="25245"/>
                  </a:cubicBezTo>
                  <a:cubicBezTo>
                    <a:pt x="39642" y="25245"/>
                    <a:pt x="39642" y="25245"/>
                    <a:pt x="39642" y="25268"/>
                  </a:cubicBezTo>
                  <a:cubicBezTo>
                    <a:pt x="39642" y="25268"/>
                    <a:pt x="39619" y="25268"/>
                    <a:pt x="39619" y="25291"/>
                  </a:cubicBezTo>
                  <a:cubicBezTo>
                    <a:pt x="39456" y="25687"/>
                    <a:pt x="39363" y="26106"/>
                    <a:pt x="39247" y="26524"/>
                  </a:cubicBezTo>
                  <a:cubicBezTo>
                    <a:pt x="38293" y="26152"/>
                    <a:pt x="37339" y="25687"/>
                    <a:pt x="36455" y="25175"/>
                  </a:cubicBezTo>
                  <a:cubicBezTo>
                    <a:pt x="36618" y="24780"/>
                    <a:pt x="36757" y="24384"/>
                    <a:pt x="36804" y="23965"/>
                  </a:cubicBezTo>
                  <a:cubicBezTo>
                    <a:pt x="36827" y="23942"/>
                    <a:pt x="36827" y="23919"/>
                    <a:pt x="36804" y="23896"/>
                  </a:cubicBezTo>
                  <a:cubicBezTo>
                    <a:pt x="36804" y="23872"/>
                    <a:pt x="36804" y="23849"/>
                    <a:pt x="36781" y="23826"/>
                  </a:cubicBezTo>
                  <a:cubicBezTo>
                    <a:pt x="36153" y="22872"/>
                    <a:pt x="35804" y="21755"/>
                    <a:pt x="35780" y="20592"/>
                  </a:cubicBezTo>
                  <a:cubicBezTo>
                    <a:pt x="35734" y="19871"/>
                    <a:pt x="35362" y="19150"/>
                    <a:pt x="35362" y="18452"/>
                  </a:cubicBezTo>
                  <a:cubicBezTo>
                    <a:pt x="35362" y="18243"/>
                    <a:pt x="35410" y="18163"/>
                    <a:pt x="35483" y="18163"/>
                  </a:cubicBezTo>
                  <a:cubicBezTo>
                    <a:pt x="35687" y="18163"/>
                    <a:pt x="36084" y="18794"/>
                    <a:pt x="36153" y="19034"/>
                  </a:cubicBezTo>
                  <a:cubicBezTo>
                    <a:pt x="36222" y="19359"/>
                    <a:pt x="36199" y="19685"/>
                    <a:pt x="36292" y="20011"/>
                  </a:cubicBezTo>
                  <a:cubicBezTo>
                    <a:pt x="36478" y="20685"/>
                    <a:pt x="36990" y="21220"/>
                    <a:pt x="37641" y="21453"/>
                  </a:cubicBezTo>
                  <a:cubicBezTo>
                    <a:pt x="37666" y="21464"/>
                    <a:pt x="37688" y="21469"/>
                    <a:pt x="37708" y="21469"/>
                  </a:cubicBezTo>
                  <a:cubicBezTo>
                    <a:pt x="37864" y="21469"/>
                    <a:pt x="37899" y="21186"/>
                    <a:pt x="37735" y="21104"/>
                  </a:cubicBezTo>
                  <a:cubicBezTo>
                    <a:pt x="37316" y="20964"/>
                    <a:pt x="36990" y="20662"/>
                    <a:pt x="36827" y="20267"/>
                  </a:cubicBezTo>
                  <a:cubicBezTo>
                    <a:pt x="37037" y="19336"/>
                    <a:pt x="37153" y="18382"/>
                    <a:pt x="37293" y="17428"/>
                  </a:cubicBezTo>
                  <a:cubicBezTo>
                    <a:pt x="37386" y="16730"/>
                    <a:pt x="37362" y="15591"/>
                    <a:pt x="37735" y="14962"/>
                  </a:cubicBezTo>
                  <a:cubicBezTo>
                    <a:pt x="37801" y="14849"/>
                    <a:pt x="37844" y="14797"/>
                    <a:pt x="37878" y="14797"/>
                  </a:cubicBezTo>
                  <a:close/>
                  <a:moveTo>
                    <a:pt x="35873" y="25198"/>
                  </a:moveTo>
                  <a:cubicBezTo>
                    <a:pt x="35920" y="25245"/>
                    <a:pt x="35990" y="25291"/>
                    <a:pt x="36060" y="25338"/>
                  </a:cubicBezTo>
                  <a:cubicBezTo>
                    <a:pt x="36083" y="25385"/>
                    <a:pt x="36129" y="25408"/>
                    <a:pt x="36176" y="25431"/>
                  </a:cubicBezTo>
                  <a:cubicBezTo>
                    <a:pt x="36711" y="25757"/>
                    <a:pt x="37246" y="26059"/>
                    <a:pt x="37828" y="26292"/>
                  </a:cubicBezTo>
                  <a:cubicBezTo>
                    <a:pt x="38246" y="26478"/>
                    <a:pt x="38642" y="26664"/>
                    <a:pt x="39061" y="26850"/>
                  </a:cubicBezTo>
                  <a:cubicBezTo>
                    <a:pt x="39596" y="27083"/>
                    <a:pt x="39386" y="27432"/>
                    <a:pt x="39270" y="27851"/>
                  </a:cubicBezTo>
                  <a:cubicBezTo>
                    <a:pt x="38014" y="27269"/>
                    <a:pt x="36734" y="26757"/>
                    <a:pt x="35548" y="26059"/>
                  </a:cubicBezTo>
                  <a:cubicBezTo>
                    <a:pt x="35664" y="25780"/>
                    <a:pt x="35780" y="25501"/>
                    <a:pt x="35873" y="25198"/>
                  </a:cubicBezTo>
                  <a:close/>
                  <a:moveTo>
                    <a:pt x="14796" y="22290"/>
                  </a:moveTo>
                  <a:cubicBezTo>
                    <a:pt x="15378" y="22942"/>
                    <a:pt x="15936" y="23570"/>
                    <a:pt x="16495" y="24221"/>
                  </a:cubicBezTo>
                  <a:cubicBezTo>
                    <a:pt x="15867" y="31317"/>
                    <a:pt x="15867" y="38436"/>
                    <a:pt x="16448" y="45508"/>
                  </a:cubicBezTo>
                  <a:cubicBezTo>
                    <a:pt x="16053" y="45508"/>
                    <a:pt x="15657" y="45461"/>
                    <a:pt x="15285" y="45438"/>
                  </a:cubicBezTo>
                  <a:cubicBezTo>
                    <a:pt x="13424" y="45252"/>
                    <a:pt x="11586" y="44903"/>
                    <a:pt x="9771" y="44438"/>
                  </a:cubicBezTo>
                  <a:cubicBezTo>
                    <a:pt x="10818" y="41902"/>
                    <a:pt x="11795" y="39320"/>
                    <a:pt x="12075" y="36598"/>
                  </a:cubicBezTo>
                  <a:cubicBezTo>
                    <a:pt x="12284" y="34271"/>
                    <a:pt x="12168" y="31945"/>
                    <a:pt x="12191" y="29619"/>
                  </a:cubicBezTo>
                  <a:cubicBezTo>
                    <a:pt x="12191" y="27455"/>
                    <a:pt x="12168" y="25315"/>
                    <a:pt x="11958" y="23174"/>
                  </a:cubicBezTo>
                  <a:lnTo>
                    <a:pt x="11958" y="23174"/>
                  </a:lnTo>
                  <a:cubicBezTo>
                    <a:pt x="12307" y="23756"/>
                    <a:pt x="12703" y="24291"/>
                    <a:pt x="13121" y="24803"/>
                  </a:cubicBezTo>
                  <a:cubicBezTo>
                    <a:pt x="13145" y="24849"/>
                    <a:pt x="13191" y="24873"/>
                    <a:pt x="13238" y="24873"/>
                  </a:cubicBezTo>
                  <a:cubicBezTo>
                    <a:pt x="13307" y="24873"/>
                    <a:pt x="13354" y="24849"/>
                    <a:pt x="13377" y="24803"/>
                  </a:cubicBezTo>
                  <a:cubicBezTo>
                    <a:pt x="14005" y="24082"/>
                    <a:pt x="14494" y="23221"/>
                    <a:pt x="14796" y="22290"/>
                  </a:cubicBezTo>
                  <a:close/>
                  <a:moveTo>
                    <a:pt x="18332" y="22267"/>
                  </a:moveTo>
                  <a:cubicBezTo>
                    <a:pt x="18914" y="23035"/>
                    <a:pt x="19007" y="24012"/>
                    <a:pt x="19659" y="24756"/>
                  </a:cubicBezTo>
                  <a:cubicBezTo>
                    <a:pt x="19682" y="24780"/>
                    <a:pt x="19682" y="24803"/>
                    <a:pt x="19705" y="24803"/>
                  </a:cubicBezTo>
                  <a:cubicBezTo>
                    <a:pt x="19740" y="24838"/>
                    <a:pt x="19781" y="24855"/>
                    <a:pt x="19821" y="24855"/>
                  </a:cubicBezTo>
                  <a:cubicBezTo>
                    <a:pt x="19862" y="24855"/>
                    <a:pt x="19903" y="24838"/>
                    <a:pt x="19938" y="24803"/>
                  </a:cubicBezTo>
                  <a:cubicBezTo>
                    <a:pt x="19961" y="24780"/>
                    <a:pt x="19984" y="24756"/>
                    <a:pt x="19984" y="24733"/>
                  </a:cubicBezTo>
                  <a:cubicBezTo>
                    <a:pt x="20077" y="24477"/>
                    <a:pt x="20170" y="24245"/>
                    <a:pt x="20287" y="23989"/>
                  </a:cubicBezTo>
                  <a:lnTo>
                    <a:pt x="20287" y="23989"/>
                  </a:lnTo>
                  <a:cubicBezTo>
                    <a:pt x="20101" y="29898"/>
                    <a:pt x="20007" y="35830"/>
                    <a:pt x="20449" y="41716"/>
                  </a:cubicBezTo>
                  <a:cubicBezTo>
                    <a:pt x="20543" y="42693"/>
                    <a:pt x="20636" y="43670"/>
                    <a:pt x="20775" y="44647"/>
                  </a:cubicBezTo>
                  <a:cubicBezTo>
                    <a:pt x="19680" y="45348"/>
                    <a:pt x="18359" y="45533"/>
                    <a:pt x="17044" y="45533"/>
                  </a:cubicBezTo>
                  <a:cubicBezTo>
                    <a:pt x="16961" y="45533"/>
                    <a:pt x="16879" y="45532"/>
                    <a:pt x="16797" y="45531"/>
                  </a:cubicBezTo>
                  <a:cubicBezTo>
                    <a:pt x="16215" y="38436"/>
                    <a:pt x="16239" y="31294"/>
                    <a:pt x="16867" y="24198"/>
                  </a:cubicBezTo>
                  <a:cubicBezTo>
                    <a:pt x="17193" y="23407"/>
                    <a:pt x="17821" y="22895"/>
                    <a:pt x="18332" y="22267"/>
                  </a:cubicBezTo>
                  <a:close/>
                  <a:moveTo>
                    <a:pt x="9609" y="44763"/>
                  </a:moveTo>
                  <a:cubicBezTo>
                    <a:pt x="11563" y="45275"/>
                    <a:pt x="13540" y="45624"/>
                    <a:pt x="15541" y="45810"/>
                  </a:cubicBezTo>
                  <a:cubicBezTo>
                    <a:pt x="16032" y="45849"/>
                    <a:pt x="16544" y="45878"/>
                    <a:pt x="17061" y="45878"/>
                  </a:cubicBezTo>
                  <a:cubicBezTo>
                    <a:pt x="18378" y="45878"/>
                    <a:pt x="19725" y="45694"/>
                    <a:pt x="20845" y="45042"/>
                  </a:cubicBezTo>
                  <a:cubicBezTo>
                    <a:pt x="20938" y="45717"/>
                    <a:pt x="21054" y="46368"/>
                    <a:pt x="21194" y="47043"/>
                  </a:cubicBezTo>
                  <a:cubicBezTo>
                    <a:pt x="19577" y="47374"/>
                    <a:pt x="17931" y="47545"/>
                    <a:pt x="16290" y="47545"/>
                  </a:cubicBezTo>
                  <a:cubicBezTo>
                    <a:pt x="15854" y="47545"/>
                    <a:pt x="15418" y="47533"/>
                    <a:pt x="14982" y="47508"/>
                  </a:cubicBezTo>
                  <a:cubicBezTo>
                    <a:pt x="12935" y="47415"/>
                    <a:pt x="10842" y="47183"/>
                    <a:pt x="8887" y="46508"/>
                  </a:cubicBezTo>
                  <a:lnTo>
                    <a:pt x="9609" y="44763"/>
                  </a:lnTo>
                  <a:close/>
                  <a:moveTo>
                    <a:pt x="10935" y="17963"/>
                  </a:moveTo>
                  <a:cubicBezTo>
                    <a:pt x="10469" y="19406"/>
                    <a:pt x="10818" y="20964"/>
                    <a:pt x="11516" y="22407"/>
                  </a:cubicBezTo>
                  <a:cubicBezTo>
                    <a:pt x="11516" y="22430"/>
                    <a:pt x="11516" y="22453"/>
                    <a:pt x="11516" y="22453"/>
                  </a:cubicBezTo>
                  <a:cubicBezTo>
                    <a:pt x="11749" y="24733"/>
                    <a:pt x="11842" y="26990"/>
                    <a:pt x="11819" y="29270"/>
                  </a:cubicBezTo>
                  <a:cubicBezTo>
                    <a:pt x="11819" y="31596"/>
                    <a:pt x="11912" y="33922"/>
                    <a:pt x="11726" y="36225"/>
                  </a:cubicBezTo>
                  <a:cubicBezTo>
                    <a:pt x="11516" y="39110"/>
                    <a:pt x="10469" y="41809"/>
                    <a:pt x="9376" y="44438"/>
                  </a:cubicBezTo>
                  <a:cubicBezTo>
                    <a:pt x="9353" y="44461"/>
                    <a:pt x="9329" y="44484"/>
                    <a:pt x="9329" y="44531"/>
                  </a:cubicBezTo>
                  <a:cubicBezTo>
                    <a:pt x="9050" y="45252"/>
                    <a:pt x="8725" y="45973"/>
                    <a:pt x="8422" y="46671"/>
                  </a:cubicBezTo>
                  <a:cubicBezTo>
                    <a:pt x="8213" y="45810"/>
                    <a:pt x="7980" y="44926"/>
                    <a:pt x="7724" y="44065"/>
                  </a:cubicBezTo>
                  <a:cubicBezTo>
                    <a:pt x="7305" y="42460"/>
                    <a:pt x="6770" y="40808"/>
                    <a:pt x="6631" y="39157"/>
                  </a:cubicBezTo>
                  <a:cubicBezTo>
                    <a:pt x="6282" y="35295"/>
                    <a:pt x="7352" y="31410"/>
                    <a:pt x="7608" y="27595"/>
                  </a:cubicBezTo>
                  <a:cubicBezTo>
                    <a:pt x="7608" y="27478"/>
                    <a:pt x="7521" y="27420"/>
                    <a:pt x="7430" y="27420"/>
                  </a:cubicBezTo>
                  <a:cubicBezTo>
                    <a:pt x="7340" y="27420"/>
                    <a:pt x="7247" y="27478"/>
                    <a:pt x="7236" y="27595"/>
                  </a:cubicBezTo>
                  <a:cubicBezTo>
                    <a:pt x="6980" y="31433"/>
                    <a:pt x="5863" y="35411"/>
                    <a:pt x="6282" y="39296"/>
                  </a:cubicBezTo>
                  <a:cubicBezTo>
                    <a:pt x="6445" y="40855"/>
                    <a:pt x="6910" y="42390"/>
                    <a:pt x="7329" y="43903"/>
                  </a:cubicBezTo>
                  <a:cubicBezTo>
                    <a:pt x="7980" y="46345"/>
                    <a:pt x="8631" y="48788"/>
                    <a:pt x="9190" y="51254"/>
                  </a:cubicBezTo>
                  <a:cubicBezTo>
                    <a:pt x="8538" y="52045"/>
                    <a:pt x="7724" y="52696"/>
                    <a:pt x="6840" y="53208"/>
                  </a:cubicBezTo>
                  <a:cubicBezTo>
                    <a:pt x="6538" y="53371"/>
                    <a:pt x="6212" y="53510"/>
                    <a:pt x="5886" y="53650"/>
                  </a:cubicBezTo>
                  <a:cubicBezTo>
                    <a:pt x="5868" y="53644"/>
                    <a:pt x="5849" y="53641"/>
                    <a:pt x="5831" y="53641"/>
                  </a:cubicBezTo>
                  <a:cubicBezTo>
                    <a:pt x="5782" y="53641"/>
                    <a:pt x="5741" y="53662"/>
                    <a:pt x="5723" y="53697"/>
                  </a:cubicBezTo>
                  <a:lnTo>
                    <a:pt x="5607" y="53697"/>
                  </a:lnTo>
                  <a:cubicBezTo>
                    <a:pt x="4444" y="51789"/>
                    <a:pt x="3490" y="49765"/>
                    <a:pt x="2769" y="47648"/>
                  </a:cubicBezTo>
                  <a:cubicBezTo>
                    <a:pt x="2513" y="46973"/>
                    <a:pt x="2304" y="46299"/>
                    <a:pt x="2094" y="45624"/>
                  </a:cubicBezTo>
                  <a:cubicBezTo>
                    <a:pt x="1396" y="43460"/>
                    <a:pt x="954" y="41227"/>
                    <a:pt x="792" y="38971"/>
                  </a:cubicBezTo>
                  <a:cubicBezTo>
                    <a:pt x="652" y="35993"/>
                    <a:pt x="861" y="33038"/>
                    <a:pt x="1396" y="30107"/>
                  </a:cubicBezTo>
                  <a:cubicBezTo>
                    <a:pt x="1699" y="28502"/>
                    <a:pt x="2048" y="26897"/>
                    <a:pt x="2443" y="25315"/>
                  </a:cubicBezTo>
                  <a:cubicBezTo>
                    <a:pt x="2629" y="24501"/>
                    <a:pt x="2839" y="23710"/>
                    <a:pt x="3071" y="22895"/>
                  </a:cubicBezTo>
                  <a:cubicBezTo>
                    <a:pt x="3281" y="22104"/>
                    <a:pt x="3397" y="21244"/>
                    <a:pt x="3979" y="20592"/>
                  </a:cubicBezTo>
                  <a:cubicBezTo>
                    <a:pt x="4490" y="20011"/>
                    <a:pt x="4979" y="19987"/>
                    <a:pt x="5723" y="19848"/>
                  </a:cubicBezTo>
                  <a:cubicBezTo>
                    <a:pt x="6468" y="19685"/>
                    <a:pt x="7212" y="19499"/>
                    <a:pt x="7934" y="19266"/>
                  </a:cubicBezTo>
                  <a:cubicBezTo>
                    <a:pt x="8980" y="18987"/>
                    <a:pt x="10004" y="18545"/>
                    <a:pt x="10935" y="17963"/>
                  </a:cubicBezTo>
                  <a:close/>
                  <a:moveTo>
                    <a:pt x="2583" y="48183"/>
                  </a:moveTo>
                  <a:cubicBezTo>
                    <a:pt x="3071" y="49556"/>
                    <a:pt x="3653" y="50882"/>
                    <a:pt x="4328" y="52161"/>
                  </a:cubicBezTo>
                  <a:cubicBezTo>
                    <a:pt x="3909" y="52882"/>
                    <a:pt x="3676" y="53673"/>
                    <a:pt x="3653" y="54511"/>
                  </a:cubicBezTo>
                  <a:cubicBezTo>
                    <a:pt x="3653" y="54650"/>
                    <a:pt x="3700" y="54697"/>
                    <a:pt x="3723" y="54697"/>
                  </a:cubicBezTo>
                  <a:lnTo>
                    <a:pt x="3676" y="54697"/>
                  </a:lnTo>
                  <a:cubicBezTo>
                    <a:pt x="3560" y="54674"/>
                    <a:pt x="3397" y="54488"/>
                    <a:pt x="3281" y="54394"/>
                  </a:cubicBezTo>
                  <a:cubicBezTo>
                    <a:pt x="3002" y="54162"/>
                    <a:pt x="2722" y="53906"/>
                    <a:pt x="2490" y="53627"/>
                  </a:cubicBezTo>
                  <a:cubicBezTo>
                    <a:pt x="1373" y="52301"/>
                    <a:pt x="1862" y="49742"/>
                    <a:pt x="2583" y="48183"/>
                  </a:cubicBezTo>
                  <a:close/>
                  <a:moveTo>
                    <a:pt x="9120" y="51835"/>
                  </a:moveTo>
                  <a:cubicBezTo>
                    <a:pt x="9260" y="52115"/>
                    <a:pt x="9585" y="52301"/>
                    <a:pt x="9748" y="52557"/>
                  </a:cubicBezTo>
                  <a:cubicBezTo>
                    <a:pt x="9190" y="53231"/>
                    <a:pt x="8538" y="53859"/>
                    <a:pt x="7864" y="54394"/>
                  </a:cubicBezTo>
                  <a:cubicBezTo>
                    <a:pt x="7747" y="54488"/>
                    <a:pt x="7352" y="54836"/>
                    <a:pt x="7119" y="55046"/>
                  </a:cubicBezTo>
                  <a:cubicBezTo>
                    <a:pt x="7026" y="55046"/>
                    <a:pt x="6956" y="55092"/>
                    <a:pt x="6956" y="55185"/>
                  </a:cubicBezTo>
                  <a:lnTo>
                    <a:pt x="6933" y="55185"/>
                  </a:lnTo>
                  <a:cubicBezTo>
                    <a:pt x="6633" y="55185"/>
                    <a:pt x="6265" y="54362"/>
                    <a:pt x="6100" y="53940"/>
                  </a:cubicBezTo>
                  <a:lnTo>
                    <a:pt x="6100" y="53940"/>
                  </a:lnTo>
                  <a:cubicBezTo>
                    <a:pt x="6348" y="53828"/>
                    <a:pt x="6616" y="53715"/>
                    <a:pt x="6840" y="53580"/>
                  </a:cubicBezTo>
                  <a:cubicBezTo>
                    <a:pt x="7701" y="53138"/>
                    <a:pt x="8469" y="52533"/>
                    <a:pt x="9120" y="51835"/>
                  </a:cubicBezTo>
                  <a:close/>
                  <a:moveTo>
                    <a:pt x="9702" y="53208"/>
                  </a:moveTo>
                  <a:cubicBezTo>
                    <a:pt x="9795" y="53278"/>
                    <a:pt x="9934" y="53371"/>
                    <a:pt x="10051" y="53441"/>
                  </a:cubicBezTo>
                  <a:cubicBezTo>
                    <a:pt x="10120" y="53464"/>
                    <a:pt x="10190" y="53510"/>
                    <a:pt x="10260" y="53557"/>
                  </a:cubicBezTo>
                  <a:cubicBezTo>
                    <a:pt x="9539" y="54976"/>
                    <a:pt x="8562" y="56279"/>
                    <a:pt x="7398" y="57372"/>
                  </a:cubicBezTo>
                  <a:cubicBezTo>
                    <a:pt x="7468" y="56676"/>
                    <a:pt x="7445" y="55980"/>
                    <a:pt x="7330" y="55284"/>
                  </a:cubicBezTo>
                  <a:lnTo>
                    <a:pt x="7330" y="55284"/>
                  </a:lnTo>
                  <a:cubicBezTo>
                    <a:pt x="8204" y="54661"/>
                    <a:pt x="8987" y="53969"/>
                    <a:pt x="9702" y="53208"/>
                  </a:cubicBezTo>
                  <a:close/>
                  <a:moveTo>
                    <a:pt x="20845" y="18010"/>
                  </a:moveTo>
                  <a:cubicBezTo>
                    <a:pt x="22101" y="18754"/>
                    <a:pt x="23567" y="19080"/>
                    <a:pt x="24963" y="19359"/>
                  </a:cubicBezTo>
                  <a:cubicBezTo>
                    <a:pt x="25823" y="19522"/>
                    <a:pt x="26707" y="19638"/>
                    <a:pt x="27522" y="19848"/>
                  </a:cubicBezTo>
                  <a:cubicBezTo>
                    <a:pt x="28801" y="20127"/>
                    <a:pt x="28731" y="21174"/>
                    <a:pt x="28848" y="22290"/>
                  </a:cubicBezTo>
                  <a:cubicBezTo>
                    <a:pt x="29220" y="26269"/>
                    <a:pt x="29848" y="30247"/>
                    <a:pt x="30709" y="34155"/>
                  </a:cubicBezTo>
                  <a:cubicBezTo>
                    <a:pt x="30709" y="34178"/>
                    <a:pt x="30732" y="34225"/>
                    <a:pt x="30755" y="34248"/>
                  </a:cubicBezTo>
                  <a:lnTo>
                    <a:pt x="30779" y="34271"/>
                  </a:lnTo>
                  <a:cubicBezTo>
                    <a:pt x="30806" y="34299"/>
                    <a:pt x="30841" y="34310"/>
                    <a:pt x="30880" y="34310"/>
                  </a:cubicBezTo>
                  <a:cubicBezTo>
                    <a:pt x="30907" y="34310"/>
                    <a:pt x="30936" y="34304"/>
                    <a:pt x="30965" y="34295"/>
                  </a:cubicBezTo>
                  <a:cubicBezTo>
                    <a:pt x="30988" y="34271"/>
                    <a:pt x="30988" y="34271"/>
                    <a:pt x="31011" y="34271"/>
                  </a:cubicBezTo>
                  <a:lnTo>
                    <a:pt x="31035" y="34248"/>
                  </a:lnTo>
                  <a:lnTo>
                    <a:pt x="31035" y="34202"/>
                  </a:lnTo>
                  <a:lnTo>
                    <a:pt x="31058" y="34178"/>
                  </a:lnTo>
                  <a:cubicBezTo>
                    <a:pt x="31407" y="33271"/>
                    <a:pt x="32012" y="32550"/>
                    <a:pt x="32500" y="31712"/>
                  </a:cubicBezTo>
                  <a:cubicBezTo>
                    <a:pt x="32896" y="31014"/>
                    <a:pt x="33268" y="30316"/>
                    <a:pt x="33594" y="29572"/>
                  </a:cubicBezTo>
                  <a:cubicBezTo>
                    <a:pt x="34082" y="28455"/>
                    <a:pt x="34571" y="27339"/>
                    <a:pt x="35152" y="26245"/>
                  </a:cubicBezTo>
                  <a:lnTo>
                    <a:pt x="35176" y="26245"/>
                  </a:lnTo>
                  <a:cubicBezTo>
                    <a:pt x="35199" y="26269"/>
                    <a:pt x="35245" y="26292"/>
                    <a:pt x="35292" y="26315"/>
                  </a:cubicBezTo>
                  <a:cubicBezTo>
                    <a:pt x="36641" y="27129"/>
                    <a:pt x="38130" y="27664"/>
                    <a:pt x="39549" y="28386"/>
                  </a:cubicBezTo>
                  <a:cubicBezTo>
                    <a:pt x="39154" y="29712"/>
                    <a:pt x="38456" y="30968"/>
                    <a:pt x="37851" y="32178"/>
                  </a:cubicBezTo>
                  <a:cubicBezTo>
                    <a:pt x="36944" y="33992"/>
                    <a:pt x="35990" y="35760"/>
                    <a:pt x="34989" y="37505"/>
                  </a:cubicBezTo>
                  <a:cubicBezTo>
                    <a:pt x="34268" y="38761"/>
                    <a:pt x="33547" y="40204"/>
                    <a:pt x="32547" y="41274"/>
                  </a:cubicBezTo>
                  <a:cubicBezTo>
                    <a:pt x="31826" y="42041"/>
                    <a:pt x="30430" y="42367"/>
                    <a:pt x="29406" y="42390"/>
                  </a:cubicBezTo>
                  <a:cubicBezTo>
                    <a:pt x="29384" y="42391"/>
                    <a:pt x="29361" y="42391"/>
                    <a:pt x="29339" y="42391"/>
                  </a:cubicBezTo>
                  <a:cubicBezTo>
                    <a:pt x="27839" y="42391"/>
                    <a:pt x="26770" y="40859"/>
                    <a:pt x="26312" y="39529"/>
                  </a:cubicBezTo>
                  <a:cubicBezTo>
                    <a:pt x="26312" y="39529"/>
                    <a:pt x="26312" y="39506"/>
                    <a:pt x="26289" y="39506"/>
                  </a:cubicBezTo>
                  <a:cubicBezTo>
                    <a:pt x="26265" y="38691"/>
                    <a:pt x="26242" y="37877"/>
                    <a:pt x="26196" y="37086"/>
                  </a:cubicBezTo>
                  <a:cubicBezTo>
                    <a:pt x="26103" y="33899"/>
                    <a:pt x="26079" y="30735"/>
                    <a:pt x="25870" y="27571"/>
                  </a:cubicBezTo>
                  <a:cubicBezTo>
                    <a:pt x="25858" y="27455"/>
                    <a:pt x="25765" y="27397"/>
                    <a:pt x="25678" y="27397"/>
                  </a:cubicBezTo>
                  <a:cubicBezTo>
                    <a:pt x="25591" y="27397"/>
                    <a:pt x="25509" y="27455"/>
                    <a:pt x="25521" y="27571"/>
                  </a:cubicBezTo>
                  <a:cubicBezTo>
                    <a:pt x="25730" y="30852"/>
                    <a:pt x="25754" y="34108"/>
                    <a:pt x="25870" y="37389"/>
                  </a:cubicBezTo>
                  <a:cubicBezTo>
                    <a:pt x="25963" y="39994"/>
                    <a:pt x="26010" y="42763"/>
                    <a:pt x="26638" y="45322"/>
                  </a:cubicBezTo>
                  <a:cubicBezTo>
                    <a:pt x="27056" y="46764"/>
                    <a:pt x="27522" y="48230"/>
                    <a:pt x="28080" y="49625"/>
                  </a:cubicBezTo>
                  <a:cubicBezTo>
                    <a:pt x="28545" y="50928"/>
                    <a:pt x="29011" y="52580"/>
                    <a:pt x="29895" y="53650"/>
                  </a:cubicBezTo>
                  <a:cubicBezTo>
                    <a:pt x="29173" y="55558"/>
                    <a:pt x="27475" y="56814"/>
                    <a:pt x="25591" y="57419"/>
                  </a:cubicBezTo>
                  <a:cubicBezTo>
                    <a:pt x="22497" y="52533"/>
                    <a:pt x="21147" y="46834"/>
                    <a:pt x="20775" y="41111"/>
                  </a:cubicBezTo>
                  <a:cubicBezTo>
                    <a:pt x="20380" y="35086"/>
                    <a:pt x="20496" y="29037"/>
                    <a:pt x="20682" y="23035"/>
                  </a:cubicBezTo>
                  <a:cubicBezTo>
                    <a:pt x="21124" y="21872"/>
                    <a:pt x="21473" y="20709"/>
                    <a:pt x="21264" y="19452"/>
                  </a:cubicBezTo>
                  <a:cubicBezTo>
                    <a:pt x="21171" y="18964"/>
                    <a:pt x="21031" y="18475"/>
                    <a:pt x="20845" y="18010"/>
                  </a:cubicBezTo>
                  <a:close/>
                  <a:moveTo>
                    <a:pt x="8725" y="46834"/>
                  </a:moveTo>
                  <a:cubicBezTo>
                    <a:pt x="10702" y="47532"/>
                    <a:pt x="12842" y="47788"/>
                    <a:pt x="14936" y="47857"/>
                  </a:cubicBezTo>
                  <a:cubicBezTo>
                    <a:pt x="15381" y="47882"/>
                    <a:pt x="15826" y="47894"/>
                    <a:pt x="16270" y="47894"/>
                  </a:cubicBezTo>
                  <a:cubicBezTo>
                    <a:pt x="17941" y="47894"/>
                    <a:pt x="19605" y="47723"/>
                    <a:pt x="21240" y="47392"/>
                  </a:cubicBezTo>
                  <a:cubicBezTo>
                    <a:pt x="21962" y="51044"/>
                    <a:pt x="23334" y="54557"/>
                    <a:pt x="25312" y="57721"/>
                  </a:cubicBezTo>
                  <a:cubicBezTo>
                    <a:pt x="25329" y="57774"/>
                    <a:pt x="25386" y="57800"/>
                    <a:pt x="25443" y="57800"/>
                  </a:cubicBezTo>
                  <a:cubicBezTo>
                    <a:pt x="25461" y="57800"/>
                    <a:pt x="25480" y="57797"/>
                    <a:pt x="25498" y="57791"/>
                  </a:cubicBezTo>
                  <a:cubicBezTo>
                    <a:pt x="25893" y="57675"/>
                    <a:pt x="26312" y="57512"/>
                    <a:pt x="26707" y="57326"/>
                  </a:cubicBezTo>
                  <a:lnTo>
                    <a:pt x="26707" y="57326"/>
                  </a:lnTo>
                  <a:cubicBezTo>
                    <a:pt x="26754" y="62862"/>
                    <a:pt x="26405" y="68353"/>
                    <a:pt x="25940" y="73866"/>
                  </a:cubicBezTo>
                  <a:lnTo>
                    <a:pt x="25917" y="73866"/>
                  </a:lnTo>
                  <a:cubicBezTo>
                    <a:pt x="25405" y="80101"/>
                    <a:pt x="24893" y="86312"/>
                    <a:pt x="24335" y="92547"/>
                  </a:cubicBezTo>
                  <a:cubicBezTo>
                    <a:pt x="24032" y="96106"/>
                    <a:pt x="23730" y="99666"/>
                    <a:pt x="23520" y="103248"/>
                  </a:cubicBezTo>
                  <a:cubicBezTo>
                    <a:pt x="23288" y="103458"/>
                    <a:pt x="23009" y="103574"/>
                    <a:pt x="22706" y="103621"/>
                  </a:cubicBezTo>
                  <a:cubicBezTo>
                    <a:pt x="22683" y="103609"/>
                    <a:pt x="22665" y="103603"/>
                    <a:pt x="22651" y="103603"/>
                  </a:cubicBezTo>
                  <a:cubicBezTo>
                    <a:pt x="22636" y="103603"/>
                    <a:pt x="22625" y="103609"/>
                    <a:pt x="22613" y="103621"/>
                  </a:cubicBezTo>
                  <a:cubicBezTo>
                    <a:pt x="22441" y="103645"/>
                    <a:pt x="22258" y="103655"/>
                    <a:pt x="22072" y="103655"/>
                  </a:cubicBezTo>
                  <a:cubicBezTo>
                    <a:pt x="21355" y="103655"/>
                    <a:pt x="20581" y="103504"/>
                    <a:pt x="20101" y="103411"/>
                  </a:cubicBezTo>
                  <a:cubicBezTo>
                    <a:pt x="19821" y="103365"/>
                    <a:pt x="18914" y="103295"/>
                    <a:pt x="18728" y="103039"/>
                  </a:cubicBezTo>
                  <a:cubicBezTo>
                    <a:pt x="18635" y="102899"/>
                    <a:pt x="18681" y="102388"/>
                    <a:pt x="18681" y="102225"/>
                  </a:cubicBezTo>
                  <a:cubicBezTo>
                    <a:pt x="18658" y="101829"/>
                    <a:pt x="18635" y="101457"/>
                    <a:pt x="18612" y="101062"/>
                  </a:cubicBezTo>
                  <a:cubicBezTo>
                    <a:pt x="18449" y="98084"/>
                    <a:pt x="18356" y="95083"/>
                    <a:pt x="18286" y="92082"/>
                  </a:cubicBezTo>
                  <a:cubicBezTo>
                    <a:pt x="18100" y="85521"/>
                    <a:pt x="17984" y="78938"/>
                    <a:pt x="17635" y="72377"/>
                  </a:cubicBezTo>
                  <a:cubicBezTo>
                    <a:pt x="17472" y="69120"/>
                    <a:pt x="17262" y="65887"/>
                    <a:pt x="16890" y="62653"/>
                  </a:cubicBezTo>
                  <a:cubicBezTo>
                    <a:pt x="16309" y="58186"/>
                    <a:pt x="15936" y="53720"/>
                    <a:pt x="15727" y="49253"/>
                  </a:cubicBezTo>
                  <a:cubicBezTo>
                    <a:pt x="15727" y="49137"/>
                    <a:pt x="15640" y="49079"/>
                    <a:pt x="15552" y="49079"/>
                  </a:cubicBezTo>
                  <a:cubicBezTo>
                    <a:pt x="15465" y="49079"/>
                    <a:pt x="15378" y="49137"/>
                    <a:pt x="15378" y="49253"/>
                  </a:cubicBezTo>
                  <a:cubicBezTo>
                    <a:pt x="15587" y="53743"/>
                    <a:pt x="15983" y="58210"/>
                    <a:pt x="16541" y="62653"/>
                  </a:cubicBezTo>
                  <a:lnTo>
                    <a:pt x="16541" y="63211"/>
                  </a:lnTo>
                  <a:cubicBezTo>
                    <a:pt x="16518" y="63211"/>
                    <a:pt x="16518" y="63211"/>
                    <a:pt x="16495" y="63188"/>
                  </a:cubicBezTo>
                  <a:cubicBezTo>
                    <a:pt x="15634" y="62886"/>
                    <a:pt x="15308" y="61955"/>
                    <a:pt x="15052" y="61141"/>
                  </a:cubicBezTo>
                  <a:cubicBezTo>
                    <a:pt x="15025" y="61058"/>
                    <a:pt x="14954" y="61023"/>
                    <a:pt x="14883" y="61023"/>
                  </a:cubicBezTo>
                  <a:cubicBezTo>
                    <a:pt x="14773" y="61023"/>
                    <a:pt x="14661" y="61107"/>
                    <a:pt x="14703" y="61234"/>
                  </a:cubicBezTo>
                  <a:cubicBezTo>
                    <a:pt x="15006" y="62188"/>
                    <a:pt x="15401" y="63165"/>
                    <a:pt x="16402" y="63537"/>
                  </a:cubicBezTo>
                  <a:cubicBezTo>
                    <a:pt x="16421" y="63547"/>
                    <a:pt x="16440" y="63552"/>
                    <a:pt x="16459" y="63552"/>
                  </a:cubicBezTo>
                  <a:cubicBezTo>
                    <a:pt x="16487" y="63552"/>
                    <a:pt x="16514" y="63541"/>
                    <a:pt x="16541" y="63514"/>
                  </a:cubicBezTo>
                  <a:lnTo>
                    <a:pt x="16541" y="63514"/>
                  </a:lnTo>
                  <a:cubicBezTo>
                    <a:pt x="16564" y="76146"/>
                    <a:pt x="16192" y="88778"/>
                    <a:pt x="16215" y="101434"/>
                  </a:cubicBezTo>
                  <a:cubicBezTo>
                    <a:pt x="16215" y="101946"/>
                    <a:pt x="16425" y="102969"/>
                    <a:pt x="15983" y="103272"/>
                  </a:cubicBezTo>
                  <a:cubicBezTo>
                    <a:pt x="15587" y="103551"/>
                    <a:pt x="14889" y="103574"/>
                    <a:pt x="14447" y="103621"/>
                  </a:cubicBezTo>
                  <a:cubicBezTo>
                    <a:pt x="14269" y="103639"/>
                    <a:pt x="13743" y="103685"/>
                    <a:pt x="13172" y="103685"/>
                  </a:cubicBezTo>
                  <a:cubicBezTo>
                    <a:pt x="12327" y="103685"/>
                    <a:pt x="11386" y="103586"/>
                    <a:pt x="11330" y="103155"/>
                  </a:cubicBezTo>
                  <a:cubicBezTo>
                    <a:pt x="10935" y="96735"/>
                    <a:pt x="9911" y="90384"/>
                    <a:pt x="9260" y="83986"/>
                  </a:cubicBezTo>
                  <a:cubicBezTo>
                    <a:pt x="8678" y="78310"/>
                    <a:pt x="7515" y="72703"/>
                    <a:pt x="7026" y="67003"/>
                  </a:cubicBezTo>
                  <a:cubicBezTo>
                    <a:pt x="6724" y="63211"/>
                    <a:pt x="6724" y="59419"/>
                    <a:pt x="7026" y="55627"/>
                  </a:cubicBezTo>
                  <a:cubicBezTo>
                    <a:pt x="7096" y="56349"/>
                    <a:pt x="7096" y="57047"/>
                    <a:pt x="7073" y="57768"/>
                  </a:cubicBezTo>
                  <a:cubicBezTo>
                    <a:pt x="7073" y="57881"/>
                    <a:pt x="7162" y="57949"/>
                    <a:pt x="7256" y="57949"/>
                  </a:cubicBezTo>
                  <a:cubicBezTo>
                    <a:pt x="7298" y="57949"/>
                    <a:pt x="7340" y="57936"/>
                    <a:pt x="7375" y="57907"/>
                  </a:cubicBezTo>
                  <a:cubicBezTo>
                    <a:pt x="9515" y="55976"/>
                    <a:pt x="11284" y="53185"/>
                    <a:pt x="11702" y="50300"/>
                  </a:cubicBezTo>
                  <a:cubicBezTo>
                    <a:pt x="11716" y="50173"/>
                    <a:pt x="11602" y="50089"/>
                    <a:pt x="11500" y="50089"/>
                  </a:cubicBezTo>
                  <a:cubicBezTo>
                    <a:pt x="11433" y="50089"/>
                    <a:pt x="11372" y="50125"/>
                    <a:pt x="11353" y="50207"/>
                  </a:cubicBezTo>
                  <a:cubicBezTo>
                    <a:pt x="11190" y="51254"/>
                    <a:pt x="10888" y="52277"/>
                    <a:pt x="10446" y="53208"/>
                  </a:cubicBezTo>
                  <a:cubicBezTo>
                    <a:pt x="10260" y="53138"/>
                    <a:pt x="10097" y="53045"/>
                    <a:pt x="9934" y="52929"/>
                  </a:cubicBezTo>
                  <a:lnTo>
                    <a:pt x="10120" y="52719"/>
                  </a:lnTo>
                  <a:cubicBezTo>
                    <a:pt x="10144" y="52696"/>
                    <a:pt x="10144" y="52650"/>
                    <a:pt x="10167" y="52626"/>
                  </a:cubicBezTo>
                  <a:cubicBezTo>
                    <a:pt x="10167" y="52580"/>
                    <a:pt x="10167" y="52533"/>
                    <a:pt x="10167" y="52487"/>
                  </a:cubicBezTo>
                  <a:cubicBezTo>
                    <a:pt x="10004" y="52138"/>
                    <a:pt x="9585" y="51975"/>
                    <a:pt x="9422" y="51626"/>
                  </a:cubicBezTo>
                  <a:cubicBezTo>
                    <a:pt x="9422" y="51603"/>
                    <a:pt x="9399" y="51580"/>
                    <a:pt x="9399" y="51580"/>
                  </a:cubicBezTo>
                  <a:lnTo>
                    <a:pt x="9515" y="51417"/>
                  </a:lnTo>
                  <a:lnTo>
                    <a:pt x="9515" y="51393"/>
                  </a:lnTo>
                  <a:lnTo>
                    <a:pt x="9515" y="51370"/>
                  </a:lnTo>
                  <a:lnTo>
                    <a:pt x="9515" y="51347"/>
                  </a:lnTo>
                  <a:cubicBezTo>
                    <a:pt x="9539" y="51324"/>
                    <a:pt x="9539" y="51277"/>
                    <a:pt x="9515" y="51254"/>
                  </a:cubicBezTo>
                  <a:cubicBezTo>
                    <a:pt x="9236" y="49905"/>
                    <a:pt x="8887" y="48579"/>
                    <a:pt x="8538" y="47252"/>
                  </a:cubicBezTo>
                  <a:cubicBezTo>
                    <a:pt x="8562" y="47229"/>
                    <a:pt x="8562" y="47229"/>
                    <a:pt x="8562" y="47206"/>
                  </a:cubicBezTo>
                  <a:lnTo>
                    <a:pt x="8725" y="46834"/>
                  </a:lnTo>
                  <a:close/>
                  <a:moveTo>
                    <a:pt x="15355" y="103853"/>
                  </a:moveTo>
                  <a:cubicBezTo>
                    <a:pt x="15262" y="105272"/>
                    <a:pt x="15169" y="106668"/>
                    <a:pt x="15587" y="108017"/>
                  </a:cubicBezTo>
                  <a:cubicBezTo>
                    <a:pt x="15200" y="108204"/>
                    <a:pt x="14778" y="108286"/>
                    <a:pt x="14353" y="108286"/>
                  </a:cubicBezTo>
                  <a:cubicBezTo>
                    <a:pt x="13501" y="108286"/>
                    <a:pt x="12633" y="107955"/>
                    <a:pt x="11981" y="107459"/>
                  </a:cubicBezTo>
                  <a:cubicBezTo>
                    <a:pt x="11865" y="107296"/>
                    <a:pt x="11888" y="106854"/>
                    <a:pt x="11842" y="106668"/>
                  </a:cubicBezTo>
                  <a:cubicBezTo>
                    <a:pt x="11819" y="106575"/>
                    <a:pt x="11772" y="106482"/>
                    <a:pt x="11749" y="106389"/>
                  </a:cubicBezTo>
                  <a:cubicBezTo>
                    <a:pt x="12028" y="106087"/>
                    <a:pt x="12098" y="105598"/>
                    <a:pt x="12144" y="105203"/>
                  </a:cubicBezTo>
                  <a:cubicBezTo>
                    <a:pt x="12214" y="104807"/>
                    <a:pt x="12237" y="104412"/>
                    <a:pt x="12191" y="104016"/>
                  </a:cubicBezTo>
                  <a:lnTo>
                    <a:pt x="12191" y="104016"/>
                  </a:lnTo>
                  <a:cubicBezTo>
                    <a:pt x="12531" y="104046"/>
                    <a:pt x="12873" y="104062"/>
                    <a:pt x="13216" y="104062"/>
                  </a:cubicBezTo>
                  <a:cubicBezTo>
                    <a:pt x="13930" y="104062"/>
                    <a:pt x="14648" y="103995"/>
                    <a:pt x="15355" y="103853"/>
                  </a:cubicBezTo>
                  <a:close/>
                  <a:moveTo>
                    <a:pt x="19263" y="103597"/>
                  </a:moveTo>
                  <a:lnTo>
                    <a:pt x="19263" y="103597"/>
                  </a:lnTo>
                  <a:cubicBezTo>
                    <a:pt x="19728" y="103737"/>
                    <a:pt x="20194" y="103807"/>
                    <a:pt x="20659" y="103876"/>
                  </a:cubicBezTo>
                  <a:cubicBezTo>
                    <a:pt x="21119" y="103945"/>
                    <a:pt x="21566" y="103988"/>
                    <a:pt x="22019" y="103988"/>
                  </a:cubicBezTo>
                  <a:cubicBezTo>
                    <a:pt x="22185" y="103988"/>
                    <a:pt x="22352" y="103982"/>
                    <a:pt x="22520" y="103970"/>
                  </a:cubicBezTo>
                  <a:lnTo>
                    <a:pt x="22520" y="103970"/>
                  </a:lnTo>
                  <a:cubicBezTo>
                    <a:pt x="22473" y="105040"/>
                    <a:pt x="22543" y="106110"/>
                    <a:pt x="22753" y="107133"/>
                  </a:cubicBezTo>
                  <a:cubicBezTo>
                    <a:pt x="22732" y="107132"/>
                    <a:pt x="22712" y="107132"/>
                    <a:pt x="22692" y="107132"/>
                  </a:cubicBezTo>
                  <a:cubicBezTo>
                    <a:pt x="22271" y="107132"/>
                    <a:pt x="21858" y="107361"/>
                    <a:pt x="21636" y="107738"/>
                  </a:cubicBezTo>
                  <a:cubicBezTo>
                    <a:pt x="21427" y="108110"/>
                    <a:pt x="21427" y="108576"/>
                    <a:pt x="21613" y="108971"/>
                  </a:cubicBezTo>
                  <a:cubicBezTo>
                    <a:pt x="21553" y="108976"/>
                    <a:pt x="21494" y="108977"/>
                    <a:pt x="21435" y="108977"/>
                  </a:cubicBezTo>
                  <a:cubicBezTo>
                    <a:pt x="21175" y="108977"/>
                    <a:pt x="20925" y="108939"/>
                    <a:pt x="20659" y="108901"/>
                  </a:cubicBezTo>
                  <a:cubicBezTo>
                    <a:pt x="20101" y="108762"/>
                    <a:pt x="19217" y="108459"/>
                    <a:pt x="18868" y="107948"/>
                  </a:cubicBezTo>
                  <a:cubicBezTo>
                    <a:pt x="18681" y="107668"/>
                    <a:pt x="18844" y="107459"/>
                    <a:pt x="18961" y="107180"/>
                  </a:cubicBezTo>
                  <a:cubicBezTo>
                    <a:pt x="19193" y="106738"/>
                    <a:pt x="19356" y="106273"/>
                    <a:pt x="19449" y="105784"/>
                  </a:cubicBezTo>
                  <a:cubicBezTo>
                    <a:pt x="19519" y="105040"/>
                    <a:pt x="19356" y="104319"/>
                    <a:pt x="19263" y="103597"/>
                  </a:cubicBezTo>
                  <a:close/>
                  <a:moveTo>
                    <a:pt x="10939" y="106326"/>
                  </a:moveTo>
                  <a:cubicBezTo>
                    <a:pt x="10983" y="106326"/>
                    <a:pt x="11035" y="106331"/>
                    <a:pt x="11097" y="106342"/>
                  </a:cubicBezTo>
                  <a:cubicBezTo>
                    <a:pt x="11400" y="106389"/>
                    <a:pt x="11423" y="106482"/>
                    <a:pt x="11493" y="106761"/>
                  </a:cubicBezTo>
                  <a:cubicBezTo>
                    <a:pt x="11563" y="107040"/>
                    <a:pt x="11516" y="107459"/>
                    <a:pt x="11726" y="107715"/>
                  </a:cubicBezTo>
                  <a:cubicBezTo>
                    <a:pt x="11749" y="107738"/>
                    <a:pt x="11772" y="107762"/>
                    <a:pt x="11795" y="107762"/>
                  </a:cubicBezTo>
                  <a:cubicBezTo>
                    <a:pt x="12524" y="108293"/>
                    <a:pt x="13450" y="108636"/>
                    <a:pt x="14361" y="108636"/>
                  </a:cubicBezTo>
                  <a:cubicBezTo>
                    <a:pt x="14847" y="108636"/>
                    <a:pt x="15329" y="108538"/>
                    <a:pt x="15773" y="108320"/>
                  </a:cubicBezTo>
                  <a:cubicBezTo>
                    <a:pt x="16029" y="108622"/>
                    <a:pt x="16053" y="109297"/>
                    <a:pt x="16053" y="109646"/>
                  </a:cubicBezTo>
                  <a:cubicBezTo>
                    <a:pt x="16053" y="110227"/>
                    <a:pt x="15983" y="110553"/>
                    <a:pt x="15425" y="110832"/>
                  </a:cubicBezTo>
                  <a:cubicBezTo>
                    <a:pt x="14940" y="111049"/>
                    <a:pt x="14427" y="111133"/>
                    <a:pt x="13908" y="111133"/>
                  </a:cubicBezTo>
                  <a:cubicBezTo>
                    <a:pt x="13256" y="111133"/>
                    <a:pt x="12593" y="111001"/>
                    <a:pt x="11958" y="110832"/>
                  </a:cubicBezTo>
                  <a:cubicBezTo>
                    <a:pt x="11947" y="110821"/>
                    <a:pt x="11935" y="110815"/>
                    <a:pt x="11923" y="110815"/>
                  </a:cubicBezTo>
                  <a:cubicBezTo>
                    <a:pt x="11912" y="110815"/>
                    <a:pt x="11900" y="110821"/>
                    <a:pt x="11888" y="110832"/>
                  </a:cubicBezTo>
                  <a:lnTo>
                    <a:pt x="11842" y="110832"/>
                  </a:lnTo>
                  <a:cubicBezTo>
                    <a:pt x="10237" y="111344"/>
                    <a:pt x="8585" y="111856"/>
                    <a:pt x="6910" y="111949"/>
                  </a:cubicBezTo>
                  <a:cubicBezTo>
                    <a:pt x="6681" y="111972"/>
                    <a:pt x="6450" y="111984"/>
                    <a:pt x="6220" y="111984"/>
                  </a:cubicBezTo>
                  <a:cubicBezTo>
                    <a:pt x="5514" y="111984"/>
                    <a:pt x="4808" y="111875"/>
                    <a:pt x="4142" y="111647"/>
                  </a:cubicBezTo>
                  <a:cubicBezTo>
                    <a:pt x="3746" y="111507"/>
                    <a:pt x="3490" y="111088"/>
                    <a:pt x="3560" y="110646"/>
                  </a:cubicBezTo>
                  <a:cubicBezTo>
                    <a:pt x="3630" y="110390"/>
                    <a:pt x="4118" y="110088"/>
                    <a:pt x="4351" y="109948"/>
                  </a:cubicBezTo>
                  <a:cubicBezTo>
                    <a:pt x="4700" y="109739"/>
                    <a:pt x="5072" y="109553"/>
                    <a:pt x="5444" y="109390"/>
                  </a:cubicBezTo>
                  <a:cubicBezTo>
                    <a:pt x="6887" y="108739"/>
                    <a:pt x="8422" y="108273"/>
                    <a:pt x="9725" y="107296"/>
                  </a:cubicBezTo>
                  <a:cubicBezTo>
                    <a:pt x="9981" y="107110"/>
                    <a:pt x="10237" y="106901"/>
                    <a:pt x="10446" y="106691"/>
                  </a:cubicBezTo>
                  <a:cubicBezTo>
                    <a:pt x="10681" y="106476"/>
                    <a:pt x="10702" y="106326"/>
                    <a:pt x="10939" y="106326"/>
                  </a:cubicBezTo>
                  <a:close/>
                  <a:moveTo>
                    <a:pt x="22839" y="107484"/>
                  </a:moveTo>
                  <a:cubicBezTo>
                    <a:pt x="22998" y="107484"/>
                    <a:pt x="23160" y="107503"/>
                    <a:pt x="23311" y="107529"/>
                  </a:cubicBezTo>
                  <a:cubicBezTo>
                    <a:pt x="23846" y="107831"/>
                    <a:pt x="24102" y="108808"/>
                    <a:pt x="24451" y="109274"/>
                  </a:cubicBezTo>
                  <a:cubicBezTo>
                    <a:pt x="24870" y="109855"/>
                    <a:pt x="25358" y="110367"/>
                    <a:pt x="25893" y="110856"/>
                  </a:cubicBezTo>
                  <a:cubicBezTo>
                    <a:pt x="26428" y="111321"/>
                    <a:pt x="27010" y="111740"/>
                    <a:pt x="27568" y="112182"/>
                  </a:cubicBezTo>
                  <a:cubicBezTo>
                    <a:pt x="28010" y="112531"/>
                    <a:pt x="28382" y="112810"/>
                    <a:pt x="28382" y="113415"/>
                  </a:cubicBezTo>
                  <a:cubicBezTo>
                    <a:pt x="28452" y="113857"/>
                    <a:pt x="28150" y="114275"/>
                    <a:pt x="27708" y="114392"/>
                  </a:cubicBezTo>
                  <a:cubicBezTo>
                    <a:pt x="27407" y="114497"/>
                    <a:pt x="27056" y="114541"/>
                    <a:pt x="26686" y="114541"/>
                  </a:cubicBezTo>
                  <a:cubicBezTo>
                    <a:pt x="25825" y="114541"/>
                    <a:pt x="24862" y="114303"/>
                    <a:pt x="24195" y="114043"/>
                  </a:cubicBezTo>
                  <a:cubicBezTo>
                    <a:pt x="22892" y="113531"/>
                    <a:pt x="21473" y="112670"/>
                    <a:pt x="20822" y="111414"/>
                  </a:cubicBezTo>
                  <a:cubicBezTo>
                    <a:pt x="20822" y="111391"/>
                    <a:pt x="20798" y="111344"/>
                    <a:pt x="20775" y="111344"/>
                  </a:cubicBezTo>
                  <a:cubicBezTo>
                    <a:pt x="20729" y="111321"/>
                    <a:pt x="20705" y="111298"/>
                    <a:pt x="20659" y="111298"/>
                  </a:cubicBezTo>
                  <a:cubicBezTo>
                    <a:pt x="19984" y="111181"/>
                    <a:pt x="18751" y="111018"/>
                    <a:pt x="18472" y="110321"/>
                  </a:cubicBezTo>
                  <a:cubicBezTo>
                    <a:pt x="18239" y="109599"/>
                    <a:pt x="18263" y="108832"/>
                    <a:pt x="18519" y="108110"/>
                  </a:cubicBezTo>
                  <a:cubicBezTo>
                    <a:pt x="18868" y="108739"/>
                    <a:pt x="19984" y="109134"/>
                    <a:pt x="20589" y="109274"/>
                  </a:cubicBezTo>
                  <a:lnTo>
                    <a:pt x="20636" y="109274"/>
                  </a:lnTo>
                  <a:cubicBezTo>
                    <a:pt x="20897" y="109288"/>
                    <a:pt x="21195" y="109366"/>
                    <a:pt x="21477" y="109366"/>
                  </a:cubicBezTo>
                  <a:cubicBezTo>
                    <a:pt x="21648" y="109366"/>
                    <a:pt x="21813" y="109338"/>
                    <a:pt x="21962" y="109250"/>
                  </a:cubicBezTo>
                  <a:cubicBezTo>
                    <a:pt x="22031" y="109204"/>
                    <a:pt x="22055" y="109088"/>
                    <a:pt x="22008" y="109018"/>
                  </a:cubicBezTo>
                  <a:cubicBezTo>
                    <a:pt x="21822" y="108715"/>
                    <a:pt x="21776" y="108366"/>
                    <a:pt x="21892" y="108041"/>
                  </a:cubicBezTo>
                  <a:cubicBezTo>
                    <a:pt x="22042" y="107606"/>
                    <a:pt x="22433" y="107484"/>
                    <a:pt x="22839" y="107484"/>
                  </a:cubicBezTo>
                  <a:close/>
                  <a:moveTo>
                    <a:pt x="14993" y="0"/>
                  </a:moveTo>
                  <a:cubicBezTo>
                    <a:pt x="14621" y="0"/>
                    <a:pt x="14257" y="19"/>
                    <a:pt x="13912" y="50"/>
                  </a:cubicBezTo>
                  <a:cubicBezTo>
                    <a:pt x="11772" y="260"/>
                    <a:pt x="9632" y="1400"/>
                    <a:pt x="8864" y="3470"/>
                  </a:cubicBezTo>
                  <a:cubicBezTo>
                    <a:pt x="8469" y="4447"/>
                    <a:pt x="8352" y="5517"/>
                    <a:pt x="8492" y="6564"/>
                  </a:cubicBezTo>
                  <a:cubicBezTo>
                    <a:pt x="8585" y="7099"/>
                    <a:pt x="8957" y="7588"/>
                    <a:pt x="9027" y="8123"/>
                  </a:cubicBezTo>
                  <a:cubicBezTo>
                    <a:pt x="9073" y="8355"/>
                    <a:pt x="9004" y="8239"/>
                    <a:pt x="9004" y="8449"/>
                  </a:cubicBezTo>
                  <a:cubicBezTo>
                    <a:pt x="8864" y="8844"/>
                    <a:pt x="8841" y="9263"/>
                    <a:pt x="8911" y="9682"/>
                  </a:cubicBezTo>
                  <a:cubicBezTo>
                    <a:pt x="8993" y="10339"/>
                    <a:pt x="9564" y="11812"/>
                    <a:pt x="10402" y="11812"/>
                  </a:cubicBezTo>
                  <a:cubicBezTo>
                    <a:pt x="10513" y="11812"/>
                    <a:pt x="10629" y="11786"/>
                    <a:pt x="10748" y="11729"/>
                  </a:cubicBezTo>
                  <a:cubicBezTo>
                    <a:pt x="10888" y="12171"/>
                    <a:pt x="11051" y="12589"/>
                    <a:pt x="11260" y="12985"/>
                  </a:cubicBezTo>
                  <a:cubicBezTo>
                    <a:pt x="11377" y="13218"/>
                    <a:pt x="11516" y="13450"/>
                    <a:pt x="11656" y="13706"/>
                  </a:cubicBezTo>
                  <a:cubicBezTo>
                    <a:pt x="11656" y="13706"/>
                    <a:pt x="11656" y="13729"/>
                    <a:pt x="11656" y="13753"/>
                  </a:cubicBezTo>
                  <a:cubicBezTo>
                    <a:pt x="11935" y="14520"/>
                    <a:pt x="12121" y="15311"/>
                    <a:pt x="12214" y="16102"/>
                  </a:cubicBezTo>
                  <a:cubicBezTo>
                    <a:pt x="11819" y="16451"/>
                    <a:pt x="11470" y="16893"/>
                    <a:pt x="11214" y="17359"/>
                  </a:cubicBezTo>
                  <a:cubicBezTo>
                    <a:pt x="10051" y="18289"/>
                    <a:pt x="8515" y="18778"/>
                    <a:pt x="7096" y="19150"/>
                  </a:cubicBezTo>
                  <a:cubicBezTo>
                    <a:pt x="6468" y="19336"/>
                    <a:pt x="5817" y="19476"/>
                    <a:pt x="5188" y="19592"/>
                  </a:cubicBezTo>
                  <a:cubicBezTo>
                    <a:pt x="4793" y="19615"/>
                    <a:pt x="4397" y="19755"/>
                    <a:pt x="4095" y="20011"/>
                  </a:cubicBezTo>
                  <a:cubicBezTo>
                    <a:pt x="3002" y="20918"/>
                    <a:pt x="2862" y="22337"/>
                    <a:pt x="2513" y="23617"/>
                  </a:cubicBezTo>
                  <a:cubicBezTo>
                    <a:pt x="2071" y="25315"/>
                    <a:pt x="1629" y="27013"/>
                    <a:pt x="1303" y="28711"/>
                  </a:cubicBezTo>
                  <a:cubicBezTo>
                    <a:pt x="256" y="34039"/>
                    <a:pt x="1" y="39389"/>
                    <a:pt x="1466" y="44647"/>
                  </a:cubicBezTo>
                  <a:cubicBezTo>
                    <a:pt x="1745" y="45671"/>
                    <a:pt x="2071" y="46671"/>
                    <a:pt x="2420" y="47695"/>
                  </a:cubicBezTo>
                  <a:cubicBezTo>
                    <a:pt x="1606" y="49230"/>
                    <a:pt x="1210" y="51417"/>
                    <a:pt x="1769" y="53092"/>
                  </a:cubicBezTo>
                  <a:cubicBezTo>
                    <a:pt x="1978" y="53697"/>
                    <a:pt x="2513" y="54162"/>
                    <a:pt x="2955" y="54557"/>
                  </a:cubicBezTo>
                  <a:cubicBezTo>
                    <a:pt x="3125" y="54706"/>
                    <a:pt x="3509" y="55127"/>
                    <a:pt x="3787" y="55127"/>
                  </a:cubicBezTo>
                  <a:cubicBezTo>
                    <a:pt x="3813" y="55127"/>
                    <a:pt x="3838" y="55124"/>
                    <a:pt x="3862" y="55116"/>
                  </a:cubicBezTo>
                  <a:cubicBezTo>
                    <a:pt x="3932" y="55092"/>
                    <a:pt x="3979" y="55023"/>
                    <a:pt x="4002" y="54953"/>
                  </a:cubicBezTo>
                  <a:cubicBezTo>
                    <a:pt x="4072" y="54069"/>
                    <a:pt x="4142" y="53278"/>
                    <a:pt x="4537" y="52510"/>
                  </a:cubicBezTo>
                  <a:cubicBezTo>
                    <a:pt x="4816" y="52999"/>
                    <a:pt x="5095" y="53487"/>
                    <a:pt x="5375" y="53952"/>
                  </a:cubicBezTo>
                  <a:cubicBezTo>
                    <a:pt x="5375" y="53952"/>
                    <a:pt x="5375" y="53976"/>
                    <a:pt x="5398" y="53976"/>
                  </a:cubicBezTo>
                  <a:lnTo>
                    <a:pt x="5444" y="54022"/>
                  </a:lnTo>
                  <a:lnTo>
                    <a:pt x="5514" y="54022"/>
                  </a:lnTo>
                  <a:cubicBezTo>
                    <a:pt x="5584" y="54022"/>
                    <a:pt x="5677" y="54022"/>
                    <a:pt x="5747" y="53999"/>
                  </a:cubicBezTo>
                  <a:cubicBezTo>
                    <a:pt x="5979" y="54534"/>
                    <a:pt x="6282" y="55023"/>
                    <a:pt x="6701" y="55465"/>
                  </a:cubicBezTo>
                  <a:cubicBezTo>
                    <a:pt x="6165" y="61816"/>
                    <a:pt x="6654" y="68097"/>
                    <a:pt x="7561" y="74378"/>
                  </a:cubicBezTo>
                  <a:cubicBezTo>
                    <a:pt x="8469" y="80496"/>
                    <a:pt x="9143" y="86638"/>
                    <a:pt x="9911" y="92756"/>
                  </a:cubicBezTo>
                  <a:cubicBezTo>
                    <a:pt x="10330" y="96223"/>
                    <a:pt x="10772" y="99689"/>
                    <a:pt x="10981" y="103155"/>
                  </a:cubicBezTo>
                  <a:cubicBezTo>
                    <a:pt x="10981" y="103179"/>
                    <a:pt x="10981" y="103202"/>
                    <a:pt x="11004" y="103225"/>
                  </a:cubicBezTo>
                  <a:cubicBezTo>
                    <a:pt x="11074" y="103574"/>
                    <a:pt x="11377" y="103783"/>
                    <a:pt x="11795" y="103923"/>
                  </a:cubicBezTo>
                  <a:cubicBezTo>
                    <a:pt x="11888" y="104272"/>
                    <a:pt x="11888" y="104621"/>
                    <a:pt x="11819" y="104970"/>
                  </a:cubicBezTo>
                  <a:cubicBezTo>
                    <a:pt x="11819" y="105365"/>
                    <a:pt x="11726" y="105738"/>
                    <a:pt x="11563" y="106087"/>
                  </a:cubicBezTo>
                  <a:cubicBezTo>
                    <a:pt x="11516" y="106040"/>
                    <a:pt x="11470" y="105993"/>
                    <a:pt x="11446" y="105970"/>
                  </a:cubicBezTo>
                  <a:cubicBezTo>
                    <a:pt x="11283" y="105840"/>
                    <a:pt x="11141" y="105787"/>
                    <a:pt x="11013" y="105787"/>
                  </a:cubicBezTo>
                  <a:cubicBezTo>
                    <a:pt x="10615" y="105787"/>
                    <a:pt x="10356" y="106304"/>
                    <a:pt x="10004" y="106622"/>
                  </a:cubicBezTo>
                  <a:cubicBezTo>
                    <a:pt x="8259" y="108204"/>
                    <a:pt x="5840" y="108459"/>
                    <a:pt x="3955" y="109785"/>
                  </a:cubicBezTo>
                  <a:cubicBezTo>
                    <a:pt x="3444" y="110134"/>
                    <a:pt x="2792" y="110856"/>
                    <a:pt x="3234" y="111507"/>
                  </a:cubicBezTo>
                  <a:cubicBezTo>
                    <a:pt x="3630" y="112089"/>
                    <a:pt x="4677" y="112205"/>
                    <a:pt x="5305" y="112298"/>
                  </a:cubicBezTo>
                  <a:cubicBezTo>
                    <a:pt x="5632" y="112336"/>
                    <a:pt x="5961" y="112353"/>
                    <a:pt x="6291" y="112353"/>
                  </a:cubicBezTo>
                  <a:cubicBezTo>
                    <a:pt x="8186" y="112353"/>
                    <a:pt x="10105" y="111776"/>
                    <a:pt x="11888" y="111181"/>
                  </a:cubicBezTo>
                  <a:cubicBezTo>
                    <a:pt x="12549" y="111395"/>
                    <a:pt x="13259" y="111495"/>
                    <a:pt x="13963" y="111495"/>
                  </a:cubicBezTo>
                  <a:cubicBezTo>
                    <a:pt x="14102" y="111495"/>
                    <a:pt x="14240" y="111491"/>
                    <a:pt x="14378" y="111484"/>
                  </a:cubicBezTo>
                  <a:cubicBezTo>
                    <a:pt x="14913" y="111437"/>
                    <a:pt x="15843" y="111205"/>
                    <a:pt x="16192" y="110739"/>
                  </a:cubicBezTo>
                  <a:cubicBezTo>
                    <a:pt x="16634" y="110158"/>
                    <a:pt x="16518" y="108576"/>
                    <a:pt x="15960" y="108017"/>
                  </a:cubicBezTo>
                  <a:cubicBezTo>
                    <a:pt x="15494" y="106645"/>
                    <a:pt x="15611" y="105226"/>
                    <a:pt x="15704" y="103783"/>
                  </a:cubicBezTo>
                  <a:lnTo>
                    <a:pt x="15704" y="103760"/>
                  </a:lnTo>
                  <a:cubicBezTo>
                    <a:pt x="15960" y="103714"/>
                    <a:pt x="16192" y="103597"/>
                    <a:pt x="16402" y="103434"/>
                  </a:cubicBezTo>
                  <a:cubicBezTo>
                    <a:pt x="16704" y="103109"/>
                    <a:pt x="16564" y="102574"/>
                    <a:pt x="16564" y="102155"/>
                  </a:cubicBezTo>
                  <a:lnTo>
                    <a:pt x="16564" y="97153"/>
                  </a:lnTo>
                  <a:cubicBezTo>
                    <a:pt x="16611" y="89546"/>
                    <a:pt x="16751" y="81962"/>
                    <a:pt x="16844" y="74378"/>
                  </a:cubicBezTo>
                  <a:cubicBezTo>
                    <a:pt x="16867" y="71633"/>
                    <a:pt x="16890" y="68911"/>
                    <a:pt x="16890" y="66189"/>
                  </a:cubicBezTo>
                  <a:cubicBezTo>
                    <a:pt x="17960" y="78356"/>
                    <a:pt x="17542" y="90616"/>
                    <a:pt x="18332" y="102830"/>
                  </a:cubicBezTo>
                  <a:cubicBezTo>
                    <a:pt x="18379" y="103318"/>
                    <a:pt x="18449" y="103365"/>
                    <a:pt x="18891" y="103504"/>
                  </a:cubicBezTo>
                  <a:cubicBezTo>
                    <a:pt x="18891" y="103528"/>
                    <a:pt x="18891" y="103528"/>
                    <a:pt x="18891" y="103551"/>
                  </a:cubicBezTo>
                  <a:cubicBezTo>
                    <a:pt x="19007" y="104667"/>
                    <a:pt x="19217" y="105621"/>
                    <a:pt x="18774" y="106715"/>
                  </a:cubicBezTo>
                  <a:cubicBezTo>
                    <a:pt x="18635" y="106971"/>
                    <a:pt x="18542" y="107226"/>
                    <a:pt x="18449" y="107482"/>
                  </a:cubicBezTo>
                  <a:cubicBezTo>
                    <a:pt x="18449" y="107506"/>
                    <a:pt x="18449" y="107506"/>
                    <a:pt x="18449" y="107529"/>
                  </a:cubicBezTo>
                  <a:cubicBezTo>
                    <a:pt x="17890" y="108204"/>
                    <a:pt x="17844" y="109599"/>
                    <a:pt x="18100" y="110414"/>
                  </a:cubicBezTo>
                  <a:cubicBezTo>
                    <a:pt x="18402" y="111251"/>
                    <a:pt x="19752" y="111507"/>
                    <a:pt x="20543" y="111623"/>
                  </a:cubicBezTo>
                  <a:cubicBezTo>
                    <a:pt x="21240" y="112973"/>
                    <a:pt x="22822" y="113950"/>
                    <a:pt x="24218" y="114438"/>
                  </a:cubicBezTo>
                  <a:cubicBezTo>
                    <a:pt x="24862" y="114653"/>
                    <a:pt x="25874" y="114911"/>
                    <a:pt x="26785" y="114911"/>
                  </a:cubicBezTo>
                  <a:cubicBezTo>
                    <a:pt x="27357" y="114911"/>
                    <a:pt x="27889" y="114809"/>
                    <a:pt x="28266" y="114531"/>
                  </a:cubicBezTo>
                  <a:cubicBezTo>
                    <a:pt x="28638" y="114206"/>
                    <a:pt x="28824" y="113671"/>
                    <a:pt x="28708" y="113182"/>
                  </a:cubicBezTo>
                  <a:cubicBezTo>
                    <a:pt x="28615" y="112438"/>
                    <a:pt x="28080" y="112135"/>
                    <a:pt x="27522" y="111740"/>
                  </a:cubicBezTo>
                  <a:cubicBezTo>
                    <a:pt x="26545" y="111042"/>
                    <a:pt x="25661" y="110204"/>
                    <a:pt x="24893" y="109297"/>
                  </a:cubicBezTo>
                  <a:cubicBezTo>
                    <a:pt x="24451" y="108739"/>
                    <a:pt x="24172" y="107622"/>
                    <a:pt x="23520" y="107250"/>
                  </a:cubicBezTo>
                  <a:cubicBezTo>
                    <a:pt x="23497" y="107226"/>
                    <a:pt x="23451" y="107203"/>
                    <a:pt x="23427" y="107203"/>
                  </a:cubicBezTo>
                  <a:cubicBezTo>
                    <a:pt x="23334" y="107203"/>
                    <a:pt x="23218" y="107180"/>
                    <a:pt x="23125" y="107180"/>
                  </a:cubicBezTo>
                  <a:cubicBezTo>
                    <a:pt x="22869" y="106110"/>
                    <a:pt x="22892" y="105040"/>
                    <a:pt x="22892" y="103946"/>
                  </a:cubicBezTo>
                  <a:cubicBezTo>
                    <a:pt x="23264" y="103900"/>
                    <a:pt x="23590" y="103737"/>
                    <a:pt x="23869" y="103481"/>
                  </a:cubicBezTo>
                  <a:cubicBezTo>
                    <a:pt x="23869" y="103458"/>
                    <a:pt x="23893" y="103458"/>
                    <a:pt x="23893" y="103434"/>
                  </a:cubicBezTo>
                  <a:cubicBezTo>
                    <a:pt x="23893" y="103411"/>
                    <a:pt x="23893" y="103388"/>
                    <a:pt x="23893" y="103388"/>
                  </a:cubicBezTo>
                  <a:lnTo>
                    <a:pt x="23893" y="103365"/>
                  </a:lnTo>
                  <a:cubicBezTo>
                    <a:pt x="24544" y="91314"/>
                    <a:pt x="26033" y="79310"/>
                    <a:pt x="26801" y="67306"/>
                  </a:cubicBezTo>
                  <a:cubicBezTo>
                    <a:pt x="27010" y="63933"/>
                    <a:pt x="27126" y="60559"/>
                    <a:pt x="27126" y="57186"/>
                  </a:cubicBezTo>
                  <a:cubicBezTo>
                    <a:pt x="28569" y="56465"/>
                    <a:pt x="29709" y="55209"/>
                    <a:pt x="30267" y="53697"/>
                  </a:cubicBezTo>
                  <a:cubicBezTo>
                    <a:pt x="30290" y="53627"/>
                    <a:pt x="30290" y="53557"/>
                    <a:pt x="30220" y="53534"/>
                  </a:cubicBezTo>
                  <a:cubicBezTo>
                    <a:pt x="29220" y="52371"/>
                    <a:pt x="28778" y="50509"/>
                    <a:pt x="28243" y="49090"/>
                  </a:cubicBezTo>
                  <a:cubicBezTo>
                    <a:pt x="27754" y="47811"/>
                    <a:pt x="27336" y="46508"/>
                    <a:pt x="26987" y="45182"/>
                  </a:cubicBezTo>
                  <a:cubicBezTo>
                    <a:pt x="26638" y="43647"/>
                    <a:pt x="26428" y="42088"/>
                    <a:pt x="26359" y="40506"/>
                  </a:cubicBezTo>
                  <a:lnTo>
                    <a:pt x="26359" y="40506"/>
                  </a:lnTo>
                  <a:cubicBezTo>
                    <a:pt x="26661" y="41088"/>
                    <a:pt x="27033" y="41576"/>
                    <a:pt x="27522" y="42018"/>
                  </a:cubicBezTo>
                  <a:cubicBezTo>
                    <a:pt x="28099" y="42559"/>
                    <a:pt x="28662" y="42765"/>
                    <a:pt x="29352" y="42765"/>
                  </a:cubicBezTo>
                  <a:cubicBezTo>
                    <a:pt x="29552" y="42765"/>
                    <a:pt x="29763" y="42747"/>
                    <a:pt x="29988" y="42716"/>
                  </a:cubicBezTo>
                  <a:cubicBezTo>
                    <a:pt x="31360" y="42530"/>
                    <a:pt x="32500" y="42041"/>
                    <a:pt x="33291" y="40948"/>
                  </a:cubicBezTo>
                  <a:cubicBezTo>
                    <a:pt x="35269" y="38226"/>
                    <a:pt x="36804" y="35132"/>
                    <a:pt x="38293" y="32131"/>
                  </a:cubicBezTo>
                  <a:cubicBezTo>
                    <a:pt x="38898" y="30921"/>
                    <a:pt x="39572" y="29688"/>
                    <a:pt x="39945" y="28386"/>
                  </a:cubicBezTo>
                  <a:lnTo>
                    <a:pt x="39945" y="28362"/>
                  </a:lnTo>
                  <a:lnTo>
                    <a:pt x="39945" y="28316"/>
                  </a:lnTo>
                  <a:lnTo>
                    <a:pt x="39945" y="28293"/>
                  </a:lnTo>
                  <a:cubicBezTo>
                    <a:pt x="39945" y="28246"/>
                    <a:pt x="39921" y="28199"/>
                    <a:pt x="39852" y="28176"/>
                  </a:cubicBezTo>
                  <a:lnTo>
                    <a:pt x="39596" y="28060"/>
                  </a:lnTo>
                  <a:cubicBezTo>
                    <a:pt x="39712" y="27688"/>
                    <a:pt x="39805" y="27339"/>
                    <a:pt x="39898" y="26966"/>
                  </a:cubicBezTo>
                  <a:cubicBezTo>
                    <a:pt x="39898" y="26920"/>
                    <a:pt x="39852" y="26850"/>
                    <a:pt x="39805" y="26827"/>
                  </a:cubicBezTo>
                  <a:lnTo>
                    <a:pt x="39572" y="26711"/>
                  </a:lnTo>
                  <a:cubicBezTo>
                    <a:pt x="39689" y="26315"/>
                    <a:pt x="39782" y="25920"/>
                    <a:pt x="39921" y="25524"/>
                  </a:cubicBezTo>
                  <a:cubicBezTo>
                    <a:pt x="40433" y="25361"/>
                    <a:pt x="40852" y="25012"/>
                    <a:pt x="41108" y="24547"/>
                  </a:cubicBezTo>
                  <a:cubicBezTo>
                    <a:pt x="41550" y="23779"/>
                    <a:pt x="41480" y="22919"/>
                    <a:pt x="42015" y="22174"/>
                  </a:cubicBezTo>
                  <a:cubicBezTo>
                    <a:pt x="42294" y="21755"/>
                    <a:pt x="42597" y="21360"/>
                    <a:pt x="42946" y="21011"/>
                  </a:cubicBezTo>
                  <a:cubicBezTo>
                    <a:pt x="43271" y="20755"/>
                    <a:pt x="43620" y="20522"/>
                    <a:pt x="43993" y="20290"/>
                  </a:cubicBezTo>
                  <a:cubicBezTo>
                    <a:pt x="44318" y="20034"/>
                    <a:pt x="44644" y="19662"/>
                    <a:pt x="44574" y="19220"/>
                  </a:cubicBezTo>
                  <a:cubicBezTo>
                    <a:pt x="44574" y="19150"/>
                    <a:pt x="44504" y="19057"/>
                    <a:pt x="44435" y="19057"/>
                  </a:cubicBezTo>
                  <a:cubicBezTo>
                    <a:pt x="44343" y="19036"/>
                    <a:pt x="44251" y="19026"/>
                    <a:pt x="44160" y="19026"/>
                  </a:cubicBezTo>
                  <a:cubicBezTo>
                    <a:pt x="43233" y="19026"/>
                    <a:pt x="42331" y="20023"/>
                    <a:pt x="41527" y="20383"/>
                  </a:cubicBezTo>
                  <a:cubicBezTo>
                    <a:pt x="41527" y="20360"/>
                    <a:pt x="41527" y="20360"/>
                    <a:pt x="41527" y="20336"/>
                  </a:cubicBezTo>
                  <a:cubicBezTo>
                    <a:pt x="41596" y="20197"/>
                    <a:pt x="41620" y="20057"/>
                    <a:pt x="41666" y="19894"/>
                  </a:cubicBezTo>
                  <a:cubicBezTo>
                    <a:pt x="41829" y="19476"/>
                    <a:pt x="42015" y="19057"/>
                    <a:pt x="42178" y="18638"/>
                  </a:cubicBezTo>
                  <a:cubicBezTo>
                    <a:pt x="42308" y="18335"/>
                    <a:pt x="43524" y="15920"/>
                    <a:pt x="42683" y="15920"/>
                  </a:cubicBezTo>
                  <a:cubicBezTo>
                    <a:pt x="42620" y="15920"/>
                    <a:pt x="42545" y="15933"/>
                    <a:pt x="42457" y="15963"/>
                  </a:cubicBezTo>
                  <a:cubicBezTo>
                    <a:pt x="41736" y="16219"/>
                    <a:pt x="41224" y="17359"/>
                    <a:pt x="40852" y="17963"/>
                  </a:cubicBezTo>
                  <a:cubicBezTo>
                    <a:pt x="40619" y="18382"/>
                    <a:pt x="40317" y="18778"/>
                    <a:pt x="40107" y="19220"/>
                  </a:cubicBezTo>
                  <a:cubicBezTo>
                    <a:pt x="40068" y="19298"/>
                    <a:pt x="40044" y="19377"/>
                    <a:pt x="40038" y="19377"/>
                  </a:cubicBezTo>
                  <a:cubicBezTo>
                    <a:pt x="40034" y="19377"/>
                    <a:pt x="40041" y="19329"/>
                    <a:pt x="40061" y="19196"/>
                  </a:cubicBezTo>
                  <a:cubicBezTo>
                    <a:pt x="40084" y="18987"/>
                    <a:pt x="40061" y="18801"/>
                    <a:pt x="40084" y="18592"/>
                  </a:cubicBezTo>
                  <a:cubicBezTo>
                    <a:pt x="40201" y="17661"/>
                    <a:pt x="40456" y="16754"/>
                    <a:pt x="40643" y="15846"/>
                  </a:cubicBezTo>
                  <a:cubicBezTo>
                    <a:pt x="40689" y="15567"/>
                    <a:pt x="40922" y="14776"/>
                    <a:pt x="40596" y="14590"/>
                  </a:cubicBezTo>
                  <a:cubicBezTo>
                    <a:pt x="40558" y="14567"/>
                    <a:pt x="40518" y="14556"/>
                    <a:pt x="40477" y="14556"/>
                  </a:cubicBezTo>
                  <a:cubicBezTo>
                    <a:pt x="39735" y="14556"/>
                    <a:pt x="38505" y="18142"/>
                    <a:pt x="38130" y="19266"/>
                  </a:cubicBezTo>
                  <a:cubicBezTo>
                    <a:pt x="37851" y="18731"/>
                    <a:pt x="38130" y="17568"/>
                    <a:pt x="38200" y="17149"/>
                  </a:cubicBezTo>
                  <a:cubicBezTo>
                    <a:pt x="38316" y="16521"/>
                    <a:pt x="38363" y="15893"/>
                    <a:pt x="38339" y="15265"/>
                  </a:cubicBezTo>
                  <a:cubicBezTo>
                    <a:pt x="38320" y="14973"/>
                    <a:pt x="38122" y="14374"/>
                    <a:pt x="37786" y="14374"/>
                  </a:cubicBezTo>
                  <a:cubicBezTo>
                    <a:pt x="37720" y="14374"/>
                    <a:pt x="37648" y="14397"/>
                    <a:pt x="37572" y="14451"/>
                  </a:cubicBezTo>
                  <a:cubicBezTo>
                    <a:pt x="37083" y="14776"/>
                    <a:pt x="37083" y="16149"/>
                    <a:pt x="37013" y="16637"/>
                  </a:cubicBezTo>
                  <a:cubicBezTo>
                    <a:pt x="36851" y="17614"/>
                    <a:pt x="36757" y="18615"/>
                    <a:pt x="36548" y="19592"/>
                  </a:cubicBezTo>
                  <a:cubicBezTo>
                    <a:pt x="36525" y="19476"/>
                    <a:pt x="36502" y="19336"/>
                    <a:pt x="36478" y="19220"/>
                  </a:cubicBezTo>
                  <a:cubicBezTo>
                    <a:pt x="36455" y="18871"/>
                    <a:pt x="36339" y="18545"/>
                    <a:pt x="36153" y="18266"/>
                  </a:cubicBezTo>
                  <a:cubicBezTo>
                    <a:pt x="35993" y="18059"/>
                    <a:pt x="35583" y="17753"/>
                    <a:pt x="35265" y="17753"/>
                  </a:cubicBezTo>
                  <a:cubicBezTo>
                    <a:pt x="35119" y="17753"/>
                    <a:pt x="34993" y="17818"/>
                    <a:pt x="34920" y="17987"/>
                  </a:cubicBezTo>
                  <a:cubicBezTo>
                    <a:pt x="34827" y="18243"/>
                    <a:pt x="35013" y="18661"/>
                    <a:pt x="35059" y="18917"/>
                  </a:cubicBezTo>
                  <a:cubicBezTo>
                    <a:pt x="35222" y="19452"/>
                    <a:pt x="35315" y="20034"/>
                    <a:pt x="35362" y="20592"/>
                  </a:cubicBezTo>
                  <a:cubicBezTo>
                    <a:pt x="35408" y="21802"/>
                    <a:pt x="35780" y="22965"/>
                    <a:pt x="36432" y="23989"/>
                  </a:cubicBezTo>
                  <a:cubicBezTo>
                    <a:pt x="36385" y="24314"/>
                    <a:pt x="36292" y="24640"/>
                    <a:pt x="36153" y="24966"/>
                  </a:cubicBezTo>
                  <a:cubicBezTo>
                    <a:pt x="36060" y="24896"/>
                    <a:pt x="35990" y="24849"/>
                    <a:pt x="35920" y="24780"/>
                  </a:cubicBezTo>
                  <a:cubicBezTo>
                    <a:pt x="35878" y="24755"/>
                    <a:pt x="35833" y="24742"/>
                    <a:pt x="35791" y="24742"/>
                  </a:cubicBezTo>
                  <a:cubicBezTo>
                    <a:pt x="35715" y="24742"/>
                    <a:pt x="35647" y="24783"/>
                    <a:pt x="35618" y="24873"/>
                  </a:cubicBezTo>
                  <a:cubicBezTo>
                    <a:pt x="35524" y="25198"/>
                    <a:pt x="35408" y="25524"/>
                    <a:pt x="35245" y="25850"/>
                  </a:cubicBezTo>
                  <a:lnTo>
                    <a:pt x="35199" y="25827"/>
                  </a:lnTo>
                  <a:cubicBezTo>
                    <a:pt x="35176" y="25815"/>
                    <a:pt x="35152" y="25809"/>
                    <a:pt x="35129" y="25809"/>
                  </a:cubicBezTo>
                  <a:cubicBezTo>
                    <a:pt x="35106" y="25809"/>
                    <a:pt x="35082" y="25815"/>
                    <a:pt x="35059" y="25827"/>
                  </a:cubicBezTo>
                  <a:cubicBezTo>
                    <a:pt x="35013" y="25850"/>
                    <a:pt x="34989" y="25873"/>
                    <a:pt x="34966" y="25896"/>
                  </a:cubicBezTo>
                  <a:cubicBezTo>
                    <a:pt x="34315" y="27106"/>
                    <a:pt x="33803" y="28339"/>
                    <a:pt x="33221" y="29572"/>
                  </a:cubicBezTo>
                  <a:cubicBezTo>
                    <a:pt x="32872" y="30340"/>
                    <a:pt x="32477" y="31061"/>
                    <a:pt x="32058" y="31782"/>
                  </a:cubicBezTo>
                  <a:cubicBezTo>
                    <a:pt x="31686" y="32387"/>
                    <a:pt x="31267" y="32945"/>
                    <a:pt x="30965" y="33597"/>
                  </a:cubicBezTo>
                  <a:cubicBezTo>
                    <a:pt x="30546" y="31759"/>
                    <a:pt x="30220" y="29898"/>
                    <a:pt x="29941" y="28037"/>
                  </a:cubicBezTo>
                  <a:cubicBezTo>
                    <a:pt x="29755" y="26757"/>
                    <a:pt x="29569" y="25478"/>
                    <a:pt x="29429" y="24175"/>
                  </a:cubicBezTo>
                  <a:cubicBezTo>
                    <a:pt x="29290" y="23081"/>
                    <a:pt x="29336" y="21848"/>
                    <a:pt x="29057" y="20755"/>
                  </a:cubicBezTo>
                  <a:cubicBezTo>
                    <a:pt x="28731" y="19406"/>
                    <a:pt x="27196" y="19429"/>
                    <a:pt x="26079" y="19220"/>
                  </a:cubicBezTo>
                  <a:cubicBezTo>
                    <a:pt x="24218" y="18871"/>
                    <a:pt x="22148" y="18545"/>
                    <a:pt x="20589" y="17405"/>
                  </a:cubicBezTo>
                  <a:cubicBezTo>
                    <a:pt x="20263" y="16684"/>
                    <a:pt x="19705" y="16102"/>
                    <a:pt x="19030" y="15730"/>
                  </a:cubicBezTo>
                  <a:cubicBezTo>
                    <a:pt x="19007" y="15288"/>
                    <a:pt x="19007" y="14869"/>
                    <a:pt x="19054" y="14427"/>
                  </a:cubicBezTo>
                  <a:cubicBezTo>
                    <a:pt x="19054" y="14427"/>
                    <a:pt x="19054" y="14404"/>
                    <a:pt x="19054" y="14381"/>
                  </a:cubicBezTo>
                  <a:cubicBezTo>
                    <a:pt x="19333" y="13683"/>
                    <a:pt x="19565" y="12962"/>
                    <a:pt x="19728" y="12217"/>
                  </a:cubicBezTo>
                  <a:cubicBezTo>
                    <a:pt x="19798" y="12008"/>
                    <a:pt x="19845" y="11775"/>
                    <a:pt x="19868" y="11543"/>
                  </a:cubicBezTo>
                  <a:cubicBezTo>
                    <a:pt x="20356" y="11450"/>
                    <a:pt x="20775" y="11101"/>
                    <a:pt x="20938" y="10635"/>
                  </a:cubicBezTo>
                  <a:cubicBezTo>
                    <a:pt x="21031" y="10240"/>
                    <a:pt x="21054" y="9844"/>
                    <a:pt x="21031" y="9426"/>
                  </a:cubicBezTo>
                  <a:cubicBezTo>
                    <a:pt x="21031" y="9053"/>
                    <a:pt x="21078" y="8449"/>
                    <a:pt x="20938" y="8100"/>
                  </a:cubicBezTo>
                  <a:cubicBezTo>
                    <a:pt x="20892" y="8030"/>
                    <a:pt x="20845" y="7960"/>
                    <a:pt x="20775" y="7890"/>
                  </a:cubicBezTo>
                  <a:cubicBezTo>
                    <a:pt x="20775" y="7332"/>
                    <a:pt x="21147" y="7122"/>
                    <a:pt x="21287" y="6611"/>
                  </a:cubicBezTo>
                  <a:cubicBezTo>
                    <a:pt x="21427" y="6122"/>
                    <a:pt x="21287" y="5494"/>
                    <a:pt x="21217" y="5005"/>
                  </a:cubicBezTo>
                  <a:cubicBezTo>
                    <a:pt x="21078" y="3866"/>
                    <a:pt x="20636" y="2795"/>
                    <a:pt x="19961" y="1842"/>
                  </a:cubicBezTo>
                  <a:cubicBezTo>
                    <a:pt x="18841" y="433"/>
                    <a:pt x="16809" y="0"/>
                    <a:pt x="14993" y="0"/>
                  </a:cubicBezTo>
                  <a:close/>
                </a:path>
              </a:pathLst>
            </a:custGeom>
            <a:solidFill>
              <a:srgbClr val="A06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41"/>
            <p:cNvSpPr/>
            <p:nvPr/>
          </p:nvSpPr>
          <p:spPr>
            <a:xfrm>
              <a:off x="1353900" y="1898550"/>
              <a:ext cx="24750" cy="59850"/>
            </a:xfrm>
            <a:custGeom>
              <a:rect b="b" l="l" r="r" t="t"/>
              <a:pathLst>
                <a:path extrusionOk="0" h="2394" w="990">
                  <a:moveTo>
                    <a:pt x="244" y="0"/>
                  </a:moveTo>
                  <a:cubicBezTo>
                    <a:pt x="119" y="0"/>
                    <a:pt x="0" y="175"/>
                    <a:pt x="105" y="298"/>
                  </a:cubicBezTo>
                  <a:cubicBezTo>
                    <a:pt x="524" y="833"/>
                    <a:pt x="617" y="1554"/>
                    <a:pt x="361" y="2182"/>
                  </a:cubicBezTo>
                  <a:cubicBezTo>
                    <a:pt x="305" y="2309"/>
                    <a:pt x="411" y="2393"/>
                    <a:pt x="524" y="2393"/>
                  </a:cubicBezTo>
                  <a:cubicBezTo>
                    <a:pt x="597" y="2393"/>
                    <a:pt x="674" y="2358"/>
                    <a:pt x="710" y="2275"/>
                  </a:cubicBezTo>
                  <a:cubicBezTo>
                    <a:pt x="989" y="1531"/>
                    <a:pt x="873" y="670"/>
                    <a:pt x="361" y="65"/>
                  </a:cubicBezTo>
                  <a:cubicBezTo>
                    <a:pt x="327" y="19"/>
                    <a:pt x="285" y="0"/>
                    <a:pt x="244" y="0"/>
                  </a:cubicBezTo>
                  <a:close/>
                </a:path>
              </a:pathLst>
            </a:custGeom>
            <a:solidFill>
              <a:srgbClr val="A06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41"/>
            <p:cNvSpPr/>
            <p:nvPr/>
          </p:nvSpPr>
          <p:spPr>
            <a:xfrm>
              <a:off x="1112250" y="2224500"/>
              <a:ext cx="53875" cy="109850"/>
            </a:xfrm>
            <a:custGeom>
              <a:rect b="b" l="l" r="r" t="t"/>
              <a:pathLst>
                <a:path extrusionOk="0" h="4394" w="2155">
                  <a:moveTo>
                    <a:pt x="1904" y="0"/>
                  </a:moveTo>
                  <a:cubicBezTo>
                    <a:pt x="1865" y="0"/>
                    <a:pt x="1825" y="16"/>
                    <a:pt x="1792" y="55"/>
                  </a:cubicBezTo>
                  <a:cubicBezTo>
                    <a:pt x="768" y="1288"/>
                    <a:pt x="70" y="2614"/>
                    <a:pt x="1" y="4219"/>
                  </a:cubicBezTo>
                  <a:cubicBezTo>
                    <a:pt x="1" y="4336"/>
                    <a:pt x="88" y="4394"/>
                    <a:pt x="175" y="4394"/>
                  </a:cubicBezTo>
                  <a:cubicBezTo>
                    <a:pt x="262" y="4394"/>
                    <a:pt x="350" y="4336"/>
                    <a:pt x="350" y="4219"/>
                  </a:cubicBezTo>
                  <a:cubicBezTo>
                    <a:pt x="419" y="2707"/>
                    <a:pt x="1071" y="1474"/>
                    <a:pt x="2048" y="311"/>
                  </a:cubicBezTo>
                  <a:cubicBezTo>
                    <a:pt x="2154" y="169"/>
                    <a:pt x="2031" y="0"/>
                    <a:pt x="1904" y="0"/>
                  </a:cubicBezTo>
                  <a:close/>
                </a:path>
              </a:pathLst>
            </a:custGeom>
            <a:solidFill>
              <a:srgbClr val="A06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41"/>
            <p:cNvSpPr/>
            <p:nvPr/>
          </p:nvSpPr>
          <p:spPr>
            <a:xfrm>
              <a:off x="954425" y="2456100"/>
              <a:ext cx="86650" cy="40925"/>
            </a:xfrm>
            <a:custGeom>
              <a:rect b="b" l="l" r="r" t="t"/>
              <a:pathLst>
                <a:path extrusionOk="0" h="1637" w="3466">
                  <a:moveTo>
                    <a:pt x="3212" y="1"/>
                  </a:moveTo>
                  <a:cubicBezTo>
                    <a:pt x="3185" y="1"/>
                    <a:pt x="3156" y="9"/>
                    <a:pt x="3126" y="27"/>
                  </a:cubicBezTo>
                  <a:cubicBezTo>
                    <a:pt x="2242" y="608"/>
                    <a:pt x="1242" y="1050"/>
                    <a:pt x="218" y="1283"/>
                  </a:cubicBezTo>
                  <a:cubicBezTo>
                    <a:pt x="0" y="1327"/>
                    <a:pt x="69" y="1636"/>
                    <a:pt x="270" y="1636"/>
                  </a:cubicBezTo>
                  <a:cubicBezTo>
                    <a:pt x="283" y="1636"/>
                    <a:pt x="297" y="1635"/>
                    <a:pt x="312" y="1632"/>
                  </a:cubicBezTo>
                  <a:cubicBezTo>
                    <a:pt x="1358" y="1376"/>
                    <a:pt x="2382" y="934"/>
                    <a:pt x="3289" y="329"/>
                  </a:cubicBezTo>
                  <a:cubicBezTo>
                    <a:pt x="3466" y="231"/>
                    <a:pt x="3361" y="1"/>
                    <a:pt x="3212" y="1"/>
                  </a:cubicBezTo>
                  <a:close/>
                </a:path>
              </a:pathLst>
            </a:custGeom>
            <a:solidFill>
              <a:srgbClr val="A06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41"/>
            <p:cNvSpPr/>
            <p:nvPr/>
          </p:nvSpPr>
          <p:spPr>
            <a:xfrm>
              <a:off x="955900" y="2506725"/>
              <a:ext cx="89500" cy="30875"/>
            </a:xfrm>
            <a:custGeom>
              <a:rect b="b" l="l" r="r" t="t"/>
              <a:pathLst>
                <a:path extrusionOk="0" h="1235" w="3580">
                  <a:moveTo>
                    <a:pt x="222" y="1"/>
                  </a:moveTo>
                  <a:cubicBezTo>
                    <a:pt x="112" y="1"/>
                    <a:pt x="1" y="85"/>
                    <a:pt x="43" y="212"/>
                  </a:cubicBezTo>
                  <a:cubicBezTo>
                    <a:pt x="253" y="724"/>
                    <a:pt x="695" y="1119"/>
                    <a:pt x="1230" y="1212"/>
                  </a:cubicBezTo>
                  <a:cubicBezTo>
                    <a:pt x="1312" y="1227"/>
                    <a:pt x="1390" y="1234"/>
                    <a:pt x="1465" y="1234"/>
                  </a:cubicBezTo>
                  <a:cubicBezTo>
                    <a:pt x="2199" y="1234"/>
                    <a:pt x="2629" y="578"/>
                    <a:pt x="3347" y="514"/>
                  </a:cubicBezTo>
                  <a:cubicBezTo>
                    <a:pt x="3572" y="492"/>
                    <a:pt x="3579" y="141"/>
                    <a:pt x="3367" y="141"/>
                  </a:cubicBezTo>
                  <a:cubicBezTo>
                    <a:pt x="3360" y="141"/>
                    <a:pt x="3354" y="141"/>
                    <a:pt x="3347" y="142"/>
                  </a:cubicBezTo>
                  <a:cubicBezTo>
                    <a:pt x="2928" y="212"/>
                    <a:pt x="2532" y="375"/>
                    <a:pt x="2183" y="631"/>
                  </a:cubicBezTo>
                  <a:cubicBezTo>
                    <a:pt x="1946" y="775"/>
                    <a:pt x="1686" y="851"/>
                    <a:pt x="1436" y="851"/>
                  </a:cubicBezTo>
                  <a:cubicBezTo>
                    <a:pt x="1003" y="851"/>
                    <a:pt x="599" y="621"/>
                    <a:pt x="392" y="119"/>
                  </a:cubicBezTo>
                  <a:cubicBezTo>
                    <a:pt x="365" y="36"/>
                    <a:pt x="294" y="1"/>
                    <a:pt x="222" y="1"/>
                  </a:cubicBezTo>
                  <a:close/>
                </a:path>
              </a:pathLst>
            </a:custGeom>
            <a:solidFill>
              <a:srgbClr val="A06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41"/>
            <p:cNvSpPr/>
            <p:nvPr/>
          </p:nvSpPr>
          <p:spPr>
            <a:xfrm>
              <a:off x="1046425" y="1907850"/>
              <a:ext cx="34325" cy="108550"/>
            </a:xfrm>
            <a:custGeom>
              <a:rect b="b" l="l" r="r" t="t"/>
              <a:pathLst>
                <a:path extrusionOk="0" h="4342" w="1373">
                  <a:moveTo>
                    <a:pt x="1157" y="1"/>
                  </a:moveTo>
                  <a:cubicBezTo>
                    <a:pt x="1084" y="1"/>
                    <a:pt x="1010" y="41"/>
                    <a:pt x="982" y="135"/>
                  </a:cubicBezTo>
                  <a:cubicBezTo>
                    <a:pt x="586" y="1438"/>
                    <a:pt x="261" y="2764"/>
                    <a:pt x="28" y="4113"/>
                  </a:cubicBezTo>
                  <a:cubicBezTo>
                    <a:pt x="0" y="4252"/>
                    <a:pt x="113" y="4341"/>
                    <a:pt x="214" y="4341"/>
                  </a:cubicBezTo>
                  <a:cubicBezTo>
                    <a:pt x="282" y="4341"/>
                    <a:pt x="344" y="4300"/>
                    <a:pt x="354" y="4207"/>
                  </a:cubicBezTo>
                  <a:cubicBezTo>
                    <a:pt x="610" y="2880"/>
                    <a:pt x="935" y="1531"/>
                    <a:pt x="1331" y="228"/>
                  </a:cubicBezTo>
                  <a:cubicBezTo>
                    <a:pt x="1372" y="90"/>
                    <a:pt x="1265" y="1"/>
                    <a:pt x="1157" y="1"/>
                  </a:cubicBezTo>
                  <a:close/>
                </a:path>
              </a:pathLst>
            </a:custGeom>
            <a:solidFill>
              <a:srgbClr val="A06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41"/>
            <p:cNvSpPr/>
            <p:nvPr/>
          </p:nvSpPr>
          <p:spPr>
            <a:xfrm>
              <a:off x="1052225" y="1987525"/>
              <a:ext cx="46250" cy="76150"/>
            </a:xfrm>
            <a:custGeom>
              <a:rect b="b" l="l" r="r" t="t"/>
              <a:pathLst>
                <a:path extrusionOk="0" h="3046" w="1850">
                  <a:moveTo>
                    <a:pt x="1601" y="1"/>
                  </a:moveTo>
                  <a:cubicBezTo>
                    <a:pt x="1557" y="1"/>
                    <a:pt x="1511" y="20"/>
                    <a:pt x="1471" y="66"/>
                  </a:cubicBezTo>
                  <a:cubicBezTo>
                    <a:pt x="796" y="857"/>
                    <a:pt x="285" y="1810"/>
                    <a:pt x="29" y="2834"/>
                  </a:cubicBezTo>
                  <a:cubicBezTo>
                    <a:pt x="0" y="2961"/>
                    <a:pt x="118" y="3045"/>
                    <a:pt x="225" y="3045"/>
                  </a:cubicBezTo>
                  <a:cubicBezTo>
                    <a:pt x="294" y="3045"/>
                    <a:pt x="359" y="3010"/>
                    <a:pt x="378" y="2927"/>
                  </a:cubicBezTo>
                  <a:cubicBezTo>
                    <a:pt x="610" y="1950"/>
                    <a:pt x="1076" y="1066"/>
                    <a:pt x="1727" y="298"/>
                  </a:cubicBezTo>
                  <a:cubicBezTo>
                    <a:pt x="1849" y="176"/>
                    <a:pt x="1735" y="1"/>
                    <a:pt x="1601" y="1"/>
                  </a:cubicBezTo>
                  <a:close/>
                </a:path>
              </a:pathLst>
            </a:custGeom>
            <a:solidFill>
              <a:srgbClr val="A06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41"/>
            <p:cNvSpPr/>
            <p:nvPr/>
          </p:nvSpPr>
          <p:spPr>
            <a:xfrm>
              <a:off x="522850" y="1908175"/>
              <a:ext cx="43775" cy="58375"/>
            </a:xfrm>
            <a:custGeom>
              <a:rect b="b" l="l" r="r" t="t"/>
              <a:pathLst>
                <a:path extrusionOk="0" h="2335" w="1751">
                  <a:moveTo>
                    <a:pt x="264" y="0"/>
                  </a:moveTo>
                  <a:cubicBezTo>
                    <a:pt x="126" y="0"/>
                    <a:pt x="0" y="182"/>
                    <a:pt x="127" y="308"/>
                  </a:cubicBezTo>
                  <a:cubicBezTo>
                    <a:pt x="662" y="844"/>
                    <a:pt x="1080" y="1495"/>
                    <a:pt x="1360" y="2216"/>
                  </a:cubicBezTo>
                  <a:cubicBezTo>
                    <a:pt x="1387" y="2299"/>
                    <a:pt x="1458" y="2334"/>
                    <a:pt x="1529" y="2334"/>
                  </a:cubicBezTo>
                  <a:cubicBezTo>
                    <a:pt x="1639" y="2334"/>
                    <a:pt x="1751" y="2250"/>
                    <a:pt x="1709" y="2123"/>
                  </a:cubicBezTo>
                  <a:cubicBezTo>
                    <a:pt x="1406" y="1332"/>
                    <a:pt x="964" y="634"/>
                    <a:pt x="383" y="53"/>
                  </a:cubicBezTo>
                  <a:cubicBezTo>
                    <a:pt x="346" y="16"/>
                    <a:pt x="304" y="0"/>
                    <a:pt x="264" y="0"/>
                  </a:cubicBezTo>
                  <a:close/>
                </a:path>
              </a:pathLst>
            </a:custGeom>
            <a:solidFill>
              <a:srgbClr val="A06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41"/>
            <p:cNvSpPr/>
            <p:nvPr/>
          </p:nvSpPr>
          <p:spPr>
            <a:xfrm>
              <a:off x="566275" y="1982800"/>
              <a:ext cx="16175" cy="40400"/>
            </a:xfrm>
            <a:custGeom>
              <a:rect b="b" l="l" r="r" t="t"/>
              <a:pathLst>
                <a:path extrusionOk="0" h="1616" w="647">
                  <a:moveTo>
                    <a:pt x="238" y="0"/>
                  </a:moveTo>
                  <a:cubicBezTo>
                    <a:pt x="125" y="0"/>
                    <a:pt x="0" y="133"/>
                    <a:pt x="65" y="278"/>
                  </a:cubicBezTo>
                  <a:cubicBezTo>
                    <a:pt x="227" y="650"/>
                    <a:pt x="274" y="1046"/>
                    <a:pt x="227" y="1441"/>
                  </a:cubicBezTo>
                  <a:cubicBezTo>
                    <a:pt x="216" y="1557"/>
                    <a:pt x="303" y="1616"/>
                    <a:pt x="396" y="1616"/>
                  </a:cubicBezTo>
                  <a:cubicBezTo>
                    <a:pt x="489" y="1616"/>
                    <a:pt x="588" y="1557"/>
                    <a:pt x="600" y="1441"/>
                  </a:cubicBezTo>
                  <a:cubicBezTo>
                    <a:pt x="646" y="976"/>
                    <a:pt x="553" y="511"/>
                    <a:pt x="367" y="92"/>
                  </a:cubicBezTo>
                  <a:cubicBezTo>
                    <a:pt x="338" y="27"/>
                    <a:pt x="289" y="0"/>
                    <a:pt x="238" y="0"/>
                  </a:cubicBezTo>
                  <a:close/>
                </a:path>
              </a:pathLst>
            </a:custGeom>
            <a:solidFill>
              <a:srgbClr val="A06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41"/>
            <p:cNvSpPr/>
            <p:nvPr/>
          </p:nvSpPr>
          <p:spPr>
            <a:xfrm>
              <a:off x="513575" y="1962550"/>
              <a:ext cx="58750" cy="80750"/>
            </a:xfrm>
            <a:custGeom>
              <a:rect b="b" l="l" r="r" t="t"/>
              <a:pathLst>
                <a:path extrusionOk="0" h="3230" w="2350">
                  <a:moveTo>
                    <a:pt x="275" y="1"/>
                  </a:moveTo>
                  <a:cubicBezTo>
                    <a:pt x="133" y="1"/>
                    <a:pt x="0" y="186"/>
                    <a:pt x="149" y="297"/>
                  </a:cubicBezTo>
                  <a:cubicBezTo>
                    <a:pt x="1033" y="1018"/>
                    <a:pt x="1684" y="1995"/>
                    <a:pt x="1986" y="3112"/>
                  </a:cubicBezTo>
                  <a:cubicBezTo>
                    <a:pt x="2014" y="3194"/>
                    <a:pt x="2078" y="3230"/>
                    <a:pt x="2143" y="3230"/>
                  </a:cubicBezTo>
                  <a:cubicBezTo>
                    <a:pt x="2244" y="3230"/>
                    <a:pt x="2350" y="3146"/>
                    <a:pt x="2335" y="3019"/>
                  </a:cubicBezTo>
                  <a:cubicBezTo>
                    <a:pt x="2010" y="1856"/>
                    <a:pt x="1335" y="809"/>
                    <a:pt x="381" y="41"/>
                  </a:cubicBezTo>
                  <a:cubicBezTo>
                    <a:pt x="348" y="13"/>
                    <a:pt x="311" y="1"/>
                    <a:pt x="275" y="1"/>
                  </a:cubicBezTo>
                  <a:close/>
                </a:path>
              </a:pathLst>
            </a:custGeom>
            <a:solidFill>
              <a:srgbClr val="A06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41"/>
            <p:cNvSpPr/>
            <p:nvPr/>
          </p:nvSpPr>
          <p:spPr>
            <a:xfrm>
              <a:off x="513300" y="2016625"/>
              <a:ext cx="44575" cy="42900"/>
            </a:xfrm>
            <a:custGeom>
              <a:rect b="b" l="l" r="r" t="t"/>
              <a:pathLst>
                <a:path extrusionOk="0" h="1716" w="1783">
                  <a:moveTo>
                    <a:pt x="289" y="1"/>
                  </a:moveTo>
                  <a:cubicBezTo>
                    <a:pt x="118" y="1"/>
                    <a:pt x="1" y="243"/>
                    <a:pt x="183" y="344"/>
                  </a:cubicBezTo>
                  <a:cubicBezTo>
                    <a:pt x="718" y="623"/>
                    <a:pt x="1160" y="1065"/>
                    <a:pt x="1416" y="1624"/>
                  </a:cubicBezTo>
                  <a:cubicBezTo>
                    <a:pt x="1445" y="1688"/>
                    <a:pt x="1494" y="1715"/>
                    <a:pt x="1545" y="1715"/>
                  </a:cubicBezTo>
                  <a:cubicBezTo>
                    <a:pt x="1658" y="1715"/>
                    <a:pt x="1783" y="1582"/>
                    <a:pt x="1718" y="1437"/>
                  </a:cubicBezTo>
                  <a:cubicBezTo>
                    <a:pt x="1439" y="833"/>
                    <a:pt x="951" y="344"/>
                    <a:pt x="369" y="18"/>
                  </a:cubicBezTo>
                  <a:cubicBezTo>
                    <a:pt x="342" y="6"/>
                    <a:pt x="315" y="1"/>
                    <a:pt x="289" y="1"/>
                  </a:cubicBezTo>
                  <a:close/>
                </a:path>
              </a:pathLst>
            </a:custGeom>
            <a:solidFill>
              <a:srgbClr val="A06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41"/>
            <p:cNvSpPr/>
            <p:nvPr/>
          </p:nvSpPr>
          <p:spPr>
            <a:xfrm>
              <a:off x="826700" y="1973850"/>
              <a:ext cx="23050" cy="33425"/>
            </a:xfrm>
            <a:custGeom>
              <a:rect b="b" l="l" r="r" t="t"/>
              <a:pathLst>
                <a:path extrusionOk="0" h="1337" w="922">
                  <a:moveTo>
                    <a:pt x="391" y="1"/>
                  </a:moveTo>
                  <a:cubicBezTo>
                    <a:pt x="340" y="1"/>
                    <a:pt x="290" y="23"/>
                    <a:pt x="256" y="78"/>
                  </a:cubicBezTo>
                  <a:cubicBezTo>
                    <a:pt x="0" y="520"/>
                    <a:pt x="140" y="1078"/>
                    <a:pt x="582" y="1311"/>
                  </a:cubicBezTo>
                  <a:cubicBezTo>
                    <a:pt x="611" y="1329"/>
                    <a:pt x="640" y="1337"/>
                    <a:pt x="668" y="1337"/>
                  </a:cubicBezTo>
                  <a:cubicBezTo>
                    <a:pt x="816" y="1337"/>
                    <a:pt x="921" y="1106"/>
                    <a:pt x="744" y="1008"/>
                  </a:cubicBezTo>
                  <a:cubicBezTo>
                    <a:pt x="489" y="869"/>
                    <a:pt x="396" y="520"/>
                    <a:pt x="558" y="264"/>
                  </a:cubicBezTo>
                  <a:cubicBezTo>
                    <a:pt x="641" y="132"/>
                    <a:pt x="513" y="1"/>
                    <a:pt x="391" y="1"/>
                  </a:cubicBezTo>
                  <a:close/>
                </a:path>
              </a:pathLst>
            </a:custGeom>
            <a:solidFill>
              <a:srgbClr val="A06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41"/>
            <p:cNvSpPr/>
            <p:nvPr/>
          </p:nvSpPr>
          <p:spPr>
            <a:xfrm>
              <a:off x="825525" y="2140900"/>
              <a:ext cx="15400" cy="43675"/>
            </a:xfrm>
            <a:custGeom>
              <a:rect b="b" l="l" r="r" t="t"/>
              <a:pathLst>
                <a:path extrusionOk="0" h="1747" w="616">
                  <a:moveTo>
                    <a:pt x="333" y="1"/>
                  </a:moveTo>
                  <a:cubicBezTo>
                    <a:pt x="262" y="1"/>
                    <a:pt x="191" y="36"/>
                    <a:pt x="163" y="119"/>
                  </a:cubicBezTo>
                  <a:cubicBezTo>
                    <a:pt x="1" y="631"/>
                    <a:pt x="24" y="1166"/>
                    <a:pt x="233" y="1654"/>
                  </a:cubicBezTo>
                  <a:cubicBezTo>
                    <a:pt x="262" y="1719"/>
                    <a:pt x="313" y="1746"/>
                    <a:pt x="367" y="1746"/>
                  </a:cubicBezTo>
                  <a:cubicBezTo>
                    <a:pt x="486" y="1746"/>
                    <a:pt x="616" y="1613"/>
                    <a:pt x="536" y="1468"/>
                  </a:cubicBezTo>
                  <a:cubicBezTo>
                    <a:pt x="373" y="1073"/>
                    <a:pt x="349" y="631"/>
                    <a:pt x="512" y="212"/>
                  </a:cubicBezTo>
                  <a:cubicBezTo>
                    <a:pt x="555" y="85"/>
                    <a:pt x="443" y="1"/>
                    <a:pt x="333" y="1"/>
                  </a:cubicBezTo>
                  <a:close/>
                </a:path>
              </a:pathLst>
            </a:custGeom>
            <a:solidFill>
              <a:srgbClr val="A06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41"/>
            <p:cNvSpPr/>
            <p:nvPr/>
          </p:nvSpPr>
          <p:spPr>
            <a:xfrm>
              <a:off x="823775" y="2347100"/>
              <a:ext cx="23625" cy="46725"/>
            </a:xfrm>
            <a:custGeom>
              <a:rect b="b" l="l" r="r" t="t"/>
              <a:pathLst>
                <a:path extrusionOk="0" h="1869" w="945">
                  <a:moveTo>
                    <a:pt x="523" y="1"/>
                  </a:moveTo>
                  <a:cubicBezTo>
                    <a:pt x="466" y="1"/>
                    <a:pt x="409" y="25"/>
                    <a:pt x="373" y="83"/>
                  </a:cubicBezTo>
                  <a:cubicBezTo>
                    <a:pt x="1" y="618"/>
                    <a:pt x="71" y="1362"/>
                    <a:pt x="559" y="1828"/>
                  </a:cubicBezTo>
                  <a:cubicBezTo>
                    <a:pt x="592" y="1856"/>
                    <a:pt x="629" y="1868"/>
                    <a:pt x="666" y="1868"/>
                  </a:cubicBezTo>
                  <a:cubicBezTo>
                    <a:pt x="809" y="1868"/>
                    <a:pt x="945" y="1683"/>
                    <a:pt x="815" y="1572"/>
                  </a:cubicBezTo>
                  <a:cubicBezTo>
                    <a:pt x="443" y="1223"/>
                    <a:pt x="396" y="665"/>
                    <a:pt x="675" y="246"/>
                  </a:cubicBezTo>
                  <a:cubicBezTo>
                    <a:pt x="771" y="118"/>
                    <a:pt x="647" y="1"/>
                    <a:pt x="523" y="1"/>
                  </a:cubicBezTo>
                  <a:close/>
                </a:path>
              </a:pathLst>
            </a:custGeom>
            <a:solidFill>
              <a:srgbClr val="A06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41"/>
            <p:cNvSpPr/>
            <p:nvPr/>
          </p:nvSpPr>
          <p:spPr>
            <a:xfrm>
              <a:off x="776675" y="2508800"/>
              <a:ext cx="70975" cy="32000"/>
            </a:xfrm>
            <a:custGeom>
              <a:rect b="b" l="l" r="r" t="t"/>
              <a:pathLst>
                <a:path extrusionOk="0" h="1280" w="2839">
                  <a:moveTo>
                    <a:pt x="314" y="1"/>
                  </a:moveTo>
                  <a:cubicBezTo>
                    <a:pt x="227" y="1"/>
                    <a:pt x="140" y="59"/>
                    <a:pt x="140" y="175"/>
                  </a:cubicBezTo>
                  <a:cubicBezTo>
                    <a:pt x="140" y="478"/>
                    <a:pt x="0" y="1013"/>
                    <a:pt x="280" y="1199"/>
                  </a:cubicBezTo>
                  <a:cubicBezTo>
                    <a:pt x="367" y="1251"/>
                    <a:pt x="480" y="1277"/>
                    <a:pt x="590" y="1277"/>
                  </a:cubicBezTo>
                  <a:cubicBezTo>
                    <a:pt x="627" y="1277"/>
                    <a:pt x="663" y="1275"/>
                    <a:pt x="698" y="1269"/>
                  </a:cubicBezTo>
                  <a:lnTo>
                    <a:pt x="1489" y="1269"/>
                  </a:lnTo>
                  <a:cubicBezTo>
                    <a:pt x="1620" y="1269"/>
                    <a:pt x="1772" y="1280"/>
                    <a:pt x="1928" y="1280"/>
                  </a:cubicBezTo>
                  <a:cubicBezTo>
                    <a:pt x="2161" y="1280"/>
                    <a:pt x="2401" y="1255"/>
                    <a:pt x="2583" y="1129"/>
                  </a:cubicBezTo>
                  <a:cubicBezTo>
                    <a:pt x="2792" y="966"/>
                    <a:pt x="2839" y="664"/>
                    <a:pt x="2699" y="431"/>
                  </a:cubicBezTo>
                  <a:cubicBezTo>
                    <a:pt x="2659" y="384"/>
                    <a:pt x="2605" y="364"/>
                    <a:pt x="2551" y="364"/>
                  </a:cubicBezTo>
                  <a:cubicBezTo>
                    <a:pt x="2420" y="364"/>
                    <a:pt x="2291" y="485"/>
                    <a:pt x="2373" y="617"/>
                  </a:cubicBezTo>
                  <a:cubicBezTo>
                    <a:pt x="2577" y="902"/>
                    <a:pt x="1908" y="920"/>
                    <a:pt x="1706" y="920"/>
                  </a:cubicBezTo>
                  <a:cubicBezTo>
                    <a:pt x="1677" y="920"/>
                    <a:pt x="1658" y="920"/>
                    <a:pt x="1652" y="920"/>
                  </a:cubicBezTo>
                  <a:lnTo>
                    <a:pt x="1001" y="920"/>
                  </a:lnTo>
                  <a:cubicBezTo>
                    <a:pt x="931" y="920"/>
                    <a:pt x="826" y="931"/>
                    <a:pt x="727" y="931"/>
                  </a:cubicBezTo>
                  <a:cubicBezTo>
                    <a:pt x="628" y="931"/>
                    <a:pt x="535" y="920"/>
                    <a:pt x="489" y="873"/>
                  </a:cubicBezTo>
                  <a:cubicBezTo>
                    <a:pt x="396" y="757"/>
                    <a:pt x="489" y="292"/>
                    <a:pt x="489" y="175"/>
                  </a:cubicBezTo>
                  <a:cubicBezTo>
                    <a:pt x="489" y="59"/>
                    <a:pt x="402" y="1"/>
                    <a:pt x="314" y="1"/>
                  </a:cubicBezTo>
                  <a:close/>
                </a:path>
              </a:pathLst>
            </a:custGeom>
            <a:solidFill>
              <a:srgbClr val="A06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41"/>
            <p:cNvSpPr/>
            <p:nvPr/>
          </p:nvSpPr>
          <p:spPr>
            <a:xfrm>
              <a:off x="705500" y="2911150"/>
              <a:ext cx="93050" cy="66800"/>
            </a:xfrm>
            <a:custGeom>
              <a:rect b="b" l="l" r="r" t="t"/>
              <a:pathLst>
                <a:path extrusionOk="0" h="2672" w="3722">
                  <a:moveTo>
                    <a:pt x="276" y="0"/>
                  </a:moveTo>
                  <a:cubicBezTo>
                    <a:pt x="133" y="0"/>
                    <a:pt x="0" y="189"/>
                    <a:pt x="149" y="319"/>
                  </a:cubicBezTo>
                  <a:cubicBezTo>
                    <a:pt x="1126" y="1203"/>
                    <a:pt x="2196" y="1994"/>
                    <a:pt x="3359" y="2646"/>
                  </a:cubicBezTo>
                  <a:cubicBezTo>
                    <a:pt x="3392" y="2664"/>
                    <a:pt x="3424" y="2672"/>
                    <a:pt x="3454" y="2672"/>
                  </a:cubicBezTo>
                  <a:cubicBezTo>
                    <a:pt x="3617" y="2672"/>
                    <a:pt x="3722" y="2442"/>
                    <a:pt x="3545" y="2343"/>
                  </a:cubicBezTo>
                  <a:cubicBezTo>
                    <a:pt x="2405" y="1692"/>
                    <a:pt x="1358" y="924"/>
                    <a:pt x="381" y="40"/>
                  </a:cubicBezTo>
                  <a:cubicBezTo>
                    <a:pt x="349" y="12"/>
                    <a:pt x="312" y="0"/>
                    <a:pt x="276" y="0"/>
                  </a:cubicBezTo>
                  <a:close/>
                </a:path>
              </a:pathLst>
            </a:custGeom>
            <a:solidFill>
              <a:srgbClr val="A06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41"/>
            <p:cNvSpPr/>
            <p:nvPr/>
          </p:nvSpPr>
          <p:spPr>
            <a:xfrm>
              <a:off x="762000" y="1798200"/>
              <a:ext cx="47250" cy="30475"/>
            </a:xfrm>
            <a:custGeom>
              <a:rect b="b" l="l" r="r" t="t"/>
              <a:pathLst>
                <a:path extrusionOk="0" h="1219" w="1890">
                  <a:moveTo>
                    <a:pt x="252" y="1"/>
                  </a:moveTo>
                  <a:cubicBezTo>
                    <a:pt x="122" y="1"/>
                    <a:pt x="0" y="132"/>
                    <a:pt x="99" y="264"/>
                  </a:cubicBezTo>
                  <a:cubicBezTo>
                    <a:pt x="448" y="776"/>
                    <a:pt x="1006" y="1148"/>
                    <a:pt x="1657" y="1218"/>
                  </a:cubicBezTo>
                  <a:cubicBezTo>
                    <a:pt x="1665" y="1219"/>
                    <a:pt x="1671" y="1219"/>
                    <a:pt x="1678" y="1219"/>
                  </a:cubicBezTo>
                  <a:cubicBezTo>
                    <a:pt x="1890" y="1219"/>
                    <a:pt x="1883" y="868"/>
                    <a:pt x="1657" y="846"/>
                  </a:cubicBezTo>
                  <a:cubicBezTo>
                    <a:pt x="1146" y="776"/>
                    <a:pt x="680" y="497"/>
                    <a:pt x="401" y="78"/>
                  </a:cubicBezTo>
                  <a:cubicBezTo>
                    <a:pt x="360" y="23"/>
                    <a:pt x="305" y="1"/>
                    <a:pt x="252" y="1"/>
                  </a:cubicBezTo>
                  <a:close/>
                </a:path>
              </a:pathLst>
            </a:custGeom>
            <a:solidFill>
              <a:srgbClr val="A06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41"/>
            <p:cNvSpPr/>
            <p:nvPr/>
          </p:nvSpPr>
          <p:spPr>
            <a:xfrm>
              <a:off x="636800" y="1422500"/>
              <a:ext cx="42900" cy="77850"/>
            </a:xfrm>
            <a:custGeom>
              <a:rect b="b" l="l" r="r" t="t"/>
              <a:pathLst>
                <a:path extrusionOk="0" h="3114" w="1716">
                  <a:moveTo>
                    <a:pt x="1464" y="1"/>
                  </a:moveTo>
                  <a:cubicBezTo>
                    <a:pt x="1411" y="1"/>
                    <a:pt x="1356" y="23"/>
                    <a:pt x="1315" y="78"/>
                  </a:cubicBezTo>
                  <a:cubicBezTo>
                    <a:pt x="687" y="938"/>
                    <a:pt x="82" y="1846"/>
                    <a:pt x="12" y="2939"/>
                  </a:cubicBezTo>
                  <a:cubicBezTo>
                    <a:pt x="0" y="3055"/>
                    <a:pt x="88" y="3114"/>
                    <a:pt x="178" y="3114"/>
                  </a:cubicBezTo>
                  <a:cubicBezTo>
                    <a:pt x="268" y="3114"/>
                    <a:pt x="361" y="3055"/>
                    <a:pt x="361" y="2939"/>
                  </a:cubicBezTo>
                  <a:cubicBezTo>
                    <a:pt x="431" y="1915"/>
                    <a:pt x="1036" y="1078"/>
                    <a:pt x="1617" y="264"/>
                  </a:cubicBezTo>
                  <a:cubicBezTo>
                    <a:pt x="1716" y="132"/>
                    <a:pt x="1594" y="1"/>
                    <a:pt x="1464" y="1"/>
                  </a:cubicBezTo>
                  <a:close/>
                </a:path>
              </a:pathLst>
            </a:custGeom>
            <a:solidFill>
              <a:srgbClr val="A06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41"/>
            <p:cNvSpPr/>
            <p:nvPr/>
          </p:nvSpPr>
          <p:spPr>
            <a:xfrm>
              <a:off x="672900" y="1446550"/>
              <a:ext cx="29200" cy="51225"/>
            </a:xfrm>
            <a:custGeom>
              <a:rect b="b" l="l" r="r" t="t"/>
              <a:pathLst>
                <a:path extrusionOk="0" h="2049" w="1168">
                  <a:moveTo>
                    <a:pt x="923" y="1"/>
                  </a:moveTo>
                  <a:cubicBezTo>
                    <a:pt x="868" y="1"/>
                    <a:pt x="814" y="28"/>
                    <a:pt x="778" y="93"/>
                  </a:cubicBezTo>
                  <a:cubicBezTo>
                    <a:pt x="499" y="651"/>
                    <a:pt x="243" y="1233"/>
                    <a:pt x="57" y="1837"/>
                  </a:cubicBezTo>
                  <a:cubicBezTo>
                    <a:pt x="0" y="1964"/>
                    <a:pt x="106" y="2049"/>
                    <a:pt x="214" y="2049"/>
                  </a:cubicBezTo>
                  <a:cubicBezTo>
                    <a:pt x="284" y="2049"/>
                    <a:pt x="355" y="2013"/>
                    <a:pt x="383" y="1931"/>
                  </a:cubicBezTo>
                  <a:cubicBezTo>
                    <a:pt x="569" y="1349"/>
                    <a:pt x="825" y="814"/>
                    <a:pt x="1104" y="279"/>
                  </a:cubicBezTo>
                  <a:cubicBezTo>
                    <a:pt x="1168" y="134"/>
                    <a:pt x="1044" y="1"/>
                    <a:pt x="923" y="1"/>
                  </a:cubicBezTo>
                  <a:close/>
                </a:path>
              </a:pathLst>
            </a:custGeom>
            <a:solidFill>
              <a:srgbClr val="A06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41"/>
            <p:cNvSpPr/>
            <p:nvPr/>
          </p:nvSpPr>
          <p:spPr>
            <a:xfrm>
              <a:off x="746550" y="1449575"/>
              <a:ext cx="19375" cy="50950"/>
            </a:xfrm>
            <a:custGeom>
              <a:rect b="b" l="l" r="r" t="t"/>
              <a:pathLst>
                <a:path extrusionOk="0" h="2038" w="775">
                  <a:moveTo>
                    <a:pt x="606" y="1"/>
                  </a:moveTo>
                  <a:cubicBezTo>
                    <a:pt x="519" y="1"/>
                    <a:pt x="426" y="53"/>
                    <a:pt x="414" y="158"/>
                  </a:cubicBezTo>
                  <a:cubicBezTo>
                    <a:pt x="345" y="716"/>
                    <a:pt x="205" y="1274"/>
                    <a:pt x="42" y="1810"/>
                  </a:cubicBezTo>
                  <a:cubicBezTo>
                    <a:pt x="1" y="1948"/>
                    <a:pt x="108" y="2037"/>
                    <a:pt x="216" y="2037"/>
                  </a:cubicBezTo>
                  <a:cubicBezTo>
                    <a:pt x="289" y="2037"/>
                    <a:pt x="363" y="1996"/>
                    <a:pt x="391" y="1903"/>
                  </a:cubicBezTo>
                  <a:cubicBezTo>
                    <a:pt x="577" y="1344"/>
                    <a:pt x="694" y="763"/>
                    <a:pt x="763" y="158"/>
                  </a:cubicBezTo>
                  <a:cubicBezTo>
                    <a:pt x="775" y="53"/>
                    <a:pt x="694" y="1"/>
                    <a:pt x="606" y="1"/>
                  </a:cubicBezTo>
                  <a:close/>
                </a:path>
              </a:pathLst>
            </a:custGeom>
            <a:solidFill>
              <a:srgbClr val="A06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41"/>
            <p:cNvSpPr/>
            <p:nvPr/>
          </p:nvSpPr>
          <p:spPr>
            <a:xfrm>
              <a:off x="805375" y="1419050"/>
              <a:ext cx="35650" cy="66475"/>
            </a:xfrm>
            <a:custGeom>
              <a:rect b="b" l="l" r="r" t="t"/>
              <a:pathLst>
                <a:path extrusionOk="0" h="2659" w="1426">
                  <a:moveTo>
                    <a:pt x="249" y="1"/>
                  </a:moveTo>
                  <a:cubicBezTo>
                    <a:pt x="116" y="1"/>
                    <a:pt x="0" y="183"/>
                    <a:pt x="109" y="309"/>
                  </a:cubicBezTo>
                  <a:cubicBezTo>
                    <a:pt x="620" y="960"/>
                    <a:pt x="946" y="1728"/>
                    <a:pt x="1062" y="2542"/>
                  </a:cubicBezTo>
                  <a:cubicBezTo>
                    <a:pt x="1080" y="2623"/>
                    <a:pt x="1140" y="2659"/>
                    <a:pt x="1205" y="2659"/>
                  </a:cubicBezTo>
                  <a:cubicBezTo>
                    <a:pt x="1309" y="2659"/>
                    <a:pt x="1426" y="2568"/>
                    <a:pt x="1411" y="2426"/>
                  </a:cubicBezTo>
                  <a:cubicBezTo>
                    <a:pt x="1272" y="1565"/>
                    <a:pt x="900" y="751"/>
                    <a:pt x="364" y="53"/>
                  </a:cubicBezTo>
                  <a:cubicBezTo>
                    <a:pt x="328" y="16"/>
                    <a:pt x="287" y="1"/>
                    <a:pt x="249" y="1"/>
                  </a:cubicBezTo>
                  <a:close/>
                </a:path>
              </a:pathLst>
            </a:custGeom>
            <a:solidFill>
              <a:srgbClr val="A06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41"/>
            <p:cNvSpPr/>
            <p:nvPr/>
          </p:nvSpPr>
          <p:spPr>
            <a:xfrm>
              <a:off x="846800" y="1414975"/>
              <a:ext cx="46925" cy="76650"/>
            </a:xfrm>
            <a:custGeom>
              <a:rect b="b" l="l" r="r" t="t"/>
              <a:pathLst>
                <a:path extrusionOk="0" h="3066" w="1877">
                  <a:moveTo>
                    <a:pt x="253" y="0"/>
                  </a:moveTo>
                  <a:cubicBezTo>
                    <a:pt x="111" y="0"/>
                    <a:pt x="1" y="178"/>
                    <a:pt x="127" y="286"/>
                  </a:cubicBezTo>
                  <a:cubicBezTo>
                    <a:pt x="871" y="1007"/>
                    <a:pt x="1360" y="1914"/>
                    <a:pt x="1522" y="2938"/>
                  </a:cubicBezTo>
                  <a:cubicBezTo>
                    <a:pt x="1531" y="3028"/>
                    <a:pt x="1590" y="3066"/>
                    <a:pt x="1655" y="3066"/>
                  </a:cubicBezTo>
                  <a:cubicBezTo>
                    <a:pt x="1757" y="3066"/>
                    <a:pt x="1877" y="2973"/>
                    <a:pt x="1848" y="2845"/>
                  </a:cubicBezTo>
                  <a:cubicBezTo>
                    <a:pt x="1685" y="1774"/>
                    <a:pt x="1150" y="797"/>
                    <a:pt x="382" y="53"/>
                  </a:cubicBezTo>
                  <a:cubicBezTo>
                    <a:pt x="340" y="16"/>
                    <a:pt x="295" y="0"/>
                    <a:pt x="253" y="0"/>
                  </a:cubicBezTo>
                  <a:close/>
                </a:path>
              </a:pathLst>
            </a:custGeom>
            <a:solidFill>
              <a:srgbClr val="A06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41"/>
            <p:cNvSpPr/>
            <p:nvPr/>
          </p:nvSpPr>
          <p:spPr>
            <a:xfrm>
              <a:off x="497700" y="4103025"/>
              <a:ext cx="195350" cy="44925"/>
            </a:xfrm>
            <a:custGeom>
              <a:rect b="b" l="l" r="r" t="t"/>
              <a:pathLst>
                <a:path extrusionOk="0" h="1797" w="7814">
                  <a:moveTo>
                    <a:pt x="7584" y="0"/>
                  </a:moveTo>
                  <a:cubicBezTo>
                    <a:pt x="7567" y="0"/>
                    <a:pt x="7549" y="3"/>
                    <a:pt x="7530" y="9"/>
                  </a:cubicBezTo>
                  <a:cubicBezTo>
                    <a:pt x="5892" y="652"/>
                    <a:pt x="4298" y="1394"/>
                    <a:pt x="2642" y="1394"/>
                  </a:cubicBezTo>
                  <a:cubicBezTo>
                    <a:pt x="1899" y="1394"/>
                    <a:pt x="1143" y="1245"/>
                    <a:pt x="365" y="870"/>
                  </a:cubicBezTo>
                  <a:cubicBezTo>
                    <a:pt x="334" y="853"/>
                    <a:pt x="303" y="845"/>
                    <a:pt x="274" y="845"/>
                  </a:cubicBezTo>
                  <a:cubicBezTo>
                    <a:pt x="109" y="845"/>
                    <a:pt x="0" y="1093"/>
                    <a:pt x="179" y="1173"/>
                  </a:cubicBezTo>
                  <a:cubicBezTo>
                    <a:pt x="1013" y="1581"/>
                    <a:pt x="1922" y="1797"/>
                    <a:pt x="2846" y="1797"/>
                  </a:cubicBezTo>
                  <a:cubicBezTo>
                    <a:pt x="3080" y="1797"/>
                    <a:pt x="3316" y="1783"/>
                    <a:pt x="3552" y="1754"/>
                  </a:cubicBezTo>
                  <a:cubicBezTo>
                    <a:pt x="4948" y="1568"/>
                    <a:pt x="6320" y="870"/>
                    <a:pt x="7623" y="358"/>
                  </a:cubicBezTo>
                  <a:cubicBezTo>
                    <a:pt x="7814" y="295"/>
                    <a:pt x="7754" y="0"/>
                    <a:pt x="7584" y="0"/>
                  </a:cubicBezTo>
                  <a:close/>
                </a:path>
              </a:pathLst>
            </a:custGeom>
            <a:solidFill>
              <a:srgbClr val="A06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41"/>
            <p:cNvSpPr/>
            <p:nvPr/>
          </p:nvSpPr>
          <p:spPr>
            <a:xfrm>
              <a:off x="697225" y="4106075"/>
              <a:ext cx="76625" cy="20125"/>
            </a:xfrm>
            <a:custGeom>
              <a:rect b="b" l="l" r="r" t="t"/>
              <a:pathLst>
                <a:path extrusionOk="0" h="805" w="3065">
                  <a:moveTo>
                    <a:pt x="268" y="1"/>
                  </a:moveTo>
                  <a:cubicBezTo>
                    <a:pt x="105" y="1"/>
                    <a:pt x="1" y="231"/>
                    <a:pt x="177" y="329"/>
                  </a:cubicBezTo>
                  <a:cubicBezTo>
                    <a:pt x="701" y="644"/>
                    <a:pt x="1283" y="804"/>
                    <a:pt x="1872" y="804"/>
                  </a:cubicBezTo>
                  <a:cubicBezTo>
                    <a:pt x="2199" y="804"/>
                    <a:pt x="2529" y="755"/>
                    <a:pt x="2853" y="655"/>
                  </a:cubicBezTo>
                  <a:cubicBezTo>
                    <a:pt x="3064" y="613"/>
                    <a:pt x="2987" y="320"/>
                    <a:pt x="2814" y="320"/>
                  </a:cubicBezTo>
                  <a:cubicBezTo>
                    <a:pt x="2797" y="320"/>
                    <a:pt x="2779" y="323"/>
                    <a:pt x="2760" y="329"/>
                  </a:cubicBezTo>
                  <a:cubicBezTo>
                    <a:pt x="2472" y="412"/>
                    <a:pt x="2179" y="453"/>
                    <a:pt x="1889" y="453"/>
                  </a:cubicBezTo>
                  <a:cubicBezTo>
                    <a:pt x="1356" y="453"/>
                    <a:pt x="830" y="313"/>
                    <a:pt x="363" y="27"/>
                  </a:cubicBezTo>
                  <a:cubicBezTo>
                    <a:pt x="331" y="9"/>
                    <a:pt x="298" y="1"/>
                    <a:pt x="268" y="1"/>
                  </a:cubicBezTo>
                  <a:close/>
                </a:path>
              </a:pathLst>
            </a:custGeom>
            <a:solidFill>
              <a:srgbClr val="A06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41"/>
            <p:cNvSpPr/>
            <p:nvPr/>
          </p:nvSpPr>
          <p:spPr>
            <a:xfrm>
              <a:off x="863875" y="4109250"/>
              <a:ext cx="38550" cy="20425"/>
            </a:xfrm>
            <a:custGeom>
              <a:rect b="b" l="l" r="r" t="t"/>
              <a:pathLst>
                <a:path extrusionOk="0" h="817" w="1542">
                  <a:moveTo>
                    <a:pt x="207" y="1"/>
                  </a:moveTo>
                  <a:cubicBezTo>
                    <a:pt x="36" y="1"/>
                    <a:pt x="0" y="283"/>
                    <a:pt x="165" y="365"/>
                  </a:cubicBezTo>
                  <a:lnTo>
                    <a:pt x="1258" y="807"/>
                  </a:lnTo>
                  <a:cubicBezTo>
                    <a:pt x="1277" y="814"/>
                    <a:pt x="1295" y="817"/>
                    <a:pt x="1312" y="817"/>
                  </a:cubicBezTo>
                  <a:cubicBezTo>
                    <a:pt x="1482" y="817"/>
                    <a:pt x="1542" y="522"/>
                    <a:pt x="1351" y="458"/>
                  </a:cubicBezTo>
                  <a:lnTo>
                    <a:pt x="281" y="16"/>
                  </a:lnTo>
                  <a:cubicBezTo>
                    <a:pt x="254" y="6"/>
                    <a:pt x="229" y="1"/>
                    <a:pt x="207" y="1"/>
                  </a:cubicBezTo>
                  <a:close/>
                </a:path>
              </a:pathLst>
            </a:custGeom>
            <a:solidFill>
              <a:srgbClr val="A06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41"/>
            <p:cNvSpPr/>
            <p:nvPr/>
          </p:nvSpPr>
          <p:spPr>
            <a:xfrm>
              <a:off x="929900" y="4136800"/>
              <a:ext cx="174000" cy="73275"/>
            </a:xfrm>
            <a:custGeom>
              <a:rect b="b" l="l" r="r" t="t"/>
              <a:pathLst>
                <a:path extrusionOk="0" h="2931" w="6960">
                  <a:moveTo>
                    <a:pt x="250" y="0"/>
                  </a:moveTo>
                  <a:cubicBezTo>
                    <a:pt x="128" y="0"/>
                    <a:pt x="1" y="132"/>
                    <a:pt x="83" y="264"/>
                  </a:cubicBezTo>
                  <a:cubicBezTo>
                    <a:pt x="734" y="1334"/>
                    <a:pt x="1758" y="2125"/>
                    <a:pt x="2968" y="2497"/>
                  </a:cubicBezTo>
                  <a:cubicBezTo>
                    <a:pt x="3658" y="2722"/>
                    <a:pt x="4494" y="2931"/>
                    <a:pt x="5299" y="2931"/>
                  </a:cubicBezTo>
                  <a:cubicBezTo>
                    <a:pt x="5822" y="2931"/>
                    <a:pt x="6333" y="2843"/>
                    <a:pt x="6783" y="2613"/>
                  </a:cubicBezTo>
                  <a:cubicBezTo>
                    <a:pt x="6959" y="2515"/>
                    <a:pt x="6855" y="2285"/>
                    <a:pt x="6692" y="2285"/>
                  </a:cubicBezTo>
                  <a:cubicBezTo>
                    <a:pt x="6662" y="2285"/>
                    <a:pt x="6629" y="2293"/>
                    <a:pt x="6597" y="2311"/>
                  </a:cubicBezTo>
                  <a:cubicBezTo>
                    <a:pt x="6222" y="2498"/>
                    <a:pt x="5785" y="2570"/>
                    <a:pt x="5331" y="2570"/>
                  </a:cubicBezTo>
                  <a:cubicBezTo>
                    <a:pt x="4545" y="2570"/>
                    <a:pt x="3709" y="2354"/>
                    <a:pt x="3061" y="2148"/>
                  </a:cubicBezTo>
                  <a:cubicBezTo>
                    <a:pt x="1944" y="1799"/>
                    <a:pt x="990" y="1078"/>
                    <a:pt x="385" y="78"/>
                  </a:cubicBezTo>
                  <a:cubicBezTo>
                    <a:pt x="351" y="23"/>
                    <a:pt x="301" y="0"/>
                    <a:pt x="250" y="0"/>
                  </a:cubicBezTo>
                  <a:close/>
                </a:path>
              </a:pathLst>
            </a:custGeom>
            <a:solidFill>
              <a:srgbClr val="A06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41"/>
            <p:cNvSpPr/>
            <p:nvPr/>
          </p:nvSpPr>
          <p:spPr>
            <a:xfrm>
              <a:off x="1015450" y="4153150"/>
              <a:ext cx="38300" cy="22375"/>
            </a:xfrm>
            <a:custGeom>
              <a:rect b="b" l="l" r="r" t="t"/>
              <a:pathLst>
                <a:path extrusionOk="0" h="895" w="1532">
                  <a:moveTo>
                    <a:pt x="1262" y="1"/>
                  </a:moveTo>
                  <a:cubicBezTo>
                    <a:pt x="1249" y="1"/>
                    <a:pt x="1235" y="2"/>
                    <a:pt x="1221" y="5"/>
                  </a:cubicBezTo>
                  <a:cubicBezTo>
                    <a:pt x="825" y="98"/>
                    <a:pt x="430" y="284"/>
                    <a:pt x="127" y="587"/>
                  </a:cubicBezTo>
                  <a:cubicBezTo>
                    <a:pt x="1" y="713"/>
                    <a:pt x="126" y="895"/>
                    <a:pt x="264" y="895"/>
                  </a:cubicBezTo>
                  <a:cubicBezTo>
                    <a:pt x="305" y="895"/>
                    <a:pt x="346" y="879"/>
                    <a:pt x="383" y="843"/>
                  </a:cubicBezTo>
                  <a:cubicBezTo>
                    <a:pt x="639" y="587"/>
                    <a:pt x="965" y="424"/>
                    <a:pt x="1314" y="354"/>
                  </a:cubicBezTo>
                  <a:cubicBezTo>
                    <a:pt x="1532" y="310"/>
                    <a:pt x="1463" y="1"/>
                    <a:pt x="1262" y="1"/>
                  </a:cubicBezTo>
                  <a:close/>
                </a:path>
              </a:pathLst>
            </a:custGeom>
            <a:solidFill>
              <a:srgbClr val="A06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41"/>
            <p:cNvSpPr/>
            <p:nvPr/>
          </p:nvSpPr>
          <p:spPr>
            <a:xfrm>
              <a:off x="549275" y="4093925"/>
              <a:ext cx="49000" cy="30475"/>
            </a:xfrm>
            <a:custGeom>
              <a:rect b="b" l="l" r="r" t="t"/>
              <a:pathLst>
                <a:path extrusionOk="0" h="1219" w="1960">
                  <a:moveTo>
                    <a:pt x="212" y="0"/>
                  </a:moveTo>
                  <a:cubicBezTo>
                    <a:pt x="0" y="0"/>
                    <a:pt x="7" y="350"/>
                    <a:pt x="233" y="350"/>
                  </a:cubicBezTo>
                  <a:cubicBezTo>
                    <a:pt x="768" y="397"/>
                    <a:pt x="1256" y="676"/>
                    <a:pt x="1559" y="1141"/>
                  </a:cubicBezTo>
                  <a:cubicBezTo>
                    <a:pt x="1600" y="1196"/>
                    <a:pt x="1655" y="1218"/>
                    <a:pt x="1708" y="1218"/>
                  </a:cubicBezTo>
                  <a:cubicBezTo>
                    <a:pt x="1838" y="1218"/>
                    <a:pt x="1960" y="1087"/>
                    <a:pt x="1861" y="955"/>
                  </a:cubicBezTo>
                  <a:cubicBezTo>
                    <a:pt x="1489" y="397"/>
                    <a:pt x="884" y="48"/>
                    <a:pt x="233" y="1"/>
                  </a:cubicBezTo>
                  <a:cubicBezTo>
                    <a:pt x="226" y="1"/>
                    <a:pt x="219" y="0"/>
                    <a:pt x="212" y="0"/>
                  </a:cubicBezTo>
                  <a:close/>
                </a:path>
              </a:pathLst>
            </a:custGeom>
            <a:solidFill>
              <a:srgbClr val="A06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41"/>
            <p:cNvSpPr/>
            <p:nvPr/>
          </p:nvSpPr>
          <p:spPr>
            <a:xfrm>
              <a:off x="879525" y="4016125"/>
              <a:ext cx="21175" cy="34150"/>
            </a:xfrm>
            <a:custGeom>
              <a:rect b="b" l="l" r="r" t="t"/>
              <a:pathLst>
                <a:path extrusionOk="0" h="1366" w="847">
                  <a:moveTo>
                    <a:pt x="628" y="1"/>
                  </a:moveTo>
                  <a:cubicBezTo>
                    <a:pt x="556" y="1"/>
                    <a:pt x="488" y="42"/>
                    <a:pt x="469" y="136"/>
                  </a:cubicBezTo>
                  <a:cubicBezTo>
                    <a:pt x="376" y="461"/>
                    <a:pt x="237" y="810"/>
                    <a:pt x="51" y="1113"/>
                  </a:cubicBezTo>
                  <a:cubicBezTo>
                    <a:pt x="1" y="1245"/>
                    <a:pt x="116" y="1366"/>
                    <a:pt x="229" y="1366"/>
                  </a:cubicBezTo>
                  <a:cubicBezTo>
                    <a:pt x="274" y="1366"/>
                    <a:pt x="319" y="1346"/>
                    <a:pt x="353" y="1299"/>
                  </a:cubicBezTo>
                  <a:cubicBezTo>
                    <a:pt x="562" y="950"/>
                    <a:pt x="702" y="601"/>
                    <a:pt x="818" y="229"/>
                  </a:cubicBezTo>
                  <a:cubicBezTo>
                    <a:pt x="846" y="90"/>
                    <a:pt x="733" y="1"/>
                    <a:pt x="628" y="1"/>
                  </a:cubicBezTo>
                  <a:close/>
                </a:path>
              </a:pathLst>
            </a:custGeom>
            <a:solidFill>
              <a:srgbClr val="A06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41"/>
            <p:cNvSpPr/>
            <p:nvPr/>
          </p:nvSpPr>
          <p:spPr>
            <a:xfrm>
              <a:off x="758750" y="4013050"/>
              <a:ext cx="16500" cy="35850"/>
            </a:xfrm>
            <a:custGeom>
              <a:rect b="b" l="l" r="r" t="t"/>
              <a:pathLst>
                <a:path extrusionOk="0" h="1434" w="660">
                  <a:moveTo>
                    <a:pt x="222" y="1"/>
                  </a:moveTo>
                  <a:cubicBezTo>
                    <a:pt x="112" y="1"/>
                    <a:pt x="0" y="85"/>
                    <a:pt x="43" y="212"/>
                  </a:cubicBezTo>
                  <a:cubicBezTo>
                    <a:pt x="159" y="561"/>
                    <a:pt x="229" y="910"/>
                    <a:pt x="275" y="1259"/>
                  </a:cubicBezTo>
                  <a:cubicBezTo>
                    <a:pt x="287" y="1375"/>
                    <a:pt x="386" y="1433"/>
                    <a:pt x="479" y="1433"/>
                  </a:cubicBezTo>
                  <a:cubicBezTo>
                    <a:pt x="572" y="1433"/>
                    <a:pt x="659" y="1375"/>
                    <a:pt x="648" y="1259"/>
                  </a:cubicBezTo>
                  <a:cubicBezTo>
                    <a:pt x="601" y="863"/>
                    <a:pt x="508" y="491"/>
                    <a:pt x="392" y="119"/>
                  </a:cubicBezTo>
                  <a:cubicBezTo>
                    <a:pt x="364" y="36"/>
                    <a:pt x="293" y="1"/>
                    <a:pt x="222" y="1"/>
                  </a:cubicBezTo>
                  <a:close/>
                </a:path>
              </a:pathLst>
            </a:custGeom>
            <a:solidFill>
              <a:srgbClr val="A06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41"/>
            <p:cNvSpPr/>
            <p:nvPr/>
          </p:nvSpPr>
          <p:spPr>
            <a:xfrm>
              <a:off x="626900" y="3096075"/>
              <a:ext cx="92975" cy="245225"/>
            </a:xfrm>
            <a:custGeom>
              <a:rect b="b" l="l" r="r" t="t"/>
              <a:pathLst>
                <a:path extrusionOk="0" h="9809" w="3719">
                  <a:moveTo>
                    <a:pt x="178" y="0"/>
                  </a:moveTo>
                  <a:cubicBezTo>
                    <a:pt x="88" y="0"/>
                    <a:pt x="1" y="53"/>
                    <a:pt x="13" y="157"/>
                  </a:cubicBezTo>
                  <a:cubicBezTo>
                    <a:pt x="199" y="3601"/>
                    <a:pt x="1339" y="6904"/>
                    <a:pt x="3316" y="9742"/>
                  </a:cubicBezTo>
                  <a:cubicBezTo>
                    <a:pt x="3349" y="9789"/>
                    <a:pt x="3399" y="9808"/>
                    <a:pt x="3451" y="9808"/>
                  </a:cubicBezTo>
                  <a:cubicBezTo>
                    <a:pt x="3580" y="9808"/>
                    <a:pt x="3718" y="9683"/>
                    <a:pt x="3618" y="9533"/>
                  </a:cubicBezTo>
                  <a:cubicBezTo>
                    <a:pt x="1688" y="6788"/>
                    <a:pt x="548" y="3531"/>
                    <a:pt x="361" y="157"/>
                  </a:cubicBezTo>
                  <a:cubicBezTo>
                    <a:pt x="361" y="53"/>
                    <a:pt x="268" y="0"/>
                    <a:pt x="178" y="0"/>
                  </a:cubicBezTo>
                  <a:close/>
                </a:path>
              </a:pathLst>
            </a:custGeom>
            <a:solidFill>
              <a:srgbClr val="A06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41"/>
            <p:cNvSpPr/>
            <p:nvPr/>
          </p:nvSpPr>
          <p:spPr>
            <a:xfrm>
              <a:off x="646300" y="3336750"/>
              <a:ext cx="63750" cy="81550"/>
            </a:xfrm>
            <a:custGeom>
              <a:rect b="b" l="l" r="r" t="t"/>
              <a:pathLst>
                <a:path extrusionOk="0" h="3262" w="2550">
                  <a:moveTo>
                    <a:pt x="251" y="0"/>
                  </a:moveTo>
                  <a:cubicBezTo>
                    <a:pt x="126" y="0"/>
                    <a:pt x="1" y="134"/>
                    <a:pt x="97" y="278"/>
                  </a:cubicBezTo>
                  <a:cubicBezTo>
                    <a:pt x="679" y="1325"/>
                    <a:pt x="1377" y="2302"/>
                    <a:pt x="2168" y="3209"/>
                  </a:cubicBezTo>
                  <a:cubicBezTo>
                    <a:pt x="2204" y="3246"/>
                    <a:pt x="2246" y="3261"/>
                    <a:pt x="2286" y="3261"/>
                  </a:cubicBezTo>
                  <a:cubicBezTo>
                    <a:pt x="2425" y="3261"/>
                    <a:pt x="2550" y="3079"/>
                    <a:pt x="2424" y="2953"/>
                  </a:cubicBezTo>
                  <a:cubicBezTo>
                    <a:pt x="1656" y="2069"/>
                    <a:pt x="981" y="1116"/>
                    <a:pt x="400" y="92"/>
                  </a:cubicBezTo>
                  <a:cubicBezTo>
                    <a:pt x="364" y="27"/>
                    <a:pt x="308" y="0"/>
                    <a:pt x="251" y="0"/>
                  </a:cubicBezTo>
                  <a:close/>
                </a:path>
              </a:pathLst>
            </a:custGeom>
            <a:solidFill>
              <a:srgbClr val="A06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41"/>
            <p:cNvSpPr/>
            <p:nvPr/>
          </p:nvSpPr>
          <p:spPr>
            <a:xfrm>
              <a:off x="679750" y="3456950"/>
              <a:ext cx="39075" cy="42500"/>
            </a:xfrm>
            <a:custGeom>
              <a:rect b="b" l="l" r="r" t="t"/>
              <a:pathLst>
                <a:path extrusionOk="0" h="1700" w="1563">
                  <a:moveTo>
                    <a:pt x="258" y="1"/>
                  </a:moveTo>
                  <a:cubicBezTo>
                    <a:pt x="130" y="1"/>
                    <a:pt x="0" y="183"/>
                    <a:pt x="109" y="309"/>
                  </a:cubicBezTo>
                  <a:cubicBezTo>
                    <a:pt x="481" y="751"/>
                    <a:pt x="830" y="1193"/>
                    <a:pt x="1202" y="1635"/>
                  </a:cubicBezTo>
                  <a:cubicBezTo>
                    <a:pt x="1237" y="1681"/>
                    <a:pt x="1278" y="1700"/>
                    <a:pt x="1319" y="1700"/>
                  </a:cubicBezTo>
                  <a:cubicBezTo>
                    <a:pt x="1444" y="1700"/>
                    <a:pt x="1563" y="1525"/>
                    <a:pt x="1458" y="1402"/>
                  </a:cubicBezTo>
                  <a:lnTo>
                    <a:pt x="364" y="53"/>
                  </a:lnTo>
                  <a:cubicBezTo>
                    <a:pt x="333" y="16"/>
                    <a:pt x="296" y="1"/>
                    <a:pt x="258" y="1"/>
                  </a:cubicBezTo>
                  <a:close/>
                </a:path>
              </a:pathLst>
            </a:custGeom>
            <a:solidFill>
              <a:srgbClr val="A06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41"/>
            <p:cNvSpPr/>
            <p:nvPr/>
          </p:nvSpPr>
          <p:spPr>
            <a:xfrm>
              <a:off x="890525" y="3333625"/>
              <a:ext cx="103300" cy="68950"/>
            </a:xfrm>
            <a:custGeom>
              <a:rect b="b" l="l" r="r" t="t"/>
              <a:pathLst>
                <a:path extrusionOk="0" h="2758" w="4132">
                  <a:moveTo>
                    <a:pt x="252" y="0"/>
                  </a:moveTo>
                  <a:cubicBezTo>
                    <a:pt x="123" y="0"/>
                    <a:pt x="0" y="132"/>
                    <a:pt x="99" y="263"/>
                  </a:cubicBezTo>
                  <a:cubicBezTo>
                    <a:pt x="983" y="1520"/>
                    <a:pt x="2309" y="2404"/>
                    <a:pt x="3821" y="2753"/>
                  </a:cubicBezTo>
                  <a:cubicBezTo>
                    <a:pt x="3835" y="2756"/>
                    <a:pt x="3849" y="2757"/>
                    <a:pt x="3862" y="2757"/>
                  </a:cubicBezTo>
                  <a:cubicBezTo>
                    <a:pt x="4045" y="2757"/>
                    <a:pt x="4132" y="2469"/>
                    <a:pt x="3914" y="2404"/>
                  </a:cubicBezTo>
                  <a:cubicBezTo>
                    <a:pt x="2495" y="2101"/>
                    <a:pt x="1239" y="1264"/>
                    <a:pt x="402" y="77"/>
                  </a:cubicBezTo>
                  <a:cubicBezTo>
                    <a:pt x="361" y="23"/>
                    <a:pt x="306" y="0"/>
                    <a:pt x="252" y="0"/>
                  </a:cubicBezTo>
                  <a:close/>
                </a:path>
              </a:pathLst>
            </a:custGeom>
            <a:solidFill>
              <a:srgbClr val="A06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41"/>
            <p:cNvSpPr/>
            <p:nvPr/>
          </p:nvSpPr>
          <p:spPr>
            <a:xfrm>
              <a:off x="919700" y="3424275"/>
              <a:ext cx="34850" cy="17575"/>
            </a:xfrm>
            <a:custGeom>
              <a:rect b="b" l="l" r="r" t="t"/>
              <a:pathLst>
                <a:path extrusionOk="0" h="703" w="1394">
                  <a:moveTo>
                    <a:pt x="312" y="0"/>
                  </a:moveTo>
                  <a:cubicBezTo>
                    <a:pt x="131" y="0"/>
                    <a:pt x="0" y="253"/>
                    <a:pt x="188" y="336"/>
                  </a:cubicBezTo>
                  <a:lnTo>
                    <a:pt x="1049" y="685"/>
                  </a:lnTo>
                  <a:cubicBezTo>
                    <a:pt x="1076" y="697"/>
                    <a:pt x="1103" y="703"/>
                    <a:pt x="1128" y="703"/>
                  </a:cubicBezTo>
                  <a:cubicBezTo>
                    <a:pt x="1295" y="703"/>
                    <a:pt x="1394" y="464"/>
                    <a:pt x="1212" y="383"/>
                  </a:cubicBezTo>
                  <a:lnTo>
                    <a:pt x="374" y="11"/>
                  </a:lnTo>
                  <a:cubicBezTo>
                    <a:pt x="353" y="4"/>
                    <a:pt x="332" y="0"/>
                    <a:pt x="312" y="0"/>
                  </a:cubicBezTo>
                  <a:close/>
                </a:path>
              </a:pathLst>
            </a:custGeom>
            <a:solidFill>
              <a:srgbClr val="A06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41"/>
            <p:cNvSpPr/>
            <p:nvPr/>
          </p:nvSpPr>
          <p:spPr>
            <a:xfrm>
              <a:off x="1019200" y="1915250"/>
              <a:ext cx="27250" cy="123075"/>
            </a:xfrm>
            <a:custGeom>
              <a:rect b="b" l="l" r="r" t="t"/>
              <a:pathLst>
                <a:path extrusionOk="0" h="4923" w="1090">
                  <a:moveTo>
                    <a:pt x="868" y="1"/>
                  </a:moveTo>
                  <a:cubicBezTo>
                    <a:pt x="797" y="1"/>
                    <a:pt x="726" y="36"/>
                    <a:pt x="698" y="119"/>
                  </a:cubicBezTo>
                  <a:cubicBezTo>
                    <a:pt x="210" y="1607"/>
                    <a:pt x="0" y="3166"/>
                    <a:pt x="117" y="4748"/>
                  </a:cubicBezTo>
                  <a:cubicBezTo>
                    <a:pt x="128" y="4864"/>
                    <a:pt x="221" y="4922"/>
                    <a:pt x="309" y="4922"/>
                  </a:cubicBezTo>
                  <a:cubicBezTo>
                    <a:pt x="396" y="4922"/>
                    <a:pt x="477" y="4864"/>
                    <a:pt x="466" y="4748"/>
                  </a:cubicBezTo>
                  <a:cubicBezTo>
                    <a:pt x="373" y="3213"/>
                    <a:pt x="559" y="1677"/>
                    <a:pt x="1047" y="212"/>
                  </a:cubicBezTo>
                  <a:cubicBezTo>
                    <a:pt x="1090" y="85"/>
                    <a:pt x="978" y="1"/>
                    <a:pt x="868" y="1"/>
                  </a:cubicBezTo>
                  <a:close/>
                </a:path>
              </a:pathLst>
            </a:custGeom>
            <a:solidFill>
              <a:srgbClr val="A06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41"/>
            <p:cNvSpPr/>
            <p:nvPr/>
          </p:nvSpPr>
          <p:spPr>
            <a:xfrm>
              <a:off x="1140750" y="2245750"/>
              <a:ext cx="24900" cy="105475"/>
            </a:xfrm>
            <a:custGeom>
              <a:rect b="b" l="l" r="r" t="t"/>
              <a:pathLst>
                <a:path extrusionOk="0" h="4219" w="996">
                  <a:moveTo>
                    <a:pt x="780" y="1"/>
                  </a:moveTo>
                  <a:cubicBezTo>
                    <a:pt x="707" y="1"/>
                    <a:pt x="634" y="42"/>
                    <a:pt x="605" y="136"/>
                  </a:cubicBezTo>
                  <a:cubicBezTo>
                    <a:pt x="163" y="1392"/>
                    <a:pt x="1" y="2718"/>
                    <a:pt x="94" y="4044"/>
                  </a:cubicBezTo>
                  <a:cubicBezTo>
                    <a:pt x="94" y="4160"/>
                    <a:pt x="187" y="4218"/>
                    <a:pt x="277" y="4218"/>
                  </a:cubicBezTo>
                  <a:cubicBezTo>
                    <a:pt x="367" y="4218"/>
                    <a:pt x="454" y="4160"/>
                    <a:pt x="443" y="4044"/>
                  </a:cubicBezTo>
                  <a:cubicBezTo>
                    <a:pt x="349" y="2741"/>
                    <a:pt x="536" y="1462"/>
                    <a:pt x="954" y="229"/>
                  </a:cubicBezTo>
                  <a:cubicBezTo>
                    <a:pt x="996" y="90"/>
                    <a:pt x="889" y="1"/>
                    <a:pt x="780" y="1"/>
                  </a:cubicBezTo>
                  <a:close/>
                </a:path>
              </a:pathLst>
            </a:custGeom>
            <a:solidFill>
              <a:srgbClr val="A06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41"/>
            <p:cNvSpPr/>
            <p:nvPr/>
          </p:nvSpPr>
          <p:spPr>
            <a:xfrm>
              <a:off x="469050" y="2321225"/>
              <a:ext cx="66550" cy="24175"/>
            </a:xfrm>
            <a:custGeom>
              <a:rect b="b" l="l" r="r" t="t"/>
              <a:pathLst>
                <a:path extrusionOk="0" h="967" w="2662">
                  <a:moveTo>
                    <a:pt x="211" y="0"/>
                  </a:moveTo>
                  <a:cubicBezTo>
                    <a:pt x="0" y="0"/>
                    <a:pt x="28" y="350"/>
                    <a:pt x="231" y="350"/>
                  </a:cubicBezTo>
                  <a:cubicBezTo>
                    <a:pt x="976" y="397"/>
                    <a:pt x="1674" y="606"/>
                    <a:pt x="2325" y="932"/>
                  </a:cubicBezTo>
                  <a:cubicBezTo>
                    <a:pt x="2357" y="956"/>
                    <a:pt x="2389" y="966"/>
                    <a:pt x="2419" y="966"/>
                  </a:cubicBezTo>
                  <a:cubicBezTo>
                    <a:pt x="2564" y="966"/>
                    <a:pt x="2661" y="730"/>
                    <a:pt x="2488" y="653"/>
                  </a:cubicBezTo>
                  <a:cubicBezTo>
                    <a:pt x="1790" y="257"/>
                    <a:pt x="1022" y="48"/>
                    <a:pt x="231" y="1"/>
                  </a:cubicBezTo>
                  <a:cubicBezTo>
                    <a:pt x="224" y="1"/>
                    <a:pt x="218" y="0"/>
                    <a:pt x="211" y="0"/>
                  </a:cubicBezTo>
                  <a:close/>
                </a:path>
              </a:pathLst>
            </a:custGeom>
            <a:solidFill>
              <a:srgbClr val="A06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41"/>
            <p:cNvSpPr/>
            <p:nvPr/>
          </p:nvSpPr>
          <p:spPr>
            <a:xfrm>
              <a:off x="499275" y="2357850"/>
              <a:ext cx="35475" cy="11800"/>
            </a:xfrm>
            <a:custGeom>
              <a:rect b="b" l="l" r="r" t="t"/>
              <a:pathLst>
                <a:path extrusionOk="0" h="472" w="1419">
                  <a:moveTo>
                    <a:pt x="1208" y="1"/>
                  </a:moveTo>
                  <a:cubicBezTo>
                    <a:pt x="1201" y="1"/>
                    <a:pt x="1193" y="1"/>
                    <a:pt x="1186" y="2"/>
                  </a:cubicBezTo>
                  <a:lnTo>
                    <a:pt x="232" y="118"/>
                  </a:lnTo>
                  <a:cubicBezTo>
                    <a:pt x="13" y="140"/>
                    <a:pt x="0" y="471"/>
                    <a:pt x="194" y="471"/>
                  </a:cubicBezTo>
                  <a:cubicBezTo>
                    <a:pt x="206" y="471"/>
                    <a:pt x="218" y="470"/>
                    <a:pt x="232" y="467"/>
                  </a:cubicBezTo>
                  <a:lnTo>
                    <a:pt x="1186" y="351"/>
                  </a:lnTo>
                  <a:cubicBezTo>
                    <a:pt x="1411" y="328"/>
                    <a:pt x="1418" y="1"/>
                    <a:pt x="1208" y="1"/>
                  </a:cubicBezTo>
                  <a:close/>
                </a:path>
              </a:pathLst>
            </a:custGeom>
            <a:solidFill>
              <a:srgbClr val="A06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41"/>
            <p:cNvSpPr/>
            <p:nvPr/>
          </p:nvSpPr>
          <p:spPr>
            <a:xfrm>
              <a:off x="574275" y="2204050"/>
              <a:ext cx="68925" cy="129725"/>
            </a:xfrm>
            <a:custGeom>
              <a:rect b="b" l="l" r="r" t="t"/>
              <a:pathLst>
                <a:path extrusionOk="0" h="5189" w="2757">
                  <a:moveTo>
                    <a:pt x="469" y="1"/>
                  </a:moveTo>
                  <a:cubicBezTo>
                    <a:pt x="415" y="1"/>
                    <a:pt x="362" y="25"/>
                    <a:pt x="326" y="82"/>
                  </a:cubicBezTo>
                  <a:cubicBezTo>
                    <a:pt x="1" y="733"/>
                    <a:pt x="373" y="1292"/>
                    <a:pt x="675" y="1873"/>
                  </a:cubicBezTo>
                  <a:lnTo>
                    <a:pt x="2373" y="5107"/>
                  </a:lnTo>
                  <a:cubicBezTo>
                    <a:pt x="2402" y="5164"/>
                    <a:pt x="2453" y="5189"/>
                    <a:pt x="2506" y="5189"/>
                  </a:cubicBezTo>
                  <a:cubicBezTo>
                    <a:pt x="2625" y="5189"/>
                    <a:pt x="2756" y="5066"/>
                    <a:pt x="2676" y="4921"/>
                  </a:cubicBezTo>
                  <a:lnTo>
                    <a:pt x="1559" y="2781"/>
                  </a:lnTo>
                  <a:cubicBezTo>
                    <a:pt x="1233" y="2153"/>
                    <a:pt x="280" y="966"/>
                    <a:pt x="629" y="268"/>
                  </a:cubicBezTo>
                  <a:cubicBezTo>
                    <a:pt x="709" y="123"/>
                    <a:pt x="589" y="1"/>
                    <a:pt x="469" y="1"/>
                  </a:cubicBezTo>
                  <a:close/>
                </a:path>
              </a:pathLst>
            </a:custGeom>
            <a:solidFill>
              <a:srgbClr val="A06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41"/>
            <p:cNvSpPr/>
            <p:nvPr/>
          </p:nvSpPr>
          <p:spPr>
            <a:xfrm>
              <a:off x="593025" y="2315450"/>
              <a:ext cx="47725" cy="69400"/>
            </a:xfrm>
            <a:custGeom>
              <a:rect b="b" l="l" r="r" t="t"/>
              <a:pathLst>
                <a:path extrusionOk="0" h="2776" w="1909">
                  <a:moveTo>
                    <a:pt x="256" y="1"/>
                  </a:moveTo>
                  <a:cubicBezTo>
                    <a:pt x="136" y="1"/>
                    <a:pt x="1" y="134"/>
                    <a:pt x="65" y="279"/>
                  </a:cubicBezTo>
                  <a:cubicBezTo>
                    <a:pt x="460" y="1140"/>
                    <a:pt x="949" y="1954"/>
                    <a:pt x="1507" y="2698"/>
                  </a:cubicBezTo>
                  <a:cubicBezTo>
                    <a:pt x="1548" y="2753"/>
                    <a:pt x="1603" y="2775"/>
                    <a:pt x="1656" y="2775"/>
                  </a:cubicBezTo>
                  <a:cubicBezTo>
                    <a:pt x="1786" y="2775"/>
                    <a:pt x="1908" y="2644"/>
                    <a:pt x="1810" y="2512"/>
                  </a:cubicBezTo>
                  <a:cubicBezTo>
                    <a:pt x="1251" y="1768"/>
                    <a:pt x="763" y="953"/>
                    <a:pt x="390" y="93"/>
                  </a:cubicBezTo>
                  <a:cubicBezTo>
                    <a:pt x="362" y="28"/>
                    <a:pt x="310" y="1"/>
                    <a:pt x="256" y="1"/>
                  </a:cubicBezTo>
                  <a:close/>
                </a:path>
              </a:pathLst>
            </a:custGeom>
            <a:solidFill>
              <a:srgbClr val="A06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41"/>
            <p:cNvSpPr/>
            <p:nvPr/>
          </p:nvSpPr>
          <p:spPr>
            <a:xfrm>
              <a:off x="616975" y="2196900"/>
              <a:ext cx="45625" cy="56775"/>
            </a:xfrm>
            <a:custGeom>
              <a:rect b="b" l="l" r="r" t="t"/>
              <a:pathLst>
                <a:path extrusionOk="0" h="2271" w="1825">
                  <a:moveTo>
                    <a:pt x="211" y="1"/>
                  </a:moveTo>
                  <a:cubicBezTo>
                    <a:pt x="110" y="1"/>
                    <a:pt x="0" y="90"/>
                    <a:pt x="14" y="229"/>
                  </a:cubicBezTo>
                  <a:cubicBezTo>
                    <a:pt x="154" y="1089"/>
                    <a:pt x="689" y="1834"/>
                    <a:pt x="1456" y="2252"/>
                  </a:cubicBezTo>
                  <a:cubicBezTo>
                    <a:pt x="1484" y="2265"/>
                    <a:pt x="1511" y="2270"/>
                    <a:pt x="1536" y="2270"/>
                  </a:cubicBezTo>
                  <a:cubicBezTo>
                    <a:pt x="1708" y="2270"/>
                    <a:pt x="1825" y="2031"/>
                    <a:pt x="1643" y="1950"/>
                  </a:cubicBezTo>
                  <a:cubicBezTo>
                    <a:pt x="945" y="1578"/>
                    <a:pt x="456" y="903"/>
                    <a:pt x="363" y="135"/>
                  </a:cubicBezTo>
                  <a:cubicBezTo>
                    <a:pt x="344" y="42"/>
                    <a:pt x="280" y="1"/>
                    <a:pt x="211" y="1"/>
                  </a:cubicBezTo>
                  <a:close/>
                </a:path>
              </a:pathLst>
            </a:custGeom>
            <a:solidFill>
              <a:srgbClr val="A06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41"/>
            <p:cNvSpPr/>
            <p:nvPr/>
          </p:nvSpPr>
          <p:spPr>
            <a:xfrm>
              <a:off x="940675" y="2120150"/>
              <a:ext cx="71175" cy="80850"/>
            </a:xfrm>
            <a:custGeom>
              <a:rect b="b" l="l" r="r" t="t"/>
              <a:pathLst>
                <a:path extrusionOk="0" h="3234" w="2847">
                  <a:moveTo>
                    <a:pt x="175" y="1"/>
                  </a:moveTo>
                  <a:cubicBezTo>
                    <a:pt x="94" y="1"/>
                    <a:pt x="12" y="53"/>
                    <a:pt x="1" y="158"/>
                  </a:cubicBezTo>
                  <a:cubicBezTo>
                    <a:pt x="24" y="1647"/>
                    <a:pt x="1071" y="2926"/>
                    <a:pt x="2537" y="3229"/>
                  </a:cubicBezTo>
                  <a:cubicBezTo>
                    <a:pt x="2550" y="3232"/>
                    <a:pt x="2564" y="3233"/>
                    <a:pt x="2577" y="3233"/>
                  </a:cubicBezTo>
                  <a:cubicBezTo>
                    <a:pt x="2760" y="3233"/>
                    <a:pt x="2847" y="2945"/>
                    <a:pt x="2630" y="2880"/>
                  </a:cubicBezTo>
                  <a:cubicBezTo>
                    <a:pt x="1327" y="2624"/>
                    <a:pt x="373" y="1484"/>
                    <a:pt x="350" y="158"/>
                  </a:cubicBezTo>
                  <a:cubicBezTo>
                    <a:pt x="338" y="53"/>
                    <a:pt x="257" y="1"/>
                    <a:pt x="175" y="1"/>
                  </a:cubicBezTo>
                  <a:close/>
                </a:path>
              </a:pathLst>
            </a:custGeom>
            <a:solidFill>
              <a:srgbClr val="A06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41"/>
            <p:cNvSpPr/>
            <p:nvPr/>
          </p:nvSpPr>
          <p:spPr>
            <a:xfrm>
              <a:off x="938800" y="2216375"/>
              <a:ext cx="56225" cy="34625"/>
            </a:xfrm>
            <a:custGeom>
              <a:rect b="b" l="l" r="r" t="t"/>
              <a:pathLst>
                <a:path extrusionOk="0" h="1385" w="2249">
                  <a:moveTo>
                    <a:pt x="252" y="1"/>
                  </a:moveTo>
                  <a:cubicBezTo>
                    <a:pt x="123" y="1"/>
                    <a:pt x="0" y="132"/>
                    <a:pt x="99" y="264"/>
                  </a:cubicBezTo>
                  <a:cubicBezTo>
                    <a:pt x="541" y="869"/>
                    <a:pt x="1192" y="1264"/>
                    <a:pt x="1937" y="1380"/>
                  </a:cubicBezTo>
                  <a:cubicBezTo>
                    <a:pt x="1951" y="1383"/>
                    <a:pt x="1965" y="1385"/>
                    <a:pt x="1979" y="1385"/>
                  </a:cubicBezTo>
                  <a:cubicBezTo>
                    <a:pt x="2180" y="1385"/>
                    <a:pt x="2248" y="1075"/>
                    <a:pt x="2030" y="1031"/>
                  </a:cubicBezTo>
                  <a:cubicBezTo>
                    <a:pt x="1379" y="938"/>
                    <a:pt x="797" y="589"/>
                    <a:pt x="401" y="78"/>
                  </a:cubicBezTo>
                  <a:cubicBezTo>
                    <a:pt x="361" y="23"/>
                    <a:pt x="306" y="1"/>
                    <a:pt x="252" y="1"/>
                  </a:cubicBezTo>
                  <a:close/>
                </a:path>
              </a:pathLst>
            </a:custGeom>
            <a:solidFill>
              <a:srgbClr val="A06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41"/>
            <p:cNvSpPr/>
            <p:nvPr/>
          </p:nvSpPr>
          <p:spPr>
            <a:xfrm>
              <a:off x="690225" y="1393900"/>
              <a:ext cx="29250" cy="19775"/>
            </a:xfrm>
            <a:custGeom>
              <a:rect b="b" l="l" r="r" t="t"/>
              <a:pathLst>
                <a:path extrusionOk="0" h="791" w="1170">
                  <a:moveTo>
                    <a:pt x="923" y="1"/>
                  </a:moveTo>
                  <a:cubicBezTo>
                    <a:pt x="893" y="1"/>
                    <a:pt x="861" y="11"/>
                    <a:pt x="830" y="35"/>
                  </a:cubicBezTo>
                  <a:lnTo>
                    <a:pt x="155" y="477"/>
                  </a:lnTo>
                  <a:cubicBezTo>
                    <a:pt x="1" y="554"/>
                    <a:pt x="102" y="791"/>
                    <a:pt x="247" y="791"/>
                  </a:cubicBezTo>
                  <a:cubicBezTo>
                    <a:pt x="277" y="791"/>
                    <a:pt x="309" y="780"/>
                    <a:pt x="341" y="756"/>
                  </a:cubicBezTo>
                  <a:lnTo>
                    <a:pt x="1016" y="338"/>
                  </a:lnTo>
                  <a:cubicBezTo>
                    <a:pt x="1170" y="241"/>
                    <a:pt x="1068" y="1"/>
                    <a:pt x="923" y="1"/>
                  </a:cubicBezTo>
                  <a:close/>
                </a:path>
              </a:pathLst>
            </a:custGeom>
            <a:solidFill>
              <a:srgbClr val="A06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41"/>
            <p:cNvSpPr/>
            <p:nvPr/>
          </p:nvSpPr>
          <p:spPr>
            <a:xfrm>
              <a:off x="712175" y="1410275"/>
              <a:ext cx="32275" cy="25650"/>
            </a:xfrm>
            <a:custGeom>
              <a:rect b="b" l="l" r="r" t="t"/>
              <a:pathLst>
                <a:path extrusionOk="0" h="1026" w="1291">
                  <a:moveTo>
                    <a:pt x="1040" y="1"/>
                  </a:moveTo>
                  <a:cubicBezTo>
                    <a:pt x="989" y="1"/>
                    <a:pt x="939" y="24"/>
                    <a:pt x="905" y="78"/>
                  </a:cubicBezTo>
                  <a:cubicBezTo>
                    <a:pt x="719" y="357"/>
                    <a:pt x="463" y="567"/>
                    <a:pt x="184" y="683"/>
                  </a:cubicBezTo>
                  <a:cubicBezTo>
                    <a:pt x="1" y="765"/>
                    <a:pt x="121" y="1025"/>
                    <a:pt x="295" y="1025"/>
                  </a:cubicBezTo>
                  <a:cubicBezTo>
                    <a:pt x="319" y="1025"/>
                    <a:pt x="345" y="1020"/>
                    <a:pt x="370" y="1009"/>
                  </a:cubicBezTo>
                  <a:cubicBezTo>
                    <a:pt x="696" y="846"/>
                    <a:pt x="998" y="590"/>
                    <a:pt x="1208" y="264"/>
                  </a:cubicBezTo>
                  <a:cubicBezTo>
                    <a:pt x="1290" y="133"/>
                    <a:pt x="1163" y="1"/>
                    <a:pt x="1040" y="1"/>
                  </a:cubicBezTo>
                  <a:close/>
                </a:path>
              </a:pathLst>
            </a:custGeom>
            <a:solidFill>
              <a:srgbClr val="A06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41"/>
            <p:cNvSpPr/>
            <p:nvPr/>
          </p:nvSpPr>
          <p:spPr>
            <a:xfrm>
              <a:off x="753150" y="1419300"/>
              <a:ext cx="21950" cy="18100"/>
            </a:xfrm>
            <a:custGeom>
              <a:rect b="b" l="l" r="r" t="t"/>
              <a:pathLst>
                <a:path extrusionOk="0" h="724" w="878">
                  <a:moveTo>
                    <a:pt x="630" y="1"/>
                  </a:moveTo>
                  <a:cubicBezTo>
                    <a:pt x="586" y="1"/>
                    <a:pt x="540" y="20"/>
                    <a:pt x="499" y="66"/>
                  </a:cubicBezTo>
                  <a:lnTo>
                    <a:pt x="127" y="415"/>
                  </a:lnTo>
                  <a:cubicBezTo>
                    <a:pt x="1" y="541"/>
                    <a:pt x="126" y="723"/>
                    <a:pt x="264" y="723"/>
                  </a:cubicBezTo>
                  <a:cubicBezTo>
                    <a:pt x="305" y="723"/>
                    <a:pt x="346" y="708"/>
                    <a:pt x="383" y="671"/>
                  </a:cubicBezTo>
                  <a:cubicBezTo>
                    <a:pt x="499" y="555"/>
                    <a:pt x="639" y="438"/>
                    <a:pt x="755" y="299"/>
                  </a:cubicBezTo>
                  <a:cubicBezTo>
                    <a:pt x="878" y="176"/>
                    <a:pt x="763" y="1"/>
                    <a:pt x="630" y="1"/>
                  </a:cubicBezTo>
                  <a:close/>
                </a:path>
              </a:pathLst>
            </a:custGeom>
            <a:solidFill>
              <a:srgbClr val="A06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41"/>
            <p:cNvSpPr/>
            <p:nvPr/>
          </p:nvSpPr>
          <p:spPr>
            <a:xfrm>
              <a:off x="965475" y="4084150"/>
              <a:ext cx="26700" cy="20725"/>
            </a:xfrm>
            <a:custGeom>
              <a:rect b="b" l="l" r="r" t="t"/>
              <a:pathLst>
                <a:path extrusionOk="0" h="829" w="1068">
                  <a:moveTo>
                    <a:pt x="797" y="1"/>
                  </a:moveTo>
                  <a:cubicBezTo>
                    <a:pt x="758" y="1"/>
                    <a:pt x="719" y="13"/>
                    <a:pt x="684" y="43"/>
                  </a:cubicBezTo>
                  <a:lnTo>
                    <a:pt x="149" y="532"/>
                  </a:lnTo>
                  <a:cubicBezTo>
                    <a:pt x="0" y="643"/>
                    <a:pt x="133" y="828"/>
                    <a:pt x="287" y="828"/>
                  </a:cubicBezTo>
                  <a:cubicBezTo>
                    <a:pt x="326" y="828"/>
                    <a:pt x="367" y="816"/>
                    <a:pt x="405" y="788"/>
                  </a:cubicBezTo>
                  <a:lnTo>
                    <a:pt x="940" y="299"/>
                  </a:lnTo>
                  <a:cubicBezTo>
                    <a:pt x="1067" y="171"/>
                    <a:pt x="937" y="1"/>
                    <a:pt x="797" y="1"/>
                  </a:cubicBezTo>
                  <a:close/>
                </a:path>
              </a:pathLst>
            </a:custGeom>
            <a:solidFill>
              <a:srgbClr val="A06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41"/>
            <p:cNvSpPr/>
            <p:nvPr/>
          </p:nvSpPr>
          <p:spPr>
            <a:xfrm>
              <a:off x="985650" y="4105150"/>
              <a:ext cx="24600" cy="15025"/>
            </a:xfrm>
            <a:custGeom>
              <a:rect b="b" l="l" r="r" t="t"/>
              <a:pathLst>
                <a:path extrusionOk="0" h="601" w="984">
                  <a:moveTo>
                    <a:pt x="704" y="0"/>
                  </a:moveTo>
                  <a:cubicBezTo>
                    <a:pt x="668" y="0"/>
                    <a:pt x="631" y="12"/>
                    <a:pt x="598" y="41"/>
                  </a:cubicBezTo>
                  <a:cubicBezTo>
                    <a:pt x="482" y="134"/>
                    <a:pt x="342" y="204"/>
                    <a:pt x="202" y="250"/>
                  </a:cubicBezTo>
                  <a:cubicBezTo>
                    <a:pt x="1" y="317"/>
                    <a:pt x="80" y="600"/>
                    <a:pt x="273" y="600"/>
                  </a:cubicBezTo>
                  <a:cubicBezTo>
                    <a:pt x="280" y="600"/>
                    <a:pt x="288" y="600"/>
                    <a:pt x="295" y="599"/>
                  </a:cubicBezTo>
                  <a:cubicBezTo>
                    <a:pt x="482" y="529"/>
                    <a:pt x="691" y="436"/>
                    <a:pt x="854" y="297"/>
                  </a:cubicBezTo>
                  <a:cubicBezTo>
                    <a:pt x="984" y="185"/>
                    <a:pt x="847" y="0"/>
                    <a:pt x="704" y="0"/>
                  </a:cubicBezTo>
                  <a:close/>
                </a:path>
              </a:pathLst>
            </a:custGeom>
            <a:solidFill>
              <a:srgbClr val="A06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41"/>
            <p:cNvSpPr/>
            <p:nvPr/>
          </p:nvSpPr>
          <p:spPr>
            <a:xfrm>
              <a:off x="1005925" y="4129350"/>
              <a:ext cx="16550" cy="10425"/>
            </a:xfrm>
            <a:custGeom>
              <a:rect b="b" l="l" r="r" t="t"/>
              <a:pathLst>
                <a:path extrusionOk="0" h="417" w="662">
                  <a:moveTo>
                    <a:pt x="394" y="0"/>
                  </a:moveTo>
                  <a:cubicBezTo>
                    <a:pt x="364" y="0"/>
                    <a:pt x="332" y="8"/>
                    <a:pt x="299" y="27"/>
                  </a:cubicBezTo>
                  <a:lnTo>
                    <a:pt x="182" y="73"/>
                  </a:lnTo>
                  <a:cubicBezTo>
                    <a:pt x="0" y="174"/>
                    <a:pt x="117" y="416"/>
                    <a:pt x="289" y="416"/>
                  </a:cubicBezTo>
                  <a:cubicBezTo>
                    <a:pt x="314" y="416"/>
                    <a:pt x="341" y="411"/>
                    <a:pt x="369" y="399"/>
                  </a:cubicBezTo>
                  <a:lnTo>
                    <a:pt x="485" y="329"/>
                  </a:lnTo>
                  <a:cubicBezTo>
                    <a:pt x="661" y="231"/>
                    <a:pt x="557" y="0"/>
                    <a:pt x="394" y="0"/>
                  </a:cubicBezTo>
                  <a:close/>
                </a:path>
              </a:pathLst>
            </a:custGeom>
            <a:solidFill>
              <a:srgbClr val="A06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41"/>
            <p:cNvSpPr/>
            <p:nvPr/>
          </p:nvSpPr>
          <p:spPr>
            <a:xfrm>
              <a:off x="583500" y="4079150"/>
              <a:ext cx="22925" cy="16750"/>
            </a:xfrm>
            <a:custGeom>
              <a:rect b="b" l="l" r="r" t="t"/>
              <a:pathLst>
                <a:path extrusionOk="0" h="670" w="917">
                  <a:moveTo>
                    <a:pt x="226" y="1"/>
                  </a:moveTo>
                  <a:cubicBezTo>
                    <a:pt x="59" y="1"/>
                    <a:pt x="0" y="275"/>
                    <a:pt x="190" y="360"/>
                  </a:cubicBezTo>
                  <a:cubicBezTo>
                    <a:pt x="329" y="406"/>
                    <a:pt x="422" y="476"/>
                    <a:pt x="516" y="592"/>
                  </a:cubicBezTo>
                  <a:cubicBezTo>
                    <a:pt x="550" y="647"/>
                    <a:pt x="602" y="669"/>
                    <a:pt x="655" y="669"/>
                  </a:cubicBezTo>
                  <a:cubicBezTo>
                    <a:pt x="783" y="669"/>
                    <a:pt x="917" y="538"/>
                    <a:pt x="818" y="406"/>
                  </a:cubicBezTo>
                  <a:cubicBezTo>
                    <a:pt x="678" y="220"/>
                    <a:pt x="492" y="80"/>
                    <a:pt x="283" y="11"/>
                  </a:cubicBezTo>
                  <a:cubicBezTo>
                    <a:pt x="263" y="4"/>
                    <a:pt x="244" y="1"/>
                    <a:pt x="226" y="1"/>
                  </a:cubicBezTo>
                  <a:close/>
                </a:path>
              </a:pathLst>
            </a:custGeom>
            <a:solidFill>
              <a:srgbClr val="A06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41"/>
            <p:cNvSpPr/>
            <p:nvPr/>
          </p:nvSpPr>
          <p:spPr>
            <a:xfrm>
              <a:off x="606300" y="4069700"/>
              <a:ext cx="19150" cy="12450"/>
            </a:xfrm>
            <a:custGeom>
              <a:rect b="b" l="l" r="r" t="t"/>
              <a:pathLst>
                <a:path extrusionOk="0" h="498" w="766">
                  <a:moveTo>
                    <a:pt x="210" y="1"/>
                  </a:moveTo>
                  <a:cubicBezTo>
                    <a:pt x="51" y="1"/>
                    <a:pt x="0" y="283"/>
                    <a:pt x="185" y="365"/>
                  </a:cubicBezTo>
                  <a:lnTo>
                    <a:pt x="488" y="482"/>
                  </a:lnTo>
                  <a:cubicBezTo>
                    <a:pt x="512" y="493"/>
                    <a:pt x="535" y="497"/>
                    <a:pt x="555" y="497"/>
                  </a:cubicBezTo>
                  <a:cubicBezTo>
                    <a:pt x="714" y="497"/>
                    <a:pt x="766" y="215"/>
                    <a:pt x="581" y="133"/>
                  </a:cubicBezTo>
                  <a:lnTo>
                    <a:pt x="278" y="16"/>
                  </a:lnTo>
                  <a:cubicBezTo>
                    <a:pt x="254" y="6"/>
                    <a:pt x="231" y="1"/>
                    <a:pt x="210" y="1"/>
                  </a:cubicBezTo>
                  <a:close/>
                </a:path>
              </a:pathLst>
            </a:custGeom>
            <a:solidFill>
              <a:srgbClr val="A06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41"/>
            <p:cNvSpPr/>
            <p:nvPr/>
          </p:nvSpPr>
          <p:spPr>
            <a:xfrm>
              <a:off x="634275" y="2547600"/>
              <a:ext cx="16100" cy="31600"/>
            </a:xfrm>
            <a:custGeom>
              <a:rect b="b" l="l" r="r" t="t"/>
              <a:pathLst>
                <a:path extrusionOk="0" h="1264" w="644">
                  <a:moveTo>
                    <a:pt x="428" y="1"/>
                  </a:moveTo>
                  <a:cubicBezTo>
                    <a:pt x="354" y="1"/>
                    <a:pt x="281" y="42"/>
                    <a:pt x="253" y="136"/>
                  </a:cubicBezTo>
                  <a:cubicBezTo>
                    <a:pt x="183" y="415"/>
                    <a:pt x="113" y="740"/>
                    <a:pt x="43" y="1043"/>
                  </a:cubicBezTo>
                  <a:cubicBezTo>
                    <a:pt x="1" y="1171"/>
                    <a:pt x="114" y="1264"/>
                    <a:pt x="225" y="1264"/>
                  </a:cubicBezTo>
                  <a:cubicBezTo>
                    <a:pt x="296" y="1264"/>
                    <a:pt x="365" y="1226"/>
                    <a:pt x="392" y="1136"/>
                  </a:cubicBezTo>
                  <a:cubicBezTo>
                    <a:pt x="462" y="833"/>
                    <a:pt x="532" y="531"/>
                    <a:pt x="602" y="229"/>
                  </a:cubicBezTo>
                  <a:cubicBezTo>
                    <a:pt x="643" y="90"/>
                    <a:pt x="536" y="1"/>
                    <a:pt x="428" y="1"/>
                  </a:cubicBezTo>
                  <a:close/>
                </a:path>
              </a:pathLst>
            </a:custGeom>
            <a:solidFill>
              <a:srgbClr val="A06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41"/>
            <p:cNvSpPr/>
            <p:nvPr/>
          </p:nvSpPr>
          <p:spPr>
            <a:xfrm>
              <a:off x="678375" y="2565550"/>
              <a:ext cx="14825" cy="26600"/>
            </a:xfrm>
            <a:custGeom>
              <a:rect b="b" l="l" r="r" t="t"/>
              <a:pathLst>
                <a:path extrusionOk="0" h="1064" w="593">
                  <a:moveTo>
                    <a:pt x="344" y="0"/>
                  </a:moveTo>
                  <a:cubicBezTo>
                    <a:pt x="290" y="0"/>
                    <a:pt x="239" y="27"/>
                    <a:pt x="210" y="92"/>
                  </a:cubicBezTo>
                  <a:cubicBezTo>
                    <a:pt x="71" y="348"/>
                    <a:pt x="1" y="627"/>
                    <a:pt x="1" y="906"/>
                  </a:cubicBezTo>
                  <a:cubicBezTo>
                    <a:pt x="12" y="1011"/>
                    <a:pt x="94" y="1063"/>
                    <a:pt x="175" y="1063"/>
                  </a:cubicBezTo>
                  <a:cubicBezTo>
                    <a:pt x="257" y="1063"/>
                    <a:pt x="338" y="1011"/>
                    <a:pt x="350" y="906"/>
                  </a:cubicBezTo>
                  <a:cubicBezTo>
                    <a:pt x="350" y="674"/>
                    <a:pt x="419" y="464"/>
                    <a:pt x="513" y="278"/>
                  </a:cubicBezTo>
                  <a:cubicBezTo>
                    <a:pt x="593" y="134"/>
                    <a:pt x="463" y="0"/>
                    <a:pt x="344" y="0"/>
                  </a:cubicBezTo>
                  <a:close/>
                </a:path>
              </a:pathLst>
            </a:custGeom>
            <a:solidFill>
              <a:srgbClr val="A06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41"/>
            <p:cNvSpPr/>
            <p:nvPr/>
          </p:nvSpPr>
          <p:spPr>
            <a:xfrm>
              <a:off x="718825" y="2570450"/>
              <a:ext cx="11050" cy="28400"/>
            </a:xfrm>
            <a:custGeom>
              <a:rect b="b" l="l" r="r" t="t"/>
              <a:pathLst>
                <a:path extrusionOk="0" h="1136" w="442">
                  <a:moveTo>
                    <a:pt x="273" y="1"/>
                  </a:moveTo>
                  <a:cubicBezTo>
                    <a:pt x="186" y="1"/>
                    <a:pt x="93" y="59"/>
                    <a:pt x="81" y="175"/>
                  </a:cubicBezTo>
                  <a:cubicBezTo>
                    <a:pt x="58" y="385"/>
                    <a:pt x="34" y="687"/>
                    <a:pt x="11" y="943"/>
                  </a:cubicBezTo>
                  <a:cubicBezTo>
                    <a:pt x="0" y="1076"/>
                    <a:pt x="74" y="1135"/>
                    <a:pt x="156" y="1135"/>
                  </a:cubicBezTo>
                  <a:cubicBezTo>
                    <a:pt x="247" y="1135"/>
                    <a:pt x="348" y="1065"/>
                    <a:pt x="360" y="943"/>
                  </a:cubicBezTo>
                  <a:lnTo>
                    <a:pt x="430" y="175"/>
                  </a:lnTo>
                  <a:cubicBezTo>
                    <a:pt x="442" y="59"/>
                    <a:pt x="360" y="1"/>
                    <a:pt x="273" y="1"/>
                  </a:cubicBezTo>
                  <a:close/>
                </a:path>
              </a:pathLst>
            </a:custGeom>
            <a:solidFill>
              <a:srgbClr val="A06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41"/>
            <p:cNvSpPr/>
            <p:nvPr/>
          </p:nvSpPr>
          <p:spPr>
            <a:xfrm>
              <a:off x="862175" y="2572025"/>
              <a:ext cx="13850" cy="40500"/>
            </a:xfrm>
            <a:custGeom>
              <a:rect b="b" l="l" r="r" t="t"/>
              <a:pathLst>
                <a:path extrusionOk="0" h="1620" w="554">
                  <a:moveTo>
                    <a:pt x="228" y="1"/>
                  </a:moveTo>
                  <a:cubicBezTo>
                    <a:pt x="157" y="1"/>
                    <a:pt x="89" y="42"/>
                    <a:pt x="70" y="136"/>
                  </a:cubicBezTo>
                  <a:cubicBezTo>
                    <a:pt x="0" y="578"/>
                    <a:pt x="47" y="1043"/>
                    <a:pt x="163" y="1485"/>
                  </a:cubicBezTo>
                  <a:cubicBezTo>
                    <a:pt x="191" y="1579"/>
                    <a:pt x="265" y="1620"/>
                    <a:pt x="338" y="1620"/>
                  </a:cubicBezTo>
                  <a:cubicBezTo>
                    <a:pt x="446" y="1620"/>
                    <a:pt x="554" y="1531"/>
                    <a:pt x="512" y="1392"/>
                  </a:cubicBezTo>
                  <a:cubicBezTo>
                    <a:pt x="396" y="1020"/>
                    <a:pt x="372" y="624"/>
                    <a:pt x="419" y="229"/>
                  </a:cubicBezTo>
                  <a:cubicBezTo>
                    <a:pt x="447" y="90"/>
                    <a:pt x="334" y="1"/>
                    <a:pt x="228" y="1"/>
                  </a:cubicBezTo>
                  <a:close/>
                </a:path>
              </a:pathLst>
            </a:custGeom>
            <a:solidFill>
              <a:srgbClr val="A06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41"/>
            <p:cNvSpPr/>
            <p:nvPr/>
          </p:nvSpPr>
          <p:spPr>
            <a:xfrm>
              <a:off x="891000" y="2568950"/>
              <a:ext cx="17025" cy="23375"/>
            </a:xfrm>
            <a:custGeom>
              <a:rect b="b" l="l" r="r" t="t"/>
              <a:pathLst>
                <a:path extrusionOk="0" h="935" w="681">
                  <a:moveTo>
                    <a:pt x="219" y="1"/>
                  </a:moveTo>
                  <a:cubicBezTo>
                    <a:pt x="106" y="1"/>
                    <a:pt x="0" y="85"/>
                    <a:pt x="57" y="212"/>
                  </a:cubicBezTo>
                  <a:lnTo>
                    <a:pt x="289" y="817"/>
                  </a:lnTo>
                  <a:cubicBezTo>
                    <a:pt x="326" y="899"/>
                    <a:pt x="399" y="935"/>
                    <a:pt x="469" y="935"/>
                  </a:cubicBezTo>
                  <a:cubicBezTo>
                    <a:pt x="578" y="935"/>
                    <a:pt x="681" y="851"/>
                    <a:pt x="638" y="724"/>
                  </a:cubicBezTo>
                  <a:lnTo>
                    <a:pt x="406" y="119"/>
                  </a:lnTo>
                  <a:cubicBezTo>
                    <a:pt x="369" y="37"/>
                    <a:pt x="293" y="1"/>
                    <a:pt x="219" y="1"/>
                  </a:cubicBezTo>
                  <a:close/>
                </a:path>
              </a:pathLst>
            </a:custGeom>
            <a:solidFill>
              <a:srgbClr val="A06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41"/>
            <p:cNvSpPr/>
            <p:nvPr/>
          </p:nvSpPr>
          <p:spPr>
            <a:xfrm>
              <a:off x="748625" y="1962225"/>
              <a:ext cx="31325" cy="29125"/>
            </a:xfrm>
            <a:custGeom>
              <a:rect b="b" l="l" r="r" t="t"/>
              <a:pathLst>
                <a:path extrusionOk="0" h="1165" w="1253">
                  <a:moveTo>
                    <a:pt x="262" y="0"/>
                  </a:moveTo>
                  <a:cubicBezTo>
                    <a:pt x="134" y="0"/>
                    <a:pt x="0" y="132"/>
                    <a:pt x="99" y="263"/>
                  </a:cubicBezTo>
                  <a:cubicBezTo>
                    <a:pt x="308" y="589"/>
                    <a:pt x="564" y="868"/>
                    <a:pt x="866" y="1124"/>
                  </a:cubicBezTo>
                  <a:cubicBezTo>
                    <a:pt x="904" y="1153"/>
                    <a:pt x="944" y="1165"/>
                    <a:pt x="982" y="1165"/>
                  </a:cubicBezTo>
                  <a:cubicBezTo>
                    <a:pt x="1131" y="1165"/>
                    <a:pt x="1252" y="980"/>
                    <a:pt x="1122" y="868"/>
                  </a:cubicBezTo>
                  <a:cubicBezTo>
                    <a:pt x="843" y="636"/>
                    <a:pt x="587" y="380"/>
                    <a:pt x="401" y="77"/>
                  </a:cubicBezTo>
                  <a:cubicBezTo>
                    <a:pt x="367" y="23"/>
                    <a:pt x="315" y="0"/>
                    <a:pt x="262" y="0"/>
                  </a:cubicBezTo>
                  <a:close/>
                </a:path>
              </a:pathLst>
            </a:custGeom>
            <a:solidFill>
              <a:srgbClr val="A06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41"/>
            <p:cNvSpPr/>
            <p:nvPr/>
          </p:nvSpPr>
          <p:spPr>
            <a:xfrm>
              <a:off x="1277675" y="2041175"/>
              <a:ext cx="83875" cy="51025"/>
            </a:xfrm>
            <a:custGeom>
              <a:rect b="b" l="l" r="r" t="t"/>
              <a:pathLst>
                <a:path extrusionOk="0" h="2041" w="3355">
                  <a:moveTo>
                    <a:pt x="241" y="1"/>
                  </a:moveTo>
                  <a:cubicBezTo>
                    <a:pt x="98" y="1"/>
                    <a:pt x="1" y="225"/>
                    <a:pt x="153" y="339"/>
                  </a:cubicBezTo>
                  <a:cubicBezTo>
                    <a:pt x="1061" y="991"/>
                    <a:pt x="1991" y="1549"/>
                    <a:pt x="2992" y="2014"/>
                  </a:cubicBezTo>
                  <a:cubicBezTo>
                    <a:pt x="3024" y="2032"/>
                    <a:pt x="3057" y="2040"/>
                    <a:pt x="3087" y="2040"/>
                  </a:cubicBezTo>
                  <a:cubicBezTo>
                    <a:pt x="3250" y="2040"/>
                    <a:pt x="3354" y="1810"/>
                    <a:pt x="3178" y="1712"/>
                  </a:cubicBezTo>
                  <a:cubicBezTo>
                    <a:pt x="2177" y="1246"/>
                    <a:pt x="1224" y="665"/>
                    <a:pt x="339" y="37"/>
                  </a:cubicBezTo>
                  <a:cubicBezTo>
                    <a:pt x="306" y="12"/>
                    <a:pt x="272" y="1"/>
                    <a:pt x="241" y="1"/>
                  </a:cubicBezTo>
                  <a:close/>
                </a:path>
              </a:pathLst>
            </a:custGeom>
            <a:solidFill>
              <a:srgbClr val="A06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41"/>
            <p:cNvSpPr/>
            <p:nvPr/>
          </p:nvSpPr>
          <p:spPr>
            <a:xfrm>
              <a:off x="1317750" y="2105425"/>
              <a:ext cx="28225" cy="16225"/>
            </a:xfrm>
            <a:custGeom>
              <a:rect b="b" l="l" r="r" t="t"/>
              <a:pathLst>
                <a:path extrusionOk="0" h="649" w="1129">
                  <a:moveTo>
                    <a:pt x="274" y="1"/>
                  </a:moveTo>
                  <a:cubicBezTo>
                    <a:pt x="109" y="1"/>
                    <a:pt x="1" y="249"/>
                    <a:pt x="179" y="328"/>
                  </a:cubicBezTo>
                  <a:lnTo>
                    <a:pt x="784" y="631"/>
                  </a:lnTo>
                  <a:cubicBezTo>
                    <a:pt x="808" y="643"/>
                    <a:pt x="832" y="648"/>
                    <a:pt x="855" y="648"/>
                  </a:cubicBezTo>
                  <a:cubicBezTo>
                    <a:pt x="1012" y="648"/>
                    <a:pt x="1129" y="406"/>
                    <a:pt x="947" y="305"/>
                  </a:cubicBezTo>
                  <a:lnTo>
                    <a:pt x="365" y="26"/>
                  </a:lnTo>
                  <a:cubicBezTo>
                    <a:pt x="334" y="8"/>
                    <a:pt x="303" y="1"/>
                    <a:pt x="274" y="1"/>
                  </a:cubicBezTo>
                  <a:close/>
                </a:path>
              </a:pathLst>
            </a:custGeom>
            <a:solidFill>
              <a:srgbClr val="A06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41"/>
            <p:cNvSpPr/>
            <p:nvPr/>
          </p:nvSpPr>
          <p:spPr>
            <a:xfrm>
              <a:off x="1310825" y="2130175"/>
              <a:ext cx="18250" cy="13775"/>
            </a:xfrm>
            <a:custGeom>
              <a:rect b="b" l="l" r="r" t="t"/>
              <a:pathLst>
                <a:path extrusionOk="0" h="551" w="730">
                  <a:moveTo>
                    <a:pt x="241" y="0"/>
                  </a:moveTo>
                  <a:cubicBezTo>
                    <a:pt x="98" y="0"/>
                    <a:pt x="1" y="224"/>
                    <a:pt x="153" y="338"/>
                  </a:cubicBezTo>
                  <a:lnTo>
                    <a:pt x="386" y="525"/>
                  </a:lnTo>
                  <a:cubicBezTo>
                    <a:pt x="415" y="543"/>
                    <a:pt x="444" y="551"/>
                    <a:pt x="472" y="551"/>
                  </a:cubicBezTo>
                  <a:cubicBezTo>
                    <a:pt x="621" y="551"/>
                    <a:pt x="729" y="320"/>
                    <a:pt x="572" y="222"/>
                  </a:cubicBezTo>
                  <a:lnTo>
                    <a:pt x="340" y="36"/>
                  </a:lnTo>
                  <a:cubicBezTo>
                    <a:pt x="306" y="11"/>
                    <a:pt x="272" y="0"/>
                    <a:pt x="241" y="0"/>
                  </a:cubicBezTo>
                  <a:close/>
                </a:path>
              </a:pathLst>
            </a:custGeom>
            <a:solidFill>
              <a:srgbClr val="A06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41"/>
            <p:cNvSpPr/>
            <p:nvPr/>
          </p:nvSpPr>
          <p:spPr>
            <a:xfrm>
              <a:off x="538150" y="2625850"/>
              <a:ext cx="75925" cy="42275"/>
            </a:xfrm>
            <a:custGeom>
              <a:rect b="b" l="l" r="r" t="t"/>
              <a:pathLst>
                <a:path extrusionOk="0" h="1691" w="3037">
                  <a:moveTo>
                    <a:pt x="2774" y="1"/>
                  </a:moveTo>
                  <a:cubicBezTo>
                    <a:pt x="2728" y="1"/>
                    <a:pt x="2680" y="16"/>
                    <a:pt x="2632" y="53"/>
                  </a:cubicBezTo>
                  <a:cubicBezTo>
                    <a:pt x="1934" y="635"/>
                    <a:pt x="1097" y="1077"/>
                    <a:pt x="213" y="1356"/>
                  </a:cubicBezTo>
                  <a:cubicBezTo>
                    <a:pt x="1" y="1398"/>
                    <a:pt x="59" y="1691"/>
                    <a:pt x="246" y="1691"/>
                  </a:cubicBezTo>
                  <a:cubicBezTo>
                    <a:pt x="265" y="1691"/>
                    <a:pt x="285" y="1688"/>
                    <a:pt x="306" y="1682"/>
                  </a:cubicBezTo>
                  <a:cubicBezTo>
                    <a:pt x="1259" y="1426"/>
                    <a:pt x="2143" y="937"/>
                    <a:pt x="2911" y="286"/>
                  </a:cubicBezTo>
                  <a:cubicBezTo>
                    <a:pt x="3037" y="178"/>
                    <a:pt x="2927" y="1"/>
                    <a:pt x="2774" y="1"/>
                  </a:cubicBezTo>
                  <a:close/>
                </a:path>
              </a:pathLst>
            </a:custGeom>
            <a:solidFill>
              <a:srgbClr val="A06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41"/>
            <p:cNvSpPr/>
            <p:nvPr/>
          </p:nvSpPr>
          <p:spPr>
            <a:xfrm>
              <a:off x="526600" y="2629100"/>
              <a:ext cx="32550" cy="18250"/>
            </a:xfrm>
            <a:custGeom>
              <a:rect b="b" l="l" r="r" t="t"/>
              <a:pathLst>
                <a:path extrusionOk="0" h="730" w="1302">
                  <a:moveTo>
                    <a:pt x="1098" y="0"/>
                  </a:moveTo>
                  <a:cubicBezTo>
                    <a:pt x="1075" y="0"/>
                    <a:pt x="1050" y="5"/>
                    <a:pt x="1023" y="16"/>
                  </a:cubicBezTo>
                  <a:lnTo>
                    <a:pt x="186" y="365"/>
                  </a:lnTo>
                  <a:cubicBezTo>
                    <a:pt x="1" y="447"/>
                    <a:pt x="52" y="730"/>
                    <a:pt x="211" y="730"/>
                  </a:cubicBezTo>
                  <a:cubicBezTo>
                    <a:pt x="232" y="730"/>
                    <a:pt x="255" y="725"/>
                    <a:pt x="279" y="714"/>
                  </a:cubicBezTo>
                  <a:lnTo>
                    <a:pt x="1117" y="365"/>
                  </a:lnTo>
                  <a:cubicBezTo>
                    <a:pt x="1302" y="283"/>
                    <a:pt x="1269" y="0"/>
                    <a:pt x="1098" y="0"/>
                  </a:cubicBezTo>
                  <a:close/>
                </a:path>
              </a:pathLst>
            </a:custGeom>
            <a:solidFill>
              <a:srgbClr val="A06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41"/>
            <p:cNvSpPr/>
            <p:nvPr/>
          </p:nvSpPr>
          <p:spPr>
            <a:xfrm>
              <a:off x="633600" y="1583750"/>
              <a:ext cx="18400" cy="45800"/>
            </a:xfrm>
            <a:custGeom>
              <a:rect b="b" l="l" r="r" t="t"/>
              <a:pathLst>
                <a:path extrusionOk="0" h="1832" w="736">
                  <a:moveTo>
                    <a:pt x="395" y="1"/>
                  </a:moveTo>
                  <a:cubicBezTo>
                    <a:pt x="387" y="1"/>
                    <a:pt x="380" y="1"/>
                    <a:pt x="373" y="2"/>
                  </a:cubicBezTo>
                  <a:cubicBezTo>
                    <a:pt x="140" y="72"/>
                    <a:pt x="0" y="304"/>
                    <a:pt x="70" y="537"/>
                  </a:cubicBezTo>
                  <a:cubicBezTo>
                    <a:pt x="140" y="932"/>
                    <a:pt x="233" y="1328"/>
                    <a:pt x="373" y="1723"/>
                  </a:cubicBezTo>
                  <a:cubicBezTo>
                    <a:pt x="401" y="1798"/>
                    <a:pt x="466" y="1831"/>
                    <a:pt x="532" y="1831"/>
                  </a:cubicBezTo>
                  <a:cubicBezTo>
                    <a:pt x="632" y="1831"/>
                    <a:pt x="736" y="1756"/>
                    <a:pt x="722" y="1630"/>
                  </a:cubicBezTo>
                  <a:cubicBezTo>
                    <a:pt x="698" y="1491"/>
                    <a:pt x="349" y="374"/>
                    <a:pt x="466" y="351"/>
                  </a:cubicBezTo>
                  <a:cubicBezTo>
                    <a:pt x="691" y="328"/>
                    <a:pt x="611" y="1"/>
                    <a:pt x="395" y="1"/>
                  </a:cubicBezTo>
                  <a:close/>
                </a:path>
              </a:pathLst>
            </a:custGeom>
            <a:solidFill>
              <a:srgbClr val="A06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 name="Google Shape;993;p41"/>
          <p:cNvGrpSpPr/>
          <p:nvPr/>
        </p:nvGrpSpPr>
        <p:grpSpPr>
          <a:xfrm>
            <a:off x="5339951" y="1212583"/>
            <a:ext cx="1208076" cy="3056145"/>
            <a:chOff x="2247525" y="1706825"/>
            <a:chExt cx="1099250" cy="2773775"/>
          </a:xfrm>
        </p:grpSpPr>
        <p:sp>
          <p:nvSpPr>
            <p:cNvPr id="994" name="Google Shape;994;p41"/>
            <p:cNvSpPr/>
            <p:nvPr/>
          </p:nvSpPr>
          <p:spPr>
            <a:xfrm>
              <a:off x="2331275" y="4056725"/>
              <a:ext cx="938725" cy="230325"/>
            </a:xfrm>
            <a:custGeom>
              <a:rect b="b" l="l" r="r" t="t"/>
              <a:pathLst>
                <a:path extrusionOk="0" h="9213" w="37549">
                  <a:moveTo>
                    <a:pt x="18775" y="0"/>
                  </a:moveTo>
                  <a:cubicBezTo>
                    <a:pt x="8422" y="0"/>
                    <a:pt x="1" y="2071"/>
                    <a:pt x="1" y="4607"/>
                  </a:cubicBezTo>
                  <a:cubicBezTo>
                    <a:pt x="1" y="7166"/>
                    <a:pt x="8422" y="9213"/>
                    <a:pt x="18775" y="9213"/>
                  </a:cubicBezTo>
                  <a:cubicBezTo>
                    <a:pt x="29150" y="9213"/>
                    <a:pt x="37549" y="7166"/>
                    <a:pt x="37549" y="4607"/>
                  </a:cubicBezTo>
                  <a:cubicBezTo>
                    <a:pt x="37549" y="2071"/>
                    <a:pt x="29150" y="0"/>
                    <a:pt x="18775" y="0"/>
                  </a:cubicBezTo>
                  <a:close/>
                </a:path>
              </a:pathLst>
            </a:custGeom>
            <a:solidFill>
              <a:srgbClr val="D0E6A5">
                <a:alpha val="294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41"/>
            <p:cNvSpPr/>
            <p:nvPr/>
          </p:nvSpPr>
          <p:spPr>
            <a:xfrm>
              <a:off x="2911700" y="2018225"/>
              <a:ext cx="129725" cy="174525"/>
            </a:xfrm>
            <a:custGeom>
              <a:rect b="b" l="l" r="r" t="t"/>
              <a:pathLst>
                <a:path extrusionOk="0" h="6981" w="5189">
                  <a:moveTo>
                    <a:pt x="1001" y="1"/>
                  </a:moveTo>
                  <a:cubicBezTo>
                    <a:pt x="978" y="303"/>
                    <a:pt x="932" y="582"/>
                    <a:pt x="862" y="862"/>
                  </a:cubicBezTo>
                  <a:cubicBezTo>
                    <a:pt x="862" y="908"/>
                    <a:pt x="838" y="978"/>
                    <a:pt x="792" y="1001"/>
                  </a:cubicBezTo>
                  <a:cubicBezTo>
                    <a:pt x="652" y="1373"/>
                    <a:pt x="373" y="1676"/>
                    <a:pt x="1" y="1839"/>
                  </a:cubicBezTo>
                  <a:cubicBezTo>
                    <a:pt x="164" y="3118"/>
                    <a:pt x="1443" y="4374"/>
                    <a:pt x="2537" y="4956"/>
                  </a:cubicBezTo>
                  <a:cubicBezTo>
                    <a:pt x="2560" y="4956"/>
                    <a:pt x="2583" y="4979"/>
                    <a:pt x="2607" y="5003"/>
                  </a:cubicBezTo>
                  <a:lnTo>
                    <a:pt x="2607" y="5026"/>
                  </a:lnTo>
                  <a:cubicBezTo>
                    <a:pt x="2607" y="5026"/>
                    <a:pt x="2630" y="5049"/>
                    <a:pt x="2630" y="5072"/>
                  </a:cubicBezTo>
                  <a:cubicBezTo>
                    <a:pt x="2769" y="5701"/>
                    <a:pt x="2955" y="6329"/>
                    <a:pt x="3118" y="6980"/>
                  </a:cubicBezTo>
                  <a:cubicBezTo>
                    <a:pt x="3653" y="6515"/>
                    <a:pt x="4049" y="5887"/>
                    <a:pt x="4584" y="5398"/>
                  </a:cubicBezTo>
                  <a:lnTo>
                    <a:pt x="4607" y="5398"/>
                  </a:lnTo>
                  <a:cubicBezTo>
                    <a:pt x="4979" y="5119"/>
                    <a:pt x="5189" y="4677"/>
                    <a:pt x="5166" y="4235"/>
                  </a:cubicBezTo>
                  <a:cubicBezTo>
                    <a:pt x="3793" y="3932"/>
                    <a:pt x="2467" y="2676"/>
                    <a:pt x="1722" y="1583"/>
                  </a:cubicBezTo>
                  <a:cubicBezTo>
                    <a:pt x="1397" y="1094"/>
                    <a:pt x="1141" y="559"/>
                    <a:pt x="1001" y="1"/>
                  </a:cubicBezTo>
                  <a:close/>
                </a:path>
              </a:pathLst>
            </a:custGeom>
            <a:solidFill>
              <a:srgbClr val="F9C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41"/>
            <p:cNvSpPr/>
            <p:nvPr/>
          </p:nvSpPr>
          <p:spPr>
            <a:xfrm>
              <a:off x="2954175" y="1715900"/>
              <a:ext cx="240225" cy="184300"/>
            </a:xfrm>
            <a:custGeom>
              <a:rect b="b" l="l" r="r" t="t"/>
              <a:pathLst>
                <a:path extrusionOk="0" h="7372" w="9609">
                  <a:moveTo>
                    <a:pt x="4112" y="271"/>
                  </a:moveTo>
                  <a:cubicBezTo>
                    <a:pt x="4143" y="271"/>
                    <a:pt x="4176" y="280"/>
                    <a:pt x="4211" y="299"/>
                  </a:cubicBezTo>
                  <a:lnTo>
                    <a:pt x="4211" y="276"/>
                  </a:lnTo>
                  <a:lnTo>
                    <a:pt x="4606" y="532"/>
                  </a:lnTo>
                  <a:cubicBezTo>
                    <a:pt x="4783" y="630"/>
                    <a:pt x="4678" y="860"/>
                    <a:pt x="4530" y="860"/>
                  </a:cubicBezTo>
                  <a:cubicBezTo>
                    <a:pt x="4502" y="860"/>
                    <a:pt x="4473" y="852"/>
                    <a:pt x="4444" y="834"/>
                  </a:cubicBezTo>
                  <a:lnTo>
                    <a:pt x="4025" y="602"/>
                  </a:lnTo>
                  <a:cubicBezTo>
                    <a:pt x="3870" y="485"/>
                    <a:pt x="3957" y="271"/>
                    <a:pt x="4112" y="271"/>
                  </a:cubicBezTo>
                  <a:close/>
                  <a:moveTo>
                    <a:pt x="2960" y="647"/>
                  </a:moveTo>
                  <a:cubicBezTo>
                    <a:pt x="2966" y="647"/>
                    <a:pt x="2972" y="647"/>
                    <a:pt x="2978" y="648"/>
                  </a:cubicBezTo>
                  <a:cubicBezTo>
                    <a:pt x="3211" y="648"/>
                    <a:pt x="3443" y="695"/>
                    <a:pt x="3676" y="764"/>
                  </a:cubicBezTo>
                  <a:cubicBezTo>
                    <a:pt x="3861" y="847"/>
                    <a:pt x="3810" y="1129"/>
                    <a:pt x="3651" y="1129"/>
                  </a:cubicBezTo>
                  <a:cubicBezTo>
                    <a:pt x="3630" y="1129"/>
                    <a:pt x="3607" y="1124"/>
                    <a:pt x="3583" y="1113"/>
                  </a:cubicBezTo>
                  <a:cubicBezTo>
                    <a:pt x="3397" y="1044"/>
                    <a:pt x="3187" y="997"/>
                    <a:pt x="3001" y="997"/>
                  </a:cubicBezTo>
                  <a:cubicBezTo>
                    <a:pt x="2776" y="997"/>
                    <a:pt x="2769" y="647"/>
                    <a:pt x="2960" y="647"/>
                  </a:cubicBezTo>
                  <a:close/>
                  <a:moveTo>
                    <a:pt x="4652" y="1358"/>
                  </a:moveTo>
                  <a:cubicBezTo>
                    <a:pt x="4682" y="1358"/>
                    <a:pt x="4714" y="1369"/>
                    <a:pt x="4746" y="1393"/>
                  </a:cubicBezTo>
                  <a:cubicBezTo>
                    <a:pt x="6165" y="2300"/>
                    <a:pt x="7026" y="3882"/>
                    <a:pt x="7003" y="5557"/>
                  </a:cubicBezTo>
                  <a:cubicBezTo>
                    <a:pt x="6991" y="5661"/>
                    <a:pt x="6910" y="5714"/>
                    <a:pt x="6828" y="5714"/>
                  </a:cubicBezTo>
                  <a:cubicBezTo>
                    <a:pt x="6747" y="5714"/>
                    <a:pt x="6665" y="5661"/>
                    <a:pt x="6654" y="5557"/>
                  </a:cubicBezTo>
                  <a:cubicBezTo>
                    <a:pt x="6677" y="3998"/>
                    <a:pt x="5886" y="2532"/>
                    <a:pt x="4560" y="1695"/>
                  </a:cubicBezTo>
                  <a:cubicBezTo>
                    <a:pt x="4406" y="1599"/>
                    <a:pt x="4507" y="1358"/>
                    <a:pt x="4652" y="1358"/>
                  </a:cubicBezTo>
                  <a:close/>
                  <a:moveTo>
                    <a:pt x="2238" y="1644"/>
                  </a:moveTo>
                  <a:cubicBezTo>
                    <a:pt x="2252" y="1644"/>
                    <a:pt x="2266" y="1646"/>
                    <a:pt x="2280" y="1648"/>
                  </a:cubicBezTo>
                  <a:cubicBezTo>
                    <a:pt x="3280" y="1835"/>
                    <a:pt x="4234" y="2067"/>
                    <a:pt x="4862" y="2905"/>
                  </a:cubicBezTo>
                  <a:cubicBezTo>
                    <a:pt x="5560" y="3812"/>
                    <a:pt x="5677" y="4998"/>
                    <a:pt x="5700" y="6115"/>
                  </a:cubicBezTo>
                  <a:cubicBezTo>
                    <a:pt x="5688" y="6220"/>
                    <a:pt x="5607" y="6272"/>
                    <a:pt x="5522" y="6272"/>
                  </a:cubicBezTo>
                  <a:cubicBezTo>
                    <a:pt x="5438" y="6272"/>
                    <a:pt x="5351" y="6220"/>
                    <a:pt x="5328" y="6115"/>
                  </a:cubicBezTo>
                  <a:cubicBezTo>
                    <a:pt x="5328" y="5138"/>
                    <a:pt x="5258" y="4138"/>
                    <a:pt x="4700" y="3300"/>
                  </a:cubicBezTo>
                  <a:cubicBezTo>
                    <a:pt x="4118" y="2416"/>
                    <a:pt x="3141" y="2184"/>
                    <a:pt x="2187" y="1997"/>
                  </a:cubicBezTo>
                  <a:cubicBezTo>
                    <a:pt x="1969" y="1954"/>
                    <a:pt x="2037" y="1644"/>
                    <a:pt x="2238" y="1644"/>
                  </a:cubicBezTo>
                  <a:close/>
                  <a:moveTo>
                    <a:pt x="6507" y="1872"/>
                  </a:moveTo>
                  <a:cubicBezTo>
                    <a:pt x="6548" y="1872"/>
                    <a:pt x="6591" y="1889"/>
                    <a:pt x="6630" y="1928"/>
                  </a:cubicBezTo>
                  <a:lnTo>
                    <a:pt x="6630" y="1904"/>
                  </a:lnTo>
                  <a:cubicBezTo>
                    <a:pt x="7770" y="3044"/>
                    <a:pt x="8096" y="4580"/>
                    <a:pt x="8352" y="6092"/>
                  </a:cubicBezTo>
                  <a:cubicBezTo>
                    <a:pt x="8366" y="6235"/>
                    <a:pt x="8249" y="6325"/>
                    <a:pt x="8146" y="6325"/>
                  </a:cubicBezTo>
                  <a:cubicBezTo>
                    <a:pt x="8081" y="6325"/>
                    <a:pt x="8021" y="6289"/>
                    <a:pt x="8003" y="6208"/>
                  </a:cubicBezTo>
                  <a:cubicBezTo>
                    <a:pt x="7747" y="4743"/>
                    <a:pt x="7468" y="3254"/>
                    <a:pt x="6375" y="2160"/>
                  </a:cubicBezTo>
                  <a:cubicBezTo>
                    <a:pt x="6268" y="2036"/>
                    <a:pt x="6377" y="1872"/>
                    <a:pt x="6507" y="1872"/>
                  </a:cubicBezTo>
                  <a:close/>
                  <a:moveTo>
                    <a:pt x="3899" y="1"/>
                  </a:moveTo>
                  <a:cubicBezTo>
                    <a:pt x="3301" y="1"/>
                    <a:pt x="2708" y="110"/>
                    <a:pt x="2141" y="322"/>
                  </a:cubicBezTo>
                  <a:cubicBezTo>
                    <a:pt x="1419" y="578"/>
                    <a:pt x="279" y="1160"/>
                    <a:pt x="117" y="1997"/>
                  </a:cubicBezTo>
                  <a:cubicBezTo>
                    <a:pt x="0" y="2486"/>
                    <a:pt x="210" y="3184"/>
                    <a:pt x="396" y="3742"/>
                  </a:cubicBezTo>
                  <a:cubicBezTo>
                    <a:pt x="787" y="3080"/>
                    <a:pt x="1450" y="2652"/>
                    <a:pt x="2147" y="2652"/>
                  </a:cubicBezTo>
                  <a:cubicBezTo>
                    <a:pt x="2528" y="2652"/>
                    <a:pt x="2919" y="2780"/>
                    <a:pt x="3280" y="3068"/>
                  </a:cubicBezTo>
                  <a:cubicBezTo>
                    <a:pt x="4420" y="3975"/>
                    <a:pt x="4862" y="5766"/>
                    <a:pt x="4606" y="7185"/>
                  </a:cubicBezTo>
                  <a:cubicBezTo>
                    <a:pt x="6119" y="7255"/>
                    <a:pt x="7654" y="7278"/>
                    <a:pt x="9166" y="7371"/>
                  </a:cubicBezTo>
                  <a:cubicBezTo>
                    <a:pt x="9608" y="4231"/>
                    <a:pt x="8329" y="1044"/>
                    <a:pt x="5048" y="136"/>
                  </a:cubicBezTo>
                  <a:cubicBezTo>
                    <a:pt x="4667" y="45"/>
                    <a:pt x="4282" y="1"/>
                    <a:pt x="3899" y="1"/>
                  </a:cubicBezTo>
                  <a:close/>
                </a:path>
              </a:pathLst>
            </a:custGeom>
            <a:solidFill>
              <a:srgbClr val="D0E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41"/>
            <p:cNvSpPr/>
            <p:nvPr/>
          </p:nvSpPr>
          <p:spPr>
            <a:xfrm>
              <a:off x="2894350" y="1926025"/>
              <a:ext cx="37150" cy="70475"/>
            </a:xfrm>
            <a:custGeom>
              <a:rect b="b" l="l" r="r" t="t"/>
              <a:pathLst>
                <a:path extrusionOk="0" h="2819" w="1486">
                  <a:moveTo>
                    <a:pt x="545" y="607"/>
                  </a:moveTo>
                  <a:cubicBezTo>
                    <a:pt x="588" y="607"/>
                    <a:pt x="638" y="618"/>
                    <a:pt x="695" y="641"/>
                  </a:cubicBezTo>
                  <a:cubicBezTo>
                    <a:pt x="905" y="726"/>
                    <a:pt x="849" y="1000"/>
                    <a:pt x="665" y="1000"/>
                  </a:cubicBezTo>
                  <a:cubicBezTo>
                    <a:pt x="645" y="1000"/>
                    <a:pt x="624" y="997"/>
                    <a:pt x="602" y="990"/>
                  </a:cubicBezTo>
                  <a:lnTo>
                    <a:pt x="602" y="990"/>
                  </a:lnTo>
                  <a:cubicBezTo>
                    <a:pt x="672" y="1176"/>
                    <a:pt x="695" y="1363"/>
                    <a:pt x="695" y="1572"/>
                  </a:cubicBezTo>
                  <a:cubicBezTo>
                    <a:pt x="741" y="1805"/>
                    <a:pt x="904" y="2014"/>
                    <a:pt x="1160" y="2084"/>
                  </a:cubicBezTo>
                  <a:cubicBezTo>
                    <a:pt x="1373" y="2126"/>
                    <a:pt x="1313" y="2441"/>
                    <a:pt x="1124" y="2441"/>
                  </a:cubicBezTo>
                  <a:cubicBezTo>
                    <a:pt x="1106" y="2441"/>
                    <a:pt x="1087" y="2439"/>
                    <a:pt x="1067" y="2433"/>
                  </a:cubicBezTo>
                  <a:cubicBezTo>
                    <a:pt x="648" y="2293"/>
                    <a:pt x="346" y="1944"/>
                    <a:pt x="323" y="1502"/>
                  </a:cubicBezTo>
                  <a:cubicBezTo>
                    <a:pt x="281" y="1275"/>
                    <a:pt x="203" y="607"/>
                    <a:pt x="545" y="607"/>
                  </a:cubicBezTo>
                  <a:close/>
                  <a:moveTo>
                    <a:pt x="389" y="1"/>
                  </a:moveTo>
                  <a:cubicBezTo>
                    <a:pt x="0" y="1"/>
                    <a:pt x="20" y="663"/>
                    <a:pt x="20" y="944"/>
                  </a:cubicBezTo>
                  <a:cubicBezTo>
                    <a:pt x="61" y="1515"/>
                    <a:pt x="477" y="2818"/>
                    <a:pt x="1175" y="2818"/>
                  </a:cubicBezTo>
                  <a:cubicBezTo>
                    <a:pt x="1273" y="2818"/>
                    <a:pt x="1377" y="2793"/>
                    <a:pt x="1486" y="2735"/>
                  </a:cubicBezTo>
                  <a:cubicBezTo>
                    <a:pt x="1393" y="2084"/>
                    <a:pt x="1323" y="1409"/>
                    <a:pt x="1277" y="781"/>
                  </a:cubicBezTo>
                  <a:cubicBezTo>
                    <a:pt x="1090" y="478"/>
                    <a:pt x="835" y="83"/>
                    <a:pt x="486" y="13"/>
                  </a:cubicBezTo>
                  <a:cubicBezTo>
                    <a:pt x="451" y="5"/>
                    <a:pt x="418" y="1"/>
                    <a:pt x="389" y="1"/>
                  </a:cubicBezTo>
                  <a:close/>
                </a:path>
              </a:pathLst>
            </a:custGeom>
            <a:solidFill>
              <a:srgbClr val="FFDC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41"/>
            <p:cNvSpPr/>
            <p:nvPr/>
          </p:nvSpPr>
          <p:spPr>
            <a:xfrm>
              <a:off x="2889025" y="1768150"/>
              <a:ext cx="66925" cy="161125"/>
            </a:xfrm>
            <a:custGeom>
              <a:rect b="b" l="l" r="r" t="t"/>
              <a:pathLst>
                <a:path extrusionOk="0" h="6445" w="2677">
                  <a:moveTo>
                    <a:pt x="1527" y="1122"/>
                  </a:moveTo>
                  <a:cubicBezTo>
                    <a:pt x="1660" y="1122"/>
                    <a:pt x="1775" y="1297"/>
                    <a:pt x="1652" y="1420"/>
                  </a:cubicBezTo>
                  <a:cubicBezTo>
                    <a:pt x="1490" y="1606"/>
                    <a:pt x="1280" y="1769"/>
                    <a:pt x="1071" y="1908"/>
                  </a:cubicBezTo>
                  <a:cubicBezTo>
                    <a:pt x="1038" y="1926"/>
                    <a:pt x="1006" y="1934"/>
                    <a:pt x="977" y="1934"/>
                  </a:cubicBezTo>
                  <a:cubicBezTo>
                    <a:pt x="819" y="1934"/>
                    <a:pt x="728" y="1704"/>
                    <a:pt x="885" y="1606"/>
                  </a:cubicBezTo>
                  <a:cubicBezTo>
                    <a:pt x="1094" y="1489"/>
                    <a:pt x="1257" y="1350"/>
                    <a:pt x="1397" y="1187"/>
                  </a:cubicBezTo>
                  <a:cubicBezTo>
                    <a:pt x="1437" y="1141"/>
                    <a:pt x="1483" y="1122"/>
                    <a:pt x="1527" y="1122"/>
                  </a:cubicBezTo>
                  <a:close/>
                  <a:moveTo>
                    <a:pt x="1515" y="1909"/>
                  </a:moveTo>
                  <a:cubicBezTo>
                    <a:pt x="1647" y="1909"/>
                    <a:pt x="1760" y="2062"/>
                    <a:pt x="1652" y="2187"/>
                  </a:cubicBezTo>
                  <a:lnTo>
                    <a:pt x="1466" y="2373"/>
                  </a:lnTo>
                  <a:cubicBezTo>
                    <a:pt x="1431" y="2403"/>
                    <a:pt x="1394" y="2416"/>
                    <a:pt x="1359" y="2416"/>
                  </a:cubicBezTo>
                  <a:cubicBezTo>
                    <a:pt x="1229" y="2416"/>
                    <a:pt x="1119" y="2245"/>
                    <a:pt x="1210" y="2117"/>
                  </a:cubicBezTo>
                  <a:cubicBezTo>
                    <a:pt x="1280" y="2071"/>
                    <a:pt x="1350" y="2001"/>
                    <a:pt x="1397" y="1955"/>
                  </a:cubicBezTo>
                  <a:cubicBezTo>
                    <a:pt x="1434" y="1923"/>
                    <a:pt x="1475" y="1909"/>
                    <a:pt x="1515" y="1909"/>
                  </a:cubicBezTo>
                  <a:close/>
                  <a:moveTo>
                    <a:pt x="522" y="3359"/>
                  </a:moveTo>
                  <a:cubicBezTo>
                    <a:pt x="591" y="3359"/>
                    <a:pt x="661" y="3392"/>
                    <a:pt x="699" y="3467"/>
                  </a:cubicBezTo>
                  <a:cubicBezTo>
                    <a:pt x="861" y="4095"/>
                    <a:pt x="978" y="4746"/>
                    <a:pt x="1024" y="5421"/>
                  </a:cubicBezTo>
                  <a:cubicBezTo>
                    <a:pt x="1036" y="5526"/>
                    <a:pt x="954" y="5578"/>
                    <a:pt x="867" y="5578"/>
                  </a:cubicBezTo>
                  <a:cubicBezTo>
                    <a:pt x="780" y="5578"/>
                    <a:pt x="687" y="5526"/>
                    <a:pt x="675" y="5421"/>
                  </a:cubicBezTo>
                  <a:cubicBezTo>
                    <a:pt x="629" y="4793"/>
                    <a:pt x="512" y="4165"/>
                    <a:pt x="350" y="3560"/>
                  </a:cubicBezTo>
                  <a:cubicBezTo>
                    <a:pt x="322" y="3434"/>
                    <a:pt x="419" y="3359"/>
                    <a:pt x="522" y="3359"/>
                  </a:cubicBezTo>
                  <a:close/>
                  <a:moveTo>
                    <a:pt x="2327" y="0"/>
                  </a:moveTo>
                  <a:lnTo>
                    <a:pt x="2327" y="0"/>
                  </a:lnTo>
                  <a:cubicBezTo>
                    <a:pt x="1280" y="512"/>
                    <a:pt x="94" y="1722"/>
                    <a:pt x="47" y="2862"/>
                  </a:cubicBezTo>
                  <a:cubicBezTo>
                    <a:pt x="1" y="3909"/>
                    <a:pt x="396" y="4932"/>
                    <a:pt x="582" y="5956"/>
                  </a:cubicBezTo>
                  <a:lnTo>
                    <a:pt x="629" y="5956"/>
                  </a:lnTo>
                  <a:cubicBezTo>
                    <a:pt x="954" y="6003"/>
                    <a:pt x="1234" y="6165"/>
                    <a:pt x="1443" y="6445"/>
                  </a:cubicBezTo>
                  <a:cubicBezTo>
                    <a:pt x="1420" y="5262"/>
                    <a:pt x="1331" y="1833"/>
                    <a:pt x="2588" y="1833"/>
                  </a:cubicBezTo>
                  <a:cubicBezTo>
                    <a:pt x="2617" y="1833"/>
                    <a:pt x="2646" y="1835"/>
                    <a:pt x="2676" y="1838"/>
                  </a:cubicBezTo>
                  <a:cubicBezTo>
                    <a:pt x="2490" y="1303"/>
                    <a:pt x="2257" y="559"/>
                    <a:pt x="2327" y="0"/>
                  </a:cubicBezTo>
                  <a:close/>
                </a:path>
              </a:pathLst>
            </a:custGeom>
            <a:solidFill>
              <a:srgbClr val="D0E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41"/>
            <p:cNvSpPr/>
            <p:nvPr/>
          </p:nvSpPr>
          <p:spPr>
            <a:xfrm>
              <a:off x="2829700" y="2043825"/>
              <a:ext cx="91925" cy="516475"/>
            </a:xfrm>
            <a:custGeom>
              <a:rect b="b" l="l" r="r" t="t"/>
              <a:pathLst>
                <a:path extrusionOk="0" h="20659" w="3677">
                  <a:moveTo>
                    <a:pt x="3676" y="1"/>
                  </a:moveTo>
                  <a:cubicBezTo>
                    <a:pt x="1350" y="1"/>
                    <a:pt x="815" y="2234"/>
                    <a:pt x="513" y="4165"/>
                  </a:cubicBezTo>
                  <a:cubicBezTo>
                    <a:pt x="326" y="5374"/>
                    <a:pt x="164" y="6631"/>
                    <a:pt x="94" y="7864"/>
                  </a:cubicBezTo>
                  <a:cubicBezTo>
                    <a:pt x="71" y="8399"/>
                    <a:pt x="1" y="8957"/>
                    <a:pt x="187" y="9446"/>
                  </a:cubicBezTo>
                  <a:cubicBezTo>
                    <a:pt x="466" y="10190"/>
                    <a:pt x="1327" y="10562"/>
                    <a:pt x="1978" y="10911"/>
                  </a:cubicBezTo>
                  <a:cubicBezTo>
                    <a:pt x="2048" y="10958"/>
                    <a:pt x="2095" y="11074"/>
                    <a:pt x="2048" y="11144"/>
                  </a:cubicBezTo>
                  <a:cubicBezTo>
                    <a:pt x="1815" y="11632"/>
                    <a:pt x="1536" y="12074"/>
                    <a:pt x="1187" y="12470"/>
                  </a:cubicBezTo>
                  <a:cubicBezTo>
                    <a:pt x="722" y="12982"/>
                    <a:pt x="1001" y="13075"/>
                    <a:pt x="1327" y="13656"/>
                  </a:cubicBezTo>
                  <a:cubicBezTo>
                    <a:pt x="1815" y="14564"/>
                    <a:pt x="2188" y="15541"/>
                    <a:pt x="2397" y="16564"/>
                  </a:cubicBezTo>
                  <a:cubicBezTo>
                    <a:pt x="2676" y="17914"/>
                    <a:pt x="2769" y="19286"/>
                    <a:pt x="2653" y="20659"/>
                  </a:cubicBezTo>
                  <a:cubicBezTo>
                    <a:pt x="2746" y="20240"/>
                    <a:pt x="2839" y="19798"/>
                    <a:pt x="2909" y="19379"/>
                  </a:cubicBezTo>
                  <a:cubicBezTo>
                    <a:pt x="3583" y="15913"/>
                    <a:pt x="3165" y="12284"/>
                    <a:pt x="2955" y="8794"/>
                  </a:cubicBezTo>
                  <a:cubicBezTo>
                    <a:pt x="2862" y="7236"/>
                    <a:pt x="2746" y="5654"/>
                    <a:pt x="2723" y="4095"/>
                  </a:cubicBezTo>
                  <a:lnTo>
                    <a:pt x="2699" y="4048"/>
                  </a:lnTo>
                  <a:cubicBezTo>
                    <a:pt x="2676" y="4002"/>
                    <a:pt x="2676" y="3932"/>
                    <a:pt x="2723" y="3862"/>
                  </a:cubicBezTo>
                  <a:lnTo>
                    <a:pt x="2723" y="3839"/>
                  </a:lnTo>
                  <a:cubicBezTo>
                    <a:pt x="2699" y="2792"/>
                    <a:pt x="2676" y="1675"/>
                    <a:pt x="2932" y="652"/>
                  </a:cubicBezTo>
                  <a:cubicBezTo>
                    <a:pt x="2932" y="605"/>
                    <a:pt x="2955" y="559"/>
                    <a:pt x="3002" y="536"/>
                  </a:cubicBezTo>
                  <a:lnTo>
                    <a:pt x="3048" y="536"/>
                  </a:lnTo>
                  <a:cubicBezTo>
                    <a:pt x="3304" y="443"/>
                    <a:pt x="3537" y="256"/>
                    <a:pt x="3676" y="1"/>
                  </a:cubicBezTo>
                  <a:close/>
                </a:path>
              </a:pathLst>
            </a:custGeom>
            <a:solidFill>
              <a:srgbClr val="D0E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41"/>
            <p:cNvSpPr/>
            <p:nvPr/>
          </p:nvSpPr>
          <p:spPr>
            <a:xfrm>
              <a:off x="2395825" y="4116625"/>
              <a:ext cx="97750" cy="114450"/>
            </a:xfrm>
            <a:custGeom>
              <a:rect b="b" l="l" r="r" t="t"/>
              <a:pathLst>
                <a:path extrusionOk="0" h="4578" w="3910">
                  <a:moveTo>
                    <a:pt x="536" y="1"/>
                  </a:moveTo>
                  <a:cubicBezTo>
                    <a:pt x="606" y="931"/>
                    <a:pt x="420" y="1862"/>
                    <a:pt x="1" y="2699"/>
                  </a:cubicBezTo>
                  <a:cubicBezTo>
                    <a:pt x="676" y="2722"/>
                    <a:pt x="1327" y="2909"/>
                    <a:pt x="1909" y="3211"/>
                  </a:cubicBezTo>
                  <a:cubicBezTo>
                    <a:pt x="2071" y="3281"/>
                    <a:pt x="2211" y="3420"/>
                    <a:pt x="2327" y="3583"/>
                  </a:cubicBezTo>
                  <a:cubicBezTo>
                    <a:pt x="2397" y="3676"/>
                    <a:pt x="2374" y="3793"/>
                    <a:pt x="2420" y="3909"/>
                  </a:cubicBezTo>
                  <a:cubicBezTo>
                    <a:pt x="2444" y="4142"/>
                    <a:pt x="2537" y="4351"/>
                    <a:pt x="2700" y="4537"/>
                  </a:cubicBezTo>
                  <a:cubicBezTo>
                    <a:pt x="2776" y="4564"/>
                    <a:pt x="2856" y="4577"/>
                    <a:pt x="2937" y="4577"/>
                  </a:cubicBezTo>
                  <a:cubicBezTo>
                    <a:pt x="3198" y="4577"/>
                    <a:pt x="3459" y="4437"/>
                    <a:pt x="3584" y="4188"/>
                  </a:cubicBezTo>
                  <a:cubicBezTo>
                    <a:pt x="3374" y="3002"/>
                    <a:pt x="3491" y="1745"/>
                    <a:pt x="3909" y="605"/>
                  </a:cubicBezTo>
                  <a:cubicBezTo>
                    <a:pt x="2932" y="536"/>
                    <a:pt x="1955" y="350"/>
                    <a:pt x="1001" y="94"/>
                  </a:cubicBezTo>
                  <a:cubicBezTo>
                    <a:pt x="885" y="70"/>
                    <a:pt x="722" y="47"/>
                    <a:pt x="536" y="1"/>
                  </a:cubicBezTo>
                  <a:close/>
                </a:path>
              </a:pathLst>
            </a:custGeom>
            <a:solidFill>
              <a:srgbClr val="FFDC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41"/>
            <p:cNvSpPr/>
            <p:nvPr/>
          </p:nvSpPr>
          <p:spPr>
            <a:xfrm>
              <a:off x="2250425" y="4190875"/>
              <a:ext cx="265825" cy="280850"/>
            </a:xfrm>
            <a:custGeom>
              <a:rect b="b" l="l" r="r" t="t"/>
              <a:pathLst>
                <a:path extrusionOk="0" h="11234" w="10633">
                  <a:moveTo>
                    <a:pt x="4190" y="4320"/>
                  </a:moveTo>
                  <a:cubicBezTo>
                    <a:pt x="4211" y="4320"/>
                    <a:pt x="4234" y="4325"/>
                    <a:pt x="4258" y="4335"/>
                  </a:cubicBezTo>
                  <a:cubicBezTo>
                    <a:pt x="4677" y="4475"/>
                    <a:pt x="5072" y="4661"/>
                    <a:pt x="5421" y="4917"/>
                  </a:cubicBezTo>
                  <a:cubicBezTo>
                    <a:pt x="5578" y="5015"/>
                    <a:pt x="5471" y="5246"/>
                    <a:pt x="5321" y="5246"/>
                  </a:cubicBezTo>
                  <a:cubicBezTo>
                    <a:pt x="5294" y="5246"/>
                    <a:pt x="5264" y="5238"/>
                    <a:pt x="5235" y="5219"/>
                  </a:cubicBezTo>
                  <a:cubicBezTo>
                    <a:pt x="4910" y="4987"/>
                    <a:pt x="4537" y="4801"/>
                    <a:pt x="4165" y="4661"/>
                  </a:cubicBezTo>
                  <a:cubicBezTo>
                    <a:pt x="3980" y="4599"/>
                    <a:pt x="4031" y="4320"/>
                    <a:pt x="4190" y="4320"/>
                  </a:cubicBezTo>
                  <a:close/>
                  <a:moveTo>
                    <a:pt x="2719" y="6078"/>
                  </a:moveTo>
                  <a:cubicBezTo>
                    <a:pt x="3301" y="6078"/>
                    <a:pt x="3880" y="6217"/>
                    <a:pt x="4398" y="6476"/>
                  </a:cubicBezTo>
                  <a:cubicBezTo>
                    <a:pt x="4560" y="6577"/>
                    <a:pt x="4458" y="6819"/>
                    <a:pt x="4290" y="6819"/>
                  </a:cubicBezTo>
                  <a:cubicBezTo>
                    <a:pt x="4265" y="6819"/>
                    <a:pt x="4239" y="6813"/>
                    <a:pt x="4212" y="6801"/>
                  </a:cubicBezTo>
                  <a:cubicBezTo>
                    <a:pt x="3773" y="6562"/>
                    <a:pt x="3300" y="6442"/>
                    <a:pt x="2822" y="6442"/>
                  </a:cubicBezTo>
                  <a:cubicBezTo>
                    <a:pt x="2743" y="6442"/>
                    <a:pt x="2663" y="6446"/>
                    <a:pt x="2583" y="6452"/>
                  </a:cubicBezTo>
                  <a:cubicBezTo>
                    <a:pt x="2351" y="6452"/>
                    <a:pt x="2351" y="6103"/>
                    <a:pt x="2583" y="6080"/>
                  </a:cubicBezTo>
                  <a:cubicBezTo>
                    <a:pt x="2628" y="6078"/>
                    <a:pt x="2673" y="6078"/>
                    <a:pt x="2719" y="6078"/>
                  </a:cubicBezTo>
                  <a:close/>
                  <a:moveTo>
                    <a:pt x="9831" y="3526"/>
                  </a:moveTo>
                  <a:cubicBezTo>
                    <a:pt x="9939" y="3526"/>
                    <a:pt x="10046" y="3615"/>
                    <a:pt x="10004" y="3754"/>
                  </a:cubicBezTo>
                  <a:cubicBezTo>
                    <a:pt x="9772" y="4615"/>
                    <a:pt x="8981" y="5289"/>
                    <a:pt x="8353" y="5871"/>
                  </a:cubicBezTo>
                  <a:cubicBezTo>
                    <a:pt x="7422" y="6732"/>
                    <a:pt x="6678" y="7802"/>
                    <a:pt x="5747" y="8662"/>
                  </a:cubicBezTo>
                  <a:cubicBezTo>
                    <a:pt x="4845" y="9463"/>
                    <a:pt x="3356" y="10762"/>
                    <a:pt x="2003" y="10762"/>
                  </a:cubicBezTo>
                  <a:cubicBezTo>
                    <a:pt x="1507" y="10762"/>
                    <a:pt x="1030" y="10588"/>
                    <a:pt x="606" y="10151"/>
                  </a:cubicBezTo>
                  <a:cubicBezTo>
                    <a:pt x="499" y="10009"/>
                    <a:pt x="609" y="9840"/>
                    <a:pt x="740" y="9840"/>
                  </a:cubicBezTo>
                  <a:cubicBezTo>
                    <a:pt x="780" y="9840"/>
                    <a:pt x="823" y="9857"/>
                    <a:pt x="862" y="9895"/>
                  </a:cubicBezTo>
                  <a:cubicBezTo>
                    <a:pt x="1212" y="10261"/>
                    <a:pt x="1620" y="10411"/>
                    <a:pt x="2056" y="10411"/>
                  </a:cubicBezTo>
                  <a:cubicBezTo>
                    <a:pt x="3619" y="10411"/>
                    <a:pt x="5533" y="8474"/>
                    <a:pt x="6352" y="7546"/>
                  </a:cubicBezTo>
                  <a:cubicBezTo>
                    <a:pt x="6957" y="6848"/>
                    <a:pt x="7538" y="6150"/>
                    <a:pt x="8213" y="5522"/>
                  </a:cubicBezTo>
                  <a:cubicBezTo>
                    <a:pt x="8748" y="5010"/>
                    <a:pt x="9469" y="4405"/>
                    <a:pt x="9655" y="3661"/>
                  </a:cubicBezTo>
                  <a:cubicBezTo>
                    <a:pt x="9684" y="3567"/>
                    <a:pt x="9757" y="3526"/>
                    <a:pt x="9831" y="3526"/>
                  </a:cubicBezTo>
                  <a:close/>
                  <a:moveTo>
                    <a:pt x="5362" y="1"/>
                  </a:moveTo>
                  <a:cubicBezTo>
                    <a:pt x="5273" y="1"/>
                    <a:pt x="5184" y="3"/>
                    <a:pt x="5096" y="8"/>
                  </a:cubicBezTo>
                  <a:cubicBezTo>
                    <a:pt x="4607" y="55"/>
                    <a:pt x="4607" y="381"/>
                    <a:pt x="4584" y="846"/>
                  </a:cubicBezTo>
                  <a:cubicBezTo>
                    <a:pt x="4514" y="2149"/>
                    <a:pt x="4119" y="3405"/>
                    <a:pt x="3421" y="4498"/>
                  </a:cubicBezTo>
                  <a:cubicBezTo>
                    <a:pt x="2746" y="5382"/>
                    <a:pt x="1978" y="6150"/>
                    <a:pt x="1374" y="7080"/>
                  </a:cubicBezTo>
                  <a:cubicBezTo>
                    <a:pt x="862" y="7871"/>
                    <a:pt x="1" y="9337"/>
                    <a:pt x="396" y="10314"/>
                  </a:cubicBezTo>
                  <a:cubicBezTo>
                    <a:pt x="658" y="10996"/>
                    <a:pt x="1224" y="11233"/>
                    <a:pt x="1849" y="11233"/>
                  </a:cubicBezTo>
                  <a:cubicBezTo>
                    <a:pt x="2504" y="11233"/>
                    <a:pt x="3223" y="10972"/>
                    <a:pt x="3723" y="10686"/>
                  </a:cubicBezTo>
                  <a:cubicBezTo>
                    <a:pt x="5654" y="9570"/>
                    <a:pt x="6957" y="7709"/>
                    <a:pt x="8539" y="6196"/>
                  </a:cubicBezTo>
                  <a:cubicBezTo>
                    <a:pt x="9004" y="5754"/>
                    <a:pt x="9632" y="5336"/>
                    <a:pt x="10004" y="4801"/>
                  </a:cubicBezTo>
                  <a:cubicBezTo>
                    <a:pt x="10633" y="3870"/>
                    <a:pt x="10074" y="2498"/>
                    <a:pt x="9562" y="1567"/>
                  </a:cubicBezTo>
                  <a:cubicBezTo>
                    <a:pt x="9356" y="1830"/>
                    <a:pt x="9088" y="2048"/>
                    <a:pt x="8772" y="2048"/>
                  </a:cubicBezTo>
                  <a:cubicBezTo>
                    <a:pt x="8697" y="2048"/>
                    <a:pt x="8619" y="2036"/>
                    <a:pt x="8539" y="2009"/>
                  </a:cubicBezTo>
                  <a:cubicBezTo>
                    <a:pt x="7841" y="1753"/>
                    <a:pt x="8027" y="823"/>
                    <a:pt x="7422" y="474"/>
                  </a:cubicBezTo>
                  <a:cubicBezTo>
                    <a:pt x="6782" y="164"/>
                    <a:pt x="6068" y="1"/>
                    <a:pt x="5362" y="1"/>
                  </a:cubicBezTo>
                  <a:close/>
                </a:path>
              </a:pathLst>
            </a:custGeom>
            <a:solidFill>
              <a:srgbClr val="D0E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41"/>
            <p:cNvSpPr/>
            <p:nvPr/>
          </p:nvSpPr>
          <p:spPr>
            <a:xfrm>
              <a:off x="2870425" y="3954950"/>
              <a:ext cx="100050" cy="102650"/>
            </a:xfrm>
            <a:custGeom>
              <a:rect b="b" l="l" r="r" t="t"/>
              <a:pathLst>
                <a:path extrusionOk="0" h="4106" w="4002">
                  <a:moveTo>
                    <a:pt x="908" y="0"/>
                  </a:moveTo>
                  <a:cubicBezTo>
                    <a:pt x="838" y="675"/>
                    <a:pt x="721" y="1350"/>
                    <a:pt x="535" y="2001"/>
                  </a:cubicBezTo>
                  <a:cubicBezTo>
                    <a:pt x="442" y="2327"/>
                    <a:pt x="0" y="2955"/>
                    <a:pt x="0" y="3280"/>
                  </a:cubicBezTo>
                  <a:cubicBezTo>
                    <a:pt x="19" y="3884"/>
                    <a:pt x="1186" y="4105"/>
                    <a:pt x="1911" y="4105"/>
                  </a:cubicBezTo>
                  <a:cubicBezTo>
                    <a:pt x="2080" y="4105"/>
                    <a:pt x="2226" y="4093"/>
                    <a:pt x="2327" y="4071"/>
                  </a:cubicBezTo>
                  <a:cubicBezTo>
                    <a:pt x="2978" y="3862"/>
                    <a:pt x="3560" y="3490"/>
                    <a:pt x="4002" y="2978"/>
                  </a:cubicBezTo>
                  <a:cubicBezTo>
                    <a:pt x="3816" y="2187"/>
                    <a:pt x="3816" y="1350"/>
                    <a:pt x="3978" y="535"/>
                  </a:cubicBezTo>
                  <a:lnTo>
                    <a:pt x="3978" y="535"/>
                  </a:lnTo>
                  <a:cubicBezTo>
                    <a:pt x="3803" y="551"/>
                    <a:pt x="3626" y="559"/>
                    <a:pt x="3450" y="559"/>
                  </a:cubicBezTo>
                  <a:cubicBezTo>
                    <a:pt x="2576" y="559"/>
                    <a:pt x="1701" y="368"/>
                    <a:pt x="908" y="0"/>
                  </a:cubicBezTo>
                  <a:close/>
                </a:path>
              </a:pathLst>
            </a:custGeom>
            <a:solidFill>
              <a:srgbClr val="FFDC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41"/>
            <p:cNvSpPr/>
            <p:nvPr/>
          </p:nvSpPr>
          <p:spPr>
            <a:xfrm>
              <a:off x="2440025" y="2645475"/>
              <a:ext cx="116950" cy="91625"/>
            </a:xfrm>
            <a:custGeom>
              <a:rect b="b" l="l" r="r" t="t"/>
              <a:pathLst>
                <a:path extrusionOk="0" h="3665" w="4678">
                  <a:moveTo>
                    <a:pt x="1029" y="1"/>
                  </a:moveTo>
                  <a:cubicBezTo>
                    <a:pt x="625" y="1"/>
                    <a:pt x="259" y="83"/>
                    <a:pt x="1" y="292"/>
                  </a:cubicBezTo>
                  <a:cubicBezTo>
                    <a:pt x="1792" y="431"/>
                    <a:pt x="3770" y="1152"/>
                    <a:pt x="4049" y="3130"/>
                  </a:cubicBezTo>
                  <a:cubicBezTo>
                    <a:pt x="4049" y="3153"/>
                    <a:pt x="4049" y="3153"/>
                    <a:pt x="4049" y="3153"/>
                  </a:cubicBezTo>
                  <a:lnTo>
                    <a:pt x="4049" y="3176"/>
                  </a:lnTo>
                  <a:cubicBezTo>
                    <a:pt x="4072" y="3339"/>
                    <a:pt x="4072" y="3502"/>
                    <a:pt x="4049" y="3665"/>
                  </a:cubicBezTo>
                  <a:cubicBezTo>
                    <a:pt x="4282" y="3456"/>
                    <a:pt x="4444" y="3176"/>
                    <a:pt x="4514" y="2897"/>
                  </a:cubicBezTo>
                  <a:cubicBezTo>
                    <a:pt x="4677" y="2106"/>
                    <a:pt x="4119" y="1222"/>
                    <a:pt x="3537" y="757"/>
                  </a:cubicBezTo>
                  <a:cubicBezTo>
                    <a:pt x="3113" y="447"/>
                    <a:pt x="1971" y="1"/>
                    <a:pt x="102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41"/>
            <p:cNvSpPr/>
            <p:nvPr/>
          </p:nvSpPr>
          <p:spPr>
            <a:xfrm>
              <a:off x="2424925" y="2050375"/>
              <a:ext cx="471100" cy="920400"/>
            </a:xfrm>
            <a:custGeom>
              <a:rect b="b" l="l" r="r" t="t"/>
              <a:pathLst>
                <a:path extrusionOk="0" h="36816" w="18844">
                  <a:moveTo>
                    <a:pt x="10702" y="1209"/>
                  </a:moveTo>
                  <a:cubicBezTo>
                    <a:pt x="10742" y="1209"/>
                    <a:pt x="10784" y="1228"/>
                    <a:pt x="10818" y="1274"/>
                  </a:cubicBezTo>
                  <a:cubicBezTo>
                    <a:pt x="12051" y="2716"/>
                    <a:pt x="11981" y="5322"/>
                    <a:pt x="11888" y="7090"/>
                  </a:cubicBezTo>
                  <a:lnTo>
                    <a:pt x="11911" y="7090"/>
                  </a:lnTo>
                  <a:cubicBezTo>
                    <a:pt x="11911" y="7206"/>
                    <a:pt x="11818" y="7264"/>
                    <a:pt x="11725" y="7264"/>
                  </a:cubicBezTo>
                  <a:cubicBezTo>
                    <a:pt x="11632" y="7264"/>
                    <a:pt x="11539" y="7206"/>
                    <a:pt x="11539" y="7090"/>
                  </a:cubicBezTo>
                  <a:cubicBezTo>
                    <a:pt x="11632" y="5415"/>
                    <a:pt x="11748" y="2879"/>
                    <a:pt x="10562" y="1530"/>
                  </a:cubicBezTo>
                  <a:cubicBezTo>
                    <a:pt x="10457" y="1389"/>
                    <a:pt x="10576" y="1209"/>
                    <a:pt x="10702" y="1209"/>
                  </a:cubicBezTo>
                  <a:close/>
                  <a:moveTo>
                    <a:pt x="13019" y="3635"/>
                  </a:moveTo>
                  <a:cubicBezTo>
                    <a:pt x="13109" y="3635"/>
                    <a:pt x="13202" y="3693"/>
                    <a:pt x="13214" y="3810"/>
                  </a:cubicBezTo>
                  <a:cubicBezTo>
                    <a:pt x="13261" y="5205"/>
                    <a:pt x="13447" y="6927"/>
                    <a:pt x="12632" y="8137"/>
                  </a:cubicBezTo>
                  <a:cubicBezTo>
                    <a:pt x="12592" y="8191"/>
                    <a:pt x="12535" y="8214"/>
                    <a:pt x="12478" y="8214"/>
                  </a:cubicBezTo>
                  <a:cubicBezTo>
                    <a:pt x="12342" y="8214"/>
                    <a:pt x="12208" y="8082"/>
                    <a:pt x="12307" y="7951"/>
                  </a:cubicBezTo>
                  <a:cubicBezTo>
                    <a:pt x="13074" y="6811"/>
                    <a:pt x="12888" y="5136"/>
                    <a:pt x="12842" y="3810"/>
                  </a:cubicBezTo>
                  <a:cubicBezTo>
                    <a:pt x="12842" y="3693"/>
                    <a:pt x="12929" y="3635"/>
                    <a:pt x="13019" y="3635"/>
                  </a:cubicBezTo>
                  <a:close/>
                  <a:moveTo>
                    <a:pt x="13984" y="8015"/>
                  </a:moveTo>
                  <a:cubicBezTo>
                    <a:pt x="14122" y="8015"/>
                    <a:pt x="14247" y="8197"/>
                    <a:pt x="14121" y="8323"/>
                  </a:cubicBezTo>
                  <a:cubicBezTo>
                    <a:pt x="13633" y="8811"/>
                    <a:pt x="13005" y="9160"/>
                    <a:pt x="12330" y="9300"/>
                  </a:cubicBezTo>
                  <a:cubicBezTo>
                    <a:pt x="12322" y="9301"/>
                    <a:pt x="12315" y="9301"/>
                    <a:pt x="12308" y="9301"/>
                  </a:cubicBezTo>
                  <a:cubicBezTo>
                    <a:pt x="12092" y="9301"/>
                    <a:pt x="12012" y="8973"/>
                    <a:pt x="12237" y="8928"/>
                  </a:cubicBezTo>
                  <a:lnTo>
                    <a:pt x="12237" y="8928"/>
                  </a:lnTo>
                  <a:lnTo>
                    <a:pt x="12237" y="8951"/>
                  </a:lnTo>
                  <a:cubicBezTo>
                    <a:pt x="12865" y="8811"/>
                    <a:pt x="13423" y="8509"/>
                    <a:pt x="13865" y="8067"/>
                  </a:cubicBezTo>
                  <a:cubicBezTo>
                    <a:pt x="13902" y="8030"/>
                    <a:pt x="13944" y="8015"/>
                    <a:pt x="13984" y="8015"/>
                  </a:cubicBezTo>
                  <a:close/>
                  <a:moveTo>
                    <a:pt x="13303" y="10346"/>
                  </a:moveTo>
                  <a:cubicBezTo>
                    <a:pt x="13493" y="10346"/>
                    <a:pt x="13486" y="10673"/>
                    <a:pt x="13261" y="10696"/>
                  </a:cubicBezTo>
                  <a:lnTo>
                    <a:pt x="13284" y="10719"/>
                  </a:lnTo>
                  <a:lnTo>
                    <a:pt x="12376" y="10812"/>
                  </a:lnTo>
                  <a:cubicBezTo>
                    <a:pt x="12369" y="10813"/>
                    <a:pt x="12363" y="10813"/>
                    <a:pt x="12356" y="10813"/>
                  </a:cubicBezTo>
                  <a:cubicBezTo>
                    <a:pt x="12144" y="10813"/>
                    <a:pt x="12151" y="10462"/>
                    <a:pt x="12376" y="10440"/>
                  </a:cubicBezTo>
                  <a:lnTo>
                    <a:pt x="13284" y="10347"/>
                  </a:lnTo>
                  <a:cubicBezTo>
                    <a:pt x="13291" y="10346"/>
                    <a:pt x="13297" y="10346"/>
                    <a:pt x="13303" y="10346"/>
                  </a:cubicBezTo>
                  <a:close/>
                  <a:moveTo>
                    <a:pt x="9662" y="12126"/>
                  </a:moveTo>
                  <a:cubicBezTo>
                    <a:pt x="9788" y="12126"/>
                    <a:pt x="9914" y="12249"/>
                    <a:pt x="9817" y="12394"/>
                  </a:cubicBezTo>
                  <a:cubicBezTo>
                    <a:pt x="9026" y="13580"/>
                    <a:pt x="8003" y="14441"/>
                    <a:pt x="6537" y="14558"/>
                  </a:cubicBezTo>
                  <a:cubicBezTo>
                    <a:pt x="6305" y="14558"/>
                    <a:pt x="6305" y="14209"/>
                    <a:pt x="6537" y="14185"/>
                  </a:cubicBezTo>
                  <a:cubicBezTo>
                    <a:pt x="7887" y="14092"/>
                    <a:pt x="8794" y="13301"/>
                    <a:pt x="9515" y="12208"/>
                  </a:cubicBezTo>
                  <a:cubicBezTo>
                    <a:pt x="9551" y="12151"/>
                    <a:pt x="9606" y="12126"/>
                    <a:pt x="9662" y="12126"/>
                  </a:cubicBezTo>
                  <a:close/>
                  <a:moveTo>
                    <a:pt x="6244" y="15610"/>
                  </a:moveTo>
                  <a:cubicBezTo>
                    <a:pt x="6893" y="15610"/>
                    <a:pt x="7544" y="15697"/>
                    <a:pt x="8166" y="15860"/>
                  </a:cubicBezTo>
                  <a:cubicBezTo>
                    <a:pt x="8377" y="15924"/>
                    <a:pt x="8319" y="16218"/>
                    <a:pt x="8132" y="16218"/>
                  </a:cubicBezTo>
                  <a:cubicBezTo>
                    <a:pt x="8113" y="16218"/>
                    <a:pt x="8094" y="16216"/>
                    <a:pt x="8073" y="16209"/>
                  </a:cubicBezTo>
                  <a:cubicBezTo>
                    <a:pt x="7483" y="16047"/>
                    <a:pt x="6885" y="15969"/>
                    <a:pt x="6282" y="15969"/>
                  </a:cubicBezTo>
                  <a:cubicBezTo>
                    <a:pt x="5934" y="15969"/>
                    <a:pt x="5584" y="15995"/>
                    <a:pt x="5234" y="16046"/>
                  </a:cubicBezTo>
                  <a:cubicBezTo>
                    <a:pt x="5227" y="16047"/>
                    <a:pt x="5220" y="16048"/>
                    <a:pt x="5213" y="16048"/>
                  </a:cubicBezTo>
                  <a:cubicBezTo>
                    <a:pt x="5018" y="16048"/>
                    <a:pt x="4917" y="15742"/>
                    <a:pt x="5141" y="15697"/>
                  </a:cubicBezTo>
                  <a:cubicBezTo>
                    <a:pt x="5505" y="15638"/>
                    <a:pt x="5874" y="15610"/>
                    <a:pt x="6244" y="15610"/>
                  </a:cubicBezTo>
                  <a:close/>
                  <a:moveTo>
                    <a:pt x="4605" y="17154"/>
                  </a:moveTo>
                  <a:cubicBezTo>
                    <a:pt x="5414" y="17154"/>
                    <a:pt x="6203" y="17297"/>
                    <a:pt x="6956" y="17582"/>
                  </a:cubicBezTo>
                  <a:cubicBezTo>
                    <a:pt x="7168" y="17645"/>
                    <a:pt x="7110" y="17940"/>
                    <a:pt x="6940" y="17940"/>
                  </a:cubicBezTo>
                  <a:cubicBezTo>
                    <a:pt x="6923" y="17940"/>
                    <a:pt x="6905" y="17937"/>
                    <a:pt x="6886" y="17931"/>
                  </a:cubicBezTo>
                  <a:lnTo>
                    <a:pt x="6886" y="17907"/>
                  </a:lnTo>
                  <a:cubicBezTo>
                    <a:pt x="6167" y="17648"/>
                    <a:pt x="5397" y="17525"/>
                    <a:pt x="4634" y="17525"/>
                  </a:cubicBezTo>
                  <a:cubicBezTo>
                    <a:pt x="4508" y="17525"/>
                    <a:pt x="4382" y="17529"/>
                    <a:pt x="4257" y="17535"/>
                  </a:cubicBezTo>
                  <a:cubicBezTo>
                    <a:pt x="4025" y="17535"/>
                    <a:pt x="4025" y="17186"/>
                    <a:pt x="4257" y="17163"/>
                  </a:cubicBezTo>
                  <a:cubicBezTo>
                    <a:pt x="4374" y="17157"/>
                    <a:pt x="4490" y="17154"/>
                    <a:pt x="4605" y="17154"/>
                  </a:cubicBezTo>
                  <a:close/>
                  <a:moveTo>
                    <a:pt x="15147" y="15715"/>
                  </a:moveTo>
                  <a:cubicBezTo>
                    <a:pt x="15284" y="15715"/>
                    <a:pt x="15405" y="15897"/>
                    <a:pt x="15261" y="16023"/>
                  </a:cubicBezTo>
                  <a:cubicBezTo>
                    <a:pt x="14331" y="16907"/>
                    <a:pt x="13307" y="17675"/>
                    <a:pt x="12214" y="18350"/>
                  </a:cubicBezTo>
                  <a:cubicBezTo>
                    <a:pt x="12183" y="18367"/>
                    <a:pt x="12153" y="18374"/>
                    <a:pt x="12125" y="18374"/>
                  </a:cubicBezTo>
                  <a:cubicBezTo>
                    <a:pt x="11964" y="18374"/>
                    <a:pt x="11869" y="18123"/>
                    <a:pt x="12028" y="18024"/>
                  </a:cubicBezTo>
                  <a:lnTo>
                    <a:pt x="12028" y="18024"/>
                  </a:lnTo>
                  <a:lnTo>
                    <a:pt x="12028" y="18047"/>
                  </a:lnTo>
                  <a:cubicBezTo>
                    <a:pt x="13121" y="17396"/>
                    <a:pt x="14121" y="16628"/>
                    <a:pt x="15029" y="15767"/>
                  </a:cubicBezTo>
                  <a:cubicBezTo>
                    <a:pt x="15065" y="15731"/>
                    <a:pt x="15107" y="15715"/>
                    <a:pt x="15147" y="15715"/>
                  </a:cubicBezTo>
                  <a:close/>
                  <a:moveTo>
                    <a:pt x="6514" y="21460"/>
                  </a:moveTo>
                  <a:cubicBezTo>
                    <a:pt x="6567" y="21460"/>
                    <a:pt x="6620" y="21482"/>
                    <a:pt x="6654" y="21537"/>
                  </a:cubicBezTo>
                  <a:lnTo>
                    <a:pt x="6840" y="21816"/>
                  </a:lnTo>
                  <a:cubicBezTo>
                    <a:pt x="6938" y="21947"/>
                    <a:pt x="6804" y="22079"/>
                    <a:pt x="6676" y="22079"/>
                  </a:cubicBezTo>
                  <a:cubicBezTo>
                    <a:pt x="6623" y="22079"/>
                    <a:pt x="6571" y="22056"/>
                    <a:pt x="6537" y="22002"/>
                  </a:cubicBezTo>
                  <a:lnTo>
                    <a:pt x="6537" y="21979"/>
                  </a:lnTo>
                  <a:lnTo>
                    <a:pt x="6351" y="21723"/>
                  </a:lnTo>
                  <a:cubicBezTo>
                    <a:pt x="6252" y="21591"/>
                    <a:pt x="6386" y="21460"/>
                    <a:pt x="6514" y="21460"/>
                  </a:cubicBezTo>
                  <a:close/>
                  <a:moveTo>
                    <a:pt x="15386" y="18632"/>
                  </a:moveTo>
                  <a:cubicBezTo>
                    <a:pt x="15537" y="18632"/>
                    <a:pt x="15663" y="18803"/>
                    <a:pt x="15517" y="18931"/>
                  </a:cubicBezTo>
                  <a:lnTo>
                    <a:pt x="11818" y="22118"/>
                  </a:lnTo>
                  <a:cubicBezTo>
                    <a:pt x="11783" y="22148"/>
                    <a:pt x="11744" y="22161"/>
                    <a:pt x="11705" y="22161"/>
                  </a:cubicBezTo>
                  <a:cubicBezTo>
                    <a:pt x="11565" y="22161"/>
                    <a:pt x="11434" y="21990"/>
                    <a:pt x="11562" y="21862"/>
                  </a:cubicBezTo>
                  <a:lnTo>
                    <a:pt x="11562" y="21862"/>
                  </a:lnTo>
                  <a:lnTo>
                    <a:pt x="11586" y="21886"/>
                  </a:lnTo>
                  <a:lnTo>
                    <a:pt x="15261" y="18675"/>
                  </a:lnTo>
                  <a:cubicBezTo>
                    <a:pt x="15301" y="18645"/>
                    <a:pt x="15344" y="18632"/>
                    <a:pt x="15386" y="18632"/>
                  </a:cubicBezTo>
                  <a:close/>
                  <a:moveTo>
                    <a:pt x="5322" y="21989"/>
                  </a:moveTo>
                  <a:cubicBezTo>
                    <a:pt x="5354" y="21989"/>
                    <a:pt x="5387" y="22000"/>
                    <a:pt x="5421" y="22025"/>
                  </a:cubicBezTo>
                  <a:cubicBezTo>
                    <a:pt x="5746" y="22235"/>
                    <a:pt x="5979" y="22560"/>
                    <a:pt x="6119" y="22956"/>
                  </a:cubicBezTo>
                  <a:cubicBezTo>
                    <a:pt x="6162" y="23087"/>
                    <a:pt x="6042" y="23172"/>
                    <a:pt x="5929" y="23172"/>
                  </a:cubicBezTo>
                  <a:cubicBezTo>
                    <a:pt x="5861" y="23172"/>
                    <a:pt x="5796" y="23142"/>
                    <a:pt x="5770" y="23072"/>
                  </a:cubicBezTo>
                  <a:lnTo>
                    <a:pt x="5770" y="23049"/>
                  </a:lnTo>
                  <a:cubicBezTo>
                    <a:pt x="5677" y="22746"/>
                    <a:pt x="5490" y="22490"/>
                    <a:pt x="5234" y="22328"/>
                  </a:cubicBezTo>
                  <a:cubicBezTo>
                    <a:pt x="5082" y="22213"/>
                    <a:pt x="5180" y="21989"/>
                    <a:pt x="5322" y="21989"/>
                  </a:cubicBezTo>
                  <a:close/>
                  <a:moveTo>
                    <a:pt x="3883" y="22357"/>
                  </a:moveTo>
                  <a:cubicBezTo>
                    <a:pt x="3907" y="22357"/>
                    <a:pt x="3931" y="22362"/>
                    <a:pt x="3955" y="22374"/>
                  </a:cubicBezTo>
                  <a:cubicBezTo>
                    <a:pt x="4653" y="22746"/>
                    <a:pt x="5188" y="23374"/>
                    <a:pt x="5467" y="24119"/>
                  </a:cubicBezTo>
                  <a:cubicBezTo>
                    <a:pt x="5524" y="24262"/>
                    <a:pt x="5415" y="24352"/>
                    <a:pt x="5300" y="24352"/>
                  </a:cubicBezTo>
                  <a:cubicBezTo>
                    <a:pt x="5228" y="24352"/>
                    <a:pt x="5154" y="24316"/>
                    <a:pt x="5118" y="24235"/>
                  </a:cubicBezTo>
                  <a:cubicBezTo>
                    <a:pt x="4886" y="23561"/>
                    <a:pt x="4397" y="23026"/>
                    <a:pt x="3792" y="22700"/>
                  </a:cubicBezTo>
                  <a:cubicBezTo>
                    <a:pt x="3610" y="22599"/>
                    <a:pt x="3727" y="22357"/>
                    <a:pt x="3883" y="22357"/>
                  </a:cubicBezTo>
                  <a:close/>
                  <a:moveTo>
                    <a:pt x="14723" y="21889"/>
                  </a:moveTo>
                  <a:cubicBezTo>
                    <a:pt x="14863" y="21889"/>
                    <a:pt x="14988" y="22055"/>
                    <a:pt x="14842" y="22165"/>
                  </a:cubicBezTo>
                  <a:cubicBezTo>
                    <a:pt x="13749" y="23026"/>
                    <a:pt x="12609" y="23793"/>
                    <a:pt x="11423" y="24491"/>
                  </a:cubicBezTo>
                  <a:cubicBezTo>
                    <a:pt x="11389" y="24516"/>
                    <a:pt x="11354" y="24527"/>
                    <a:pt x="11322" y="24527"/>
                  </a:cubicBezTo>
                  <a:cubicBezTo>
                    <a:pt x="11174" y="24527"/>
                    <a:pt x="11065" y="24307"/>
                    <a:pt x="11237" y="24212"/>
                  </a:cubicBezTo>
                  <a:cubicBezTo>
                    <a:pt x="12400" y="23514"/>
                    <a:pt x="13516" y="22746"/>
                    <a:pt x="14610" y="21932"/>
                  </a:cubicBezTo>
                  <a:cubicBezTo>
                    <a:pt x="14645" y="21902"/>
                    <a:pt x="14685" y="21889"/>
                    <a:pt x="14723" y="21889"/>
                  </a:cubicBezTo>
                  <a:close/>
                  <a:moveTo>
                    <a:pt x="13273" y="26320"/>
                  </a:moveTo>
                  <a:cubicBezTo>
                    <a:pt x="13461" y="26320"/>
                    <a:pt x="13519" y="26614"/>
                    <a:pt x="13307" y="26678"/>
                  </a:cubicBezTo>
                  <a:cubicBezTo>
                    <a:pt x="12659" y="26861"/>
                    <a:pt x="11991" y="26955"/>
                    <a:pt x="11321" y="26955"/>
                  </a:cubicBezTo>
                  <a:cubicBezTo>
                    <a:pt x="10717" y="26955"/>
                    <a:pt x="10111" y="26879"/>
                    <a:pt x="9515" y="26724"/>
                  </a:cubicBezTo>
                  <a:cubicBezTo>
                    <a:pt x="9342" y="26638"/>
                    <a:pt x="9390" y="26371"/>
                    <a:pt x="9566" y="26371"/>
                  </a:cubicBezTo>
                  <a:cubicBezTo>
                    <a:pt x="9579" y="26371"/>
                    <a:pt x="9593" y="26372"/>
                    <a:pt x="9608" y="26376"/>
                  </a:cubicBezTo>
                  <a:cubicBezTo>
                    <a:pt x="10171" y="26530"/>
                    <a:pt x="10749" y="26606"/>
                    <a:pt x="11326" y="26606"/>
                  </a:cubicBezTo>
                  <a:cubicBezTo>
                    <a:pt x="11965" y="26606"/>
                    <a:pt x="12602" y="26512"/>
                    <a:pt x="13214" y="26329"/>
                  </a:cubicBezTo>
                  <a:cubicBezTo>
                    <a:pt x="13235" y="26323"/>
                    <a:pt x="13255" y="26320"/>
                    <a:pt x="13273" y="26320"/>
                  </a:cubicBezTo>
                  <a:close/>
                  <a:moveTo>
                    <a:pt x="9040" y="27347"/>
                  </a:moveTo>
                  <a:cubicBezTo>
                    <a:pt x="9168" y="27347"/>
                    <a:pt x="9297" y="27529"/>
                    <a:pt x="9189" y="27655"/>
                  </a:cubicBezTo>
                  <a:cubicBezTo>
                    <a:pt x="8957" y="27934"/>
                    <a:pt x="9073" y="28330"/>
                    <a:pt x="9399" y="28469"/>
                  </a:cubicBezTo>
                  <a:cubicBezTo>
                    <a:pt x="9579" y="28559"/>
                    <a:pt x="9773" y="28594"/>
                    <a:pt x="9982" y="28594"/>
                  </a:cubicBezTo>
                  <a:cubicBezTo>
                    <a:pt x="10042" y="28594"/>
                    <a:pt x="10104" y="28591"/>
                    <a:pt x="10166" y="28586"/>
                  </a:cubicBezTo>
                  <a:cubicBezTo>
                    <a:pt x="10585" y="28516"/>
                    <a:pt x="11027" y="28469"/>
                    <a:pt x="11469" y="28469"/>
                  </a:cubicBezTo>
                  <a:cubicBezTo>
                    <a:pt x="11694" y="28492"/>
                    <a:pt x="11702" y="28819"/>
                    <a:pt x="11491" y="28819"/>
                  </a:cubicBezTo>
                  <a:cubicBezTo>
                    <a:pt x="11484" y="28819"/>
                    <a:pt x="11477" y="28819"/>
                    <a:pt x="11469" y="28818"/>
                  </a:cubicBezTo>
                  <a:cubicBezTo>
                    <a:pt x="11413" y="28813"/>
                    <a:pt x="11357" y="28811"/>
                    <a:pt x="11299" y="28811"/>
                  </a:cubicBezTo>
                  <a:cubicBezTo>
                    <a:pt x="10856" y="28811"/>
                    <a:pt x="10370" y="28945"/>
                    <a:pt x="9917" y="28945"/>
                  </a:cubicBezTo>
                  <a:cubicBezTo>
                    <a:pt x="9623" y="28945"/>
                    <a:pt x="9343" y="28889"/>
                    <a:pt x="9096" y="28702"/>
                  </a:cubicBezTo>
                  <a:cubicBezTo>
                    <a:pt x="8654" y="28399"/>
                    <a:pt x="8584" y="27795"/>
                    <a:pt x="8910" y="27399"/>
                  </a:cubicBezTo>
                  <a:lnTo>
                    <a:pt x="8933" y="27399"/>
                  </a:lnTo>
                  <a:cubicBezTo>
                    <a:pt x="8965" y="27362"/>
                    <a:pt x="9002" y="27347"/>
                    <a:pt x="9040" y="27347"/>
                  </a:cubicBezTo>
                  <a:close/>
                  <a:moveTo>
                    <a:pt x="10967" y="33290"/>
                  </a:moveTo>
                  <a:cubicBezTo>
                    <a:pt x="11096" y="33290"/>
                    <a:pt x="11202" y="33470"/>
                    <a:pt x="11097" y="33611"/>
                  </a:cubicBezTo>
                  <a:cubicBezTo>
                    <a:pt x="10254" y="34577"/>
                    <a:pt x="9132" y="35410"/>
                    <a:pt x="7903" y="35410"/>
                  </a:cubicBezTo>
                  <a:cubicBezTo>
                    <a:pt x="7503" y="35410"/>
                    <a:pt x="7093" y="35322"/>
                    <a:pt x="6677" y="35123"/>
                  </a:cubicBezTo>
                  <a:cubicBezTo>
                    <a:pt x="6495" y="35021"/>
                    <a:pt x="6612" y="34779"/>
                    <a:pt x="6783" y="34779"/>
                  </a:cubicBezTo>
                  <a:cubicBezTo>
                    <a:pt x="6809" y="34779"/>
                    <a:pt x="6836" y="34785"/>
                    <a:pt x="6863" y="34797"/>
                  </a:cubicBezTo>
                  <a:cubicBezTo>
                    <a:pt x="7230" y="34978"/>
                    <a:pt x="7590" y="35057"/>
                    <a:pt x="7938" y="35057"/>
                  </a:cubicBezTo>
                  <a:cubicBezTo>
                    <a:pt x="9067" y="35057"/>
                    <a:pt x="10076" y="34226"/>
                    <a:pt x="10841" y="33355"/>
                  </a:cubicBezTo>
                  <a:cubicBezTo>
                    <a:pt x="10881" y="33309"/>
                    <a:pt x="10925" y="33290"/>
                    <a:pt x="10967" y="33290"/>
                  </a:cubicBezTo>
                  <a:close/>
                  <a:moveTo>
                    <a:pt x="11608" y="1"/>
                  </a:moveTo>
                  <a:cubicBezTo>
                    <a:pt x="10840" y="1"/>
                    <a:pt x="10055" y="90"/>
                    <a:pt x="9399" y="436"/>
                  </a:cubicBezTo>
                  <a:cubicBezTo>
                    <a:pt x="8119" y="1088"/>
                    <a:pt x="7328" y="2577"/>
                    <a:pt x="6863" y="3879"/>
                  </a:cubicBezTo>
                  <a:cubicBezTo>
                    <a:pt x="6863" y="3879"/>
                    <a:pt x="6863" y="3879"/>
                    <a:pt x="6863" y="3903"/>
                  </a:cubicBezTo>
                  <a:cubicBezTo>
                    <a:pt x="5979" y="5950"/>
                    <a:pt x="5351" y="8067"/>
                    <a:pt x="4955" y="10230"/>
                  </a:cubicBezTo>
                  <a:cubicBezTo>
                    <a:pt x="4676" y="11766"/>
                    <a:pt x="4816" y="13534"/>
                    <a:pt x="4164" y="15000"/>
                  </a:cubicBezTo>
                  <a:cubicBezTo>
                    <a:pt x="3839" y="15697"/>
                    <a:pt x="3280" y="16209"/>
                    <a:pt x="2792" y="16814"/>
                  </a:cubicBezTo>
                  <a:cubicBezTo>
                    <a:pt x="2140" y="17675"/>
                    <a:pt x="1629" y="18652"/>
                    <a:pt x="1280" y="19676"/>
                  </a:cubicBezTo>
                  <a:cubicBezTo>
                    <a:pt x="931" y="20490"/>
                    <a:pt x="628" y="21327"/>
                    <a:pt x="396" y="22188"/>
                  </a:cubicBezTo>
                  <a:cubicBezTo>
                    <a:pt x="279" y="22607"/>
                    <a:pt x="0" y="23468"/>
                    <a:pt x="233" y="23956"/>
                  </a:cubicBezTo>
                  <a:cubicBezTo>
                    <a:pt x="571" y="23574"/>
                    <a:pt x="1108" y="23425"/>
                    <a:pt x="1694" y="23425"/>
                  </a:cubicBezTo>
                  <a:cubicBezTo>
                    <a:pt x="2679" y="23425"/>
                    <a:pt x="3805" y="23844"/>
                    <a:pt x="4374" y="24282"/>
                  </a:cubicBezTo>
                  <a:cubicBezTo>
                    <a:pt x="5048" y="24817"/>
                    <a:pt x="5467" y="25608"/>
                    <a:pt x="5514" y="26492"/>
                  </a:cubicBezTo>
                  <a:cubicBezTo>
                    <a:pt x="5514" y="27073"/>
                    <a:pt x="5141" y="27562"/>
                    <a:pt x="4723" y="27934"/>
                  </a:cubicBezTo>
                  <a:cubicBezTo>
                    <a:pt x="5956" y="27655"/>
                    <a:pt x="6561" y="25259"/>
                    <a:pt x="6956" y="24328"/>
                  </a:cubicBezTo>
                  <a:cubicBezTo>
                    <a:pt x="7631" y="22677"/>
                    <a:pt x="9003" y="21211"/>
                    <a:pt x="9259" y="19420"/>
                  </a:cubicBezTo>
                  <a:cubicBezTo>
                    <a:pt x="9422" y="18256"/>
                    <a:pt x="9166" y="17047"/>
                    <a:pt x="9259" y="15860"/>
                  </a:cubicBezTo>
                  <a:cubicBezTo>
                    <a:pt x="9329" y="15116"/>
                    <a:pt x="9538" y="14371"/>
                    <a:pt x="9841" y="13673"/>
                  </a:cubicBezTo>
                  <a:cubicBezTo>
                    <a:pt x="10608" y="11882"/>
                    <a:pt x="11888" y="10137"/>
                    <a:pt x="11586" y="8113"/>
                  </a:cubicBezTo>
                  <a:cubicBezTo>
                    <a:pt x="11572" y="7975"/>
                    <a:pt x="11690" y="7886"/>
                    <a:pt x="11793" y="7886"/>
                  </a:cubicBezTo>
                  <a:cubicBezTo>
                    <a:pt x="11863" y="7886"/>
                    <a:pt x="11925" y="7926"/>
                    <a:pt x="11934" y="8020"/>
                  </a:cubicBezTo>
                  <a:cubicBezTo>
                    <a:pt x="12214" y="9998"/>
                    <a:pt x="11144" y="11626"/>
                    <a:pt x="10376" y="13348"/>
                  </a:cubicBezTo>
                  <a:cubicBezTo>
                    <a:pt x="9794" y="14558"/>
                    <a:pt x="9538" y="15860"/>
                    <a:pt x="9608" y="17186"/>
                  </a:cubicBezTo>
                  <a:cubicBezTo>
                    <a:pt x="9631" y="18326"/>
                    <a:pt x="9748" y="19466"/>
                    <a:pt x="9306" y="20560"/>
                  </a:cubicBezTo>
                  <a:cubicBezTo>
                    <a:pt x="9189" y="20839"/>
                    <a:pt x="9050" y="21095"/>
                    <a:pt x="8910" y="21374"/>
                  </a:cubicBezTo>
                  <a:cubicBezTo>
                    <a:pt x="8910" y="21397"/>
                    <a:pt x="8910" y="21420"/>
                    <a:pt x="8910" y="21444"/>
                  </a:cubicBezTo>
                  <a:cubicBezTo>
                    <a:pt x="8538" y="23584"/>
                    <a:pt x="8142" y="25747"/>
                    <a:pt x="7212" y="27702"/>
                  </a:cubicBezTo>
                  <a:cubicBezTo>
                    <a:pt x="6747" y="28679"/>
                    <a:pt x="6165" y="29586"/>
                    <a:pt x="5467" y="30400"/>
                  </a:cubicBezTo>
                  <a:cubicBezTo>
                    <a:pt x="5173" y="30773"/>
                    <a:pt x="4730" y="30980"/>
                    <a:pt x="4263" y="30980"/>
                  </a:cubicBezTo>
                  <a:cubicBezTo>
                    <a:pt x="4176" y="30980"/>
                    <a:pt x="4089" y="30973"/>
                    <a:pt x="4002" y="30958"/>
                  </a:cubicBezTo>
                  <a:lnTo>
                    <a:pt x="4002" y="31214"/>
                  </a:lnTo>
                  <a:cubicBezTo>
                    <a:pt x="4048" y="31866"/>
                    <a:pt x="4304" y="32517"/>
                    <a:pt x="4769" y="33006"/>
                  </a:cubicBezTo>
                  <a:cubicBezTo>
                    <a:pt x="5025" y="33285"/>
                    <a:pt x="5467" y="33564"/>
                    <a:pt x="5630" y="33913"/>
                  </a:cubicBezTo>
                  <a:cubicBezTo>
                    <a:pt x="5854" y="34379"/>
                    <a:pt x="5450" y="34666"/>
                    <a:pt x="5030" y="34666"/>
                  </a:cubicBezTo>
                  <a:cubicBezTo>
                    <a:pt x="4925" y="34666"/>
                    <a:pt x="4820" y="34648"/>
                    <a:pt x="4723" y="34611"/>
                  </a:cubicBezTo>
                  <a:cubicBezTo>
                    <a:pt x="4281" y="34448"/>
                    <a:pt x="3932" y="34146"/>
                    <a:pt x="3676" y="33773"/>
                  </a:cubicBezTo>
                  <a:lnTo>
                    <a:pt x="3676" y="33773"/>
                  </a:lnTo>
                  <a:cubicBezTo>
                    <a:pt x="4002" y="35099"/>
                    <a:pt x="5025" y="36170"/>
                    <a:pt x="6351" y="36565"/>
                  </a:cubicBezTo>
                  <a:cubicBezTo>
                    <a:pt x="6880" y="36734"/>
                    <a:pt x="7424" y="36815"/>
                    <a:pt x="7970" y="36815"/>
                  </a:cubicBezTo>
                  <a:cubicBezTo>
                    <a:pt x="8553" y="36815"/>
                    <a:pt x="9136" y="36722"/>
                    <a:pt x="9701" y="36542"/>
                  </a:cubicBezTo>
                  <a:cubicBezTo>
                    <a:pt x="10911" y="36123"/>
                    <a:pt x="11586" y="34750"/>
                    <a:pt x="12190" y="33727"/>
                  </a:cubicBezTo>
                  <a:cubicBezTo>
                    <a:pt x="13074" y="32238"/>
                    <a:pt x="13889" y="30703"/>
                    <a:pt x="14749" y="29190"/>
                  </a:cubicBezTo>
                  <a:lnTo>
                    <a:pt x="15447" y="28004"/>
                  </a:lnTo>
                  <a:cubicBezTo>
                    <a:pt x="15447" y="27981"/>
                    <a:pt x="15447" y="27957"/>
                    <a:pt x="15471" y="27934"/>
                  </a:cubicBezTo>
                  <a:cubicBezTo>
                    <a:pt x="16331" y="26469"/>
                    <a:pt x="17169" y="24980"/>
                    <a:pt x="17890" y="23444"/>
                  </a:cubicBezTo>
                  <a:cubicBezTo>
                    <a:pt x="18030" y="23142"/>
                    <a:pt x="18146" y="22839"/>
                    <a:pt x="18262" y="22537"/>
                  </a:cubicBezTo>
                  <a:cubicBezTo>
                    <a:pt x="18239" y="22514"/>
                    <a:pt x="18239" y="22490"/>
                    <a:pt x="18262" y="22490"/>
                  </a:cubicBezTo>
                  <a:cubicBezTo>
                    <a:pt x="18844" y="19140"/>
                    <a:pt x="18634" y="15488"/>
                    <a:pt x="16611" y="12650"/>
                  </a:cubicBezTo>
                  <a:cubicBezTo>
                    <a:pt x="16564" y="12580"/>
                    <a:pt x="16564" y="12487"/>
                    <a:pt x="16634" y="12441"/>
                  </a:cubicBezTo>
                  <a:cubicBezTo>
                    <a:pt x="17122" y="11999"/>
                    <a:pt x="17541" y="11463"/>
                    <a:pt x="17844" y="10882"/>
                  </a:cubicBezTo>
                  <a:cubicBezTo>
                    <a:pt x="16611" y="10184"/>
                    <a:pt x="15843" y="9579"/>
                    <a:pt x="15913" y="8044"/>
                  </a:cubicBezTo>
                  <a:cubicBezTo>
                    <a:pt x="15982" y="6625"/>
                    <a:pt x="16122" y="5205"/>
                    <a:pt x="16378" y="3786"/>
                  </a:cubicBezTo>
                  <a:cubicBezTo>
                    <a:pt x="16541" y="2763"/>
                    <a:pt x="16797" y="1669"/>
                    <a:pt x="17308" y="832"/>
                  </a:cubicBezTo>
                  <a:cubicBezTo>
                    <a:pt x="15633" y="390"/>
                    <a:pt x="13935" y="111"/>
                    <a:pt x="12237" y="18"/>
                  </a:cubicBezTo>
                  <a:cubicBezTo>
                    <a:pt x="12031" y="8"/>
                    <a:pt x="11820" y="1"/>
                    <a:pt x="11608" y="1"/>
                  </a:cubicBezTo>
                  <a:close/>
                </a:path>
              </a:pathLst>
            </a:custGeom>
            <a:solidFill>
              <a:srgbClr val="D0E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41"/>
            <p:cNvSpPr/>
            <p:nvPr/>
          </p:nvSpPr>
          <p:spPr>
            <a:xfrm>
              <a:off x="3092600" y="1931725"/>
              <a:ext cx="11625" cy="10250"/>
            </a:xfrm>
            <a:custGeom>
              <a:rect b="b" l="l" r="r" t="t"/>
              <a:pathLst>
                <a:path extrusionOk="0" h="410" w="465">
                  <a:moveTo>
                    <a:pt x="209" y="0"/>
                  </a:moveTo>
                  <a:cubicBezTo>
                    <a:pt x="140" y="0"/>
                    <a:pt x="70" y="6"/>
                    <a:pt x="0" y="18"/>
                  </a:cubicBezTo>
                  <a:cubicBezTo>
                    <a:pt x="23" y="111"/>
                    <a:pt x="47" y="204"/>
                    <a:pt x="70" y="297"/>
                  </a:cubicBezTo>
                  <a:cubicBezTo>
                    <a:pt x="110" y="377"/>
                    <a:pt x="171" y="410"/>
                    <a:pt x="232" y="410"/>
                  </a:cubicBezTo>
                  <a:cubicBezTo>
                    <a:pt x="350" y="410"/>
                    <a:pt x="465" y="287"/>
                    <a:pt x="419" y="134"/>
                  </a:cubicBezTo>
                  <a:cubicBezTo>
                    <a:pt x="419" y="88"/>
                    <a:pt x="419" y="41"/>
                    <a:pt x="419" y="18"/>
                  </a:cubicBezTo>
                  <a:cubicBezTo>
                    <a:pt x="349" y="6"/>
                    <a:pt x="279" y="0"/>
                    <a:pt x="20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41"/>
            <p:cNvSpPr/>
            <p:nvPr/>
          </p:nvSpPr>
          <p:spPr>
            <a:xfrm>
              <a:off x="2929150" y="2164225"/>
              <a:ext cx="133800" cy="638025"/>
            </a:xfrm>
            <a:custGeom>
              <a:rect b="b" l="l" r="r" t="t"/>
              <a:pathLst>
                <a:path extrusionOk="0" h="25521" w="5352">
                  <a:moveTo>
                    <a:pt x="3005" y="1733"/>
                  </a:moveTo>
                  <a:cubicBezTo>
                    <a:pt x="3125" y="1733"/>
                    <a:pt x="3245" y="1856"/>
                    <a:pt x="3165" y="2001"/>
                  </a:cubicBezTo>
                  <a:cubicBezTo>
                    <a:pt x="3072" y="2210"/>
                    <a:pt x="3095" y="2466"/>
                    <a:pt x="3235" y="2629"/>
                  </a:cubicBezTo>
                  <a:cubicBezTo>
                    <a:pt x="3333" y="2761"/>
                    <a:pt x="3211" y="2892"/>
                    <a:pt x="3081" y="2892"/>
                  </a:cubicBezTo>
                  <a:cubicBezTo>
                    <a:pt x="3028" y="2892"/>
                    <a:pt x="2973" y="2870"/>
                    <a:pt x="2932" y="2815"/>
                  </a:cubicBezTo>
                  <a:cubicBezTo>
                    <a:pt x="2723" y="2536"/>
                    <a:pt x="2699" y="2140"/>
                    <a:pt x="2862" y="1815"/>
                  </a:cubicBezTo>
                  <a:cubicBezTo>
                    <a:pt x="2898" y="1757"/>
                    <a:pt x="2952" y="1733"/>
                    <a:pt x="3005" y="1733"/>
                  </a:cubicBezTo>
                  <a:close/>
                  <a:moveTo>
                    <a:pt x="2794" y="6240"/>
                  </a:moveTo>
                  <a:cubicBezTo>
                    <a:pt x="2918" y="6240"/>
                    <a:pt x="3037" y="6415"/>
                    <a:pt x="2932" y="6537"/>
                  </a:cubicBezTo>
                  <a:cubicBezTo>
                    <a:pt x="2769" y="6747"/>
                    <a:pt x="2746" y="7026"/>
                    <a:pt x="2862" y="7258"/>
                  </a:cubicBezTo>
                  <a:cubicBezTo>
                    <a:pt x="2943" y="7403"/>
                    <a:pt x="2823" y="7526"/>
                    <a:pt x="2703" y="7526"/>
                  </a:cubicBezTo>
                  <a:cubicBezTo>
                    <a:pt x="2649" y="7526"/>
                    <a:pt x="2596" y="7502"/>
                    <a:pt x="2560" y="7445"/>
                  </a:cubicBezTo>
                  <a:cubicBezTo>
                    <a:pt x="2351" y="7072"/>
                    <a:pt x="2397" y="6607"/>
                    <a:pt x="2676" y="6305"/>
                  </a:cubicBezTo>
                  <a:cubicBezTo>
                    <a:pt x="2711" y="6258"/>
                    <a:pt x="2752" y="6240"/>
                    <a:pt x="2794" y="6240"/>
                  </a:cubicBezTo>
                  <a:close/>
                  <a:moveTo>
                    <a:pt x="2571" y="12179"/>
                  </a:moveTo>
                  <a:cubicBezTo>
                    <a:pt x="2685" y="12179"/>
                    <a:pt x="2810" y="12301"/>
                    <a:pt x="2746" y="12446"/>
                  </a:cubicBezTo>
                  <a:cubicBezTo>
                    <a:pt x="2630" y="12702"/>
                    <a:pt x="2676" y="13005"/>
                    <a:pt x="2886" y="13191"/>
                  </a:cubicBezTo>
                  <a:cubicBezTo>
                    <a:pt x="3029" y="13298"/>
                    <a:pt x="2909" y="13476"/>
                    <a:pt x="2772" y="13476"/>
                  </a:cubicBezTo>
                  <a:cubicBezTo>
                    <a:pt x="2732" y="13476"/>
                    <a:pt x="2690" y="13460"/>
                    <a:pt x="2653" y="13423"/>
                  </a:cubicBezTo>
                  <a:cubicBezTo>
                    <a:pt x="2327" y="13121"/>
                    <a:pt x="2234" y="12656"/>
                    <a:pt x="2444" y="12260"/>
                  </a:cubicBezTo>
                  <a:cubicBezTo>
                    <a:pt x="2472" y="12203"/>
                    <a:pt x="2521" y="12179"/>
                    <a:pt x="2571" y="12179"/>
                  </a:cubicBezTo>
                  <a:close/>
                  <a:moveTo>
                    <a:pt x="2504" y="17476"/>
                  </a:moveTo>
                  <a:cubicBezTo>
                    <a:pt x="2638" y="17476"/>
                    <a:pt x="2752" y="17651"/>
                    <a:pt x="2630" y="17774"/>
                  </a:cubicBezTo>
                  <a:cubicBezTo>
                    <a:pt x="2467" y="17960"/>
                    <a:pt x="2374" y="18216"/>
                    <a:pt x="2420" y="18472"/>
                  </a:cubicBezTo>
                  <a:cubicBezTo>
                    <a:pt x="2434" y="18595"/>
                    <a:pt x="2327" y="18678"/>
                    <a:pt x="2227" y="18678"/>
                  </a:cubicBezTo>
                  <a:cubicBezTo>
                    <a:pt x="2157" y="18678"/>
                    <a:pt x="2091" y="18637"/>
                    <a:pt x="2071" y="18541"/>
                  </a:cubicBezTo>
                  <a:lnTo>
                    <a:pt x="2071" y="18565"/>
                  </a:lnTo>
                  <a:cubicBezTo>
                    <a:pt x="2002" y="18192"/>
                    <a:pt x="2118" y="17797"/>
                    <a:pt x="2374" y="17541"/>
                  </a:cubicBezTo>
                  <a:cubicBezTo>
                    <a:pt x="2414" y="17495"/>
                    <a:pt x="2460" y="17476"/>
                    <a:pt x="2504" y="17476"/>
                  </a:cubicBezTo>
                  <a:close/>
                  <a:moveTo>
                    <a:pt x="1259" y="22502"/>
                  </a:moveTo>
                  <a:cubicBezTo>
                    <a:pt x="1416" y="22502"/>
                    <a:pt x="1535" y="22741"/>
                    <a:pt x="1373" y="22822"/>
                  </a:cubicBezTo>
                  <a:cubicBezTo>
                    <a:pt x="1211" y="22915"/>
                    <a:pt x="1164" y="23101"/>
                    <a:pt x="1257" y="23241"/>
                  </a:cubicBezTo>
                  <a:cubicBezTo>
                    <a:pt x="1380" y="23381"/>
                    <a:pt x="1264" y="23561"/>
                    <a:pt x="1140" y="23561"/>
                  </a:cubicBezTo>
                  <a:cubicBezTo>
                    <a:pt x="1100" y="23561"/>
                    <a:pt x="1059" y="23542"/>
                    <a:pt x="1024" y="23496"/>
                  </a:cubicBezTo>
                  <a:cubicBezTo>
                    <a:pt x="745" y="23194"/>
                    <a:pt x="838" y="22729"/>
                    <a:pt x="1187" y="22519"/>
                  </a:cubicBezTo>
                  <a:cubicBezTo>
                    <a:pt x="1212" y="22507"/>
                    <a:pt x="1236" y="22502"/>
                    <a:pt x="1259" y="22502"/>
                  </a:cubicBezTo>
                  <a:close/>
                  <a:moveTo>
                    <a:pt x="3956" y="0"/>
                  </a:moveTo>
                  <a:cubicBezTo>
                    <a:pt x="3467" y="489"/>
                    <a:pt x="3072" y="1070"/>
                    <a:pt x="2513" y="1512"/>
                  </a:cubicBezTo>
                  <a:cubicBezTo>
                    <a:pt x="2002" y="5421"/>
                    <a:pt x="1955" y="9375"/>
                    <a:pt x="1955" y="13284"/>
                  </a:cubicBezTo>
                  <a:cubicBezTo>
                    <a:pt x="1955" y="15168"/>
                    <a:pt x="2025" y="17029"/>
                    <a:pt x="1373" y="18867"/>
                  </a:cubicBezTo>
                  <a:cubicBezTo>
                    <a:pt x="931" y="19937"/>
                    <a:pt x="652" y="21054"/>
                    <a:pt x="536" y="22194"/>
                  </a:cubicBezTo>
                  <a:cubicBezTo>
                    <a:pt x="489" y="23031"/>
                    <a:pt x="303" y="23845"/>
                    <a:pt x="1" y="24613"/>
                  </a:cubicBezTo>
                  <a:cubicBezTo>
                    <a:pt x="838" y="24683"/>
                    <a:pt x="1653" y="24985"/>
                    <a:pt x="2327" y="25520"/>
                  </a:cubicBezTo>
                  <a:cubicBezTo>
                    <a:pt x="2583" y="22985"/>
                    <a:pt x="3118" y="20495"/>
                    <a:pt x="3653" y="17983"/>
                  </a:cubicBezTo>
                  <a:cubicBezTo>
                    <a:pt x="3630" y="17960"/>
                    <a:pt x="3653" y="17913"/>
                    <a:pt x="3653" y="17890"/>
                  </a:cubicBezTo>
                  <a:cubicBezTo>
                    <a:pt x="3956" y="16517"/>
                    <a:pt x="4235" y="15145"/>
                    <a:pt x="4444" y="13749"/>
                  </a:cubicBezTo>
                  <a:cubicBezTo>
                    <a:pt x="5049" y="9468"/>
                    <a:pt x="5352" y="5165"/>
                    <a:pt x="5282" y="838"/>
                  </a:cubicBezTo>
                  <a:lnTo>
                    <a:pt x="5282" y="838"/>
                  </a:lnTo>
                  <a:cubicBezTo>
                    <a:pt x="5072" y="1280"/>
                    <a:pt x="4840" y="1722"/>
                    <a:pt x="4584" y="2140"/>
                  </a:cubicBezTo>
                  <a:cubicBezTo>
                    <a:pt x="4561" y="2140"/>
                    <a:pt x="4561" y="2164"/>
                    <a:pt x="4537" y="2164"/>
                  </a:cubicBezTo>
                  <a:lnTo>
                    <a:pt x="4398" y="2164"/>
                  </a:lnTo>
                  <a:cubicBezTo>
                    <a:pt x="4351" y="2164"/>
                    <a:pt x="4328" y="2140"/>
                    <a:pt x="4281" y="2117"/>
                  </a:cubicBezTo>
                  <a:lnTo>
                    <a:pt x="4281" y="2094"/>
                  </a:lnTo>
                  <a:cubicBezTo>
                    <a:pt x="4281" y="2094"/>
                    <a:pt x="4281" y="2071"/>
                    <a:pt x="4281" y="2071"/>
                  </a:cubicBezTo>
                  <a:cubicBezTo>
                    <a:pt x="4258" y="2047"/>
                    <a:pt x="4258" y="2024"/>
                    <a:pt x="4281" y="1978"/>
                  </a:cubicBezTo>
                  <a:cubicBezTo>
                    <a:pt x="4258" y="1303"/>
                    <a:pt x="4142" y="651"/>
                    <a:pt x="395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41"/>
            <p:cNvSpPr/>
            <p:nvPr/>
          </p:nvSpPr>
          <p:spPr>
            <a:xfrm>
              <a:off x="3034425" y="2122925"/>
              <a:ext cx="33175" cy="77950"/>
            </a:xfrm>
            <a:custGeom>
              <a:rect b="b" l="l" r="r" t="t"/>
              <a:pathLst>
                <a:path extrusionOk="0" h="3118" w="1327">
                  <a:moveTo>
                    <a:pt x="1234" y="0"/>
                  </a:moveTo>
                  <a:lnTo>
                    <a:pt x="1234" y="0"/>
                  </a:lnTo>
                  <a:cubicBezTo>
                    <a:pt x="1094" y="47"/>
                    <a:pt x="931" y="70"/>
                    <a:pt x="792" y="70"/>
                  </a:cubicBezTo>
                  <a:lnTo>
                    <a:pt x="629" y="70"/>
                  </a:lnTo>
                  <a:cubicBezTo>
                    <a:pt x="629" y="582"/>
                    <a:pt x="396" y="1094"/>
                    <a:pt x="1" y="1419"/>
                  </a:cubicBezTo>
                  <a:cubicBezTo>
                    <a:pt x="163" y="1978"/>
                    <a:pt x="303" y="2536"/>
                    <a:pt x="350" y="3118"/>
                  </a:cubicBezTo>
                  <a:cubicBezTo>
                    <a:pt x="908" y="2164"/>
                    <a:pt x="1327" y="1140"/>
                    <a:pt x="12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41"/>
            <p:cNvSpPr/>
            <p:nvPr/>
          </p:nvSpPr>
          <p:spPr>
            <a:xfrm>
              <a:off x="2904725" y="2082800"/>
              <a:ext cx="61100" cy="102375"/>
            </a:xfrm>
            <a:custGeom>
              <a:rect b="b" l="l" r="r" t="t"/>
              <a:pathLst>
                <a:path extrusionOk="0" h="4095" w="2444">
                  <a:moveTo>
                    <a:pt x="117" y="0"/>
                  </a:moveTo>
                  <a:cubicBezTo>
                    <a:pt x="24" y="791"/>
                    <a:pt x="1" y="1605"/>
                    <a:pt x="47" y="2420"/>
                  </a:cubicBezTo>
                  <a:cubicBezTo>
                    <a:pt x="373" y="3071"/>
                    <a:pt x="838" y="3653"/>
                    <a:pt x="1443" y="4095"/>
                  </a:cubicBezTo>
                  <a:cubicBezTo>
                    <a:pt x="1676" y="3536"/>
                    <a:pt x="2025" y="3001"/>
                    <a:pt x="2444" y="2582"/>
                  </a:cubicBezTo>
                  <a:cubicBezTo>
                    <a:pt x="1420" y="1978"/>
                    <a:pt x="606" y="1094"/>
                    <a:pt x="1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41"/>
            <p:cNvSpPr/>
            <p:nvPr/>
          </p:nvSpPr>
          <p:spPr>
            <a:xfrm>
              <a:off x="2990025" y="1932750"/>
              <a:ext cx="11275" cy="9075"/>
            </a:xfrm>
            <a:custGeom>
              <a:rect b="b" l="l" r="r" t="t"/>
              <a:pathLst>
                <a:path extrusionOk="0" h="363" w="451">
                  <a:moveTo>
                    <a:pt x="32" y="0"/>
                  </a:moveTo>
                  <a:cubicBezTo>
                    <a:pt x="55" y="23"/>
                    <a:pt x="55" y="47"/>
                    <a:pt x="32" y="70"/>
                  </a:cubicBezTo>
                  <a:cubicBezTo>
                    <a:pt x="0" y="227"/>
                    <a:pt x="118" y="363"/>
                    <a:pt x="233" y="363"/>
                  </a:cubicBezTo>
                  <a:cubicBezTo>
                    <a:pt x="288" y="363"/>
                    <a:pt x="343" y="332"/>
                    <a:pt x="381" y="256"/>
                  </a:cubicBezTo>
                  <a:cubicBezTo>
                    <a:pt x="427" y="186"/>
                    <a:pt x="451" y="93"/>
                    <a:pt x="45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41"/>
            <p:cNvSpPr/>
            <p:nvPr/>
          </p:nvSpPr>
          <p:spPr>
            <a:xfrm>
              <a:off x="2820400" y="2154900"/>
              <a:ext cx="161700" cy="631400"/>
            </a:xfrm>
            <a:custGeom>
              <a:rect b="b" l="l" r="r" t="t"/>
              <a:pathLst>
                <a:path extrusionOk="0" h="25256" w="6468">
                  <a:moveTo>
                    <a:pt x="6003" y="1"/>
                  </a:moveTo>
                  <a:cubicBezTo>
                    <a:pt x="5584" y="443"/>
                    <a:pt x="5258" y="955"/>
                    <a:pt x="5072" y="1536"/>
                  </a:cubicBezTo>
                  <a:cubicBezTo>
                    <a:pt x="5049" y="1560"/>
                    <a:pt x="5049" y="1583"/>
                    <a:pt x="5002" y="1606"/>
                  </a:cubicBezTo>
                  <a:cubicBezTo>
                    <a:pt x="4975" y="1647"/>
                    <a:pt x="4932" y="1671"/>
                    <a:pt x="4892" y="1671"/>
                  </a:cubicBezTo>
                  <a:cubicBezTo>
                    <a:pt x="4863" y="1671"/>
                    <a:pt x="4836" y="1659"/>
                    <a:pt x="4816" y="1629"/>
                  </a:cubicBezTo>
                  <a:cubicBezTo>
                    <a:pt x="4281" y="1280"/>
                    <a:pt x="3816" y="838"/>
                    <a:pt x="3444" y="303"/>
                  </a:cubicBezTo>
                  <a:lnTo>
                    <a:pt x="3444" y="303"/>
                  </a:lnTo>
                  <a:cubicBezTo>
                    <a:pt x="3444" y="536"/>
                    <a:pt x="3467" y="769"/>
                    <a:pt x="3490" y="1001"/>
                  </a:cubicBezTo>
                  <a:cubicBezTo>
                    <a:pt x="3583" y="3188"/>
                    <a:pt x="3746" y="5398"/>
                    <a:pt x="3862" y="7608"/>
                  </a:cubicBezTo>
                  <a:cubicBezTo>
                    <a:pt x="4048" y="11307"/>
                    <a:pt x="3955" y="14820"/>
                    <a:pt x="2769" y="18356"/>
                  </a:cubicBezTo>
                  <a:cubicBezTo>
                    <a:pt x="2769" y="18379"/>
                    <a:pt x="2769" y="18379"/>
                    <a:pt x="2769" y="18403"/>
                  </a:cubicBezTo>
                  <a:cubicBezTo>
                    <a:pt x="2769" y="18403"/>
                    <a:pt x="2769" y="18426"/>
                    <a:pt x="2769" y="18426"/>
                  </a:cubicBezTo>
                  <a:cubicBezTo>
                    <a:pt x="2118" y="20287"/>
                    <a:pt x="1024" y="22008"/>
                    <a:pt x="94" y="23707"/>
                  </a:cubicBezTo>
                  <a:lnTo>
                    <a:pt x="1" y="23846"/>
                  </a:lnTo>
                  <a:cubicBezTo>
                    <a:pt x="489" y="24521"/>
                    <a:pt x="1187" y="24986"/>
                    <a:pt x="2001" y="25196"/>
                  </a:cubicBezTo>
                  <a:cubicBezTo>
                    <a:pt x="2167" y="25238"/>
                    <a:pt x="2322" y="25255"/>
                    <a:pt x="2472" y="25255"/>
                  </a:cubicBezTo>
                  <a:cubicBezTo>
                    <a:pt x="2976" y="25255"/>
                    <a:pt x="3418" y="25063"/>
                    <a:pt x="3955" y="25009"/>
                  </a:cubicBezTo>
                  <a:cubicBezTo>
                    <a:pt x="4490" y="23916"/>
                    <a:pt x="4467" y="22753"/>
                    <a:pt x="4653" y="21566"/>
                  </a:cubicBezTo>
                  <a:cubicBezTo>
                    <a:pt x="4793" y="20566"/>
                    <a:pt x="5212" y="19659"/>
                    <a:pt x="5514" y="18705"/>
                  </a:cubicBezTo>
                  <a:cubicBezTo>
                    <a:pt x="6096" y="16937"/>
                    <a:pt x="5910" y="15029"/>
                    <a:pt x="5933" y="13191"/>
                  </a:cubicBezTo>
                  <a:cubicBezTo>
                    <a:pt x="5956" y="9423"/>
                    <a:pt x="6003" y="5607"/>
                    <a:pt x="6468" y="1839"/>
                  </a:cubicBezTo>
                  <a:cubicBezTo>
                    <a:pt x="6328" y="1234"/>
                    <a:pt x="6165" y="606"/>
                    <a:pt x="60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41"/>
            <p:cNvSpPr/>
            <p:nvPr/>
          </p:nvSpPr>
          <p:spPr>
            <a:xfrm>
              <a:off x="3035600" y="2119425"/>
              <a:ext cx="68075" cy="458325"/>
            </a:xfrm>
            <a:custGeom>
              <a:rect b="b" l="l" r="r" t="t"/>
              <a:pathLst>
                <a:path extrusionOk="0" h="18333" w="2723">
                  <a:moveTo>
                    <a:pt x="1536" y="1"/>
                  </a:moveTo>
                  <a:cubicBezTo>
                    <a:pt x="1536" y="1"/>
                    <a:pt x="1536" y="24"/>
                    <a:pt x="1536" y="47"/>
                  </a:cubicBezTo>
                  <a:cubicBezTo>
                    <a:pt x="1582" y="606"/>
                    <a:pt x="1536" y="1164"/>
                    <a:pt x="1373" y="1699"/>
                  </a:cubicBezTo>
                  <a:cubicBezTo>
                    <a:pt x="1443" y="7259"/>
                    <a:pt x="1094" y="12866"/>
                    <a:pt x="0" y="18333"/>
                  </a:cubicBezTo>
                  <a:cubicBezTo>
                    <a:pt x="675" y="16634"/>
                    <a:pt x="1256" y="14890"/>
                    <a:pt x="1722" y="13122"/>
                  </a:cubicBezTo>
                  <a:cubicBezTo>
                    <a:pt x="1931" y="12424"/>
                    <a:pt x="2280" y="11586"/>
                    <a:pt x="2303" y="10865"/>
                  </a:cubicBezTo>
                  <a:cubicBezTo>
                    <a:pt x="2257" y="9934"/>
                    <a:pt x="2047" y="9050"/>
                    <a:pt x="1675" y="8213"/>
                  </a:cubicBezTo>
                  <a:cubicBezTo>
                    <a:pt x="1675" y="8190"/>
                    <a:pt x="1675" y="8166"/>
                    <a:pt x="1675" y="8166"/>
                  </a:cubicBezTo>
                  <a:lnTo>
                    <a:pt x="1675" y="8120"/>
                  </a:lnTo>
                  <a:cubicBezTo>
                    <a:pt x="1652" y="8050"/>
                    <a:pt x="1698" y="8004"/>
                    <a:pt x="1745" y="7957"/>
                  </a:cubicBezTo>
                  <a:cubicBezTo>
                    <a:pt x="2466" y="7515"/>
                    <a:pt x="2629" y="7166"/>
                    <a:pt x="2676" y="6305"/>
                  </a:cubicBezTo>
                  <a:cubicBezTo>
                    <a:pt x="2722" y="5584"/>
                    <a:pt x="2722" y="4863"/>
                    <a:pt x="2676" y="4165"/>
                  </a:cubicBezTo>
                  <a:cubicBezTo>
                    <a:pt x="2582" y="2723"/>
                    <a:pt x="2303" y="1211"/>
                    <a:pt x="1536" y="1"/>
                  </a:cubicBezTo>
                  <a:close/>
                </a:path>
              </a:pathLst>
            </a:custGeom>
            <a:solidFill>
              <a:srgbClr val="D0E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41"/>
            <p:cNvSpPr/>
            <p:nvPr/>
          </p:nvSpPr>
          <p:spPr>
            <a:xfrm>
              <a:off x="3150175" y="1922275"/>
              <a:ext cx="30250" cy="69825"/>
            </a:xfrm>
            <a:custGeom>
              <a:rect b="b" l="l" r="r" t="t"/>
              <a:pathLst>
                <a:path extrusionOk="0" h="2793" w="1210">
                  <a:moveTo>
                    <a:pt x="545" y="518"/>
                  </a:moveTo>
                  <a:cubicBezTo>
                    <a:pt x="582" y="518"/>
                    <a:pt x="618" y="530"/>
                    <a:pt x="652" y="559"/>
                  </a:cubicBezTo>
                  <a:cubicBezTo>
                    <a:pt x="1210" y="1024"/>
                    <a:pt x="768" y="1722"/>
                    <a:pt x="419" y="2117"/>
                  </a:cubicBezTo>
                  <a:cubicBezTo>
                    <a:pt x="385" y="2163"/>
                    <a:pt x="343" y="2182"/>
                    <a:pt x="303" y="2182"/>
                  </a:cubicBezTo>
                  <a:cubicBezTo>
                    <a:pt x="178" y="2182"/>
                    <a:pt x="58" y="2002"/>
                    <a:pt x="163" y="1861"/>
                  </a:cubicBezTo>
                  <a:cubicBezTo>
                    <a:pt x="396" y="1606"/>
                    <a:pt x="791" y="1140"/>
                    <a:pt x="396" y="815"/>
                  </a:cubicBezTo>
                  <a:cubicBezTo>
                    <a:pt x="266" y="703"/>
                    <a:pt x="402" y="518"/>
                    <a:pt x="545" y="518"/>
                  </a:cubicBezTo>
                  <a:close/>
                  <a:moveTo>
                    <a:pt x="724" y="0"/>
                  </a:moveTo>
                  <a:cubicBezTo>
                    <a:pt x="396" y="0"/>
                    <a:pt x="227" y="434"/>
                    <a:pt x="186" y="722"/>
                  </a:cubicBezTo>
                  <a:cubicBezTo>
                    <a:pt x="186" y="1419"/>
                    <a:pt x="116" y="2117"/>
                    <a:pt x="0" y="2792"/>
                  </a:cubicBezTo>
                  <a:cubicBezTo>
                    <a:pt x="768" y="2699"/>
                    <a:pt x="1210" y="1629"/>
                    <a:pt x="1187" y="931"/>
                  </a:cubicBezTo>
                  <a:cubicBezTo>
                    <a:pt x="1187" y="675"/>
                    <a:pt x="1117" y="93"/>
                    <a:pt x="861" y="24"/>
                  </a:cubicBezTo>
                  <a:cubicBezTo>
                    <a:pt x="812" y="7"/>
                    <a:pt x="767" y="0"/>
                    <a:pt x="724" y="0"/>
                  </a:cubicBezTo>
                  <a:close/>
                </a:path>
              </a:pathLst>
            </a:custGeom>
            <a:solidFill>
              <a:srgbClr val="FFDC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41"/>
            <p:cNvSpPr/>
            <p:nvPr/>
          </p:nvSpPr>
          <p:spPr>
            <a:xfrm>
              <a:off x="3012900" y="2041500"/>
              <a:ext cx="59350" cy="29425"/>
            </a:xfrm>
            <a:custGeom>
              <a:rect b="b" l="l" r="r" t="t"/>
              <a:pathLst>
                <a:path extrusionOk="0" h="1177" w="2374">
                  <a:moveTo>
                    <a:pt x="2374" y="0"/>
                  </a:moveTo>
                  <a:lnTo>
                    <a:pt x="2374" y="0"/>
                  </a:lnTo>
                  <a:cubicBezTo>
                    <a:pt x="1960" y="126"/>
                    <a:pt x="1525" y="190"/>
                    <a:pt x="1092" y="190"/>
                  </a:cubicBezTo>
                  <a:cubicBezTo>
                    <a:pt x="723" y="190"/>
                    <a:pt x="354" y="143"/>
                    <a:pt x="1" y="47"/>
                  </a:cubicBezTo>
                  <a:lnTo>
                    <a:pt x="1" y="47"/>
                  </a:lnTo>
                  <a:cubicBezTo>
                    <a:pt x="216" y="542"/>
                    <a:pt x="670" y="1176"/>
                    <a:pt x="1235" y="1176"/>
                  </a:cubicBezTo>
                  <a:cubicBezTo>
                    <a:pt x="1280" y="1176"/>
                    <a:pt x="1326" y="1172"/>
                    <a:pt x="1373" y="1164"/>
                  </a:cubicBezTo>
                  <a:cubicBezTo>
                    <a:pt x="2002" y="1047"/>
                    <a:pt x="2281" y="536"/>
                    <a:pt x="23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41"/>
            <p:cNvSpPr/>
            <p:nvPr/>
          </p:nvSpPr>
          <p:spPr>
            <a:xfrm>
              <a:off x="2970450" y="1790250"/>
              <a:ext cx="66325" cy="25625"/>
            </a:xfrm>
            <a:custGeom>
              <a:rect b="b" l="l" r="r" t="t"/>
              <a:pathLst>
                <a:path extrusionOk="0" h="1025" w="2653">
                  <a:moveTo>
                    <a:pt x="1350" y="1"/>
                  </a:moveTo>
                  <a:cubicBezTo>
                    <a:pt x="861" y="47"/>
                    <a:pt x="280" y="559"/>
                    <a:pt x="1" y="1024"/>
                  </a:cubicBezTo>
                  <a:cubicBezTo>
                    <a:pt x="743" y="756"/>
                    <a:pt x="1541" y="598"/>
                    <a:pt x="2345" y="598"/>
                  </a:cubicBezTo>
                  <a:cubicBezTo>
                    <a:pt x="2447" y="598"/>
                    <a:pt x="2550" y="600"/>
                    <a:pt x="2653" y="605"/>
                  </a:cubicBezTo>
                  <a:cubicBezTo>
                    <a:pt x="2327" y="210"/>
                    <a:pt x="1862" y="1"/>
                    <a:pt x="1350" y="1"/>
                  </a:cubicBezTo>
                  <a:close/>
                </a:path>
              </a:pathLst>
            </a:custGeom>
            <a:solidFill>
              <a:srgbClr val="D0E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41"/>
            <p:cNvSpPr/>
            <p:nvPr/>
          </p:nvSpPr>
          <p:spPr>
            <a:xfrm>
              <a:off x="3153650" y="1907725"/>
              <a:ext cx="13400" cy="11675"/>
            </a:xfrm>
            <a:custGeom>
              <a:rect b="b" l="l" r="r" t="t"/>
              <a:pathLst>
                <a:path extrusionOk="0" h="467" w="536">
                  <a:moveTo>
                    <a:pt x="1" y="1"/>
                  </a:moveTo>
                  <a:cubicBezTo>
                    <a:pt x="1" y="164"/>
                    <a:pt x="24" y="303"/>
                    <a:pt x="24" y="466"/>
                  </a:cubicBezTo>
                  <a:cubicBezTo>
                    <a:pt x="164" y="350"/>
                    <a:pt x="326" y="257"/>
                    <a:pt x="513" y="233"/>
                  </a:cubicBezTo>
                  <a:cubicBezTo>
                    <a:pt x="513" y="164"/>
                    <a:pt x="536" y="94"/>
                    <a:pt x="536" y="24"/>
                  </a:cubicBezTo>
                  <a:lnTo>
                    <a:pt x="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41"/>
            <p:cNvSpPr/>
            <p:nvPr/>
          </p:nvSpPr>
          <p:spPr>
            <a:xfrm>
              <a:off x="2851225" y="4016250"/>
              <a:ext cx="321075" cy="141425"/>
            </a:xfrm>
            <a:custGeom>
              <a:rect b="b" l="l" r="r" t="t"/>
              <a:pathLst>
                <a:path extrusionOk="0" h="5657" w="12843">
                  <a:moveTo>
                    <a:pt x="8283" y="3152"/>
                  </a:moveTo>
                  <a:cubicBezTo>
                    <a:pt x="8441" y="3152"/>
                    <a:pt x="8532" y="3382"/>
                    <a:pt x="8376" y="3480"/>
                  </a:cubicBezTo>
                  <a:cubicBezTo>
                    <a:pt x="8166" y="3574"/>
                    <a:pt x="7980" y="3736"/>
                    <a:pt x="7817" y="3899"/>
                  </a:cubicBezTo>
                  <a:cubicBezTo>
                    <a:pt x="7783" y="3945"/>
                    <a:pt x="7741" y="3964"/>
                    <a:pt x="7700" y="3964"/>
                  </a:cubicBezTo>
                  <a:cubicBezTo>
                    <a:pt x="7575" y="3964"/>
                    <a:pt x="7456" y="3789"/>
                    <a:pt x="7561" y="3667"/>
                  </a:cubicBezTo>
                  <a:cubicBezTo>
                    <a:pt x="7747" y="3457"/>
                    <a:pt x="7957" y="3294"/>
                    <a:pt x="8189" y="3178"/>
                  </a:cubicBezTo>
                  <a:cubicBezTo>
                    <a:pt x="8222" y="3160"/>
                    <a:pt x="8254" y="3152"/>
                    <a:pt x="8283" y="3152"/>
                  </a:cubicBezTo>
                  <a:close/>
                  <a:moveTo>
                    <a:pt x="734" y="3322"/>
                  </a:moveTo>
                  <a:cubicBezTo>
                    <a:pt x="776" y="3322"/>
                    <a:pt x="821" y="3341"/>
                    <a:pt x="861" y="3387"/>
                  </a:cubicBezTo>
                  <a:cubicBezTo>
                    <a:pt x="1699" y="4248"/>
                    <a:pt x="3281" y="4202"/>
                    <a:pt x="4421" y="4341"/>
                  </a:cubicBezTo>
                  <a:lnTo>
                    <a:pt x="7934" y="4783"/>
                  </a:lnTo>
                  <a:cubicBezTo>
                    <a:pt x="8201" y="4818"/>
                    <a:pt x="8474" y="4836"/>
                    <a:pt x="8751" y="4836"/>
                  </a:cubicBezTo>
                  <a:cubicBezTo>
                    <a:pt x="9027" y="4836"/>
                    <a:pt x="9306" y="4818"/>
                    <a:pt x="9585" y="4783"/>
                  </a:cubicBezTo>
                  <a:cubicBezTo>
                    <a:pt x="10190" y="4713"/>
                    <a:pt x="11214" y="4667"/>
                    <a:pt x="11679" y="4202"/>
                  </a:cubicBezTo>
                  <a:cubicBezTo>
                    <a:pt x="11716" y="4165"/>
                    <a:pt x="11757" y="4150"/>
                    <a:pt x="11797" y="4150"/>
                  </a:cubicBezTo>
                  <a:cubicBezTo>
                    <a:pt x="11936" y="4150"/>
                    <a:pt x="12061" y="4331"/>
                    <a:pt x="11935" y="4458"/>
                  </a:cubicBezTo>
                  <a:cubicBezTo>
                    <a:pt x="11446" y="4923"/>
                    <a:pt x="10632" y="4993"/>
                    <a:pt x="10004" y="5086"/>
                  </a:cubicBezTo>
                  <a:cubicBezTo>
                    <a:pt x="9582" y="5158"/>
                    <a:pt x="9142" y="5195"/>
                    <a:pt x="8707" y="5195"/>
                  </a:cubicBezTo>
                  <a:cubicBezTo>
                    <a:pt x="8446" y="5195"/>
                    <a:pt x="8187" y="5182"/>
                    <a:pt x="7934" y="5155"/>
                  </a:cubicBezTo>
                  <a:lnTo>
                    <a:pt x="3420" y="4574"/>
                  </a:lnTo>
                  <a:cubicBezTo>
                    <a:pt x="2420" y="4434"/>
                    <a:pt x="1350" y="4388"/>
                    <a:pt x="605" y="3620"/>
                  </a:cubicBezTo>
                  <a:cubicBezTo>
                    <a:pt x="500" y="3498"/>
                    <a:pt x="606" y="3322"/>
                    <a:pt x="734" y="3322"/>
                  </a:cubicBezTo>
                  <a:close/>
                  <a:moveTo>
                    <a:pt x="5684" y="1"/>
                  </a:moveTo>
                  <a:cubicBezTo>
                    <a:pt x="5564" y="1"/>
                    <a:pt x="5437" y="118"/>
                    <a:pt x="5305" y="433"/>
                  </a:cubicBezTo>
                  <a:cubicBezTo>
                    <a:pt x="5305" y="433"/>
                    <a:pt x="5305" y="456"/>
                    <a:pt x="5281" y="456"/>
                  </a:cubicBezTo>
                  <a:cubicBezTo>
                    <a:pt x="5281" y="456"/>
                    <a:pt x="5281" y="479"/>
                    <a:pt x="5258" y="503"/>
                  </a:cubicBezTo>
                  <a:cubicBezTo>
                    <a:pt x="5235" y="526"/>
                    <a:pt x="5188" y="596"/>
                    <a:pt x="5142" y="642"/>
                  </a:cubicBezTo>
                  <a:cubicBezTo>
                    <a:pt x="5119" y="666"/>
                    <a:pt x="5095" y="689"/>
                    <a:pt x="5072" y="712"/>
                  </a:cubicBezTo>
                  <a:cubicBezTo>
                    <a:pt x="4384" y="1489"/>
                    <a:pt x="3418" y="2017"/>
                    <a:pt x="2432" y="2017"/>
                  </a:cubicBezTo>
                  <a:cubicBezTo>
                    <a:pt x="1884" y="2017"/>
                    <a:pt x="1330" y="1854"/>
                    <a:pt x="815" y="1480"/>
                  </a:cubicBezTo>
                  <a:cubicBezTo>
                    <a:pt x="652" y="1363"/>
                    <a:pt x="536" y="1224"/>
                    <a:pt x="443" y="1061"/>
                  </a:cubicBezTo>
                  <a:cubicBezTo>
                    <a:pt x="1" y="1526"/>
                    <a:pt x="47" y="2876"/>
                    <a:pt x="94" y="3364"/>
                  </a:cubicBezTo>
                  <a:cubicBezTo>
                    <a:pt x="163" y="4946"/>
                    <a:pt x="2048" y="4923"/>
                    <a:pt x="3211" y="5109"/>
                  </a:cubicBezTo>
                  <a:cubicBezTo>
                    <a:pt x="5016" y="5362"/>
                    <a:pt x="6876" y="5656"/>
                    <a:pt x="8717" y="5656"/>
                  </a:cubicBezTo>
                  <a:cubicBezTo>
                    <a:pt x="9249" y="5656"/>
                    <a:pt x="9779" y="5632"/>
                    <a:pt x="10306" y="5574"/>
                  </a:cubicBezTo>
                  <a:cubicBezTo>
                    <a:pt x="10841" y="5551"/>
                    <a:pt x="11377" y="5388"/>
                    <a:pt x="11865" y="5132"/>
                  </a:cubicBezTo>
                  <a:cubicBezTo>
                    <a:pt x="12842" y="4504"/>
                    <a:pt x="12121" y="3760"/>
                    <a:pt x="11353" y="3457"/>
                  </a:cubicBezTo>
                  <a:cubicBezTo>
                    <a:pt x="10562" y="3178"/>
                    <a:pt x="9655" y="3201"/>
                    <a:pt x="8841" y="2922"/>
                  </a:cubicBezTo>
                  <a:cubicBezTo>
                    <a:pt x="8073" y="2620"/>
                    <a:pt x="7375" y="2131"/>
                    <a:pt x="6794" y="1503"/>
                  </a:cubicBezTo>
                  <a:cubicBezTo>
                    <a:pt x="6607" y="1294"/>
                    <a:pt x="6445" y="1061"/>
                    <a:pt x="6328" y="805"/>
                  </a:cubicBezTo>
                  <a:cubicBezTo>
                    <a:pt x="6169" y="550"/>
                    <a:pt x="5944" y="1"/>
                    <a:pt x="5684" y="1"/>
                  </a:cubicBezTo>
                  <a:close/>
                </a:path>
              </a:pathLst>
            </a:custGeom>
            <a:solidFill>
              <a:srgbClr val="D0E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41"/>
            <p:cNvSpPr/>
            <p:nvPr/>
          </p:nvSpPr>
          <p:spPr>
            <a:xfrm>
              <a:off x="2933225" y="1814050"/>
              <a:ext cx="213475" cy="300800"/>
            </a:xfrm>
            <a:custGeom>
              <a:rect b="b" l="l" r="r" t="t"/>
              <a:pathLst>
                <a:path extrusionOk="0" h="12032" w="8539">
                  <a:moveTo>
                    <a:pt x="2991" y="2467"/>
                  </a:moveTo>
                  <a:cubicBezTo>
                    <a:pt x="3018" y="2467"/>
                    <a:pt x="3045" y="2467"/>
                    <a:pt x="3072" y="2468"/>
                  </a:cubicBezTo>
                  <a:cubicBezTo>
                    <a:pt x="3304" y="2468"/>
                    <a:pt x="3304" y="2817"/>
                    <a:pt x="3072" y="2817"/>
                  </a:cubicBezTo>
                  <a:cubicBezTo>
                    <a:pt x="3046" y="2816"/>
                    <a:pt x="3021" y="2816"/>
                    <a:pt x="2995" y="2816"/>
                  </a:cubicBezTo>
                  <a:cubicBezTo>
                    <a:pt x="2418" y="2816"/>
                    <a:pt x="1868" y="3067"/>
                    <a:pt x="1490" y="3469"/>
                  </a:cubicBezTo>
                  <a:cubicBezTo>
                    <a:pt x="1449" y="3515"/>
                    <a:pt x="1403" y="3534"/>
                    <a:pt x="1359" y="3534"/>
                  </a:cubicBezTo>
                  <a:cubicBezTo>
                    <a:pt x="1226" y="3534"/>
                    <a:pt x="1111" y="3358"/>
                    <a:pt x="1234" y="3236"/>
                  </a:cubicBezTo>
                  <a:cubicBezTo>
                    <a:pt x="1681" y="2744"/>
                    <a:pt x="2322" y="2467"/>
                    <a:pt x="2991" y="2467"/>
                  </a:cubicBezTo>
                  <a:close/>
                  <a:moveTo>
                    <a:pt x="6629" y="4318"/>
                  </a:moveTo>
                  <a:cubicBezTo>
                    <a:pt x="6966" y="4318"/>
                    <a:pt x="7301" y="4406"/>
                    <a:pt x="7608" y="4585"/>
                  </a:cubicBezTo>
                  <a:cubicBezTo>
                    <a:pt x="7785" y="4703"/>
                    <a:pt x="7696" y="4937"/>
                    <a:pt x="7524" y="4937"/>
                  </a:cubicBezTo>
                  <a:cubicBezTo>
                    <a:pt x="7493" y="4937"/>
                    <a:pt x="7458" y="4929"/>
                    <a:pt x="7422" y="4911"/>
                  </a:cubicBezTo>
                  <a:cubicBezTo>
                    <a:pt x="7329" y="4864"/>
                    <a:pt x="7236" y="4818"/>
                    <a:pt x="7143" y="4795"/>
                  </a:cubicBezTo>
                  <a:lnTo>
                    <a:pt x="7143" y="4795"/>
                  </a:lnTo>
                  <a:cubicBezTo>
                    <a:pt x="7213" y="5190"/>
                    <a:pt x="6898" y="5440"/>
                    <a:pt x="6588" y="5440"/>
                  </a:cubicBezTo>
                  <a:cubicBezTo>
                    <a:pt x="6387" y="5440"/>
                    <a:pt x="6187" y="5335"/>
                    <a:pt x="6096" y="5097"/>
                  </a:cubicBezTo>
                  <a:cubicBezTo>
                    <a:pt x="6073" y="5027"/>
                    <a:pt x="6049" y="4957"/>
                    <a:pt x="6049" y="4888"/>
                  </a:cubicBezTo>
                  <a:cubicBezTo>
                    <a:pt x="6049" y="4864"/>
                    <a:pt x="6049" y="4841"/>
                    <a:pt x="6026" y="4818"/>
                  </a:cubicBezTo>
                  <a:lnTo>
                    <a:pt x="6003" y="4818"/>
                  </a:lnTo>
                  <a:cubicBezTo>
                    <a:pt x="5976" y="4830"/>
                    <a:pt x="5949" y="4835"/>
                    <a:pt x="5923" y="4835"/>
                  </a:cubicBezTo>
                  <a:cubicBezTo>
                    <a:pt x="5752" y="4835"/>
                    <a:pt x="5635" y="4593"/>
                    <a:pt x="5817" y="4492"/>
                  </a:cubicBezTo>
                  <a:cubicBezTo>
                    <a:pt x="6078" y="4377"/>
                    <a:pt x="6354" y="4318"/>
                    <a:pt x="6629" y="4318"/>
                  </a:cubicBezTo>
                  <a:close/>
                  <a:moveTo>
                    <a:pt x="2473" y="4391"/>
                  </a:moveTo>
                  <a:cubicBezTo>
                    <a:pt x="2729" y="4391"/>
                    <a:pt x="2986" y="4433"/>
                    <a:pt x="3234" y="4515"/>
                  </a:cubicBezTo>
                  <a:cubicBezTo>
                    <a:pt x="3425" y="4579"/>
                    <a:pt x="3365" y="4874"/>
                    <a:pt x="3195" y="4874"/>
                  </a:cubicBezTo>
                  <a:cubicBezTo>
                    <a:pt x="3178" y="4874"/>
                    <a:pt x="3160" y="4871"/>
                    <a:pt x="3141" y="4864"/>
                  </a:cubicBezTo>
                  <a:lnTo>
                    <a:pt x="3072" y="4841"/>
                  </a:lnTo>
                  <a:lnTo>
                    <a:pt x="3048" y="4911"/>
                  </a:lnTo>
                  <a:cubicBezTo>
                    <a:pt x="3048" y="4981"/>
                    <a:pt x="3025" y="5027"/>
                    <a:pt x="3002" y="5097"/>
                  </a:cubicBezTo>
                  <a:cubicBezTo>
                    <a:pt x="2955" y="5260"/>
                    <a:pt x="2816" y="5376"/>
                    <a:pt x="2676" y="5446"/>
                  </a:cubicBezTo>
                  <a:cubicBezTo>
                    <a:pt x="2621" y="5462"/>
                    <a:pt x="2565" y="5470"/>
                    <a:pt x="2511" y="5470"/>
                  </a:cubicBezTo>
                  <a:cubicBezTo>
                    <a:pt x="2179" y="5470"/>
                    <a:pt x="1895" y="5181"/>
                    <a:pt x="1955" y="4841"/>
                  </a:cubicBezTo>
                  <a:lnTo>
                    <a:pt x="1955" y="4841"/>
                  </a:lnTo>
                  <a:cubicBezTo>
                    <a:pt x="1839" y="4864"/>
                    <a:pt x="1746" y="4888"/>
                    <a:pt x="1629" y="4934"/>
                  </a:cubicBezTo>
                  <a:cubicBezTo>
                    <a:pt x="1609" y="4941"/>
                    <a:pt x="1590" y="4944"/>
                    <a:pt x="1573" y="4944"/>
                  </a:cubicBezTo>
                  <a:cubicBezTo>
                    <a:pt x="1405" y="4944"/>
                    <a:pt x="1347" y="4669"/>
                    <a:pt x="1536" y="4585"/>
                  </a:cubicBezTo>
                  <a:cubicBezTo>
                    <a:pt x="1833" y="4456"/>
                    <a:pt x="2152" y="4391"/>
                    <a:pt x="2473" y="4391"/>
                  </a:cubicBezTo>
                  <a:close/>
                  <a:moveTo>
                    <a:pt x="4783" y="5002"/>
                  </a:moveTo>
                  <a:cubicBezTo>
                    <a:pt x="4890" y="5002"/>
                    <a:pt x="5007" y="5086"/>
                    <a:pt x="4979" y="5213"/>
                  </a:cubicBezTo>
                  <a:cubicBezTo>
                    <a:pt x="4863" y="5888"/>
                    <a:pt x="4979" y="6563"/>
                    <a:pt x="5514" y="7005"/>
                  </a:cubicBezTo>
                  <a:cubicBezTo>
                    <a:pt x="5677" y="7121"/>
                    <a:pt x="5886" y="7237"/>
                    <a:pt x="5933" y="7470"/>
                  </a:cubicBezTo>
                  <a:cubicBezTo>
                    <a:pt x="6049" y="8028"/>
                    <a:pt x="5235" y="8121"/>
                    <a:pt x="4863" y="8191"/>
                  </a:cubicBezTo>
                  <a:cubicBezTo>
                    <a:pt x="4844" y="8197"/>
                    <a:pt x="4826" y="8200"/>
                    <a:pt x="4809" y="8200"/>
                  </a:cubicBezTo>
                  <a:cubicBezTo>
                    <a:pt x="4635" y="8200"/>
                    <a:pt x="4558" y="7908"/>
                    <a:pt x="4770" y="7865"/>
                  </a:cubicBezTo>
                  <a:cubicBezTo>
                    <a:pt x="5049" y="7796"/>
                    <a:pt x="5747" y="7749"/>
                    <a:pt x="5421" y="7354"/>
                  </a:cubicBezTo>
                  <a:cubicBezTo>
                    <a:pt x="5282" y="7214"/>
                    <a:pt x="5072" y="7144"/>
                    <a:pt x="4956" y="6958"/>
                  </a:cubicBezTo>
                  <a:cubicBezTo>
                    <a:pt x="4607" y="6423"/>
                    <a:pt x="4491" y="5748"/>
                    <a:pt x="4630" y="5120"/>
                  </a:cubicBezTo>
                  <a:cubicBezTo>
                    <a:pt x="4649" y="5038"/>
                    <a:pt x="4714" y="5002"/>
                    <a:pt x="4783" y="5002"/>
                  </a:cubicBezTo>
                  <a:close/>
                  <a:moveTo>
                    <a:pt x="2946" y="8663"/>
                  </a:moveTo>
                  <a:cubicBezTo>
                    <a:pt x="2972" y="8663"/>
                    <a:pt x="2998" y="8668"/>
                    <a:pt x="3025" y="8680"/>
                  </a:cubicBezTo>
                  <a:cubicBezTo>
                    <a:pt x="3377" y="8861"/>
                    <a:pt x="3768" y="8929"/>
                    <a:pt x="4169" y="8929"/>
                  </a:cubicBezTo>
                  <a:cubicBezTo>
                    <a:pt x="4694" y="8929"/>
                    <a:pt x="5235" y="8812"/>
                    <a:pt x="5724" y="8680"/>
                  </a:cubicBezTo>
                  <a:cubicBezTo>
                    <a:pt x="5743" y="8670"/>
                    <a:pt x="5762" y="8664"/>
                    <a:pt x="5781" y="8664"/>
                  </a:cubicBezTo>
                  <a:cubicBezTo>
                    <a:pt x="5809" y="8664"/>
                    <a:pt x="5836" y="8676"/>
                    <a:pt x="5863" y="8703"/>
                  </a:cubicBezTo>
                  <a:cubicBezTo>
                    <a:pt x="5910" y="8726"/>
                    <a:pt x="5933" y="8773"/>
                    <a:pt x="5933" y="8843"/>
                  </a:cubicBezTo>
                  <a:cubicBezTo>
                    <a:pt x="5910" y="9680"/>
                    <a:pt x="5491" y="10471"/>
                    <a:pt x="4584" y="10611"/>
                  </a:cubicBezTo>
                  <a:cubicBezTo>
                    <a:pt x="4528" y="10620"/>
                    <a:pt x="4472" y="10624"/>
                    <a:pt x="4417" y="10624"/>
                  </a:cubicBezTo>
                  <a:cubicBezTo>
                    <a:pt x="3631" y="10624"/>
                    <a:pt x="2987" y="9726"/>
                    <a:pt x="2769" y="9052"/>
                  </a:cubicBezTo>
                  <a:cubicBezTo>
                    <a:pt x="2746" y="9005"/>
                    <a:pt x="2746" y="8959"/>
                    <a:pt x="2769" y="8936"/>
                  </a:cubicBezTo>
                  <a:cubicBezTo>
                    <a:pt x="2711" y="8799"/>
                    <a:pt x="2815" y="8663"/>
                    <a:pt x="2946" y="8663"/>
                  </a:cubicBezTo>
                  <a:close/>
                  <a:moveTo>
                    <a:pt x="3848" y="0"/>
                  </a:moveTo>
                  <a:cubicBezTo>
                    <a:pt x="3000" y="0"/>
                    <a:pt x="2171" y="168"/>
                    <a:pt x="1373" y="491"/>
                  </a:cubicBezTo>
                  <a:cubicBezTo>
                    <a:pt x="1349" y="507"/>
                    <a:pt x="1321" y="515"/>
                    <a:pt x="1293" y="515"/>
                  </a:cubicBezTo>
                  <a:cubicBezTo>
                    <a:pt x="1243" y="515"/>
                    <a:pt x="1194" y="489"/>
                    <a:pt x="1164" y="444"/>
                  </a:cubicBezTo>
                  <a:lnTo>
                    <a:pt x="1071" y="444"/>
                  </a:lnTo>
                  <a:cubicBezTo>
                    <a:pt x="1000" y="405"/>
                    <a:pt x="934" y="386"/>
                    <a:pt x="871" y="386"/>
                  </a:cubicBezTo>
                  <a:cubicBezTo>
                    <a:pt x="272" y="386"/>
                    <a:pt x="24" y="2038"/>
                    <a:pt x="24" y="2375"/>
                  </a:cubicBezTo>
                  <a:cubicBezTo>
                    <a:pt x="1" y="3213"/>
                    <a:pt x="24" y="4050"/>
                    <a:pt x="24" y="4911"/>
                  </a:cubicBezTo>
                  <a:cubicBezTo>
                    <a:pt x="24" y="5004"/>
                    <a:pt x="47" y="5074"/>
                    <a:pt x="47" y="5167"/>
                  </a:cubicBezTo>
                  <a:cubicBezTo>
                    <a:pt x="94" y="5842"/>
                    <a:pt x="164" y="6539"/>
                    <a:pt x="280" y="7214"/>
                  </a:cubicBezTo>
                  <a:cubicBezTo>
                    <a:pt x="280" y="7214"/>
                    <a:pt x="280" y="7237"/>
                    <a:pt x="280" y="7261"/>
                  </a:cubicBezTo>
                  <a:cubicBezTo>
                    <a:pt x="396" y="7959"/>
                    <a:pt x="629" y="8633"/>
                    <a:pt x="978" y="9261"/>
                  </a:cubicBezTo>
                  <a:cubicBezTo>
                    <a:pt x="1676" y="10448"/>
                    <a:pt x="3258" y="11937"/>
                    <a:pt x="4677" y="12030"/>
                  </a:cubicBezTo>
                  <a:cubicBezTo>
                    <a:pt x="4700" y="12031"/>
                    <a:pt x="4723" y="12032"/>
                    <a:pt x="4746" y="12032"/>
                  </a:cubicBezTo>
                  <a:cubicBezTo>
                    <a:pt x="5907" y="12032"/>
                    <a:pt x="7013" y="10336"/>
                    <a:pt x="7492" y="9401"/>
                  </a:cubicBezTo>
                  <a:cubicBezTo>
                    <a:pt x="7841" y="8749"/>
                    <a:pt x="8097" y="8028"/>
                    <a:pt x="8236" y="7307"/>
                  </a:cubicBezTo>
                  <a:cubicBezTo>
                    <a:pt x="8236" y="7261"/>
                    <a:pt x="8236" y="7214"/>
                    <a:pt x="8259" y="7168"/>
                  </a:cubicBezTo>
                  <a:cubicBezTo>
                    <a:pt x="8469" y="6028"/>
                    <a:pt x="8539" y="4888"/>
                    <a:pt x="8469" y="3725"/>
                  </a:cubicBezTo>
                  <a:cubicBezTo>
                    <a:pt x="7399" y="3701"/>
                    <a:pt x="6305" y="3655"/>
                    <a:pt x="5235" y="3585"/>
                  </a:cubicBezTo>
                  <a:cubicBezTo>
                    <a:pt x="5119" y="3585"/>
                    <a:pt x="5026" y="3492"/>
                    <a:pt x="5072" y="3376"/>
                  </a:cubicBezTo>
                  <a:cubicBezTo>
                    <a:pt x="5305" y="2212"/>
                    <a:pt x="5072" y="1026"/>
                    <a:pt x="4444" y="49"/>
                  </a:cubicBezTo>
                  <a:lnTo>
                    <a:pt x="4421" y="26"/>
                  </a:lnTo>
                  <a:cubicBezTo>
                    <a:pt x="4229" y="9"/>
                    <a:pt x="4038" y="0"/>
                    <a:pt x="3848" y="0"/>
                  </a:cubicBezTo>
                  <a:close/>
                </a:path>
              </a:pathLst>
            </a:custGeom>
            <a:solidFill>
              <a:srgbClr val="FFDC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41"/>
            <p:cNvSpPr/>
            <p:nvPr/>
          </p:nvSpPr>
          <p:spPr>
            <a:xfrm>
              <a:off x="2307950" y="2660900"/>
              <a:ext cx="249600" cy="289975"/>
            </a:xfrm>
            <a:custGeom>
              <a:rect b="b" l="l" r="r" t="t"/>
              <a:pathLst>
                <a:path extrusionOk="0" h="11599" w="9984">
                  <a:moveTo>
                    <a:pt x="4935" y="0"/>
                  </a:moveTo>
                  <a:cubicBezTo>
                    <a:pt x="3516" y="419"/>
                    <a:pt x="2632" y="1512"/>
                    <a:pt x="1632" y="2536"/>
                  </a:cubicBezTo>
                  <a:cubicBezTo>
                    <a:pt x="1283" y="2908"/>
                    <a:pt x="864" y="3211"/>
                    <a:pt x="468" y="3560"/>
                  </a:cubicBezTo>
                  <a:cubicBezTo>
                    <a:pt x="306" y="3676"/>
                    <a:pt x="166" y="3862"/>
                    <a:pt x="73" y="4072"/>
                  </a:cubicBezTo>
                  <a:cubicBezTo>
                    <a:pt x="0" y="4453"/>
                    <a:pt x="311" y="4622"/>
                    <a:pt x="650" y="4622"/>
                  </a:cubicBezTo>
                  <a:cubicBezTo>
                    <a:pt x="745" y="4622"/>
                    <a:pt x="842" y="4609"/>
                    <a:pt x="934" y="4583"/>
                  </a:cubicBezTo>
                  <a:cubicBezTo>
                    <a:pt x="1804" y="4377"/>
                    <a:pt x="2269" y="2931"/>
                    <a:pt x="3171" y="2931"/>
                  </a:cubicBezTo>
                  <a:cubicBezTo>
                    <a:pt x="3185" y="2931"/>
                    <a:pt x="3199" y="2931"/>
                    <a:pt x="3213" y="2932"/>
                  </a:cubicBezTo>
                  <a:cubicBezTo>
                    <a:pt x="3469" y="2978"/>
                    <a:pt x="3725" y="3071"/>
                    <a:pt x="3958" y="3211"/>
                  </a:cubicBezTo>
                  <a:cubicBezTo>
                    <a:pt x="4264" y="3342"/>
                    <a:pt x="4591" y="3406"/>
                    <a:pt x="4919" y="3406"/>
                  </a:cubicBezTo>
                  <a:cubicBezTo>
                    <a:pt x="5289" y="3406"/>
                    <a:pt x="5660" y="3325"/>
                    <a:pt x="6005" y="3164"/>
                  </a:cubicBezTo>
                  <a:cubicBezTo>
                    <a:pt x="6029" y="3153"/>
                    <a:pt x="6052" y="3149"/>
                    <a:pt x="6073" y="3149"/>
                  </a:cubicBezTo>
                  <a:cubicBezTo>
                    <a:pt x="6232" y="3149"/>
                    <a:pt x="6283" y="3431"/>
                    <a:pt x="6098" y="3513"/>
                  </a:cubicBezTo>
                  <a:cubicBezTo>
                    <a:pt x="5723" y="3687"/>
                    <a:pt x="5317" y="3777"/>
                    <a:pt x="4911" y="3777"/>
                  </a:cubicBezTo>
                  <a:cubicBezTo>
                    <a:pt x="4613" y="3777"/>
                    <a:pt x="4314" y="3728"/>
                    <a:pt x="4028" y="3629"/>
                  </a:cubicBezTo>
                  <a:cubicBezTo>
                    <a:pt x="3818" y="3560"/>
                    <a:pt x="3632" y="3397"/>
                    <a:pt x="3423" y="3327"/>
                  </a:cubicBezTo>
                  <a:cubicBezTo>
                    <a:pt x="3356" y="3310"/>
                    <a:pt x="3294" y="3303"/>
                    <a:pt x="3236" y="3303"/>
                  </a:cubicBezTo>
                  <a:cubicBezTo>
                    <a:pt x="2974" y="3303"/>
                    <a:pt x="2799" y="3462"/>
                    <a:pt x="2609" y="3653"/>
                  </a:cubicBezTo>
                  <a:cubicBezTo>
                    <a:pt x="2702" y="4211"/>
                    <a:pt x="2678" y="4793"/>
                    <a:pt x="2516" y="5351"/>
                  </a:cubicBezTo>
                  <a:cubicBezTo>
                    <a:pt x="2283" y="5933"/>
                    <a:pt x="1887" y="6398"/>
                    <a:pt x="1608" y="6979"/>
                  </a:cubicBezTo>
                  <a:cubicBezTo>
                    <a:pt x="1259" y="7747"/>
                    <a:pt x="1096" y="8585"/>
                    <a:pt x="1143" y="9422"/>
                  </a:cubicBezTo>
                  <a:cubicBezTo>
                    <a:pt x="1120" y="9632"/>
                    <a:pt x="1143" y="9841"/>
                    <a:pt x="1213" y="10050"/>
                  </a:cubicBezTo>
                  <a:cubicBezTo>
                    <a:pt x="1339" y="10293"/>
                    <a:pt x="1448" y="10387"/>
                    <a:pt x="1536" y="10387"/>
                  </a:cubicBezTo>
                  <a:cubicBezTo>
                    <a:pt x="1676" y="10387"/>
                    <a:pt x="1766" y="10153"/>
                    <a:pt x="1794" y="9911"/>
                  </a:cubicBezTo>
                  <a:cubicBezTo>
                    <a:pt x="1887" y="9306"/>
                    <a:pt x="1701" y="8701"/>
                    <a:pt x="1934" y="8143"/>
                  </a:cubicBezTo>
                  <a:cubicBezTo>
                    <a:pt x="2260" y="7259"/>
                    <a:pt x="2818" y="6886"/>
                    <a:pt x="3586" y="6421"/>
                  </a:cubicBezTo>
                  <a:cubicBezTo>
                    <a:pt x="3609" y="6410"/>
                    <a:pt x="3632" y="6404"/>
                    <a:pt x="3658" y="6404"/>
                  </a:cubicBezTo>
                  <a:cubicBezTo>
                    <a:pt x="3685" y="6404"/>
                    <a:pt x="3714" y="6410"/>
                    <a:pt x="3749" y="6421"/>
                  </a:cubicBezTo>
                  <a:cubicBezTo>
                    <a:pt x="3818" y="6444"/>
                    <a:pt x="3865" y="6514"/>
                    <a:pt x="3842" y="6584"/>
                  </a:cubicBezTo>
                  <a:cubicBezTo>
                    <a:pt x="3749" y="7654"/>
                    <a:pt x="3423" y="8910"/>
                    <a:pt x="3609" y="9981"/>
                  </a:cubicBezTo>
                  <a:cubicBezTo>
                    <a:pt x="3656" y="10376"/>
                    <a:pt x="3772" y="10771"/>
                    <a:pt x="3958" y="11144"/>
                  </a:cubicBezTo>
                  <a:cubicBezTo>
                    <a:pt x="4052" y="11341"/>
                    <a:pt x="4139" y="11425"/>
                    <a:pt x="4208" y="11425"/>
                  </a:cubicBezTo>
                  <a:cubicBezTo>
                    <a:pt x="4311" y="11425"/>
                    <a:pt x="4377" y="11244"/>
                    <a:pt x="4377" y="10981"/>
                  </a:cubicBezTo>
                  <a:cubicBezTo>
                    <a:pt x="4400" y="10074"/>
                    <a:pt x="4004" y="9166"/>
                    <a:pt x="4307" y="8259"/>
                  </a:cubicBezTo>
                  <a:cubicBezTo>
                    <a:pt x="4470" y="7747"/>
                    <a:pt x="4795" y="7305"/>
                    <a:pt x="5214" y="6979"/>
                  </a:cubicBezTo>
                  <a:cubicBezTo>
                    <a:pt x="5237" y="6956"/>
                    <a:pt x="5261" y="6933"/>
                    <a:pt x="5307" y="6910"/>
                  </a:cubicBezTo>
                  <a:cubicBezTo>
                    <a:pt x="5326" y="6897"/>
                    <a:pt x="5348" y="6891"/>
                    <a:pt x="5371" y="6891"/>
                  </a:cubicBezTo>
                  <a:cubicBezTo>
                    <a:pt x="5433" y="6891"/>
                    <a:pt x="5500" y="6935"/>
                    <a:pt x="5517" y="7003"/>
                  </a:cubicBezTo>
                  <a:cubicBezTo>
                    <a:pt x="5540" y="7026"/>
                    <a:pt x="5540" y="7049"/>
                    <a:pt x="5563" y="7073"/>
                  </a:cubicBezTo>
                  <a:cubicBezTo>
                    <a:pt x="5703" y="8003"/>
                    <a:pt x="5982" y="8910"/>
                    <a:pt x="6331" y="9771"/>
                  </a:cubicBezTo>
                  <a:cubicBezTo>
                    <a:pt x="6447" y="10190"/>
                    <a:pt x="6610" y="10585"/>
                    <a:pt x="6819" y="10981"/>
                  </a:cubicBezTo>
                  <a:cubicBezTo>
                    <a:pt x="6987" y="11233"/>
                    <a:pt x="7250" y="11599"/>
                    <a:pt x="7574" y="11599"/>
                  </a:cubicBezTo>
                  <a:cubicBezTo>
                    <a:pt x="7609" y="11599"/>
                    <a:pt x="7644" y="11595"/>
                    <a:pt x="7680" y="11586"/>
                  </a:cubicBezTo>
                  <a:cubicBezTo>
                    <a:pt x="8052" y="11493"/>
                    <a:pt x="7820" y="11283"/>
                    <a:pt x="7680" y="10958"/>
                  </a:cubicBezTo>
                  <a:cubicBezTo>
                    <a:pt x="7401" y="10260"/>
                    <a:pt x="7052" y="9701"/>
                    <a:pt x="6912" y="8957"/>
                  </a:cubicBezTo>
                  <a:cubicBezTo>
                    <a:pt x="6819" y="8375"/>
                    <a:pt x="6796" y="7770"/>
                    <a:pt x="6726" y="7166"/>
                  </a:cubicBezTo>
                  <a:cubicBezTo>
                    <a:pt x="6726" y="7142"/>
                    <a:pt x="6726" y="7142"/>
                    <a:pt x="6726" y="7119"/>
                  </a:cubicBezTo>
                  <a:cubicBezTo>
                    <a:pt x="6703" y="7026"/>
                    <a:pt x="6773" y="6956"/>
                    <a:pt x="6866" y="6956"/>
                  </a:cubicBezTo>
                  <a:cubicBezTo>
                    <a:pt x="6878" y="6952"/>
                    <a:pt x="6891" y="6950"/>
                    <a:pt x="6903" y="6950"/>
                  </a:cubicBezTo>
                  <a:cubicBezTo>
                    <a:pt x="6960" y="6950"/>
                    <a:pt x="7014" y="6992"/>
                    <a:pt x="7052" y="7049"/>
                  </a:cubicBezTo>
                  <a:cubicBezTo>
                    <a:pt x="7448" y="7677"/>
                    <a:pt x="7959" y="8212"/>
                    <a:pt x="8401" y="8794"/>
                  </a:cubicBezTo>
                  <a:cubicBezTo>
                    <a:pt x="8541" y="9003"/>
                    <a:pt x="8681" y="9213"/>
                    <a:pt x="8843" y="9399"/>
                  </a:cubicBezTo>
                  <a:cubicBezTo>
                    <a:pt x="8860" y="9432"/>
                    <a:pt x="9412" y="9870"/>
                    <a:pt x="9742" y="9870"/>
                  </a:cubicBezTo>
                  <a:cubicBezTo>
                    <a:pt x="9874" y="9870"/>
                    <a:pt x="9970" y="9800"/>
                    <a:pt x="9983" y="9608"/>
                  </a:cubicBezTo>
                  <a:cubicBezTo>
                    <a:pt x="9983" y="9445"/>
                    <a:pt x="9332" y="8957"/>
                    <a:pt x="9216" y="8841"/>
                  </a:cubicBezTo>
                  <a:cubicBezTo>
                    <a:pt x="8983" y="8585"/>
                    <a:pt x="8797" y="8306"/>
                    <a:pt x="8657" y="8003"/>
                  </a:cubicBezTo>
                  <a:cubicBezTo>
                    <a:pt x="8308" y="7259"/>
                    <a:pt x="8308" y="6514"/>
                    <a:pt x="8401" y="5700"/>
                  </a:cubicBezTo>
                  <a:cubicBezTo>
                    <a:pt x="8518" y="4653"/>
                    <a:pt x="9099" y="3653"/>
                    <a:pt x="8983" y="2583"/>
                  </a:cubicBezTo>
                  <a:cubicBezTo>
                    <a:pt x="8681" y="652"/>
                    <a:pt x="6633" y="70"/>
                    <a:pt x="4935" y="0"/>
                  </a:cubicBezTo>
                  <a:close/>
                </a:path>
              </a:pathLst>
            </a:custGeom>
            <a:solidFill>
              <a:srgbClr val="FFDC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41"/>
            <p:cNvSpPr/>
            <p:nvPr/>
          </p:nvSpPr>
          <p:spPr>
            <a:xfrm>
              <a:off x="3091425" y="2676375"/>
              <a:ext cx="127975" cy="91550"/>
            </a:xfrm>
            <a:custGeom>
              <a:rect b="b" l="l" r="r" t="t"/>
              <a:pathLst>
                <a:path extrusionOk="0" h="3662" w="5119">
                  <a:moveTo>
                    <a:pt x="3453" y="1"/>
                  </a:moveTo>
                  <a:cubicBezTo>
                    <a:pt x="2933" y="1"/>
                    <a:pt x="2395" y="198"/>
                    <a:pt x="1862" y="568"/>
                  </a:cubicBezTo>
                  <a:cubicBezTo>
                    <a:pt x="838" y="1242"/>
                    <a:pt x="1" y="2429"/>
                    <a:pt x="629" y="3662"/>
                  </a:cubicBezTo>
                  <a:cubicBezTo>
                    <a:pt x="815" y="2010"/>
                    <a:pt x="2629" y="614"/>
                    <a:pt x="4258" y="614"/>
                  </a:cubicBezTo>
                  <a:cubicBezTo>
                    <a:pt x="4537" y="638"/>
                    <a:pt x="4839" y="707"/>
                    <a:pt x="5119" y="800"/>
                  </a:cubicBezTo>
                  <a:cubicBezTo>
                    <a:pt x="4611" y="256"/>
                    <a:pt x="4044" y="1"/>
                    <a:pt x="34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41"/>
            <p:cNvSpPr/>
            <p:nvPr/>
          </p:nvSpPr>
          <p:spPr>
            <a:xfrm>
              <a:off x="3114700" y="2700450"/>
              <a:ext cx="213575" cy="275650"/>
            </a:xfrm>
            <a:custGeom>
              <a:rect b="b" l="l" r="r" t="t"/>
              <a:pathLst>
                <a:path extrusionOk="0" h="11026" w="8543">
                  <a:moveTo>
                    <a:pt x="3327" y="0"/>
                  </a:moveTo>
                  <a:cubicBezTo>
                    <a:pt x="1768" y="0"/>
                    <a:pt x="0" y="1419"/>
                    <a:pt x="47" y="3025"/>
                  </a:cubicBezTo>
                  <a:cubicBezTo>
                    <a:pt x="140" y="4118"/>
                    <a:pt x="907" y="5049"/>
                    <a:pt x="1163" y="6095"/>
                  </a:cubicBezTo>
                  <a:cubicBezTo>
                    <a:pt x="1396" y="6840"/>
                    <a:pt x="1373" y="7631"/>
                    <a:pt x="1093" y="8375"/>
                  </a:cubicBezTo>
                  <a:cubicBezTo>
                    <a:pt x="1000" y="8585"/>
                    <a:pt x="861" y="8794"/>
                    <a:pt x="721" y="9003"/>
                  </a:cubicBezTo>
                  <a:cubicBezTo>
                    <a:pt x="590" y="9200"/>
                    <a:pt x="70" y="9826"/>
                    <a:pt x="563" y="9826"/>
                  </a:cubicBezTo>
                  <a:cubicBezTo>
                    <a:pt x="596" y="9826"/>
                    <a:pt x="633" y="9823"/>
                    <a:pt x="675" y="9818"/>
                  </a:cubicBezTo>
                  <a:lnTo>
                    <a:pt x="721" y="9818"/>
                  </a:lnTo>
                  <a:cubicBezTo>
                    <a:pt x="1210" y="9678"/>
                    <a:pt x="1466" y="8817"/>
                    <a:pt x="1675" y="8445"/>
                  </a:cubicBezTo>
                  <a:cubicBezTo>
                    <a:pt x="2001" y="7933"/>
                    <a:pt x="2280" y="7398"/>
                    <a:pt x="2513" y="6840"/>
                  </a:cubicBezTo>
                  <a:cubicBezTo>
                    <a:pt x="2532" y="6763"/>
                    <a:pt x="2615" y="6718"/>
                    <a:pt x="2696" y="6718"/>
                  </a:cubicBezTo>
                  <a:cubicBezTo>
                    <a:pt x="2713" y="6718"/>
                    <a:pt x="2729" y="6720"/>
                    <a:pt x="2745" y="6724"/>
                  </a:cubicBezTo>
                  <a:cubicBezTo>
                    <a:pt x="2838" y="6747"/>
                    <a:pt x="2885" y="6817"/>
                    <a:pt x="2862" y="6910"/>
                  </a:cubicBezTo>
                  <a:cubicBezTo>
                    <a:pt x="2955" y="7584"/>
                    <a:pt x="2978" y="8282"/>
                    <a:pt x="2978" y="8980"/>
                  </a:cubicBezTo>
                  <a:cubicBezTo>
                    <a:pt x="2931" y="9515"/>
                    <a:pt x="2699" y="10004"/>
                    <a:pt x="2582" y="10562"/>
                  </a:cubicBezTo>
                  <a:cubicBezTo>
                    <a:pt x="2451" y="10857"/>
                    <a:pt x="2412" y="11025"/>
                    <a:pt x="2580" y="11025"/>
                  </a:cubicBezTo>
                  <a:cubicBezTo>
                    <a:pt x="2651" y="11025"/>
                    <a:pt x="2757" y="10996"/>
                    <a:pt x="2908" y="10934"/>
                  </a:cubicBezTo>
                  <a:cubicBezTo>
                    <a:pt x="3234" y="10678"/>
                    <a:pt x="3466" y="10306"/>
                    <a:pt x="3513" y="9911"/>
                  </a:cubicBezTo>
                  <a:cubicBezTo>
                    <a:pt x="3559" y="9701"/>
                    <a:pt x="3583" y="9469"/>
                    <a:pt x="3629" y="9259"/>
                  </a:cubicBezTo>
                  <a:cubicBezTo>
                    <a:pt x="3815" y="8399"/>
                    <a:pt x="3908" y="7514"/>
                    <a:pt x="3908" y="6654"/>
                  </a:cubicBezTo>
                  <a:cubicBezTo>
                    <a:pt x="3908" y="6630"/>
                    <a:pt x="3908" y="6630"/>
                    <a:pt x="3908" y="6630"/>
                  </a:cubicBezTo>
                  <a:lnTo>
                    <a:pt x="3908" y="6584"/>
                  </a:lnTo>
                  <a:cubicBezTo>
                    <a:pt x="3908" y="6584"/>
                    <a:pt x="3908" y="6584"/>
                    <a:pt x="3908" y="6561"/>
                  </a:cubicBezTo>
                  <a:cubicBezTo>
                    <a:pt x="3926" y="6474"/>
                    <a:pt x="4007" y="6427"/>
                    <a:pt x="4095" y="6427"/>
                  </a:cubicBezTo>
                  <a:cubicBezTo>
                    <a:pt x="4126" y="6427"/>
                    <a:pt x="4158" y="6432"/>
                    <a:pt x="4188" y="6444"/>
                  </a:cubicBezTo>
                  <a:cubicBezTo>
                    <a:pt x="4723" y="6700"/>
                    <a:pt x="5141" y="7142"/>
                    <a:pt x="5374" y="7701"/>
                  </a:cubicBezTo>
                  <a:cubicBezTo>
                    <a:pt x="5676" y="8422"/>
                    <a:pt x="5490" y="9236"/>
                    <a:pt x="5653" y="9980"/>
                  </a:cubicBezTo>
                  <a:cubicBezTo>
                    <a:pt x="5653" y="10027"/>
                    <a:pt x="5723" y="10422"/>
                    <a:pt x="5769" y="10446"/>
                  </a:cubicBezTo>
                  <a:cubicBezTo>
                    <a:pt x="5775" y="10446"/>
                    <a:pt x="5781" y="10447"/>
                    <a:pt x="5787" y="10447"/>
                  </a:cubicBezTo>
                  <a:cubicBezTo>
                    <a:pt x="5960" y="10447"/>
                    <a:pt x="6027" y="10117"/>
                    <a:pt x="6072" y="10027"/>
                  </a:cubicBezTo>
                  <a:cubicBezTo>
                    <a:pt x="6165" y="9678"/>
                    <a:pt x="6212" y="9329"/>
                    <a:pt x="6188" y="8980"/>
                  </a:cubicBezTo>
                  <a:cubicBezTo>
                    <a:pt x="6165" y="7980"/>
                    <a:pt x="5676" y="6863"/>
                    <a:pt x="5397" y="5909"/>
                  </a:cubicBezTo>
                  <a:cubicBezTo>
                    <a:pt x="5374" y="5863"/>
                    <a:pt x="5397" y="5793"/>
                    <a:pt x="5421" y="5746"/>
                  </a:cubicBezTo>
                  <a:cubicBezTo>
                    <a:pt x="5455" y="5694"/>
                    <a:pt x="5503" y="5668"/>
                    <a:pt x="5555" y="5668"/>
                  </a:cubicBezTo>
                  <a:cubicBezTo>
                    <a:pt x="5572" y="5668"/>
                    <a:pt x="5589" y="5671"/>
                    <a:pt x="5607" y="5677"/>
                  </a:cubicBezTo>
                  <a:cubicBezTo>
                    <a:pt x="6305" y="5979"/>
                    <a:pt x="6886" y="6212"/>
                    <a:pt x="7328" y="6840"/>
                  </a:cubicBezTo>
                  <a:cubicBezTo>
                    <a:pt x="7747" y="7421"/>
                    <a:pt x="7514" y="8143"/>
                    <a:pt x="7863" y="8701"/>
                  </a:cubicBezTo>
                  <a:cubicBezTo>
                    <a:pt x="7971" y="8871"/>
                    <a:pt x="8068" y="8948"/>
                    <a:pt x="8149" y="8948"/>
                  </a:cubicBezTo>
                  <a:cubicBezTo>
                    <a:pt x="8279" y="8948"/>
                    <a:pt x="8370" y="8751"/>
                    <a:pt x="8398" y="8422"/>
                  </a:cubicBezTo>
                  <a:cubicBezTo>
                    <a:pt x="8375" y="8119"/>
                    <a:pt x="8352" y="7840"/>
                    <a:pt x="8259" y="7561"/>
                  </a:cubicBezTo>
                  <a:cubicBezTo>
                    <a:pt x="8073" y="6793"/>
                    <a:pt x="7700" y="6072"/>
                    <a:pt x="7189" y="5491"/>
                  </a:cubicBezTo>
                  <a:cubicBezTo>
                    <a:pt x="6491" y="4676"/>
                    <a:pt x="6142" y="4071"/>
                    <a:pt x="6049" y="3001"/>
                  </a:cubicBezTo>
                  <a:cubicBezTo>
                    <a:pt x="6002" y="2978"/>
                    <a:pt x="5956" y="2955"/>
                    <a:pt x="5886" y="2908"/>
                  </a:cubicBezTo>
                  <a:cubicBezTo>
                    <a:pt x="5760" y="2840"/>
                    <a:pt x="5650" y="2812"/>
                    <a:pt x="5549" y="2812"/>
                  </a:cubicBezTo>
                  <a:cubicBezTo>
                    <a:pt x="5201" y="2812"/>
                    <a:pt x="4962" y="3147"/>
                    <a:pt x="4583" y="3327"/>
                  </a:cubicBezTo>
                  <a:cubicBezTo>
                    <a:pt x="4257" y="3476"/>
                    <a:pt x="3907" y="3547"/>
                    <a:pt x="3556" y="3547"/>
                  </a:cubicBezTo>
                  <a:cubicBezTo>
                    <a:pt x="3307" y="3547"/>
                    <a:pt x="3057" y="3511"/>
                    <a:pt x="2815" y="3443"/>
                  </a:cubicBezTo>
                  <a:cubicBezTo>
                    <a:pt x="2597" y="3400"/>
                    <a:pt x="2665" y="3090"/>
                    <a:pt x="2866" y="3090"/>
                  </a:cubicBezTo>
                  <a:cubicBezTo>
                    <a:pt x="2880" y="3090"/>
                    <a:pt x="2894" y="3091"/>
                    <a:pt x="2908" y="3094"/>
                  </a:cubicBezTo>
                  <a:cubicBezTo>
                    <a:pt x="3106" y="3153"/>
                    <a:pt x="3311" y="3182"/>
                    <a:pt x="3517" y="3182"/>
                  </a:cubicBezTo>
                  <a:cubicBezTo>
                    <a:pt x="3962" y="3182"/>
                    <a:pt x="4410" y="3047"/>
                    <a:pt x="4792" y="2792"/>
                  </a:cubicBezTo>
                  <a:cubicBezTo>
                    <a:pt x="4955" y="2629"/>
                    <a:pt x="5165" y="2513"/>
                    <a:pt x="5374" y="2420"/>
                  </a:cubicBezTo>
                  <a:cubicBezTo>
                    <a:pt x="5431" y="2406"/>
                    <a:pt x="5487" y="2400"/>
                    <a:pt x="5543" y="2400"/>
                  </a:cubicBezTo>
                  <a:cubicBezTo>
                    <a:pt x="6174" y="2400"/>
                    <a:pt x="6745" y="3187"/>
                    <a:pt x="7258" y="3443"/>
                  </a:cubicBezTo>
                  <a:cubicBezTo>
                    <a:pt x="7414" y="3516"/>
                    <a:pt x="7696" y="3598"/>
                    <a:pt x="7951" y="3598"/>
                  </a:cubicBezTo>
                  <a:cubicBezTo>
                    <a:pt x="8267" y="3598"/>
                    <a:pt x="8543" y="3472"/>
                    <a:pt x="8491" y="3048"/>
                  </a:cubicBezTo>
                  <a:cubicBezTo>
                    <a:pt x="8468" y="2838"/>
                    <a:pt x="8142" y="2629"/>
                    <a:pt x="8003" y="2536"/>
                  </a:cubicBezTo>
                  <a:cubicBezTo>
                    <a:pt x="7607" y="2280"/>
                    <a:pt x="7165" y="2094"/>
                    <a:pt x="6793" y="1815"/>
                  </a:cubicBezTo>
                  <a:cubicBezTo>
                    <a:pt x="5700" y="1024"/>
                    <a:pt x="4723" y="140"/>
                    <a:pt x="3327" y="0"/>
                  </a:cubicBezTo>
                  <a:close/>
                </a:path>
              </a:pathLst>
            </a:custGeom>
            <a:solidFill>
              <a:srgbClr val="FFDC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41"/>
            <p:cNvSpPr/>
            <p:nvPr/>
          </p:nvSpPr>
          <p:spPr>
            <a:xfrm>
              <a:off x="2990800" y="2170025"/>
              <a:ext cx="230925" cy="906875"/>
            </a:xfrm>
            <a:custGeom>
              <a:rect b="b" l="l" r="r" t="t"/>
              <a:pathLst>
                <a:path extrusionOk="0" h="36275" w="9237">
                  <a:moveTo>
                    <a:pt x="5762" y="4130"/>
                  </a:moveTo>
                  <a:cubicBezTo>
                    <a:pt x="5852" y="4130"/>
                    <a:pt x="5933" y="4188"/>
                    <a:pt x="5910" y="4305"/>
                  </a:cubicBezTo>
                  <a:cubicBezTo>
                    <a:pt x="5863" y="4933"/>
                    <a:pt x="5794" y="5561"/>
                    <a:pt x="5724" y="6189"/>
                  </a:cubicBezTo>
                  <a:cubicBezTo>
                    <a:pt x="5712" y="6305"/>
                    <a:pt x="5619" y="6363"/>
                    <a:pt x="5532" y="6363"/>
                  </a:cubicBezTo>
                  <a:cubicBezTo>
                    <a:pt x="5445" y="6363"/>
                    <a:pt x="5363" y="6305"/>
                    <a:pt x="5375" y="6189"/>
                  </a:cubicBezTo>
                  <a:cubicBezTo>
                    <a:pt x="5421" y="5561"/>
                    <a:pt x="5491" y="4933"/>
                    <a:pt x="5561" y="4305"/>
                  </a:cubicBezTo>
                  <a:cubicBezTo>
                    <a:pt x="5573" y="4188"/>
                    <a:pt x="5671" y="4130"/>
                    <a:pt x="5762" y="4130"/>
                  </a:cubicBezTo>
                  <a:close/>
                  <a:moveTo>
                    <a:pt x="5361" y="16525"/>
                  </a:moveTo>
                  <a:cubicBezTo>
                    <a:pt x="5677" y="16525"/>
                    <a:pt x="5984" y="16639"/>
                    <a:pt x="6212" y="16867"/>
                  </a:cubicBezTo>
                  <a:cubicBezTo>
                    <a:pt x="6338" y="16993"/>
                    <a:pt x="6213" y="17175"/>
                    <a:pt x="6075" y="17175"/>
                  </a:cubicBezTo>
                  <a:cubicBezTo>
                    <a:pt x="6035" y="17175"/>
                    <a:pt x="5993" y="17160"/>
                    <a:pt x="5956" y="17123"/>
                  </a:cubicBezTo>
                  <a:cubicBezTo>
                    <a:pt x="5798" y="16964"/>
                    <a:pt x="5575" y="16882"/>
                    <a:pt x="5353" y="16882"/>
                  </a:cubicBezTo>
                  <a:cubicBezTo>
                    <a:pt x="5249" y="16882"/>
                    <a:pt x="5146" y="16900"/>
                    <a:pt x="5049" y="16937"/>
                  </a:cubicBezTo>
                  <a:cubicBezTo>
                    <a:pt x="5030" y="16943"/>
                    <a:pt x="5012" y="16946"/>
                    <a:pt x="4995" y="16946"/>
                  </a:cubicBezTo>
                  <a:cubicBezTo>
                    <a:pt x="4825" y="16946"/>
                    <a:pt x="4766" y="16651"/>
                    <a:pt x="4956" y="16588"/>
                  </a:cubicBezTo>
                  <a:cubicBezTo>
                    <a:pt x="5089" y="16546"/>
                    <a:pt x="5225" y="16525"/>
                    <a:pt x="5361" y="16525"/>
                  </a:cubicBezTo>
                  <a:close/>
                  <a:moveTo>
                    <a:pt x="6638" y="19021"/>
                  </a:moveTo>
                  <a:cubicBezTo>
                    <a:pt x="6808" y="19021"/>
                    <a:pt x="6868" y="19316"/>
                    <a:pt x="6678" y="19379"/>
                  </a:cubicBezTo>
                  <a:cubicBezTo>
                    <a:pt x="6119" y="19542"/>
                    <a:pt x="5584" y="19798"/>
                    <a:pt x="5096" y="20101"/>
                  </a:cubicBezTo>
                  <a:cubicBezTo>
                    <a:pt x="5063" y="20119"/>
                    <a:pt x="5031" y="20127"/>
                    <a:pt x="5001" y="20127"/>
                  </a:cubicBezTo>
                  <a:cubicBezTo>
                    <a:pt x="4838" y="20127"/>
                    <a:pt x="4733" y="19893"/>
                    <a:pt x="4910" y="19775"/>
                  </a:cubicBezTo>
                  <a:cubicBezTo>
                    <a:pt x="5445" y="19473"/>
                    <a:pt x="6003" y="19217"/>
                    <a:pt x="6585" y="19030"/>
                  </a:cubicBezTo>
                  <a:cubicBezTo>
                    <a:pt x="6603" y="19024"/>
                    <a:pt x="6621" y="19021"/>
                    <a:pt x="6638" y="19021"/>
                  </a:cubicBezTo>
                  <a:close/>
                  <a:moveTo>
                    <a:pt x="1017" y="23534"/>
                  </a:moveTo>
                  <a:cubicBezTo>
                    <a:pt x="1034" y="23534"/>
                    <a:pt x="1052" y="23537"/>
                    <a:pt x="1071" y="23544"/>
                  </a:cubicBezTo>
                  <a:lnTo>
                    <a:pt x="2606" y="24032"/>
                  </a:lnTo>
                  <a:cubicBezTo>
                    <a:pt x="2791" y="24094"/>
                    <a:pt x="2740" y="24374"/>
                    <a:pt x="2581" y="24374"/>
                  </a:cubicBezTo>
                  <a:cubicBezTo>
                    <a:pt x="2560" y="24374"/>
                    <a:pt x="2538" y="24369"/>
                    <a:pt x="2513" y="24358"/>
                  </a:cubicBezTo>
                  <a:lnTo>
                    <a:pt x="978" y="23893"/>
                  </a:lnTo>
                  <a:cubicBezTo>
                    <a:pt x="787" y="23829"/>
                    <a:pt x="847" y="23534"/>
                    <a:pt x="1017" y="23534"/>
                  </a:cubicBezTo>
                  <a:close/>
                  <a:moveTo>
                    <a:pt x="911" y="25078"/>
                  </a:moveTo>
                  <a:cubicBezTo>
                    <a:pt x="918" y="25078"/>
                    <a:pt x="924" y="25078"/>
                    <a:pt x="931" y="25079"/>
                  </a:cubicBezTo>
                  <a:cubicBezTo>
                    <a:pt x="1280" y="25102"/>
                    <a:pt x="1629" y="25219"/>
                    <a:pt x="1932" y="25382"/>
                  </a:cubicBezTo>
                  <a:cubicBezTo>
                    <a:pt x="2110" y="25461"/>
                    <a:pt x="2002" y="25709"/>
                    <a:pt x="1836" y="25709"/>
                  </a:cubicBezTo>
                  <a:cubicBezTo>
                    <a:pt x="1807" y="25709"/>
                    <a:pt x="1777" y="25701"/>
                    <a:pt x="1746" y="25684"/>
                  </a:cubicBezTo>
                  <a:cubicBezTo>
                    <a:pt x="1490" y="25544"/>
                    <a:pt x="1211" y="25475"/>
                    <a:pt x="931" y="25451"/>
                  </a:cubicBezTo>
                  <a:cubicBezTo>
                    <a:pt x="706" y="25429"/>
                    <a:pt x="699" y="25078"/>
                    <a:pt x="911" y="25078"/>
                  </a:cubicBezTo>
                  <a:close/>
                  <a:moveTo>
                    <a:pt x="1094" y="28487"/>
                  </a:moveTo>
                  <a:cubicBezTo>
                    <a:pt x="1187" y="28487"/>
                    <a:pt x="1280" y="28545"/>
                    <a:pt x="1280" y="28662"/>
                  </a:cubicBezTo>
                  <a:cubicBezTo>
                    <a:pt x="1257" y="29616"/>
                    <a:pt x="1397" y="30569"/>
                    <a:pt x="1699" y="31477"/>
                  </a:cubicBezTo>
                  <a:cubicBezTo>
                    <a:pt x="1885" y="31965"/>
                    <a:pt x="2095" y="32430"/>
                    <a:pt x="2374" y="32872"/>
                  </a:cubicBezTo>
                  <a:cubicBezTo>
                    <a:pt x="2498" y="33080"/>
                    <a:pt x="3085" y="34083"/>
                    <a:pt x="3458" y="34083"/>
                  </a:cubicBezTo>
                  <a:cubicBezTo>
                    <a:pt x="3504" y="34083"/>
                    <a:pt x="3546" y="34068"/>
                    <a:pt x="3583" y="34036"/>
                  </a:cubicBezTo>
                  <a:cubicBezTo>
                    <a:pt x="3626" y="33999"/>
                    <a:pt x="3672" y="33983"/>
                    <a:pt x="3716" y="33983"/>
                  </a:cubicBezTo>
                  <a:cubicBezTo>
                    <a:pt x="3864" y="33983"/>
                    <a:pt x="3988" y="34160"/>
                    <a:pt x="3863" y="34268"/>
                  </a:cubicBezTo>
                  <a:lnTo>
                    <a:pt x="3839" y="34292"/>
                  </a:lnTo>
                  <a:cubicBezTo>
                    <a:pt x="3702" y="34417"/>
                    <a:pt x="3563" y="34471"/>
                    <a:pt x="3425" y="34471"/>
                  </a:cubicBezTo>
                  <a:cubicBezTo>
                    <a:pt x="2773" y="34471"/>
                    <a:pt x="2158" y="33264"/>
                    <a:pt x="1908" y="32803"/>
                  </a:cubicBezTo>
                  <a:cubicBezTo>
                    <a:pt x="1234" y="31546"/>
                    <a:pt x="885" y="30104"/>
                    <a:pt x="908" y="28662"/>
                  </a:cubicBezTo>
                  <a:cubicBezTo>
                    <a:pt x="908" y="28545"/>
                    <a:pt x="1001" y="28487"/>
                    <a:pt x="1094" y="28487"/>
                  </a:cubicBezTo>
                  <a:close/>
                  <a:moveTo>
                    <a:pt x="4537" y="1"/>
                  </a:moveTo>
                  <a:lnTo>
                    <a:pt x="4537" y="1"/>
                  </a:lnTo>
                  <a:cubicBezTo>
                    <a:pt x="4723" y="838"/>
                    <a:pt x="4816" y="1699"/>
                    <a:pt x="4840" y="2536"/>
                  </a:cubicBezTo>
                  <a:cubicBezTo>
                    <a:pt x="4863" y="3048"/>
                    <a:pt x="4863" y="3537"/>
                    <a:pt x="4840" y="4025"/>
                  </a:cubicBezTo>
                  <a:cubicBezTo>
                    <a:pt x="4840" y="4398"/>
                    <a:pt x="4886" y="5002"/>
                    <a:pt x="4747" y="5351"/>
                  </a:cubicBezTo>
                  <a:cubicBezTo>
                    <a:pt x="4537" y="5700"/>
                    <a:pt x="4235" y="5980"/>
                    <a:pt x="3863" y="6166"/>
                  </a:cubicBezTo>
                  <a:cubicBezTo>
                    <a:pt x="4235" y="7003"/>
                    <a:pt x="4444" y="7887"/>
                    <a:pt x="4468" y="8794"/>
                  </a:cubicBezTo>
                  <a:cubicBezTo>
                    <a:pt x="4468" y="9469"/>
                    <a:pt x="4188" y="10214"/>
                    <a:pt x="4002" y="10842"/>
                  </a:cubicBezTo>
                  <a:cubicBezTo>
                    <a:pt x="3328" y="13191"/>
                    <a:pt x="2653" y="15634"/>
                    <a:pt x="1536" y="17821"/>
                  </a:cubicBezTo>
                  <a:cubicBezTo>
                    <a:pt x="885" y="20961"/>
                    <a:pt x="233" y="24079"/>
                    <a:pt x="117" y="27266"/>
                  </a:cubicBezTo>
                  <a:cubicBezTo>
                    <a:pt x="1" y="30290"/>
                    <a:pt x="676" y="32803"/>
                    <a:pt x="2397" y="35269"/>
                  </a:cubicBezTo>
                  <a:cubicBezTo>
                    <a:pt x="2795" y="35804"/>
                    <a:pt x="3484" y="36274"/>
                    <a:pt x="4088" y="36274"/>
                  </a:cubicBezTo>
                  <a:cubicBezTo>
                    <a:pt x="4507" y="36274"/>
                    <a:pt x="4886" y="36046"/>
                    <a:pt x="5096" y="35455"/>
                  </a:cubicBezTo>
                  <a:cubicBezTo>
                    <a:pt x="5352" y="34757"/>
                    <a:pt x="5352" y="33850"/>
                    <a:pt x="5747" y="33221"/>
                  </a:cubicBezTo>
                  <a:cubicBezTo>
                    <a:pt x="5863" y="33035"/>
                    <a:pt x="6026" y="32896"/>
                    <a:pt x="6212" y="32826"/>
                  </a:cubicBezTo>
                  <a:cubicBezTo>
                    <a:pt x="6445" y="32663"/>
                    <a:pt x="6515" y="32733"/>
                    <a:pt x="6445" y="32407"/>
                  </a:cubicBezTo>
                  <a:cubicBezTo>
                    <a:pt x="6398" y="32081"/>
                    <a:pt x="5933" y="31663"/>
                    <a:pt x="5677" y="31384"/>
                  </a:cubicBezTo>
                  <a:cubicBezTo>
                    <a:pt x="5576" y="31407"/>
                    <a:pt x="5468" y="31422"/>
                    <a:pt x="5365" y="31422"/>
                  </a:cubicBezTo>
                  <a:cubicBezTo>
                    <a:pt x="5066" y="31422"/>
                    <a:pt x="4805" y="31299"/>
                    <a:pt x="4840" y="30918"/>
                  </a:cubicBezTo>
                  <a:cubicBezTo>
                    <a:pt x="4863" y="30732"/>
                    <a:pt x="4933" y="30569"/>
                    <a:pt x="5049" y="30430"/>
                  </a:cubicBezTo>
                  <a:cubicBezTo>
                    <a:pt x="4212" y="29592"/>
                    <a:pt x="3816" y="28266"/>
                    <a:pt x="3467" y="27173"/>
                  </a:cubicBezTo>
                  <a:cubicBezTo>
                    <a:pt x="3118" y="26079"/>
                    <a:pt x="2723" y="24823"/>
                    <a:pt x="2723" y="23660"/>
                  </a:cubicBezTo>
                  <a:cubicBezTo>
                    <a:pt x="2723" y="22799"/>
                    <a:pt x="3025" y="21892"/>
                    <a:pt x="3211" y="21054"/>
                  </a:cubicBezTo>
                  <a:cubicBezTo>
                    <a:pt x="3444" y="20054"/>
                    <a:pt x="3723" y="19077"/>
                    <a:pt x="3956" y="18053"/>
                  </a:cubicBezTo>
                  <a:cubicBezTo>
                    <a:pt x="4119" y="17379"/>
                    <a:pt x="4142" y="16681"/>
                    <a:pt x="4235" y="15983"/>
                  </a:cubicBezTo>
                  <a:cubicBezTo>
                    <a:pt x="4374" y="15052"/>
                    <a:pt x="4607" y="14145"/>
                    <a:pt x="4607" y="13215"/>
                  </a:cubicBezTo>
                  <a:cubicBezTo>
                    <a:pt x="4770" y="11121"/>
                    <a:pt x="4374" y="8957"/>
                    <a:pt x="5282" y="6980"/>
                  </a:cubicBezTo>
                  <a:cubicBezTo>
                    <a:pt x="5311" y="6915"/>
                    <a:pt x="5360" y="6888"/>
                    <a:pt x="5411" y="6888"/>
                  </a:cubicBezTo>
                  <a:cubicBezTo>
                    <a:pt x="5524" y="6888"/>
                    <a:pt x="5648" y="7021"/>
                    <a:pt x="5584" y="7166"/>
                  </a:cubicBezTo>
                  <a:cubicBezTo>
                    <a:pt x="5072" y="8283"/>
                    <a:pt x="5003" y="9492"/>
                    <a:pt x="5003" y="10702"/>
                  </a:cubicBezTo>
                  <a:cubicBezTo>
                    <a:pt x="5258" y="10120"/>
                    <a:pt x="5654" y="9585"/>
                    <a:pt x="5980" y="9004"/>
                  </a:cubicBezTo>
                  <a:cubicBezTo>
                    <a:pt x="6016" y="8939"/>
                    <a:pt x="6070" y="8912"/>
                    <a:pt x="6124" y="8912"/>
                  </a:cubicBezTo>
                  <a:cubicBezTo>
                    <a:pt x="6245" y="8912"/>
                    <a:pt x="6370" y="9045"/>
                    <a:pt x="6305" y="9190"/>
                  </a:cubicBezTo>
                  <a:cubicBezTo>
                    <a:pt x="5817" y="10074"/>
                    <a:pt x="5072" y="10865"/>
                    <a:pt x="5003" y="11935"/>
                  </a:cubicBezTo>
                  <a:cubicBezTo>
                    <a:pt x="5003" y="11935"/>
                    <a:pt x="5003" y="11958"/>
                    <a:pt x="5003" y="11958"/>
                  </a:cubicBezTo>
                  <a:cubicBezTo>
                    <a:pt x="5003" y="12377"/>
                    <a:pt x="5003" y="12796"/>
                    <a:pt x="4979" y="13215"/>
                  </a:cubicBezTo>
                  <a:cubicBezTo>
                    <a:pt x="4933" y="14029"/>
                    <a:pt x="4816" y="14843"/>
                    <a:pt x="4654" y="15657"/>
                  </a:cubicBezTo>
                  <a:cubicBezTo>
                    <a:pt x="4537" y="16262"/>
                    <a:pt x="4537" y="16867"/>
                    <a:pt x="4444" y="17472"/>
                  </a:cubicBezTo>
                  <a:cubicBezTo>
                    <a:pt x="4142" y="19100"/>
                    <a:pt x="3630" y="20682"/>
                    <a:pt x="3304" y="22287"/>
                  </a:cubicBezTo>
                  <a:cubicBezTo>
                    <a:pt x="3444" y="22660"/>
                    <a:pt x="3653" y="23009"/>
                    <a:pt x="3886" y="23311"/>
                  </a:cubicBezTo>
                  <a:cubicBezTo>
                    <a:pt x="3979" y="23404"/>
                    <a:pt x="4072" y="23497"/>
                    <a:pt x="4165" y="23567"/>
                  </a:cubicBezTo>
                  <a:cubicBezTo>
                    <a:pt x="3886" y="22404"/>
                    <a:pt x="4584" y="21310"/>
                    <a:pt x="5561" y="20612"/>
                  </a:cubicBezTo>
                  <a:cubicBezTo>
                    <a:pt x="6185" y="20153"/>
                    <a:pt x="6839" y="19909"/>
                    <a:pt x="7474" y="19909"/>
                  </a:cubicBezTo>
                  <a:cubicBezTo>
                    <a:pt x="8094" y="19909"/>
                    <a:pt x="8697" y="20142"/>
                    <a:pt x="9237" y="20636"/>
                  </a:cubicBezTo>
                  <a:cubicBezTo>
                    <a:pt x="9213" y="19775"/>
                    <a:pt x="8492" y="19170"/>
                    <a:pt x="8004" y="18449"/>
                  </a:cubicBezTo>
                  <a:cubicBezTo>
                    <a:pt x="7538" y="17798"/>
                    <a:pt x="7073" y="17146"/>
                    <a:pt x="6561" y="16495"/>
                  </a:cubicBezTo>
                  <a:cubicBezTo>
                    <a:pt x="6352" y="16192"/>
                    <a:pt x="6189" y="15843"/>
                    <a:pt x="6119" y="15471"/>
                  </a:cubicBezTo>
                  <a:cubicBezTo>
                    <a:pt x="6096" y="15448"/>
                    <a:pt x="6073" y="15448"/>
                    <a:pt x="6073" y="15425"/>
                  </a:cubicBezTo>
                  <a:cubicBezTo>
                    <a:pt x="5887" y="15122"/>
                    <a:pt x="5584" y="14936"/>
                    <a:pt x="5235" y="14890"/>
                  </a:cubicBezTo>
                  <a:cubicBezTo>
                    <a:pt x="5010" y="14867"/>
                    <a:pt x="5003" y="14539"/>
                    <a:pt x="5213" y="14539"/>
                  </a:cubicBezTo>
                  <a:cubicBezTo>
                    <a:pt x="5220" y="14539"/>
                    <a:pt x="5228" y="14540"/>
                    <a:pt x="5235" y="14541"/>
                  </a:cubicBezTo>
                  <a:cubicBezTo>
                    <a:pt x="5561" y="14587"/>
                    <a:pt x="5840" y="14703"/>
                    <a:pt x="6096" y="14913"/>
                  </a:cubicBezTo>
                  <a:cubicBezTo>
                    <a:pt x="6096" y="14796"/>
                    <a:pt x="6119" y="14657"/>
                    <a:pt x="6143" y="14517"/>
                  </a:cubicBezTo>
                  <a:cubicBezTo>
                    <a:pt x="6096" y="14517"/>
                    <a:pt x="6096" y="14494"/>
                    <a:pt x="6073" y="14471"/>
                  </a:cubicBezTo>
                  <a:cubicBezTo>
                    <a:pt x="5933" y="14168"/>
                    <a:pt x="5677" y="13936"/>
                    <a:pt x="5375" y="13819"/>
                  </a:cubicBezTo>
                  <a:cubicBezTo>
                    <a:pt x="5190" y="13737"/>
                    <a:pt x="5241" y="13455"/>
                    <a:pt x="5400" y="13455"/>
                  </a:cubicBezTo>
                  <a:cubicBezTo>
                    <a:pt x="5421" y="13455"/>
                    <a:pt x="5444" y="13460"/>
                    <a:pt x="5468" y="13470"/>
                  </a:cubicBezTo>
                  <a:cubicBezTo>
                    <a:pt x="5770" y="13587"/>
                    <a:pt x="6049" y="13796"/>
                    <a:pt x="6236" y="14075"/>
                  </a:cubicBezTo>
                  <a:cubicBezTo>
                    <a:pt x="6491" y="13191"/>
                    <a:pt x="7027" y="12331"/>
                    <a:pt x="7376" y="11516"/>
                  </a:cubicBezTo>
                  <a:cubicBezTo>
                    <a:pt x="8306" y="9353"/>
                    <a:pt x="9120" y="7003"/>
                    <a:pt x="8446" y="4653"/>
                  </a:cubicBezTo>
                  <a:cubicBezTo>
                    <a:pt x="7864" y="2583"/>
                    <a:pt x="6282" y="1141"/>
                    <a:pt x="4537" y="1"/>
                  </a:cubicBezTo>
                  <a:close/>
                </a:path>
              </a:pathLst>
            </a:custGeom>
            <a:solidFill>
              <a:srgbClr val="D0E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41"/>
            <p:cNvSpPr/>
            <p:nvPr/>
          </p:nvSpPr>
          <p:spPr>
            <a:xfrm>
              <a:off x="2391775" y="2759775"/>
              <a:ext cx="795650" cy="1363275"/>
            </a:xfrm>
            <a:custGeom>
              <a:rect b="b" l="l" r="r" t="t"/>
              <a:pathLst>
                <a:path extrusionOk="0" h="54531" w="31826">
                  <a:moveTo>
                    <a:pt x="17289" y="1444"/>
                  </a:moveTo>
                  <a:cubicBezTo>
                    <a:pt x="17409" y="1444"/>
                    <a:pt x="17528" y="1577"/>
                    <a:pt x="17448" y="1722"/>
                  </a:cubicBezTo>
                  <a:cubicBezTo>
                    <a:pt x="16797" y="2908"/>
                    <a:pt x="16168" y="4118"/>
                    <a:pt x="15564" y="5328"/>
                  </a:cubicBezTo>
                  <a:cubicBezTo>
                    <a:pt x="15534" y="5393"/>
                    <a:pt x="15482" y="5420"/>
                    <a:pt x="15428" y="5420"/>
                  </a:cubicBezTo>
                  <a:cubicBezTo>
                    <a:pt x="15310" y="5420"/>
                    <a:pt x="15181" y="5292"/>
                    <a:pt x="15261" y="5165"/>
                  </a:cubicBezTo>
                  <a:cubicBezTo>
                    <a:pt x="15866" y="3932"/>
                    <a:pt x="16494" y="2722"/>
                    <a:pt x="17146" y="1536"/>
                  </a:cubicBezTo>
                  <a:cubicBezTo>
                    <a:pt x="17182" y="1471"/>
                    <a:pt x="17236" y="1444"/>
                    <a:pt x="17289" y="1444"/>
                  </a:cubicBezTo>
                  <a:close/>
                  <a:moveTo>
                    <a:pt x="20065" y="1873"/>
                  </a:moveTo>
                  <a:cubicBezTo>
                    <a:pt x="20152" y="1873"/>
                    <a:pt x="20240" y="1931"/>
                    <a:pt x="20240" y="2047"/>
                  </a:cubicBezTo>
                  <a:cubicBezTo>
                    <a:pt x="20170" y="3932"/>
                    <a:pt x="20100" y="5793"/>
                    <a:pt x="20123" y="7677"/>
                  </a:cubicBezTo>
                  <a:cubicBezTo>
                    <a:pt x="20112" y="7782"/>
                    <a:pt x="20030" y="7834"/>
                    <a:pt x="19949" y="7834"/>
                  </a:cubicBezTo>
                  <a:cubicBezTo>
                    <a:pt x="19867" y="7834"/>
                    <a:pt x="19786" y="7782"/>
                    <a:pt x="19774" y="7677"/>
                  </a:cubicBezTo>
                  <a:cubicBezTo>
                    <a:pt x="19751" y="5816"/>
                    <a:pt x="19798" y="3932"/>
                    <a:pt x="19891" y="2047"/>
                  </a:cubicBezTo>
                  <a:cubicBezTo>
                    <a:pt x="19891" y="1931"/>
                    <a:pt x="19978" y="1873"/>
                    <a:pt x="20065" y="1873"/>
                  </a:cubicBezTo>
                  <a:close/>
                  <a:moveTo>
                    <a:pt x="21231" y="2338"/>
                  </a:moveTo>
                  <a:cubicBezTo>
                    <a:pt x="21321" y="2338"/>
                    <a:pt x="21414" y="2396"/>
                    <a:pt x="21426" y="2513"/>
                  </a:cubicBezTo>
                  <a:cubicBezTo>
                    <a:pt x="21496" y="4048"/>
                    <a:pt x="21473" y="5583"/>
                    <a:pt x="21380" y="7142"/>
                  </a:cubicBezTo>
                  <a:cubicBezTo>
                    <a:pt x="21310" y="7933"/>
                    <a:pt x="21356" y="8957"/>
                    <a:pt x="20589" y="9445"/>
                  </a:cubicBezTo>
                  <a:lnTo>
                    <a:pt x="20565" y="9422"/>
                  </a:lnTo>
                  <a:cubicBezTo>
                    <a:pt x="20533" y="9440"/>
                    <a:pt x="20501" y="9448"/>
                    <a:pt x="20472" y="9448"/>
                  </a:cubicBezTo>
                  <a:cubicBezTo>
                    <a:pt x="20314" y="9448"/>
                    <a:pt x="20222" y="9218"/>
                    <a:pt x="20379" y="9120"/>
                  </a:cubicBezTo>
                  <a:cubicBezTo>
                    <a:pt x="21240" y="8608"/>
                    <a:pt x="21054" y="6630"/>
                    <a:pt x="21077" y="5770"/>
                  </a:cubicBezTo>
                  <a:cubicBezTo>
                    <a:pt x="21124" y="4676"/>
                    <a:pt x="21100" y="3606"/>
                    <a:pt x="21054" y="2513"/>
                  </a:cubicBezTo>
                  <a:cubicBezTo>
                    <a:pt x="21054" y="2396"/>
                    <a:pt x="21141" y="2338"/>
                    <a:pt x="21231" y="2338"/>
                  </a:cubicBezTo>
                  <a:close/>
                  <a:moveTo>
                    <a:pt x="16364" y="6580"/>
                  </a:moveTo>
                  <a:cubicBezTo>
                    <a:pt x="16421" y="6580"/>
                    <a:pt x="16479" y="6608"/>
                    <a:pt x="16517" y="6677"/>
                  </a:cubicBezTo>
                  <a:cubicBezTo>
                    <a:pt x="17378" y="8073"/>
                    <a:pt x="18518" y="9282"/>
                    <a:pt x="19891" y="10190"/>
                  </a:cubicBezTo>
                  <a:cubicBezTo>
                    <a:pt x="20048" y="10288"/>
                    <a:pt x="19940" y="10518"/>
                    <a:pt x="19791" y="10518"/>
                  </a:cubicBezTo>
                  <a:cubicBezTo>
                    <a:pt x="19763" y="10518"/>
                    <a:pt x="19734" y="10510"/>
                    <a:pt x="19705" y="10492"/>
                  </a:cubicBezTo>
                  <a:cubicBezTo>
                    <a:pt x="18285" y="9538"/>
                    <a:pt x="17099" y="8305"/>
                    <a:pt x="16215" y="6840"/>
                  </a:cubicBezTo>
                  <a:cubicBezTo>
                    <a:pt x="16137" y="6699"/>
                    <a:pt x="16248" y="6580"/>
                    <a:pt x="16364" y="6580"/>
                  </a:cubicBezTo>
                  <a:close/>
                  <a:moveTo>
                    <a:pt x="15323" y="9240"/>
                  </a:moveTo>
                  <a:cubicBezTo>
                    <a:pt x="15364" y="9240"/>
                    <a:pt x="15407" y="9252"/>
                    <a:pt x="15447" y="9282"/>
                  </a:cubicBezTo>
                  <a:cubicBezTo>
                    <a:pt x="16238" y="9911"/>
                    <a:pt x="17122" y="10446"/>
                    <a:pt x="18076" y="10864"/>
                  </a:cubicBezTo>
                  <a:cubicBezTo>
                    <a:pt x="18256" y="10965"/>
                    <a:pt x="18143" y="11185"/>
                    <a:pt x="17975" y="11185"/>
                  </a:cubicBezTo>
                  <a:cubicBezTo>
                    <a:pt x="17948" y="11185"/>
                    <a:pt x="17919" y="11180"/>
                    <a:pt x="17890" y="11167"/>
                  </a:cubicBezTo>
                  <a:cubicBezTo>
                    <a:pt x="16913" y="10748"/>
                    <a:pt x="16006" y="10190"/>
                    <a:pt x="15191" y="9538"/>
                  </a:cubicBezTo>
                  <a:cubicBezTo>
                    <a:pt x="15045" y="9410"/>
                    <a:pt x="15172" y="9240"/>
                    <a:pt x="15323" y="9240"/>
                  </a:cubicBezTo>
                  <a:close/>
                  <a:moveTo>
                    <a:pt x="24006" y="10887"/>
                  </a:moveTo>
                  <a:cubicBezTo>
                    <a:pt x="24218" y="10887"/>
                    <a:pt x="24211" y="11237"/>
                    <a:pt x="23985" y="11237"/>
                  </a:cubicBezTo>
                  <a:cubicBezTo>
                    <a:pt x="23101" y="11283"/>
                    <a:pt x="22217" y="11306"/>
                    <a:pt x="21333" y="11306"/>
                  </a:cubicBezTo>
                  <a:cubicBezTo>
                    <a:pt x="21100" y="11306"/>
                    <a:pt x="21100" y="10957"/>
                    <a:pt x="21333" y="10957"/>
                  </a:cubicBezTo>
                  <a:cubicBezTo>
                    <a:pt x="22217" y="10957"/>
                    <a:pt x="23101" y="10934"/>
                    <a:pt x="23985" y="10888"/>
                  </a:cubicBezTo>
                  <a:cubicBezTo>
                    <a:pt x="23992" y="10887"/>
                    <a:pt x="23999" y="10887"/>
                    <a:pt x="24006" y="10887"/>
                  </a:cubicBezTo>
                  <a:close/>
                  <a:moveTo>
                    <a:pt x="16561" y="12161"/>
                  </a:moveTo>
                  <a:cubicBezTo>
                    <a:pt x="16977" y="12161"/>
                    <a:pt x="17390" y="12179"/>
                    <a:pt x="17797" y="12214"/>
                  </a:cubicBezTo>
                  <a:cubicBezTo>
                    <a:pt x="18023" y="12214"/>
                    <a:pt x="18029" y="12564"/>
                    <a:pt x="17817" y="12564"/>
                  </a:cubicBezTo>
                  <a:cubicBezTo>
                    <a:pt x="17811" y="12564"/>
                    <a:pt x="17804" y="12563"/>
                    <a:pt x="17797" y="12563"/>
                  </a:cubicBezTo>
                  <a:cubicBezTo>
                    <a:pt x="17390" y="12528"/>
                    <a:pt x="16977" y="12510"/>
                    <a:pt x="16561" y="12510"/>
                  </a:cubicBezTo>
                  <a:cubicBezTo>
                    <a:pt x="16145" y="12510"/>
                    <a:pt x="15726" y="12528"/>
                    <a:pt x="15308" y="12563"/>
                  </a:cubicBezTo>
                  <a:cubicBezTo>
                    <a:pt x="15301" y="12563"/>
                    <a:pt x="15294" y="12564"/>
                    <a:pt x="15287" y="12564"/>
                  </a:cubicBezTo>
                  <a:cubicBezTo>
                    <a:pt x="15077" y="12564"/>
                    <a:pt x="15105" y="12214"/>
                    <a:pt x="15308" y="12214"/>
                  </a:cubicBezTo>
                  <a:cubicBezTo>
                    <a:pt x="15726" y="12179"/>
                    <a:pt x="16145" y="12161"/>
                    <a:pt x="16561" y="12161"/>
                  </a:cubicBezTo>
                  <a:close/>
                  <a:moveTo>
                    <a:pt x="21240" y="12190"/>
                  </a:moveTo>
                  <a:cubicBezTo>
                    <a:pt x="21729" y="12190"/>
                    <a:pt x="22217" y="12260"/>
                    <a:pt x="22682" y="12446"/>
                  </a:cubicBezTo>
                  <a:lnTo>
                    <a:pt x="24357" y="12888"/>
                  </a:lnTo>
                  <a:cubicBezTo>
                    <a:pt x="24575" y="12953"/>
                    <a:pt x="24508" y="13242"/>
                    <a:pt x="24309" y="13242"/>
                  </a:cubicBezTo>
                  <a:cubicBezTo>
                    <a:pt x="24294" y="13242"/>
                    <a:pt x="24280" y="13240"/>
                    <a:pt x="24264" y="13237"/>
                  </a:cubicBezTo>
                  <a:lnTo>
                    <a:pt x="22822" y="12842"/>
                  </a:lnTo>
                  <a:cubicBezTo>
                    <a:pt x="22375" y="12740"/>
                    <a:pt x="21910" y="12550"/>
                    <a:pt x="21443" y="12550"/>
                  </a:cubicBezTo>
                  <a:cubicBezTo>
                    <a:pt x="21375" y="12550"/>
                    <a:pt x="21308" y="12554"/>
                    <a:pt x="21240" y="12563"/>
                  </a:cubicBezTo>
                  <a:lnTo>
                    <a:pt x="21240" y="12539"/>
                  </a:lnTo>
                  <a:cubicBezTo>
                    <a:pt x="21226" y="12542"/>
                    <a:pt x="21213" y="12543"/>
                    <a:pt x="21201" y="12543"/>
                  </a:cubicBezTo>
                  <a:cubicBezTo>
                    <a:pt x="21008" y="12543"/>
                    <a:pt x="21021" y="12212"/>
                    <a:pt x="21240" y="12190"/>
                  </a:cubicBezTo>
                  <a:close/>
                  <a:moveTo>
                    <a:pt x="23251" y="20702"/>
                  </a:moveTo>
                  <a:cubicBezTo>
                    <a:pt x="23340" y="20702"/>
                    <a:pt x="23438" y="20760"/>
                    <a:pt x="23450" y="20868"/>
                  </a:cubicBezTo>
                  <a:cubicBezTo>
                    <a:pt x="23636" y="22799"/>
                    <a:pt x="24427" y="24613"/>
                    <a:pt x="25683" y="26102"/>
                  </a:cubicBezTo>
                  <a:cubicBezTo>
                    <a:pt x="25788" y="26225"/>
                    <a:pt x="25683" y="26400"/>
                    <a:pt x="25555" y="26400"/>
                  </a:cubicBezTo>
                  <a:cubicBezTo>
                    <a:pt x="25512" y="26400"/>
                    <a:pt x="25468" y="26381"/>
                    <a:pt x="25427" y="26335"/>
                  </a:cubicBezTo>
                  <a:cubicBezTo>
                    <a:pt x="24101" y="24799"/>
                    <a:pt x="23287" y="22892"/>
                    <a:pt x="23101" y="20868"/>
                  </a:cubicBezTo>
                  <a:cubicBezTo>
                    <a:pt x="23090" y="20755"/>
                    <a:pt x="23167" y="20702"/>
                    <a:pt x="23251" y="20702"/>
                  </a:cubicBezTo>
                  <a:close/>
                  <a:moveTo>
                    <a:pt x="26845" y="27753"/>
                  </a:moveTo>
                  <a:cubicBezTo>
                    <a:pt x="27062" y="27753"/>
                    <a:pt x="27142" y="28080"/>
                    <a:pt x="26940" y="28103"/>
                  </a:cubicBezTo>
                  <a:lnTo>
                    <a:pt x="26916" y="28103"/>
                  </a:lnTo>
                  <a:cubicBezTo>
                    <a:pt x="26009" y="28242"/>
                    <a:pt x="25079" y="28405"/>
                    <a:pt x="24171" y="28591"/>
                  </a:cubicBezTo>
                  <a:cubicBezTo>
                    <a:pt x="24150" y="28598"/>
                    <a:pt x="24130" y="28601"/>
                    <a:pt x="24112" y="28601"/>
                  </a:cubicBezTo>
                  <a:cubicBezTo>
                    <a:pt x="23924" y="28601"/>
                    <a:pt x="23867" y="28308"/>
                    <a:pt x="24078" y="28266"/>
                  </a:cubicBezTo>
                  <a:cubicBezTo>
                    <a:pt x="24985" y="28056"/>
                    <a:pt x="25916" y="27893"/>
                    <a:pt x="26823" y="27754"/>
                  </a:cubicBezTo>
                  <a:cubicBezTo>
                    <a:pt x="26831" y="27753"/>
                    <a:pt x="26838" y="27753"/>
                    <a:pt x="26845" y="27753"/>
                  </a:cubicBezTo>
                  <a:close/>
                  <a:moveTo>
                    <a:pt x="24316" y="28893"/>
                  </a:moveTo>
                  <a:cubicBezTo>
                    <a:pt x="24322" y="28893"/>
                    <a:pt x="24328" y="28893"/>
                    <a:pt x="24334" y="28894"/>
                  </a:cubicBezTo>
                  <a:cubicBezTo>
                    <a:pt x="25148" y="28940"/>
                    <a:pt x="25939" y="29126"/>
                    <a:pt x="26707" y="29429"/>
                  </a:cubicBezTo>
                  <a:cubicBezTo>
                    <a:pt x="26892" y="29491"/>
                    <a:pt x="26841" y="29770"/>
                    <a:pt x="26682" y="29770"/>
                  </a:cubicBezTo>
                  <a:cubicBezTo>
                    <a:pt x="26661" y="29770"/>
                    <a:pt x="26638" y="29765"/>
                    <a:pt x="26614" y="29755"/>
                  </a:cubicBezTo>
                  <a:cubicBezTo>
                    <a:pt x="25893" y="29475"/>
                    <a:pt x="25125" y="29289"/>
                    <a:pt x="24334" y="29243"/>
                  </a:cubicBezTo>
                  <a:cubicBezTo>
                    <a:pt x="24131" y="29243"/>
                    <a:pt x="24125" y="28893"/>
                    <a:pt x="24316" y="28893"/>
                  </a:cubicBezTo>
                  <a:close/>
                  <a:moveTo>
                    <a:pt x="4967" y="26572"/>
                  </a:moveTo>
                  <a:cubicBezTo>
                    <a:pt x="5068" y="26572"/>
                    <a:pt x="5179" y="26661"/>
                    <a:pt x="5165" y="26800"/>
                  </a:cubicBezTo>
                  <a:cubicBezTo>
                    <a:pt x="5048" y="27544"/>
                    <a:pt x="5048" y="28289"/>
                    <a:pt x="5188" y="29033"/>
                  </a:cubicBezTo>
                  <a:cubicBezTo>
                    <a:pt x="5303" y="29611"/>
                    <a:pt x="5602" y="31127"/>
                    <a:pt x="6403" y="31127"/>
                  </a:cubicBezTo>
                  <a:cubicBezTo>
                    <a:pt x="6409" y="31127"/>
                    <a:pt x="6415" y="31127"/>
                    <a:pt x="6421" y="31127"/>
                  </a:cubicBezTo>
                  <a:cubicBezTo>
                    <a:pt x="6654" y="31127"/>
                    <a:pt x="6654" y="31499"/>
                    <a:pt x="6421" y="31499"/>
                  </a:cubicBezTo>
                  <a:cubicBezTo>
                    <a:pt x="6411" y="31500"/>
                    <a:pt x="6400" y="31500"/>
                    <a:pt x="6390" y="31500"/>
                  </a:cubicBezTo>
                  <a:cubicBezTo>
                    <a:pt x="5530" y="31500"/>
                    <a:pt x="5255" y="30537"/>
                    <a:pt x="5025" y="29824"/>
                  </a:cubicBezTo>
                  <a:cubicBezTo>
                    <a:pt x="4723" y="28824"/>
                    <a:pt x="4653" y="27754"/>
                    <a:pt x="4816" y="26707"/>
                  </a:cubicBezTo>
                  <a:cubicBezTo>
                    <a:pt x="4834" y="26613"/>
                    <a:pt x="4899" y="26572"/>
                    <a:pt x="4967" y="26572"/>
                  </a:cubicBezTo>
                  <a:close/>
                  <a:moveTo>
                    <a:pt x="8839" y="30366"/>
                  </a:moveTo>
                  <a:cubicBezTo>
                    <a:pt x="8878" y="30366"/>
                    <a:pt x="8919" y="30378"/>
                    <a:pt x="8957" y="30406"/>
                  </a:cubicBezTo>
                  <a:lnTo>
                    <a:pt x="10469" y="31685"/>
                  </a:lnTo>
                  <a:cubicBezTo>
                    <a:pt x="10597" y="31813"/>
                    <a:pt x="10481" y="31984"/>
                    <a:pt x="10335" y="31984"/>
                  </a:cubicBezTo>
                  <a:cubicBezTo>
                    <a:pt x="10295" y="31984"/>
                    <a:pt x="10253" y="31971"/>
                    <a:pt x="10213" y="31941"/>
                  </a:cubicBezTo>
                  <a:lnTo>
                    <a:pt x="8701" y="30662"/>
                  </a:lnTo>
                  <a:cubicBezTo>
                    <a:pt x="8552" y="30551"/>
                    <a:pt x="8685" y="30366"/>
                    <a:pt x="8839" y="30366"/>
                  </a:cubicBezTo>
                  <a:close/>
                  <a:moveTo>
                    <a:pt x="8345" y="31816"/>
                  </a:moveTo>
                  <a:cubicBezTo>
                    <a:pt x="8362" y="31816"/>
                    <a:pt x="8379" y="31819"/>
                    <a:pt x="8398" y="31825"/>
                  </a:cubicBezTo>
                  <a:cubicBezTo>
                    <a:pt x="8864" y="31965"/>
                    <a:pt x="9282" y="32197"/>
                    <a:pt x="9678" y="32476"/>
                  </a:cubicBezTo>
                  <a:cubicBezTo>
                    <a:pt x="9813" y="32573"/>
                    <a:pt x="9724" y="32813"/>
                    <a:pt x="9584" y="32813"/>
                  </a:cubicBezTo>
                  <a:cubicBezTo>
                    <a:pt x="9555" y="32813"/>
                    <a:pt x="9524" y="32803"/>
                    <a:pt x="9492" y="32779"/>
                  </a:cubicBezTo>
                  <a:cubicBezTo>
                    <a:pt x="9143" y="32523"/>
                    <a:pt x="8724" y="32314"/>
                    <a:pt x="8305" y="32174"/>
                  </a:cubicBezTo>
                  <a:cubicBezTo>
                    <a:pt x="8115" y="32110"/>
                    <a:pt x="8175" y="31816"/>
                    <a:pt x="8345" y="31816"/>
                  </a:cubicBezTo>
                  <a:close/>
                  <a:moveTo>
                    <a:pt x="4250" y="32046"/>
                  </a:moveTo>
                  <a:cubicBezTo>
                    <a:pt x="4306" y="32046"/>
                    <a:pt x="4361" y="32070"/>
                    <a:pt x="4397" y="32127"/>
                  </a:cubicBezTo>
                  <a:cubicBezTo>
                    <a:pt x="4909" y="32918"/>
                    <a:pt x="5490" y="33640"/>
                    <a:pt x="6188" y="34291"/>
                  </a:cubicBezTo>
                  <a:cubicBezTo>
                    <a:pt x="6314" y="34417"/>
                    <a:pt x="6189" y="34599"/>
                    <a:pt x="6051" y="34599"/>
                  </a:cubicBezTo>
                  <a:cubicBezTo>
                    <a:pt x="6011" y="34599"/>
                    <a:pt x="5969" y="34584"/>
                    <a:pt x="5932" y="34547"/>
                  </a:cubicBezTo>
                  <a:cubicBezTo>
                    <a:pt x="5234" y="33872"/>
                    <a:pt x="4606" y="33128"/>
                    <a:pt x="4095" y="32314"/>
                  </a:cubicBezTo>
                  <a:cubicBezTo>
                    <a:pt x="3998" y="32169"/>
                    <a:pt x="4124" y="32046"/>
                    <a:pt x="4250" y="32046"/>
                  </a:cubicBezTo>
                  <a:close/>
                  <a:moveTo>
                    <a:pt x="20346" y="46161"/>
                  </a:moveTo>
                  <a:cubicBezTo>
                    <a:pt x="20371" y="46161"/>
                    <a:pt x="20398" y="46167"/>
                    <a:pt x="20426" y="46179"/>
                  </a:cubicBezTo>
                  <a:cubicBezTo>
                    <a:pt x="21238" y="46557"/>
                    <a:pt x="22035" y="46658"/>
                    <a:pt x="22891" y="46658"/>
                  </a:cubicBezTo>
                  <a:cubicBezTo>
                    <a:pt x="23089" y="46658"/>
                    <a:pt x="23291" y="46653"/>
                    <a:pt x="23497" y="46644"/>
                  </a:cubicBezTo>
                  <a:cubicBezTo>
                    <a:pt x="23729" y="46644"/>
                    <a:pt x="23729" y="46993"/>
                    <a:pt x="23497" y="46993"/>
                  </a:cubicBezTo>
                  <a:cubicBezTo>
                    <a:pt x="23259" y="47007"/>
                    <a:pt x="23025" y="47016"/>
                    <a:pt x="22796" y="47016"/>
                  </a:cubicBezTo>
                  <a:cubicBezTo>
                    <a:pt x="21905" y="47016"/>
                    <a:pt x="21072" y="46888"/>
                    <a:pt x="20240" y="46481"/>
                  </a:cubicBezTo>
                  <a:cubicBezTo>
                    <a:pt x="20058" y="46400"/>
                    <a:pt x="20174" y="46161"/>
                    <a:pt x="20346" y="46161"/>
                  </a:cubicBezTo>
                  <a:close/>
                  <a:moveTo>
                    <a:pt x="832" y="52583"/>
                  </a:moveTo>
                  <a:cubicBezTo>
                    <a:pt x="856" y="52583"/>
                    <a:pt x="882" y="52588"/>
                    <a:pt x="907" y="52600"/>
                  </a:cubicBezTo>
                  <a:cubicBezTo>
                    <a:pt x="1881" y="53019"/>
                    <a:pt x="2932" y="53236"/>
                    <a:pt x="3998" y="53236"/>
                  </a:cubicBezTo>
                  <a:cubicBezTo>
                    <a:pt x="4231" y="53236"/>
                    <a:pt x="4465" y="53225"/>
                    <a:pt x="4699" y="53204"/>
                  </a:cubicBezTo>
                  <a:cubicBezTo>
                    <a:pt x="4932" y="53204"/>
                    <a:pt x="4932" y="53553"/>
                    <a:pt x="4699" y="53577"/>
                  </a:cubicBezTo>
                  <a:cubicBezTo>
                    <a:pt x="4472" y="53596"/>
                    <a:pt x="4244" y="53606"/>
                    <a:pt x="4016" y="53606"/>
                  </a:cubicBezTo>
                  <a:cubicBezTo>
                    <a:pt x="2891" y="53606"/>
                    <a:pt x="1766" y="53370"/>
                    <a:pt x="721" y="52925"/>
                  </a:cubicBezTo>
                  <a:cubicBezTo>
                    <a:pt x="538" y="52844"/>
                    <a:pt x="658" y="52583"/>
                    <a:pt x="832" y="52583"/>
                  </a:cubicBezTo>
                  <a:close/>
                  <a:moveTo>
                    <a:pt x="16983" y="0"/>
                  </a:moveTo>
                  <a:cubicBezTo>
                    <a:pt x="16052" y="1629"/>
                    <a:pt x="15145" y="3257"/>
                    <a:pt x="14214" y="4862"/>
                  </a:cubicBezTo>
                  <a:cubicBezTo>
                    <a:pt x="13586" y="5979"/>
                    <a:pt x="12865" y="7538"/>
                    <a:pt x="11748" y="8236"/>
                  </a:cubicBezTo>
                  <a:cubicBezTo>
                    <a:pt x="11004" y="8701"/>
                    <a:pt x="10027" y="8794"/>
                    <a:pt x="9213" y="8794"/>
                  </a:cubicBezTo>
                  <a:cubicBezTo>
                    <a:pt x="8864" y="8771"/>
                    <a:pt x="8515" y="8747"/>
                    <a:pt x="8166" y="8678"/>
                  </a:cubicBezTo>
                  <a:cubicBezTo>
                    <a:pt x="6909" y="11004"/>
                    <a:pt x="6560" y="13609"/>
                    <a:pt x="6258" y="16215"/>
                  </a:cubicBezTo>
                  <a:cubicBezTo>
                    <a:pt x="6025" y="18472"/>
                    <a:pt x="5583" y="20728"/>
                    <a:pt x="4932" y="22915"/>
                  </a:cubicBezTo>
                  <a:cubicBezTo>
                    <a:pt x="4537" y="24078"/>
                    <a:pt x="4001" y="25218"/>
                    <a:pt x="3769" y="26428"/>
                  </a:cubicBezTo>
                  <a:cubicBezTo>
                    <a:pt x="3583" y="27289"/>
                    <a:pt x="3583" y="28219"/>
                    <a:pt x="3466" y="29080"/>
                  </a:cubicBezTo>
                  <a:cubicBezTo>
                    <a:pt x="3327" y="30034"/>
                    <a:pt x="3257" y="30988"/>
                    <a:pt x="3234" y="31941"/>
                  </a:cubicBezTo>
                  <a:cubicBezTo>
                    <a:pt x="3257" y="33384"/>
                    <a:pt x="3187" y="34849"/>
                    <a:pt x="2978" y="36292"/>
                  </a:cubicBezTo>
                  <a:cubicBezTo>
                    <a:pt x="2722" y="37850"/>
                    <a:pt x="2303" y="39362"/>
                    <a:pt x="1908" y="40875"/>
                  </a:cubicBezTo>
                  <a:cubicBezTo>
                    <a:pt x="977" y="44481"/>
                    <a:pt x="0" y="48319"/>
                    <a:pt x="209" y="52064"/>
                  </a:cubicBezTo>
                  <a:cubicBezTo>
                    <a:pt x="233" y="52553"/>
                    <a:pt x="186" y="53321"/>
                    <a:pt x="372" y="53786"/>
                  </a:cubicBezTo>
                  <a:lnTo>
                    <a:pt x="396" y="53786"/>
                  </a:lnTo>
                  <a:cubicBezTo>
                    <a:pt x="465" y="53809"/>
                    <a:pt x="512" y="53833"/>
                    <a:pt x="582" y="53856"/>
                  </a:cubicBezTo>
                  <a:cubicBezTo>
                    <a:pt x="814" y="53879"/>
                    <a:pt x="1047" y="53972"/>
                    <a:pt x="1280" y="54042"/>
                  </a:cubicBezTo>
                  <a:cubicBezTo>
                    <a:pt x="2164" y="54251"/>
                    <a:pt x="3280" y="54530"/>
                    <a:pt x="4281" y="54530"/>
                  </a:cubicBezTo>
                  <a:cubicBezTo>
                    <a:pt x="4304" y="54519"/>
                    <a:pt x="4333" y="54513"/>
                    <a:pt x="4365" y="54513"/>
                  </a:cubicBezTo>
                  <a:cubicBezTo>
                    <a:pt x="4397" y="54513"/>
                    <a:pt x="4432" y="54519"/>
                    <a:pt x="4467" y="54530"/>
                  </a:cubicBezTo>
                  <a:cubicBezTo>
                    <a:pt x="4699" y="54530"/>
                    <a:pt x="4955" y="54507"/>
                    <a:pt x="5188" y="54461"/>
                  </a:cubicBezTo>
                  <a:cubicBezTo>
                    <a:pt x="6421" y="50925"/>
                    <a:pt x="7793" y="47435"/>
                    <a:pt x="8840" y="43829"/>
                  </a:cubicBezTo>
                  <a:cubicBezTo>
                    <a:pt x="9445" y="41782"/>
                    <a:pt x="9864" y="39665"/>
                    <a:pt x="10097" y="37548"/>
                  </a:cubicBezTo>
                  <a:cubicBezTo>
                    <a:pt x="10306" y="35617"/>
                    <a:pt x="10469" y="33709"/>
                    <a:pt x="10981" y="31825"/>
                  </a:cubicBezTo>
                  <a:lnTo>
                    <a:pt x="10981" y="31802"/>
                  </a:lnTo>
                  <a:lnTo>
                    <a:pt x="10981" y="31778"/>
                  </a:lnTo>
                  <a:cubicBezTo>
                    <a:pt x="12493" y="28731"/>
                    <a:pt x="13121" y="25358"/>
                    <a:pt x="14540" y="22264"/>
                  </a:cubicBezTo>
                  <a:cubicBezTo>
                    <a:pt x="16145" y="18774"/>
                    <a:pt x="17983" y="15354"/>
                    <a:pt x="19309" y="11725"/>
                  </a:cubicBezTo>
                  <a:cubicBezTo>
                    <a:pt x="19332" y="11655"/>
                    <a:pt x="19379" y="11609"/>
                    <a:pt x="19425" y="11609"/>
                  </a:cubicBezTo>
                  <a:cubicBezTo>
                    <a:pt x="19445" y="11596"/>
                    <a:pt x="19466" y="11590"/>
                    <a:pt x="19488" y="11590"/>
                  </a:cubicBezTo>
                  <a:cubicBezTo>
                    <a:pt x="19544" y="11590"/>
                    <a:pt x="19601" y="11628"/>
                    <a:pt x="19635" y="11679"/>
                  </a:cubicBezTo>
                  <a:cubicBezTo>
                    <a:pt x="19658" y="11702"/>
                    <a:pt x="19658" y="11725"/>
                    <a:pt x="19658" y="11772"/>
                  </a:cubicBezTo>
                  <a:cubicBezTo>
                    <a:pt x="20077" y="14610"/>
                    <a:pt x="20612" y="17471"/>
                    <a:pt x="21589" y="20193"/>
                  </a:cubicBezTo>
                  <a:cubicBezTo>
                    <a:pt x="22101" y="21612"/>
                    <a:pt x="22473" y="23055"/>
                    <a:pt x="22706" y="24543"/>
                  </a:cubicBezTo>
                  <a:cubicBezTo>
                    <a:pt x="22938" y="25800"/>
                    <a:pt x="23380" y="27009"/>
                    <a:pt x="23497" y="28289"/>
                  </a:cubicBezTo>
                  <a:cubicBezTo>
                    <a:pt x="23636" y="29685"/>
                    <a:pt x="23171" y="31034"/>
                    <a:pt x="22799" y="32360"/>
                  </a:cubicBezTo>
                  <a:cubicBezTo>
                    <a:pt x="22310" y="34058"/>
                    <a:pt x="21775" y="35733"/>
                    <a:pt x="21263" y="37408"/>
                  </a:cubicBezTo>
                  <a:cubicBezTo>
                    <a:pt x="20333" y="40572"/>
                    <a:pt x="19495" y="43829"/>
                    <a:pt x="19658" y="47156"/>
                  </a:cubicBezTo>
                  <a:cubicBezTo>
                    <a:pt x="20426" y="47836"/>
                    <a:pt x="21599" y="48059"/>
                    <a:pt x="22697" y="48059"/>
                  </a:cubicBezTo>
                  <a:cubicBezTo>
                    <a:pt x="23063" y="48059"/>
                    <a:pt x="23421" y="48034"/>
                    <a:pt x="23752" y="47993"/>
                  </a:cubicBezTo>
                  <a:cubicBezTo>
                    <a:pt x="25730" y="45434"/>
                    <a:pt x="27009" y="42480"/>
                    <a:pt x="27847" y="39386"/>
                  </a:cubicBezTo>
                  <a:cubicBezTo>
                    <a:pt x="28684" y="36268"/>
                    <a:pt x="29545" y="33221"/>
                    <a:pt x="30359" y="30127"/>
                  </a:cubicBezTo>
                  <a:cubicBezTo>
                    <a:pt x="31825" y="24404"/>
                    <a:pt x="30452" y="18216"/>
                    <a:pt x="29126" y="12563"/>
                  </a:cubicBezTo>
                  <a:cubicBezTo>
                    <a:pt x="28940" y="12795"/>
                    <a:pt x="28638" y="12958"/>
                    <a:pt x="28335" y="13005"/>
                  </a:cubicBezTo>
                  <a:cubicBezTo>
                    <a:pt x="28242" y="13021"/>
                    <a:pt x="28149" y="13029"/>
                    <a:pt x="28057" y="13029"/>
                  </a:cubicBezTo>
                  <a:cubicBezTo>
                    <a:pt x="27251" y="13029"/>
                    <a:pt x="26494" y="12426"/>
                    <a:pt x="26056" y="11841"/>
                  </a:cubicBezTo>
                  <a:cubicBezTo>
                    <a:pt x="24706" y="9911"/>
                    <a:pt x="23846" y="7863"/>
                    <a:pt x="23729" y="5514"/>
                  </a:cubicBezTo>
                  <a:cubicBezTo>
                    <a:pt x="23659" y="4374"/>
                    <a:pt x="23683" y="3234"/>
                    <a:pt x="23799" y="2117"/>
                  </a:cubicBezTo>
                  <a:cubicBezTo>
                    <a:pt x="23141" y="1595"/>
                    <a:pt x="22305" y="1139"/>
                    <a:pt x="21443" y="1139"/>
                  </a:cubicBezTo>
                  <a:cubicBezTo>
                    <a:pt x="21422" y="1139"/>
                    <a:pt x="21401" y="1140"/>
                    <a:pt x="21380" y="1140"/>
                  </a:cubicBezTo>
                  <a:cubicBezTo>
                    <a:pt x="20793" y="1162"/>
                    <a:pt x="20247" y="1447"/>
                    <a:pt x="19648" y="1447"/>
                  </a:cubicBezTo>
                  <a:cubicBezTo>
                    <a:pt x="19605" y="1447"/>
                    <a:pt x="19562" y="1446"/>
                    <a:pt x="19518" y="1443"/>
                  </a:cubicBezTo>
                  <a:cubicBezTo>
                    <a:pt x="18518" y="1303"/>
                    <a:pt x="17588" y="791"/>
                    <a:pt x="1698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41"/>
            <p:cNvSpPr/>
            <p:nvPr/>
          </p:nvSpPr>
          <p:spPr>
            <a:xfrm>
              <a:off x="2960900" y="1875700"/>
              <a:ext cx="54950" cy="26975"/>
            </a:xfrm>
            <a:custGeom>
              <a:rect b="b" l="l" r="r" t="t"/>
              <a:pathLst>
                <a:path extrusionOk="0" h="1079" w="2198">
                  <a:moveTo>
                    <a:pt x="1884" y="1"/>
                  </a:moveTo>
                  <a:cubicBezTo>
                    <a:pt x="1215" y="1"/>
                    <a:pt x="574" y="278"/>
                    <a:pt x="127" y="770"/>
                  </a:cubicBezTo>
                  <a:cubicBezTo>
                    <a:pt x="1" y="896"/>
                    <a:pt x="126" y="1078"/>
                    <a:pt x="253" y="1078"/>
                  </a:cubicBezTo>
                  <a:cubicBezTo>
                    <a:pt x="290" y="1078"/>
                    <a:pt x="328" y="1063"/>
                    <a:pt x="359" y="1026"/>
                  </a:cubicBezTo>
                  <a:cubicBezTo>
                    <a:pt x="761" y="602"/>
                    <a:pt x="1311" y="350"/>
                    <a:pt x="1889" y="350"/>
                  </a:cubicBezTo>
                  <a:cubicBezTo>
                    <a:pt x="1914" y="350"/>
                    <a:pt x="1939" y="350"/>
                    <a:pt x="1965" y="351"/>
                  </a:cubicBezTo>
                  <a:cubicBezTo>
                    <a:pt x="2197" y="351"/>
                    <a:pt x="2197" y="2"/>
                    <a:pt x="1965" y="2"/>
                  </a:cubicBezTo>
                  <a:cubicBezTo>
                    <a:pt x="1938" y="1"/>
                    <a:pt x="1911" y="1"/>
                    <a:pt x="188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41"/>
            <p:cNvSpPr/>
            <p:nvPr/>
          </p:nvSpPr>
          <p:spPr>
            <a:xfrm>
              <a:off x="2967000" y="1923875"/>
              <a:ext cx="51850" cy="26925"/>
            </a:xfrm>
            <a:custGeom>
              <a:rect b="b" l="l" r="r" t="t"/>
              <a:pathLst>
                <a:path extrusionOk="0" h="1077" w="2074">
                  <a:moveTo>
                    <a:pt x="1348" y="355"/>
                  </a:moveTo>
                  <a:cubicBezTo>
                    <a:pt x="1348" y="448"/>
                    <a:pt x="1325" y="541"/>
                    <a:pt x="1302" y="611"/>
                  </a:cubicBezTo>
                  <a:cubicBezTo>
                    <a:pt x="1264" y="687"/>
                    <a:pt x="1207" y="718"/>
                    <a:pt x="1149" y="718"/>
                  </a:cubicBezTo>
                  <a:cubicBezTo>
                    <a:pt x="1028" y="718"/>
                    <a:pt x="906" y="582"/>
                    <a:pt x="953" y="425"/>
                  </a:cubicBezTo>
                  <a:cubicBezTo>
                    <a:pt x="953" y="402"/>
                    <a:pt x="953" y="378"/>
                    <a:pt x="953" y="355"/>
                  </a:cubicBezTo>
                  <a:close/>
                  <a:moveTo>
                    <a:pt x="1140" y="0"/>
                  </a:moveTo>
                  <a:cubicBezTo>
                    <a:pt x="813" y="0"/>
                    <a:pt x="488" y="71"/>
                    <a:pt x="185" y="216"/>
                  </a:cubicBezTo>
                  <a:cubicBezTo>
                    <a:pt x="0" y="277"/>
                    <a:pt x="51" y="557"/>
                    <a:pt x="210" y="557"/>
                  </a:cubicBezTo>
                  <a:cubicBezTo>
                    <a:pt x="231" y="557"/>
                    <a:pt x="254" y="552"/>
                    <a:pt x="278" y="541"/>
                  </a:cubicBezTo>
                  <a:cubicBezTo>
                    <a:pt x="395" y="518"/>
                    <a:pt x="488" y="471"/>
                    <a:pt x="604" y="448"/>
                  </a:cubicBezTo>
                  <a:lnTo>
                    <a:pt x="604" y="448"/>
                  </a:lnTo>
                  <a:cubicBezTo>
                    <a:pt x="544" y="788"/>
                    <a:pt x="828" y="1077"/>
                    <a:pt x="1160" y="1077"/>
                  </a:cubicBezTo>
                  <a:cubicBezTo>
                    <a:pt x="1214" y="1077"/>
                    <a:pt x="1270" y="1069"/>
                    <a:pt x="1325" y="1053"/>
                  </a:cubicBezTo>
                  <a:cubicBezTo>
                    <a:pt x="1465" y="983"/>
                    <a:pt x="1581" y="867"/>
                    <a:pt x="1651" y="704"/>
                  </a:cubicBezTo>
                  <a:cubicBezTo>
                    <a:pt x="1651" y="634"/>
                    <a:pt x="1674" y="588"/>
                    <a:pt x="1697" y="518"/>
                  </a:cubicBezTo>
                  <a:lnTo>
                    <a:pt x="1697" y="448"/>
                  </a:lnTo>
                  <a:lnTo>
                    <a:pt x="1767" y="471"/>
                  </a:lnTo>
                  <a:cubicBezTo>
                    <a:pt x="1788" y="478"/>
                    <a:pt x="1808" y="481"/>
                    <a:pt x="1826" y="481"/>
                  </a:cubicBezTo>
                  <a:cubicBezTo>
                    <a:pt x="2014" y="481"/>
                    <a:pt x="2074" y="186"/>
                    <a:pt x="1883" y="122"/>
                  </a:cubicBezTo>
                  <a:cubicBezTo>
                    <a:pt x="1641" y="42"/>
                    <a:pt x="1390" y="0"/>
                    <a:pt x="114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41"/>
            <p:cNvSpPr/>
            <p:nvPr/>
          </p:nvSpPr>
          <p:spPr>
            <a:xfrm>
              <a:off x="3074800" y="1922575"/>
              <a:ext cx="53200" cy="27925"/>
            </a:xfrm>
            <a:custGeom>
              <a:rect b="b" l="l" r="r" t="t"/>
              <a:pathLst>
                <a:path extrusionOk="0" h="1117" w="2128">
                  <a:moveTo>
                    <a:pt x="924" y="343"/>
                  </a:moveTo>
                  <a:cubicBezTo>
                    <a:pt x="997" y="343"/>
                    <a:pt x="1073" y="349"/>
                    <a:pt x="1154" y="361"/>
                  </a:cubicBezTo>
                  <a:cubicBezTo>
                    <a:pt x="1131" y="407"/>
                    <a:pt x="1131" y="454"/>
                    <a:pt x="1131" y="477"/>
                  </a:cubicBezTo>
                  <a:cubicBezTo>
                    <a:pt x="1178" y="634"/>
                    <a:pt x="1055" y="760"/>
                    <a:pt x="934" y="760"/>
                  </a:cubicBezTo>
                  <a:cubicBezTo>
                    <a:pt x="877" y="760"/>
                    <a:pt x="819" y="731"/>
                    <a:pt x="782" y="663"/>
                  </a:cubicBezTo>
                  <a:cubicBezTo>
                    <a:pt x="759" y="570"/>
                    <a:pt x="735" y="454"/>
                    <a:pt x="712" y="361"/>
                  </a:cubicBezTo>
                  <a:cubicBezTo>
                    <a:pt x="782" y="349"/>
                    <a:pt x="852" y="343"/>
                    <a:pt x="924" y="343"/>
                  </a:cubicBezTo>
                  <a:close/>
                  <a:moveTo>
                    <a:pt x="978" y="1"/>
                  </a:moveTo>
                  <a:cubicBezTo>
                    <a:pt x="703" y="1"/>
                    <a:pt x="428" y="59"/>
                    <a:pt x="177" y="174"/>
                  </a:cubicBezTo>
                  <a:cubicBezTo>
                    <a:pt x="0" y="273"/>
                    <a:pt x="105" y="503"/>
                    <a:pt x="254" y="503"/>
                  </a:cubicBezTo>
                  <a:cubicBezTo>
                    <a:pt x="282" y="503"/>
                    <a:pt x="311" y="495"/>
                    <a:pt x="340" y="477"/>
                  </a:cubicBezTo>
                  <a:lnTo>
                    <a:pt x="363" y="477"/>
                  </a:lnTo>
                  <a:cubicBezTo>
                    <a:pt x="363" y="523"/>
                    <a:pt x="363" y="547"/>
                    <a:pt x="386" y="570"/>
                  </a:cubicBezTo>
                  <a:cubicBezTo>
                    <a:pt x="410" y="640"/>
                    <a:pt x="410" y="710"/>
                    <a:pt x="433" y="756"/>
                  </a:cubicBezTo>
                  <a:cubicBezTo>
                    <a:pt x="526" y="1007"/>
                    <a:pt x="734" y="1117"/>
                    <a:pt x="941" y="1117"/>
                  </a:cubicBezTo>
                  <a:cubicBezTo>
                    <a:pt x="1253" y="1117"/>
                    <a:pt x="1564" y="868"/>
                    <a:pt x="1480" y="477"/>
                  </a:cubicBezTo>
                  <a:lnTo>
                    <a:pt x="1480" y="477"/>
                  </a:lnTo>
                  <a:cubicBezTo>
                    <a:pt x="1596" y="500"/>
                    <a:pt x="1689" y="547"/>
                    <a:pt x="1782" y="593"/>
                  </a:cubicBezTo>
                  <a:cubicBezTo>
                    <a:pt x="1809" y="605"/>
                    <a:pt x="1836" y="611"/>
                    <a:pt x="1861" y="611"/>
                  </a:cubicBezTo>
                  <a:cubicBezTo>
                    <a:pt x="2028" y="611"/>
                    <a:pt x="2127" y="369"/>
                    <a:pt x="1945" y="268"/>
                  </a:cubicBezTo>
                  <a:cubicBezTo>
                    <a:pt x="1651" y="88"/>
                    <a:pt x="1314" y="1"/>
                    <a:pt x="97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41"/>
            <p:cNvSpPr/>
            <p:nvPr/>
          </p:nvSpPr>
          <p:spPr>
            <a:xfrm>
              <a:off x="3045475" y="1939100"/>
              <a:ext cx="38425" cy="79975"/>
            </a:xfrm>
            <a:custGeom>
              <a:rect b="b" l="l" r="r" t="t"/>
              <a:pathLst>
                <a:path extrusionOk="0" h="3199" w="1537">
                  <a:moveTo>
                    <a:pt x="303" y="0"/>
                  </a:moveTo>
                  <a:cubicBezTo>
                    <a:pt x="235" y="0"/>
                    <a:pt x="168" y="36"/>
                    <a:pt x="140" y="118"/>
                  </a:cubicBezTo>
                  <a:cubicBezTo>
                    <a:pt x="1" y="746"/>
                    <a:pt x="117" y="1421"/>
                    <a:pt x="466" y="1956"/>
                  </a:cubicBezTo>
                  <a:cubicBezTo>
                    <a:pt x="582" y="2142"/>
                    <a:pt x="792" y="2212"/>
                    <a:pt x="931" y="2375"/>
                  </a:cubicBezTo>
                  <a:cubicBezTo>
                    <a:pt x="1257" y="2770"/>
                    <a:pt x="559" y="2794"/>
                    <a:pt x="280" y="2863"/>
                  </a:cubicBezTo>
                  <a:cubicBezTo>
                    <a:pt x="68" y="2906"/>
                    <a:pt x="145" y="3198"/>
                    <a:pt x="319" y="3198"/>
                  </a:cubicBezTo>
                  <a:cubicBezTo>
                    <a:pt x="336" y="3198"/>
                    <a:pt x="354" y="3195"/>
                    <a:pt x="373" y="3189"/>
                  </a:cubicBezTo>
                  <a:cubicBezTo>
                    <a:pt x="745" y="3119"/>
                    <a:pt x="1536" y="3050"/>
                    <a:pt x="1443" y="2468"/>
                  </a:cubicBezTo>
                  <a:cubicBezTo>
                    <a:pt x="1396" y="2235"/>
                    <a:pt x="1187" y="2142"/>
                    <a:pt x="1024" y="2003"/>
                  </a:cubicBezTo>
                  <a:cubicBezTo>
                    <a:pt x="489" y="1561"/>
                    <a:pt x="373" y="886"/>
                    <a:pt x="489" y="211"/>
                  </a:cubicBezTo>
                  <a:cubicBezTo>
                    <a:pt x="517" y="84"/>
                    <a:pt x="409" y="0"/>
                    <a:pt x="30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41"/>
            <p:cNvSpPr/>
            <p:nvPr/>
          </p:nvSpPr>
          <p:spPr>
            <a:xfrm>
              <a:off x="2247525" y="1706825"/>
              <a:ext cx="1099250" cy="2773775"/>
            </a:xfrm>
            <a:custGeom>
              <a:rect b="b" l="l" r="r" t="t"/>
              <a:pathLst>
                <a:path extrusionOk="0" h="110951" w="43970">
                  <a:moveTo>
                    <a:pt x="30337" y="3336"/>
                  </a:moveTo>
                  <a:cubicBezTo>
                    <a:pt x="30821" y="3336"/>
                    <a:pt x="31259" y="3564"/>
                    <a:pt x="31570" y="3919"/>
                  </a:cubicBezTo>
                  <a:cubicBezTo>
                    <a:pt x="31505" y="3917"/>
                    <a:pt x="31441" y="3917"/>
                    <a:pt x="31376" y="3917"/>
                  </a:cubicBezTo>
                  <a:cubicBezTo>
                    <a:pt x="30534" y="3917"/>
                    <a:pt x="29696" y="4059"/>
                    <a:pt x="28918" y="4361"/>
                  </a:cubicBezTo>
                  <a:cubicBezTo>
                    <a:pt x="29197" y="3896"/>
                    <a:pt x="29778" y="3384"/>
                    <a:pt x="30267" y="3338"/>
                  </a:cubicBezTo>
                  <a:cubicBezTo>
                    <a:pt x="30290" y="3336"/>
                    <a:pt x="30314" y="3336"/>
                    <a:pt x="30337" y="3336"/>
                  </a:cubicBezTo>
                  <a:close/>
                  <a:moveTo>
                    <a:pt x="32165" y="364"/>
                  </a:moveTo>
                  <a:cubicBezTo>
                    <a:pt x="32548" y="364"/>
                    <a:pt x="32933" y="408"/>
                    <a:pt x="33314" y="499"/>
                  </a:cubicBezTo>
                  <a:cubicBezTo>
                    <a:pt x="36571" y="1407"/>
                    <a:pt x="37874" y="4594"/>
                    <a:pt x="37409" y="7734"/>
                  </a:cubicBezTo>
                  <a:cubicBezTo>
                    <a:pt x="35897" y="7641"/>
                    <a:pt x="34385" y="7618"/>
                    <a:pt x="32872" y="7548"/>
                  </a:cubicBezTo>
                  <a:cubicBezTo>
                    <a:pt x="33105" y="6129"/>
                    <a:pt x="32686" y="4338"/>
                    <a:pt x="31546" y="3431"/>
                  </a:cubicBezTo>
                  <a:cubicBezTo>
                    <a:pt x="31185" y="3143"/>
                    <a:pt x="30794" y="3015"/>
                    <a:pt x="30412" y="3015"/>
                  </a:cubicBezTo>
                  <a:cubicBezTo>
                    <a:pt x="29713" y="3015"/>
                    <a:pt x="29045" y="3443"/>
                    <a:pt x="28638" y="4105"/>
                  </a:cubicBezTo>
                  <a:cubicBezTo>
                    <a:pt x="28476" y="3547"/>
                    <a:pt x="28243" y="2849"/>
                    <a:pt x="28359" y="2360"/>
                  </a:cubicBezTo>
                  <a:cubicBezTo>
                    <a:pt x="28545" y="1523"/>
                    <a:pt x="29685" y="941"/>
                    <a:pt x="30407" y="685"/>
                  </a:cubicBezTo>
                  <a:cubicBezTo>
                    <a:pt x="30974" y="473"/>
                    <a:pt x="31567" y="364"/>
                    <a:pt x="32165" y="364"/>
                  </a:cubicBezTo>
                  <a:close/>
                  <a:moveTo>
                    <a:pt x="36246" y="8037"/>
                  </a:moveTo>
                  <a:lnTo>
                    <a:pt x="36781" y="8060"/>
                  </a:lnTo>
                  <a:cubicBezTo>
                    <a:pt x="36781" y="8130"/>
                    <a:pt x="36758" y="8200"/>
                    <a:pt x="36758" y="8269"/>
                  </a:cubicBezTo>
                  <a:cubicBezTo>
                    <a:pt x="36571" y="8293"/>
                    <a:pt x="36409" y="8386"/>
                    <a:pt x="36269" y="8502"/>
                  </a:cubicBezTo>
                  <a:cubicBezTo>
                    <a:pt x="36269" y="8339"/>
                    <a:pt x="36269" y="8200"/>
                    <a:pt x="36246" y="8037"/>
                  </a:cubicBezTo>
                  <a:close/>
                  <a:moveTo>
                    <a:pt x="27987" y="2430"/>
                  </a:moveTo>
                  <a:lnTo>
                    <a:pt x="27987" y="2430"/>
                  </a:lnTo>
                  <a:cubicBezTo>
                    <a:pt x="27917" y="3012"/>
                    <a:pt x="28150" y="3733"/>
                    <a:pt x="28336" y="4291"/>
                  </a:cubicBezTo>
                  <a:cubicBezTo>
                    <a:pt x="28306" y="4288"/>
                    <a:pt x="28277" y="4286"/>
                    <a:pt x="28248" y="4286"/>
                  </a:cubicBezTo>
                  <a:cubicBezTo>
                    <a:pt x="26991" y="4286"/>
                    <a:pt x="27080" y="7714"/>
                    <a:pt x="27103" y="8874"/>
                  </a:cubicBezTo>
                  <a:cubicBezTo>
                    <a:pt x="26894" y="8618"/>
                    <a:pt x="26614" y="8456"/>
                    <a:pt x="26289" y="8409"/>
                  </a:cubicBezTo>
                  <a:lnTo>
                    <a:pt x="26242" y="8409"/>
                  </a:lnTo>
                  <a:cubicBezTo>
                    <a:pt x="26056" y="7385"/>
                    <a:pt x="25661" y="6362"/>
                    <a:pt x="25707" y="5315"/>
                  </a:cubicBezTo>
                  <a:cubicBezTo>
                    <a:pt x="25754" y="4175"/>
                    <a:pt x="26940" y="2965"/>
                    <a:pt x="27987" y="2430"/>
                  </a:cubicBezTo>
                  <a:close/>
                  <a:moveTo>
                    <a:pt x="36830" y="8618"/>
                  </a:moveTo>
                  <a:cubicBezTo>
                    <a:pt x="36873" y="8618"/>
                    <a:pt x="36918" y="8625"/>
                    <a:pt x="36967" y="8642"/>
                  </a:cubicBezTo>
                  <a:cubicBezTo>
                    <a:pt x="37223" y="8711"/>
                    <a:pt x="37293" y="9293"/>
                    <a:pt x="37293" y="9549"/>
                  </a:cubicBezTo>
                  <a:cubicBezTo>
                    <a:pt x="37316" y="10247"/>
                    <a:pt x="36874" y="11317"/>
                    <a:pt x="36106" y="11410"/>
                  </a:cubicBezTo>
                  <a:cubicBezTo>
                    <a:pt x="36222" y="10735"/>
                    <a:pt x="36292" y="10037"/>
                    <a:pt x="36292" y="9340"/>
                  </a:cubicBezTo>
                  <a:cubicBezTo>
                    <a:pt x="36333" y="9052"/>
                    <a:pt x="36502" y="8618"/>
                    <a:pt x="36830" y="8618"/>
                  </a:cubicBezTo>
                  <a:close/>
                  <a:moveTo>
                    <a:pt x="26243" y="8769"/>
                  </a:moveTo>
                  <a:cubicBezTo>
                    <a:pt x="26271" y="8769"/>
                    <a:pt x="26302" y="8773"/>
                    <a:pt x="26335" y="8781"/>
                  </a:cubicBezTo>
                  <a:cubicBezTo>
                    <a:pt x="26684" y="8851"/>
                    <a:pt x="26963" y="9246"/>
                    <a:pt x="27150" y="9549"/>
                  </a:cubicBezTo>
                  <a:cubicBezTo>
                    <a:pt x="27196" y="10177"/>
                    <a:pt x="27243" y="10852"/>
                    <a:pt x="27359" y="11503"/>
                  </a:cubicBezTo>
                  <a:cubicBezTo>
                    <a:pt x="27249" y="11561"/>
                    <a:pt x="27144" y="11587"/>
                    <a:pt x="27044" y="11587"/>
                  </a:cubicBezTo>
                  <a:cubicBezTo>
                    <a:pt x="26349" y="11587"/>
                    <a:pt x="25934" y="10302"/>
                    <a:pt x="25893" y="9712"/>
                  </a:cubicBezTo>
                  <a:cubicBezTo>
                    <a:pt x="25893" y="9431"/>
                    <a:pt x="25873" y="8769"/>
                    <a:pt x="26243" y="8769"/>
                  </a:cubicBezTo>
                  <a:close/>
                  <a:moveTo>
                    <a:pt x="31304" y="4289"/>
                  </a:moveTo>
                  <a:cubicBezTo>
                    <a:pt x="31492" y="4289"/>
                    <a:pt x="31682" y="4298"/>
                    <a:pt x="31872" y="4315"/>
                  </a:cubicBezTo>
                  <a:lnTo>
                    <a:pt x="31895" y="4338"/>
                  </a:lnTo>
                  <a:cubicBezTo>
                    <a:pt x="32524" y="5315"/>
                    <a:pt x="32733" y="6525"/>
                    <a:pt x="32500" y="7665"/>
                  </a:cubicBezTo>
                  <a:cubicBezTo>
                    <a:pt x="32477" y="7781"/>
                    <a:pt x="32570" y="7874"/>
                    <a:pt x="32686" y="7874"/>
                  </a:cubicBezTo>
                  <a:cubicBezTo>
                    <a:pt x="33757" y="7944"/>
                    <a:pt x="34827" y="7990"/>
                    <a:pt x="35920" y="8014"/>
                  </a:cubicBezTo>
                  <a:cubicBezTo>
                    <a:pt x="35990" y="9177"/>
                    <a:pt x="35920" y="10340"/>
                    <a:pt x="35734" y="11480"/>
                  </a:cubicBezTo>
                  <a:lnTo>
                    <a:pt x="35711" y="11480"/>
                  </a:lnTo>
                  <a:cubicBezTo>
                    <a:pt x="35687" y="11526"/>
                    <a:pt x="35687" y="11573"/>
                    <a:pt x="35687" y="11619"/>
                  </a:cubicBezTo>
                  <a:cubicBezTo>
                    <a:pt x="35548" y="12341"/>
                    <a:pt x="35315" y="13038"/>
                    <a:pt x="34966" y="13713"/>
                  </a:cubicBezTo>
                  <a:cubicBezTo>
                    <a:pt x="34464" y="14626"/>
                    <a:pt x="33358" y="16344"/>
                    <a:pt x="32197" y="16344"/>
                  </a:cubicBezTo>
                  <a:cubicBezTo>
                    <a:pt x="32174" y="16344"/>
                    <a:pt x="32151" y="16343"/>
                    <a:pt x="32128" y="16342"/>
                  </a:cubicBezTo>
                  <a:cubicBezTo>
                    <a:pt x="30732" y="16249"/>
                    <a:pt x="29150" y="14760"/>
                    <a:pt x="28429" y="13574"/>
                  </a:cubicBezTo>
                  <a:cubicBezTo>
                    <a:pt x="28080" y="12945"/>
                    <a:pt x="27847" y="12271"/>
                    <a:pt x="27731" y="11573"/>
                  </a:cubicBezTo>
                  <a:cubicBezTo>
                    <a:pt x="27731" y="11550"/>
                    <a:pt x="27731" y="11526"/>
                    <a:pt x="27731" y="11503"/>
                  </a:cubicBezTo>
                  <a:cubicBezTo>
                    <a:pt x="27615" y="10828"/>
                    <a:pt x="27545" y="10131"/>
                    <a:pt x="27499" y="9479"/>
                  </a:cubicBezTo>
                  <a:cubicBezTo>
                    <a:pt x="27499" y="9386"/>
                    <a:pt x="27475" y="9293"/>
                    <a:pt x="27475" y="9200"/>
                  </a:cubicBezTo>
                  <a:cubicBezTo>
                    <a:pt x="27475" y="8362"/>
                    <a:pt x="27429" y="7525"/>
                    <a:pt x="27475" y="6687"/>
                  </a:cubicBezTo>
                  <a:cubicBezTo>
                    <a:pt x="27475" y="6328"/>
                    <a:pt x="27725" y="4681"/>
                    <a:pt x="28347" y="4681"/>
                  </a:cubicBezTo>
                  <a:cubicBezTo>
                    <a:pt x="28409" y="4681"/>
                    <a:pt x="28475" y="4697"/>
                    <a:pt x="28545" y="4733"/>
                  </a:cubicBezTo>
                  <a:cubicBezTo>
                    <a:pt x="28569" y="4757"/>
                    <a:pt x="28592" y="4757"/>
                    <a:pt x="28615" y="4757"/>
                  </a:cubicBezTo>
                  <a:cubicBezTo>
                    <a:pt x="28659" y="4801"/>
                    <a:pt x="28704" y="4817"/>
                    <a:pt x="28754" y="4817"/>
                  </a:cubicBezTo>
                  <a:cubicBezTo>
                    <a:pt x="28783" y="4817"/>
                    <a:pt x="28814" y="4812"/>
                    <a:pt x="28848" y="4803"/>
                  </a:cubicBezTo>
                  <a:cubicBezTo>
                    <a:pt x="29628" y="4461"/>
                    <a:pt x="30455" y="4289"/>
                    <a:pt x="31304" y="4289"/>
                  </a:cubicBezTo>
                  <a:close/>
                  <a:moveTo>
                    <a:pt x="26428" y="15039"/>
                  </a:moveTo>
                  <a:cubicBezTo>
                    <a:pt x="26894" y="16133"/>
                    <a:pt x="27708" y="17017"/>
                    <a:pt x="28755" y="17621"/>
                  </a:cubicBezTo>
                  <a:cubicBezTo>
                    <a:pt x="28313" y="18040"/>
                    <a:pt x="27987" y="18575"/>
                    <a:pt x="27754" y="19134"/>
                  </a:cubicBezTo>
                  <a:cubicBezTo>
                    <a:pt x="27150" y="18692"/>
                    <a:pt x="26661" y="18110"/>
                    <a:pt x="26359" y="17459"/>
                  </a:cubicBezTo>
                  <a:cubicBezTo>
                    <a:pt x="26312" y="16644"/>
                    <a:pt x="26335" y="15830"/>
                    <a:pt x="26428" y="15039"/>
                  </a:cubicBezTo>
                  <a:close/>
                  <a:moveTo>
                    <a:pt x="27592" y="12434"/>
                  </a:moveTo>
                  <a:cubicBezTo>
                    <a:pt x="27731" y="12992"/>
                    <a:pt x="27987" y="13527"/>
                    <a:pt x="28289" y="13992"/>
                  </a:cubicBezTo>
                  <a:cubicBezTo>
                    <a:pt x="29034" y="15086"/>
                    <a:pt x="30383" y="16365"/>
                    <a:pt x="31756" y="16644"/>
                  </a:cubicBezTo>
                  <a:cubicBezTo>
                    <a:pt x="31756" y="17110"/>
                    <a:pt x="31546" y="17552"/>
                    <a:pt x="31197" y="17831"/>
                  </a:cubicBezTo>
                  <a:lnTo>
                    <a:pt x="31174" y="17831"/>
                  </a:lnTo>
                  <a:cubicBezTo>
                    <a:pt x="30639" y="18319"/>
                    <a:pt x="30244" y="18924"/>
                    <a:pt x="29709" y="19413"/>
                  </a:cubicBezTo>
                  <a:cubicBezTo>
                    <a:pt x="29546" y="18761"/>
                    <a:pt x="29360" y="18133"/>
                    <a:pt x="29220" y="17482"/>
                  </a:cubicBezTo>
                  <a:cubicBezTo>
                    <a:pt x="29197" y="17482"/>
                    <a:pt x="29197" y="17459"/>
                    <a:pt x="29197" y="17459"/>
                  </a:cubicBezTo>
                  <a:lnTo>
                    <a:pt x="29197" y="17435"/>
                  </a:lnTo>
                  <a:cubicBezTo>
                    <a:pt x="29174" y="17412"/>
                    <a:pt x="29150" y="17389"/>
                    <a:pt x="29127" y="17366"/>
                  </a:cubicBezTo>
                  <a:cubicBezTo>
                    <a:pt x="28010" y="16784"/>
                    <a:pt x="26754" y="15551"/>
                    <a:pt x="26591" y="14248"/>
                  </a:cubicBezTo>
                  <a:cubicBezTo>
                    <a:pt x="26963" y="14085"/>
                    <a:pt x="27243" y="13806"/>
                    <a:pt x="27382" y="13434"/>
                  </a:cubicBezTo>
                  <a:cubicBezTo>
                    <a:pt x="27429" y="13411"/>
                    <a:pt x="27452" y="13341"/>
                    <a:pt x="27452" y="13294"/>
                  </a:cubicBezTo>
                  <a:cubicBezTo>
                    <a:pt x="27522" y="13015"/>
                    <a:pt x="27568" y="12713"/>
                    <a:pt x="27592" y="12434"/>
                  </a:cubicBezTo>
                  <a:close/>
                  <a:moveTo>
                    <a:pt x="32710" y="16644"/>
                  </a:moveTo>
                  <a:cubicBezTo>
                    <a:pt x="32779" y="17784"/>
                    <a:pt x="32384" y="18785"/>
                    <a:pt x="31826" y="19738"/>
                  </a:cubicBezTo>
                  <a:cubicBezTo>
                    <a:pt x="31756" y="19180"/>
                    <a:pt x="31639" y="18622"/>
                    <a:pt x="31477" y="18063"/>
                  </a:cubicBezTo>
                  <a:cubicBezTo>
                    <a:pt x="31872" y="17715"/>
                    <a:pt x="32082" y="17226"/>
                    <a:pt x="32105" y="16714"/>
                  </a:cubicBezTo>
                  <a:lnTo>
                    <a:pt x="32268" y="16714"/>
                  </a:lnTo>
                  <a:cubicBezTo>
                    <a:pt x="32407" y="16714"/>
                    <a:pt x="32570" y="16691"/>
                    <a:pt x="32710" y="16644"/>
                  </a:cubicBezTo>
                  <a:close/>
                  <a:moveTo>
                    <a:pt x="26987" y="13457"/>
                  </a:moveTo>
                  <a:cubicBezTo>
                    <a:pt x="26847" y="13713"/>
                    <a:pt x="26614" y="13899"/>
                    <a:pt x="26335" y="13992"/>
                  </a:cubicBezTo>
                  <a:lnTo>
                    <a:pt x="26312" y="14016"/>
                  </a:lnTo>
                  <a:cubicBezTo>
                    <a:pt x="26266" y="14039"/>
                    <a:pt x="26242" y="14062"/>
                    <a:pt x="26242" y="14109"/>
                  </a:cubicBezTo>
                  <a:cubicBezTo>
                    <a:pt x="25963" y="15132"/>
                    <a:pt x="25986" y="16249"/>
                    <a:pt x="26010" y="17296"/>
                  </a:cubicBezTo>
                  <a:lnTo>
                    <a:pt x="26010" y="17342"/>
                  </a:lnTo>
                  <a:cubicBezTo>
                    <a:pt x="25986" y="17389"/>
                    <a:pt x="25963" y="17459"/>
                    <a:pt x="25986" y="17505"/>
                  </a:cubicBezTo>
                  <a:lnTo>
                    <a:pt x="26010" y="17552"/>
                  </a:lnTo>
                  <a:cubicBezTo>
                    <a:pt x="26056" y="19134"/>
                    <a:pt x="26149" y="20692"/>
                    <a:pt x="26242" y="22251"/>
                  </a:cubicBezTo>
                  <a:cubicBezTo>
                    <a:pt x="26475" y="25741"/>
                    <a:pt x="26870" y="29370"/>
                    <a:pt x="26219" y="32836"/>
                  </a:cubicBezTo>
                  <a:cubicBezTo>
                    <a:pt x="26149" y="33255"/>
                    <a:pt x="26056" y="33697"/>
                    <a:pt x="25963" y="34115"/>
                  </a:cubicBezTo>
                  <a:cubicBezTo>
                    <a:pt x="26056" y="32743"/>
                    <a:pt x="25963" y="31370"/>
                    <a:pt x="25684" y="30021"/>
                  </a:cubicBezTo>
                  <a:cubicBezTo>
                    <a:pt x="25475" y="28997"/>
                    <a:pt x="25126" y="28020"/>
                    <a:pt x="24614" y="27113"/>
                  </a:cubicBezTo>
                  <a:cubicBezTo>
                    <a:pt x="24288" y="26531"/>
                    <a:pt x="24009" y="26438"/>
                    <a:pt x="24497" y="25927"/>
                  </a:cubicBezTo>
                  <a:cubicBezTo>
                    <a:pt x="24846" y="25531"/>
                    <a:pt x="25126" y="25089"/>
                    <a:pt x="25335" y="24601"/>
                  </a:cubicBezTo>
                  <a:cubicBezTo>
                    <a:pt x="25382" y="24531"/>
                    <a:pt x="25358" y="24414"/>
                    <a:pt x="25265" y="24368"/>
                  </a:cubicBezTo>
                  <a:cubicBezTo>
                    <a:pt x="24637" y="23996"/>
                    <a:pt x="23776" y="23647"/>
                    <a:pt x="23474" y="22902"/>
                  </a:cubicBezTo>
                  <a:cubicBezTo>
                    <a:pt x="23288" y="22414"/>
                    <a:pt x="23358" y="21855"/>
                    <a:pt x="23381" y="21344"/>
                  </a:cubicBezTo>
                  <a:cubicBezTo>
                    <a:pt x="23474" y="20087"/>
                    <a:pt x="23637" y="18854"/>
                    <a:pt x="23823" y="17621"/>
                  </a:cubicBezTo>
                  <a:cubicBezTo>
                    <a:pt x="24125" y="15714"/>
                    <a:pt x="24660" y="13457"/>
                    <a:pt x="26987" y="13457"/>
                  </a:cubicBezTo>
                  <a:close/>
                  <a:moveTo>
                    <a:pt x="33059" y="16505"/>
                  </a:moveTo>
                  <a:cubicBezTo>
                    <a:pt x="33850" y="17715"/>
                    <a:pt x="34105" y="19227"/>
                    <a:pt x="34199" y="20646"/>
                  </a:cubicBezTo>
                  <a:cubicBezTo>
                    <a:pt x="34245" y="21367"/>
                    <a:pt x="34245" y="22088"/>
                    <a:pt x="34199" y="22809"/>
                  </a:cubicBezTo>
                  <a:cubicBezTo>
                    <a:pt x="34152" y="23670"/>
                    <a:pt x="34012" y="24019"/>
                    <a:pt x="33268" y="24461"/>
                  </a:cubicBezTo>
                  <a:cubicBezTo>
                    <a:pt x="33221" y="24508"/>
                    <a:pt x="33198" y="24554"/>
                    <a:pt x="33198" y="24624"/>
                  </a:cubicBezTo>
                  <a:lnTo>
                    <a:pt x="33198" y="24647"/>
                  </a:lnTo>
                  <a:cubicBezTo>
                    <a:pt x="33198" y="24670"/>
                    <a:pt x="33198" y="24694"/>
                    <a:pt x="33221" y="24717"/>
                  </a:cubicBezTo>
                  <a:cubicBezTo>
                    <a:pt x="33594" y="25554"/>
                    <a:pt x="33803" y="26438"/>
                    <a:pt x="33826" y="27369"/>
                  </a:cubicBezTo>
                  <a:cubicBezTo>
                    <a:pt x="33803" y="28090"/>
                    <a:pt x="33454" y="28928"/>
                    <a:pt x="33268" y="29626"/>
                  </a:cubicBezTo>
                  <a:cubicBezTo>
                    <a:pt x="32779" y="31394"/>
                    <a:pt x="32221" y="33138"/>
                    <a:pt x="31546" y="34837"/>
                  </a:cubicBezTo>
                  <a:cubicBezTo>
                    <a:pt x="32617" y="29370"/>
                    <a:pt x="32966" y="23786"/>
                    <a:pt x="32896" y="18203"/>
                  </a:cubicBezTo>
                  <a:cubicBezTo>
                    <a:pt x="32896" y="18203"/>
                    <a:pt x="32896" y="18203"/>
                    <a:pt x="32896" y="18180"/>
                  </a:cubicBezTo>
                  <a:cubicBezTo>
                    <a:pt x="33059" y="17668"/>
                    <a:pt x="33105" y="17110"/>
                    <a:pt x="33059" y="16551"/>
                  </a:cubicBezTo>
                  <a:cubicBezTo>
                    <a:pt x="33059" y="16528"/>
                    <a:pt x="33059" y="16505"/>
                    <a:pt x="33059" y="16505"/>
                  </a:cubicBezTo>
                  <a:close/>
                  <a:moveTo>
                    <a:pt x="8741" y="37553"/>
                  </a:moveTo>
                  <a:cubicBezTo>
                    <a:pt x="9668" y="37553"/>
                    <a:pt x="10799" y="37985"/>
                    <a:pt x="11237" y="38326"/>
                  </a:cubicBezTo>
                  <a:cubicBezTo>
                    <a:pt x="11865" y="38815"/>
                    <a:pt x="12400" y="39652"/>
                    <a:pt x="12237" y="40443"/>
                  </a:cubicBezTo>
                  <a:cubicBezTo>
                    <a:pt x="12144" y="40746"/>
                    <a:pt x="12005" y="41025"/>
                    <a:pt x="11772" y="41234"/>
                  </a:cubicBezTo>
                  <a:cubicBezTo>
                    <a:pt x="11795" y="41071"/>
                    <a:pt x="11772" y="40885"/>
                    <a:pt x="11749" y="40722"/>
                  </a:cubicBezTo>
                  <a:cubicBezTo>
                    <a:pt x="11749" y="40722"/>
                    <a:pt x="11749" y="40699"/>
                    <a:pt x="11749" y="40699"/>
                  </a:cubicBezTo>
                  <a:cubicBezTo>
                    <a:pt x="11470" y="38722"/>
                    <a:pt x="9492" y="37977"/>
                    <a:pt x="7724" y="37838"/>
                  </a:cubicBezTo>
                  <a:cubicBezTo>
                    <a:pt x="7977" y="37634"/>
                    <a:pt x="8340" y="37553"/>
                    <a:pt x="8741" y="37553"/>
                  </a:cubicBezTo>
                  <a:close/>
                  <a:moveTo>
                    <a:pt x="37232" y="38783"/>
                  </a:moveTo>
                  <a:cubicBezTo>
                    <a:pt x="37823" y="38783"/>
                    <a:pt x="38390" y="39038"/>
                    <a:pt x="38898" y="39582"/>
                  </a:cubicBezTo>
                  <a:cubicBezTo>
                    <a:pt x="38619" y="39489"/>
                    <a:pt x="38339" y="39420"/>
                    <a:pt x="38037" y="39396"/>
                  </a:cubicBezTo>
                  <a:cubicBezTo>
                    <a:pt x="36409" y="39396"/>
                    <a:pt x="34594" y="40792"/>
                    <a:pt x="34408" y="42444"/>
                  </a:cubicBezTo>
                  <a:cubicBezTo>
                    <a:pt x="33780" y="41211"/>
                    <a:pt x="34594" y="40024"/>
                    <a:pt x="35618" y="39350"/>
                  </a:cubicBezTo>
                  <a:lnTo>
                    <a:pt x="35641" y="39350"/>
                  </a:lnTo>
                  <a:cubicBezTo>
                    <a:pt x="36174" y="38980"/>
                    <a:pt x="36713" y="38783"/>
                    <a:pt x="37232" y="38783"/>
                  </a:cubicBezTo>
                  <a:close/>
                  <a:moveTo>
                    <a:pt x="28941" y="17924"/>
                  </a:moveTo>
                  <a:cubicBezTo>
                    <a:pt x="29080" y="18552"/>
                    <a:pt x="29267" y="19157"/>
                    <a:pt x="29406" y="19762"/>
                  </a:cubicBezTo>
                  <a:cubicBezTo>
                    <a:pt x="28918" y="23530"/>
                    <a:pt x="28871" y="27322"/>
                    <a:pt x="28848" y="31114"/>
                  </a:cubicBezTo>
                  <a:cubicBezTo>
                    <a:pt x="28848" y="32952"/>
                    <a:pt x="29011" y="34860"/>
                    <a:pt x="28452" y="36628"/>
                  </a:cubicBezTo>
                  <a:cubicBezTo>
                    <a:pt x="28127" y="37582"/>
                    <a:pt x="27708" y="38489"/>
                    <a:pt x="27568" y="39489"/>
                  </a:cubicBezTo>
                  <a:cubicBezTo>
                    <a:pt x="27405" y="40676"/>
                    <a:pt x="27429" y="41839"/>
                    <a:pt x="26870" y="42932"/>
                  </a:cubicBezTo>
                  <a:cubicBezTo>
                    <a:pt x="26340" y="43003"/>
                    <a:pt x="25904" y="43181"/>
                    <a:pt x="25409" y="43181"/>
                  </a:cubicBezTo>
                  <a:cubicBezTo>
                    <a:pt x="25252" y="43181"/>
                    <a:pt x="25090" y="43163"/>
                    <a:pt x="24916" y="43119"/>
                  </a:cubicBezTo>
                  <a:cubicBezTo>
                    <a:pt x="24125" y="42909"/>
                    <a:pt x="23404" y="42444"/>
                    <a:pt x="22939" y="41769"/>
                  </a:cubicBezTo>
                  <a:lnTo>
                    <a:pt x="23009" y="41630"/>
                  </a:lnTo>
                  <a:cubicBezTo>
                    <a:pt x="23962" y="39931"/>
                    <a:pt x="25056" y="38210"/>
                    <a:pt x="25684" y="36372"/>
                  </a:cubicBezTo>
                  <a:cubicBezTo>
                    <a:pt x="25684" y="36349"/>
                    <a:pt x="25707" y="36326"/>
                    <a:pt x="25707" y="36326"/>
                  </a:cubicBezTo>
                  <a:cubicBezTo>
                    <a:pt x="25707" y="36302"/>
                    <a:pt x="25707" y="36302"/>
                    <a:pt x="25707" y="36302"/>
                  </a:cubicBezTo>
                  <a:cubicBezTo>
                    <a:pt x="26894" y="32743"/>
                    <a:pt x="26963" y="29253"/>
                    <a:pt x="26777" y="25531"/>
                  </a:cubicBezTo>
                  <a:cubicBezTo>
                    <a:pt x="26661" y="23321"/>
                    <a:pt x="26498" y="21134"/>
                    <a:pt x="26405" y="18924"/>
                  </a:cubicBezTo>
                  <a:cubicBezTo>
                    <a:pt x="26405" y="18692"/>
                    <a:pt x="26382" y="18459"/>
                    <a:pt x="26382" y="18250"/>
                  </a:cubicBezTo>
                  <a:lnTo>
                    <a:pt x="26382" y="18250"/>
                  </a:lnTo>
                  <a:cubicBezTo>
                    <a:pt x="26731" y="18761"/>
                    <a:pt x="27196" y="19203"/>
                    <a:pt x="27731" y="19576"/>
                  </a:cubicBezTo>
                  <a:cubicBezTo>
                    <a:pt x="27756" y="19592"/>
                    <a:pt x="27784" y="19600"/>
                    <a:pt x="27811" y="19600"/>
                  </a:cubicBezTo>
                  <a:cubicBezTo>
                    <a:pt x="27861" y="19600"/>
                    <a:pt x="27910" y="19574"/>
                    <a:pt x="27941" y="19529"/>
                  </a:cubicBezTo>
                  <a:cubicBezTo>
                    <a:pt x="27964" y="19529"/>
                    <a:pt x="27987" y="19483"/>
                    <a:pt x="27987" y="19459"/>
                  </a:cubicBezTo>
                  <a:cubicBezTo>
                    <a:pt x="28196" y="18878"/>
                    <a:pt x="28522" y="18366"/>
                    <a:pt x="28941" y="17924"/>
                  </a:cubicBezTo>
                  <a:close/>
                  <a:moveTo>
                    <a:pt x="31174" y="18343"/>
                  </a:moveTo>
                  <a:cubicBezTo>
                    <a:pt x="31384" y="18971"/>
                    <a:pt x="31500" y="19645"/>
                    <a:pt x="31500" y="20320"/>
                  </a:cubicBezTo>
                  <a:cubicBezTo>
                    <a:pt x="31500" y="20343"/>
                    <a:pt x="31500" y="20390"/>
                    <a:pt x="31500" y="20413"/>
                  </a:cubicBezTo>
                  <a:cubicBezTo>
                    <a:pt x="31500" y="20413"/>
                    <a:pt x="31500" y="20436"/>
                    <a:pt x="31523" y="20436"/>
                  </a:cubicBezTo>
                  <a:lnTo>
                    <a:pt x="31523" y="20460"/>
                  </a:lnTo>
                  <a:cubicBezTo>
                    <a:pt x="31546" y="20483"/>
                    <a:pt x="31570" y="20506"/>
                    <a:pt x="31616" y="20506"/>
                  </a:cubicBezTo>
                  <a:lnTo>
                    <a:pt x="31756" y="20506"/>
                  </a:lnTo>
                  <a:cubicBezTo>
                    <a:pt x="31779" y="20506"/>
                    <a:pt x="31802" y="20483"/>
                    <a:pt x="31802" y="20460"/>
                  </a:cubicBezTo>
                  <a:cubicBezTo>
                    <a:pt x="32082" y="20064"/>
                    <a:pt x="32314" y="19622"/>
                    <a:pt x="32524" y="19180"/>
                  </a:cubicBezTo>
                  <a:lnTo>
                    <a:pt x="32524" y="19180"/>
                  </a:lnTo>
                  <a:cubicBezTo>
                    <a:pt x="32570" y="23507"/>
                    <a:pt x="32291" y="27811"/>
                    <a:pt x="31663" y="32092"/>
                  </a:cubicBezTo>
                  <a:cubicBezTo>
                    <a:pt x="31453" y="33464"/>
                    <a:pt x="31174" y="34860"/>
                    <a:pt x="30895" y="36232"/>
                  </a:cubicBezTo>
                  <a:cubicBezTo>
                    <a:pt x="30872" y="36256"/>
                    <a:pt x="30872" y="36302"/>
                    <a:pt x="30872" y="36326"/>
                  </a:cubicBezTo>
                  <a:cubicBezTo>
                    <a:pt x="30337" y="38815"/>
                    <a:pt x="29802" y="41327"/>
                    <a:pt x="29546" y="43863"/>
                  </a:cubicBezTo>
                  <a:cubicBezTo>
                    <a:pt x="28894" y="43328"/>
                    <a:pt x="28080" y="43002"/>
                    <a:pt x="27219" y="42956"/>
                  </a:cubicBezTo>
                  <a:cubicBezTo>
                    <a:pt x="27545" y="42165"/>
                    <a:pt x="27754" y="41327"/>
                    <a:pt x="27801" y="40490"/>
                  </a:cubicBezTo>
                  <a:cubicBezTo>
                    <a:pt x="27917" y="39350"/>
                    <a:pt x="28196" y="38233"/>
                    <a:pt x="28638" y="37163"/>
                  </a:cubicBezTo>
                  <a:cubicBezTo>
                    <a:pt x="29290" y="35325"/>
                    <a:pt x="29197" y="33464"/>
                    <a:pt x="29220" y="31580"/>
                  </a:cubicBezTo>
                  <a:cubicBezTo>
                    <a:pt x="29220" y="27671"/>
                    <a:pt x="29267" y="23717"/>
                    <a:pt x="29755" y="19855"/>
                  </a:cubicBezTo>
                  <a:cubicBezTo>
                    <a:pt x="30290" y="19413"/>
                    <a:pt x="30686" y="18831"/>
                    <a:pt x="31174" y="18343"/>
                  </a:cubicBezTo>
                  <a:close/>
                  <a:moveTo>
                    <a:pt x="15541" y="35930"/>
                  </a:moveTo>
                  <a:lnTo>
                    <a:pt x="15541" y="35930"/>
                  </a:lnTo>
                  <a:cubicBezTo>
                    <a:pt x="15332" y="37279"/>
                    <a:pt x="15006" y="38605"/>
                    <a:pt x="14587" y="39908"/>
                  </a:cubicBezTo>
                  <a:cubicBezTo>
                    <a:pt x="14285" y="40769"/>
                    <a:pt x="13912" y="41583"/>
                    <a:pt x="13424" y="42351"/>
                  </a:cubicBezTo>
                  <a:cubicBezTo>
                    <a:pt x="12992" y="43042"/>
                    <a:pt x="12319" y="44376"/>
                    <a:pt x="11368" y="44376"/>
                  </a:cubicBezTo>
                  <a:cubicBezTo>
                    <a:pt x="11295" y="44376"/>
                    <a:pt x="11220" y="44368"/>
                    <a:pt x="11144" y="44352"/>
                  </a:cubicBezTo>
                  <a:cubicBezTo>
                    <a:pt x="11237" y="43584"/>
                    <a:pt x="11516" y="42839"/>
                    <a:pt x="11656" y="42072"/>
                  </a:cubicBezTo>
                  <a:cubicBezTo>
                    <a:pt x="12866" y="42002"/>
                    <a:pt x="13424" y="40466"/>
                    <a:pt x="13843" y="39559"/>
                  </a:cubicBezTo>
                  <a:lnTo>
                    <a:pt x="13819" y="39559"/>
                  </a:lnTo>
                  <a:cubicBezTo>
                    <a:pt x="14192" y="38722"/>
                    <a:pt x="14471" y="37861"/>
                    <a:pt x="14890" y="37047"/>
                  </a:cubicBezTo>
                  <a:cubicBezTo>
                    <a:pt x="15076" y="36674"/>
                    <a:pt x="15308" y="36302"/>
                    <a:pt x="15541" y="35930"/>
                  </a:cubicBezTo>
                  <a:close/>
                  <a:moveTo>
                    <a:pt x="32942" y="41374"/>
                  </a:moveTo>
                  <a:cubicBezTo>
                    <a:pt x="33059" y="41630"/>
                    <a:pt x="33198" y="41862"/>
                    <a:pt x="33384" y="42095"/>
                  </a:cubicBezTo>
                  <a:cubicBezTo>
                    <a:pt x="33687" y="42397"/>
                    <a:pt x="34036" y="42653"/>
                    <a:pt x="34408" y="42863"/>
                  </a:cubicBezTo>
                  <a:cubicBezTo>
                    <a:pt x="34547" y="44212"/>
                    <a:pt x="35501" y="45282"/>
                    <a:pt x="35664" y="46631"/>
                  </a:cubicBezTo>
                  <a:lnTo>
                    <a:pt x="35687" y="46608"/>
                  </a:lnTo>
                  <a:lnTo>
                    <a:pt x="35687" y="46608"/>
                  </a:lnTo>
                  <a:cubicBezTo>
                    <a:pt x="35734" y="47259"/>
                    <a:pt x="35571" y="47888"/>
                    <a:pt x="35222" y="48423"/>
                  </a:cubicBezTo>
                  <a:cubicBezTo>
                    <a:pt x="35152" y="48516"/>
                    <a:pt x="35106" y="48586"/>
                    <a:pt x="35036" y="48679"/>
                  </a:cubicBezTo>
                  <a:cubicBezTo>
                    <a:pt x="34152" y="47748"/>
                    <a:pt x="33757" y="46259"/>
                    <a:pt x="33408" y="45073"/>
                  </a:cubicBezTo>
                  <a:cubicBezTo>
                    <a:pt x="33105" y="43979"/>
                    <a:pt x="32710" y="42746"/>
                    <a:pt x="32896" y="41606"/>
                  </a:cubicBezTo>
                  <a:cubicBezTo>
                    <a:pt x="32896" y="41537"/>
                    <a:pt x="32919" y="41467"/>
                    <a:pt x="32942" y="41374"/>
                  </a:cubicBezTo>
                  <a:close/>
                  <a:moveTo>
                    <a:pt x="7375" y="38187"/>
                  </a:moveTo>
                  <a:cubicBezTo>
                    <a:pt x="9074" y="38256"/>
                    <a:pt x="11121" y="38861"/>
                    <a:pt x="11423" y="40769"/>
                  </a:cubicBezTo>
                  <a:cubicBezTo>
                    <a:pt x="11516" y="41839"/>
                    <a:pt x="10958" y="42839"/>
                    <a:pt x="10842" y="43886"/>
                  </a:cubicBezTo>
                  <a:cubicBezTo>
                    <a:pt x="10749" y="44700"/>
                    <a:pt x="10725" y="45445"/>
                    <a:pt x="11098" y="46189"/>
                  </a:cubicBezTo>
                  <a:cubicBezTo>
                    <a:pt x="11237" y="46492"/>
                    <a:pt x="11423" y="46771"/>
                    <a:pt x="11656" y="47027"/>
                  </a:cubicBezTo>
                  <a:cubicBezTo>
                    <a:pt x="11749" y="47143"/>
                    <a:pt x="12424" y="47632"/>
                    <a:pt x="12400" y="47795"/>
                  </a:cubicBezTo>
                  <a:cubicBezTo>
                    <a:pt x="12387" y="47987"/>
                    <a:pt x="12293" y="48056"/>
                    <a:pt x="12163" y="48056"/>
                  </a:cubicBezTo>
                  <a:cubicBezTo>
                    <a:pt x="11838" y="48056"/>
                    <a:pt x="11294" y="47618"/>
                    <a:pt x="11260" y="47585"/>
                  </a:cubicBezTo>
                  <a:cubicBezTo>
                    <a:pt x="11121" y="47399"/>
                    <a:pt x="10981" y="47190"/>
                    <a:pt x="10842" y="46980"/>
                  </a:cubicBezTo>
                  <a:cubicBezTo>
                    <a:pt x="10400" y="46375"/>
                    <a:pt x="9865" y="45864"/>
                    <a:pt x="9492" y="45236"/>
                  </a:cubicBezTo>
                  <a:cubicBezTo>
                    <a:pt x="9457" y="45183"/>
                    <a:pt x="9409" y="45157"/>
                    <a:pt x="9348" y="45157"/>
                  </a:cubicBezTo>
                  <a:cubicBezTo>
                    <a:pt x="9328" y="45157"/>
                    <a:pt x="9306" y="45160"/>
                    <a:pt x="9283" y="45166"/>
                  </a:cubicBezTo>
                  <a:cubicBezTo>
                    <a:pt x="9213" y="45166"/>
                    <a:pt x="9143" y="45236"/>
                    <a:pt x="9143" y="45305"/>
                  </a:cubicBezTo>
                  <a:cubicBezTo>
                    <a:pt x="9143" y="45329"/>
                    <a:pt x="9143" y="45352"/>
                    <a:pt x="9143" y="45352"/>
                  </a:cubicBezTo>
                  <a:cubicBezTo>
                    <a:pt x="9213" y="45933"/>
                    <a:pt x="9260" y="46562"/>
                    <a:pt x="9353" y="47143"/>
                  </a:cubicBezTo>
                  <a:cubicBezTo>
                    <a:pt x="9492" y="47911"/>
                    <a:pt x="9841" y="48446"/>
                    <a:pt x="10120" y="49144"/>
                  </a:cubicBezTo>
                  <a:cubicBezTo>
                    <a:pt x="10237" y="49470"/>
                    <a:pt x="10493" y="49679"/>
                    <a:pt x="10120" y="49772"/>
                  </a:cubicBezTo>
                  <a:cubicBezTo>
                    <a:pt x="10083" y="49781"/>
                    <a:pt x="10046" y="49786"/>
                    <a:pt x="10009" y="49786"/>
                  </a:cubicBezTo>
                  <a:cubicBezTo>
                    <a:pt x="9688" y="49786"/>
                    <a:pt x="9425" y="49439"/>
                    <a:pt x="9236" y="49167"/>
                  </a:cubicBezTo>
                  <a:cubicBezTo>
                    <a:pt x="9027" y="48795"/>
                    <a:pt x="8864" y="48376"/>
                    <a:pt x="8771" y="47957"/>
                  </a:cubicBezTo>
                  <a:cubicBezTo>
                    <a:pt x="8399" y="47097"/>
                    <a:pt x="8143" y="46189"/>
                    <a:pt x="7980" y="45259"/>
                  </a:cubicBezTo>
                  <a:cubicBezTo>
                    <a:pt x="7980" y="45236"/>
                    <a:pt x="7957" y="45212"/>
                    <a:pt x="7957" y="45189"/>
                  </a:cubicBezTo>
                  <a:cubicBezTo>
                    <a:pt x="7926" y="45127"/>
                    <a:pt x="7874" y="45086"/>
                    <a:pt x="7816" y="45086"/>
                  </a:cubicBezTo>
                  <a:cubicBezTo>
                    <a:pt x="7786" y="45086"/>
                    <a:pt x="7755" y="45096"/>
                    <a:pt x="7724" y="45119"/>
                  </a:cubicBezTo>
                  <a:cubicBezTo>
                    <a:pt x="7701" y="45119"/>
                    <a:pt x="7654" y="45142"/>
                    <a:pt x="7654" y="45189"/>
                  </a:cubicBezTo>
                  <a:cubicBezTo>
                    <a:pt x="7212" y="45515"/>
                    <a:pt x="6910" y="45957"/>
                    <a:pt x="6724" y="46445"/>
                  </a:cubicBezTo>
                  <a:cubicBezTo>
                    <a:pt x="6445" y="47353"/>
                    <a:pt x="6817" y="48260"/>
                    <a:pt x="6817" y="49167"/>
                  </a:cubicBezTo>
                  <a:cubicBezTo>
                    <a:pt x="6817" y="49441"/>
                    <a:pt x="6753" y="49618"/>
                    <a:pt x="6647" y="49618"/>
                  </a:cubicBezTo>
                  <a:cubicBezTo>
                    <a:pt x="6574" y="49618"/>
                    <a:pt x="6480" y="49531"/>
                    <a:pt x="6375" y="49330"/>
                  </a:cubicBezTo>
                  <a:cubicBezTo>
                    <a:pt x="6212" y="48958"/>
                    <a:pt x="6096" y="48562"/>
                    <a:pt x="6026" y="48167"/>
                  </a:cubicBezTo>
                  <a:cubicBezTo>
                    <a:pt x="5840" y="47097"/>
                    <a:pt x="6166" y="45840"/>
                    <a:pt x="6282" y="44770"/>
                  </a:cubicBezTo>
                  <a:cubicBezTo>
                    <a:pt x="6282" y="44700"/>
                    <a:pt x="6235" y="44631"/>
                    <a:pt x="6166" y="44607"/>
                  </a:cubicBezTo>
                  <a:cubicBezTo>
                    <a:pt x="6142" y="44596"/>
                    <a:pt x="6113" y="44590"/>
                    <a:pt x="6084" y="44590"/>
                  </a:cubicBezTo>
                  <a:cubicBezTo>
                    <a:pt x="6055" y="44590"/>
                    <a:pt x="6026" y="44596"/>
                    <a:pt x="6003" y="44607"/>
                  </a:cubicBezTo>
                  <a:cubicBezTo>
                    <a:pt x="5258" y="45073"/>
                    <a:pt x="4677" y="45468"/>
                    <a:pt x="4351" y="46329"/>
                  </a:cubicBezTo>
                  <a:cubicBezTo>
                    <a:pt x="4118" y="46911"/>
                    <a:pt x="4304" y="47492"/>
                    <a:pt x="4235" y="48097"/>
                  </a:cubicBezTo>
                  <a:cubicBezTo>
                    <a:pt x="4192" y="48340"/>
                    <a:pt x="4105" y="48583"/>
                    <a:pt x="3963" y="48583"/>
                  </a:cubicBezTo>
                  <a:cubicBezTo>
                    <a:pt x="3875" y="48583"/>
                    <a:pt x="3764" y="48488"/>
                    <a:pt x="3630" y="48237"/>
                  </a:cubicBezTo>
                  <a:cubicBezTo>
                    <a:pt x="3560" y="48027"/>
                    <a:pt x="3537" y="47818"/>
                    <a:pt x="3560" y="47632"/>
                  </a:cubicBezTo>
                  <a:cubicBezTo>
                    <a:pt x="3537" y="46771"/>
                    <a:pt x="3700" y="45933"/>
                    <a:pt x="4049" y="45166"/>
                  </a:cubicBezTo>
                  <a:cubicBezTo>
                    <a:pt x="4304" y="44607"/>
                    <a:pt x="4723" y="44119"/>
                    <a:pt x="4933" y="43537"/>
                  </a:cubicBezTo>
                  <a:cubicBezTo>
                    <a:pt x="5095" y="42979"/>
                    <a:pt x="5142" y="42397"/>
                    <a:pt x="5049" y="41839"/>
                  </a:cubicBezTo>
                  <a:cubicBezTo>
                    <a:pt x="5214" y="41656"/>
                    <a:pt x="5394" y="41501"/>
                    <a:pt x="5633" y="41501"/>
                  </a:cubicBezTo>
                  <a:cubicBezTo>
                    <a:pt x="5698" y="41501"/>
                    <a:pt x="5766" y="41512"/>
                    <a:pt x="5840" y="41537"/>
                  </a:cubicBezTo>
                  <a:cubicBezTo>
                    <a:pt x="6049" y="41583"/>
                    <a:pt x="6235" y="41746"/>
                    <a:pt x="6445" y="41816"/>
                  </a:cubicBezTo>
                  <a:cubicBezTo>
                    <a:pt x="6741" y="41914"/>
                    <a:pt x="7045" y="41963"/>
                    <a:pt x="7346" y="41963"/>
                  </a:cubicBezTo>
                  <a:cubicBezTo>
                    <a:pt x="7753" y="41963"/>
                    <a:pt x="8154" y="41874"/>
                    <a:pt x="8515" y="41699"/>
                  </a:cubicBezTo>
                  <a:cubicBezTo>
                    <a:pt x="8721" y="41617"/>
                    <a:pt x="8654" y="41335"/>
                    <a:pt x="8491" y="41335"/>
                  </a:cubicBezTo>
                  <a:cubicBezTo>
                    <a:pt x="8469" y="41335"/>
                    <a:pt x="8446" y="41340"/>
                    <a:pt x="8422" y="41350"/>
                  </a:cubicBezTo>
                  <a:cubicBezTo>
                    <a:pt x="8091" y="41522"/>
                    <a:pt x="7720" y="41610"/>
                    <a:pt x="7349" y="41610"/>
                  </a:cubicBezTo>
                  <a:cubicBezTo>
                    <a:pt x="7016" y="41610"/>
                    <a:pt x="6683" y="41540"/>
                    <a:pt x="6375" y="41397"/>
                  </a:cubicBezTo>
                  <a:cubicBezTo>
                    <a:pt x="6142" y="41257"/>
                    <a:pt x="5886" y="41164"/>
                    <a:pt x="5630" y="41118"/>
                  </a:cubicBezTo>
                  <a:cubicBezTo>
                    <a:pt x="5617" y="41117"/>
                    <a:pt x="5603" y="41117"/>
                    <a:pt x="5589" y="41117"/>
                  </a:cubicBezTo>
                  <a:cubicBezTo>
                    <a:pt x="4708" y="41117"/>
                    <a:pt x="4221" y="42564"/>
                    <a:pt x="3351" y="42793"/>
                  </a:cubicBezTo>
                  <a:cubicBezTo>
                    <a:pt x="3271" y="42811"/>
                    <a:pt x="3187" y="42820"/>
                    <a:pt x="3103" y="42820"/>
                  </a:cubicBezTo>
                  <a:cubicBezTo>
                    <a:pt x="2751" y="42820"/>
                    <a:pt x="2419" y="42653"/>
                    <a:pt x="2513" y="42258"/>
                  </a:cubicBezTo>
                  <a:cubicBezTo>
                    <a:pt x="2583" y="42048"/>
                    <a:pt x="2723" y="41886"/>
                    <a:pt x="2909" y="41746"/>
                  </a:cubicBezTo>
                  <a:cubicBezTo>
                    <a:pt x="3281" y="41397"/>
                    <a:pt x="3700" y="41118"/>
                    <a:pt x="4072" y="40722"/>
                  </a:cubicBezTo>
                  <a:cubicBezTo>
                    <a:pt x="5072" y="39699"/>
                    <a:pt x="5933" y="38605"/>
                    <a:pt x="7375" y="38187"/>
                  </a:cubicBezTo>
                  <a:close/>
                  <a:moveTo>
                    <a:pt x="18909" y="13754"/>
                  </a:moveTo>
                  <a:cubicBezTo>
                    <a:pt x="19059" y="13754"/>
                    <a:pt x="19209" y="13756"/>
                    <a:pt x="19356" y="13760"/>
                  </a:cubicBezTo>
                  <a:cubicBezTo>
                    <a:pt x="21054" y="13876"/>
                    <a:pt x="22753" y="14132"/>
                    <a:pt x="24428" y="14597"/>
                  </a:cubicBezTo>
                  <a:cubicBezTo>
                    <a:pt x="23916" y="15435"/>
                    <a:pt x="23660" y="16528"/>
                    <a:pt x="23497" y="17552"/>
                  </a:cubicBezTo>
                  <a:cubicBezTo>
                    <a:pt x="23265" y="18947"/>
                    <a:pt x="23102" y="20367"/>
                    <a:pt x="23032" y="21809"/>
                  </a:cubicBezTo>
                  <a:cubicBezTo>
                    <a:pt x="22962" y="23344"/>
                    <a:pt x="23730" y="23926"/>
                    <a:pt x="24963" y="24624"/>
                  </a:cubicBezTo>
                  <a:cubicBezTo>
                    <a:pt x="24660" y="25229"/>
                    <a:pt x="24265" y="25764"/>
                    <a:pt x="23753" y="26183"/>
                  </a:cubicBezTo>
                  <a:cubicBezTo>
                    <a:pt x="23683" y="26252"/>
                    <a:pt x="23683" y="26345"/>
                    <a:pt x="23730" y="26415"/>
                  </a:cubicBezTo>
                  <a:cubicBezTo>
                    <a:pt x="25754" y="29230"/>
                    <a:pt x="25940" y="32906"/>
                    <a:pt x="25382" y="36256"/>
                  </a:cubicBezTo>
                  <a:cubicBezTo>
                    <a:pt x="25382" y="36256"/>
                    <a:pt x="25382" y="36279"/>
                    <a:pt x="25382" y="36279"/>
                  </a:cubicBezTo>
                  <a:cubicBezTo>
                    <a:pt x="25265" y="36605"/>
                    <a:pt x="25149" y="36907"/>
                    <a:pt x="25009" y="37210"/>
                  </a:cubicBezTo>
                  <a:cubicBezTo>
                    <a:pt x="24288" y="38722"/>
                    <a:pt x="23451" y="40211"/>
                    <a:pt x="22590" y="41676"/>
                  </a:cubicBezTo>
                  <a:cubicBezTo>
                    <a:pt x="22590" y="41699"/>
                    <a:pt x="22567" y="41723"/>
                    <a:pt x="22567" y="41769"/>
                  </a:cubicBezTo>
                  <a:lnTo>
                    <a:pt x="21869" y="42956"/>
                  </a:lnTo>
                  <a:cubicBezTo>
                    <a:pt x="21008" y="44445"/>
                    <a:pt x="20194" y="45980"/>
                    <a:pt x="19310" y="47469"/>
                  </a:cubicBezTo>
                  <a:cubicBezTo>
                    <a:pt x="18705" y="48516"/>
                    <a:pt x="18030" y="49865"/>
                    <a:pt x="16820" y="50284"/>
                  </a:cubicBezTo>
                  <a:cubicBezTo>
                    <a:pt x="16265" y="50473"/>
                    <a:pt x="15691" y="50566"/>
                    <a:pt x="15118" y="50566"/>
                  </a:cubicBezTo>
                  <a:cubicBezTo>
                    <a:pt x="14563" y="50566"/>
                    <a:pt x="14008" y="50479"/>
                    <a:pt x="13470" y="50307"/>
                  </a:cubicBezTo>
                  <a:lnTo>
                    <a:pt x="13470" y="50330"/>
                  </a:lnTo>
                  <a:cubicBezTo>
                    <a:pt x="12144" y="49935"/>
                    <a:pt x="11121" y="48865"/>
                    <a:pt x="10795" y="47539"/>
                  </a:cubicBezTo>
                  <a:lnTo>
                    <a:pt x="10795" y="47539"/>
                  </a:lnTo>
                  <a:cubicBezTo>
                    <a:pt x="11051" y="47911"/>
                    <a:pt x="11423" y="48213"/>
                    <a:pt x="11842" y="48376"/>
                  </a:cubicBezTo>
                  <a:cubicBezTo>
                    <a:pt x="11935" y="48407"/>
                    <a:pt x="12035" y="48422"/>
                    <a:pt x="12135" y="48422"/>
                  </a:cubicBezTo>
                  <a:cubicBezTo>
                    <a:pt x="12560" y="48422"/>
                    <a:pt x="12975" y="48149"/>
                    <a:pt x="12749" y="47678"/>
                  </a:cubicBezTo>
                  <a:cubicBezTo>
                    <a:pt x="12610" y="47329"/>
                    <a:pt x="12144" y="47050"/>
                    <a:pt x="11888" y="46771"/>
                  </a:cubicBezTo>
                  <a:cubicBezTo>
                    <a:pt x="11446" y="46259"/>
                    <a:pt x="11167" y="45631"/>
                    <a:pt x="11121" y="44956"/>
                  </a:cubicBezTo>
                  <a:lnTo>
                    <a:pt x="11121" y="44724"/>
                  </a:lnTo>
                  <a:cubicBezTo>
                    <a:pt x="11203" y="44737"/>
                    <a:pt x="11285" y="44744"/>
                    <a:pt x="11366" y="44744"/>
                  </a:cubicBezTo>
                  <a:cubicBezTo>
                    <a:pt x="11838" y="44744"/>
                    <a:pt x="12289" y="44519"/>
                    <a:pt x="12586" y="44142"/>
                  </a:cubicBezTo>
                  <a:cubicBezTo>
                    <a:pt x="13284" y="43328"/>
                    <a:pt x="13866" y="42421"/>
                    <a:pt x="14331" y="41444"/>
                  </a:cubicBezTo>
                  <a:cubicBezTo>
                    <a:pt x="15262" y="39489"/>
                    <a:pt x="15657" y="37326"/>
                    <a:pt x="16029" y="35209"/>
                  </a:cubicBezTo>
                  <a:cubicBezTo>
                    <a:pt x="16029" y="35186"/>
                    <a:pt x="16029" y="35139"/>
                    <a:pt x="16029" y="35116"/>
                  </a:cubicBezTo>
                  <a:cubicBezTo>
                    <a:pt x="16192" y="34860"/>
                    <a:pt x="16309" y="34581"/>
                    <a:pt x="16425" y="34302"/>
                  </a:cubicBezTo>
                  <a:cubicBezTo>
                    <a:pt x="16844" y="33208"/>
                    <a:pt x="16751" y="32068"/>
                    <a:pt x="16727" y="30928"/>
                  </a:cubicBezTo>
                  <a:cubicBezTo>
                    <a:pt x="16658" y="29626"/>
                    <a:pt x="16913" y="28300"/>
                    <a:pt x="17495" y="27113"/>
                  </a:cubicBezTo>
                  <a:cubicBezTo>
                    <a:pt x="18263" y="25392"/>
                    <a:pt x="19333" y="23740"/>
                    <a:pt x="19054" y="21786"/>
                  </a:cubicBezTo>
                  <a:cubicBezTo>
                    <a:pt x="19044" y="21692"/>
                    <a:pt x="18982" y="21651"/>
                    <a:pt x="18912" y="21651"/>
                  </a:cubicBezTo>
                  <a:cubicBezTo>
                    <a:pt x="18809" y="21651"/>
                    <a:pt x="18691" y="21740"/>
                    <a:pt x="18705" y="21879"/>
                  </a:cubicBezTo>
                  <a:cubicBezTo>
                    <a:pt x="19007" y="23903"/>
                    <a:pt x="17704" y="25647"/>
                    <a:pt x="16960" y="27439"/>
                  </a:cubicBezTo>
                  <a:cubicBezTo>
                    <a:pt x="16658" y="28113"/>
                    <a:pt x="16471" y="28858"/>
                    <a:pt x="16378" y="29626"/>
                  </a:cubicBezTo>
                  <a:cubicBezTo>
                    <a:pt x="16285" y="30812"/>
                    <a:pt x="16541" y="31998"/>
                    <a:pt x="16378" y="33185"/>
                  </a:cubicBezTo>
                  <a:cubicBezTo>
                    <a:pt x="16122" y="34953"/>
                    <a:pt x="14750" y="36442"/>
                    <a:pt x="14075" y="38070"/>
                  </a:cubicBezTo>
                  <a:cubicBezTo>
                    <a:pt x="13680" y="39001"/>
                    <a:pt x="13075" y="41420"/>
                    <a:pt x="11842" y="41699"/>
                  </a:cubicBezTo>
                  <a:cubicBezTo>
                    <a:pt x="12261" y="41304"/>
                    <a:pt x="12656" y="40815"/>
                    <a:pt x="12633" y="40234"/>
                  </a:cubicBezTo>
                  <a:cubicBezTo>
                    <a:pt x="12586" y="39373"/>
                    <a:pt x="12168" y="38559"/>
                    <a:pt x="11493" y="38047"/>
                  </a:cubicBezTo>
                  <a:cubicBezTo>
                    <a:pt x="10920" y="37607"/>
                    <a:pt x="9783" y="37185"/>
                    <a:pt x="8793" y="37185"/>
                  </a:cubicBezTo>
                  <a:cubicBezTo>
                    <a:pt x="8215" y="37185"/>
                    <a:pt x="7687" y="37329"/>
                    <a:pt x="7352" y="37698"/>
                  </a:cubicBezTo>
                  <a:cubicBezTo>
                    <a:pt x="7119" y="37233"/>
                    <a:pt x="7422" y="36372"/>
                    <a:pt x="7515" y="35953"/>
                  </a:cubicBezTo>
                  <a:cubicBezTo>
                    <a:pt x="7748" y="35093"/>
                    <a:pt x="8050" y="34255"/>
                    <a:pt x="8399" y="33418"/>
                  </a:cubicBezTo>
                  <a:cubicBezTo>
                    <a:pt x="8748" y="32394"/>
                    <a:pt x="9260" y="31440"/>
                    <a:pt x="9911" y="30579"/>
                  </a:cubicBezTo>
                  <a:cubicBezTo>
                    <a:pt x="10400" y="29998"/>
                    <a:pt x="10981" y="29463"/>
                    <a:pt x="11284" y="28765"/>
                  </a:cubicBezTo>
                  <a:cubicBezTo>
                    <a:pt x="11935" y="27299"/>
                    <a:pt x="11795" y="25531"/>
                    <a:pt x="12075" y="23972"/>
                  </a:cubicBezTo>
                  <a:cubicBezTo>
                    <a:pt x="12470" y="21809"/>
                    <a:pt x="13098" y="19692"/>
                    <a:pt x="13982" y="17668"/>
                  </a:cubicBezTo>
                  <a:cubicBezTo>
                    <a:pt x="13982" y="17668"/>
                    <a:pt x="13982" y="17668"/>
                    <a:pt x="13982" y="17645"/>
                  </a:cubicBezTo>
                  <a:cubicBezTo>
                    <a:pt x="13982" y="17645"/>
                    <a:pt x="13982" y="17645"/>
                    <a:pt x="13982" y="17621"/>
                  </a:cubicBezTo>
                  <a:cubicBezTo>
                    <a:pt x="14447" y="16342"/>
                    <a:pt x="15262" y="14853"/>
                    <a:pt x="16518" y="14202"/>
                  </a:cubicBezTo>
                  <a:cubicBezTo>
                    <a:pt x="17226" y="13828"/>
                    <a:pt x="18084" y="13754"/>
                    <a:pt x="18909" y="13754"/>
                  </a:cubicBezTo>
                  <a:close/>
                  <a:moveTo>
                    <a:pt x="38037" y="39722"/>
                  </a:moveTo>
                  <a:cubicBezTo>
                    <a:pt x="39433" y="39838"/>
                    <a:pt x="40410" y="40722"/>
                    <a:pt x="41480" y="41513"/>
                  </a:cubicBezTo>
                  <a:cubicBezTo>
                    <a:pt x="41876" y="41816"/>
                    <a:pt x="42318" y="42002"/>
                    <a:pt x="42713" y="42258"/>
                  </a:cubicBezTo>
                  <a:cubicBezTo>
                    <a:pt x="42829" y="42328"/>
                    <a:pt x="43178" y="42537"/>
                    <a:pt x="43202" y="42723"/>
                  </a:cubicBezTo>
                  <a:cubicBezTo>
                    <a:pt x="43241" y="43182"/>
                    <a:pt x="42947" y="43316"/>
                    <a:pt x="42621" y="43316"/>
                  </a:cubicBezTo>
                  <a:cubicBezTo>
                    <a:pt x="42369" y="43316"/>
                    <a:pt x="42098" y="43236"/>
                    <a:pt x="41945" y="43165"/>
                  </a:cubicBezTo>
                  <a:lnTo>
                    <a:pt x="41969" y="43142"/>
                  </a:lnTo>
                  <a:cubicBezTo>
                    <a:pt x="41433" y="42906"/>
                    <a:pt x="40878" y="42099"/>
                    <a:pt x="40249" y="42099"/>
                  </a:cubicBezTo>
                  <a:cubicBezTo>
                    <a:pt x="40195" y="42099"/>
                    <a:pt x="40140" y="42105"/>
                    <a:pt x="40084" y="42118"/>
                  </a:cubicBezTo>
                  <a:cubicBezTo>
                    <a:pt x="39875" y="42211"/>
                    <a:pt x="39666" y="42351"/>
                    <a:pt x="39479" y="42514"/>
                  </a:cubicBezTo>
                  <a:cubicBezTo>
                    <a:pt x="39113" y="42769"/>
                    <a:pt x="38670" y="42903"/>
                    <a:pt x="38219" y="42903"/>
                  </a:cubicBezTo>
                  <a:cubicBezTo>
                    <a:pt x="38010" y="42903"/>
                    <a:pt x="37800" y="42875"/>
                    <a:pt x="37595" y="42816"/>
                  </a:cubicBezTo>
                  <a:cubicBezTo>
                    <a:pt x="37581" y="42813"/>
                    <a:pt x="37568" y="42812"/>
                    <a:pt x="37555" y="42812"/>
                  </a:cubicBezTo>
                  <a:cubicBezTo>
                    <a:pt x="37375" y="42812"/>
                    <a:pt x="37306" y="43100"/>
                    <a:pt x="37502" y="43165"/>
                  </a:cubicBezTo>
                  <a:cubicBezTo>
                    <a:pt x="37743" y="43230"/>
                    <a:pt x="37987" y="43261"/>
                    <a:pt x="38229" y="43261"/>
                  </a:cubicBezTo>
                  <a:cubicBezTo>
                    <a:pt x="38595" y="43261"/>
                    <a:pt x="38957" y="43189"/>
                    <a:pt x="39293" y="43049"/>
                  </a:cubicBezTo>
                  <a:cubicBezTo>
                    <a:pt x="39669" y="42852"/>
                    <a:pt x="39907" y="42531"/>
                    <a:pt x="40251" y="42531"/>
                  </a:cubicBezTo>
                  <a:cubicBezTo>
                    <a:pt x="40354" y="42531"/>
                    <a:pt x="40467" y="42560"/>
                    <a:pt x="40596" y="42630"/>
                  </a:cubicBezTo>
                  <a:cubicBezTo>
                    <a:pt x="40643" y="42653"/>
                    <a:pt x="40712" y="42700"/>
                    <a:pt x="40759" y="42723"/>
                  </a:cubicBezTo>
                  <a:cubicBezTo>
                    <a:pt x="40852" y="43793"/>
                    <a:pt x="41201" y="44375"/>
                    <a:pt x="41876" y="45189"/>
                  </a:cubicBezTo>
                  <a:cubicBezTo>
                    <a:pt x="42411" y="45794"/>
                    <a:pt x="42783" y="46515"/>
                    <a:pt x="42969" y="47283"/>
                  </a:cubicBezTo>
                  <a:cubicBezTo>
                    <a:pt x="43039" y="47539"/>
                    <a:pt x="43085" y="47841"/>
                    <a:pt x="43085" y="48120"/>
                  </a:cubicBezTo>
                  <a:cubicBezTo>
                    <a:pt x="43057" y="48466"/>
                    <a:pt x="42974" y="48669"/>
                    <a:pt x="42850" y="48669"/>
                  </a:cubicBezTo>
                  <a:cubicBezTo>
                    <a:pt x="42773" y="48669"/>
                    <a:pt x="42680" y="48591"/>
                    <a:pt x="42574" y="48423"/>
                  </a:cubicBezTo>
                  <a:cubicBezTo>
                    <a:pt x="42225" y="47841"/>
                    <a:pt x="42434" y="47120"/>
                    <a:pt x="42038" y="46538"/>
                  </a:cubicBezTo>
                  <a:cubicBezTo>
                    <a:pt x="41596" y="45910"/>
                    <a:pt x="41015" y="45678"/>
                    <a:pt x="40317" y="45398"/>
                  </a:cubicBezTo>
                  <a:cubicBezTo>
                    <a:pt x="40299" y="45393"/>
                    <a:pt x="40282" y="45390"/>
                    <a:pt x="40265" y="45390"/>
                  </a:cubicBezTo>
                  <a:cubicBezTo>
                    <a:pt x="40214" y="45390"/>
                    <a:pt x="40166" y="45416"/>
                    <a:pt x="40131" y="45468"/>
                  </a:cubicBezTo>
                  <a:cubicBezTo>
                    <a:pt x="40108" y="45515"/>
                    <a:pt x="40084" y="45561"/>
                    <a:pt x="40108" y="45608"/>
                  </a:cubicBezTo>
                  <a:cubicBezTo>
                    <a:pt x="40387" y="46585"/>
                    <a:pt x="40875" y="47701"/>
                    <a:pt x="40875" y="48702"/>
                  </a:cubicBezTo>
                  <a:cubicBezTo>
                    <a:pt x="40899" y="49051"/>
                    <a:pt x="40875" y="49400"/>
                    <a:pt x="40782" y="49725"/>
                  </a:cubicBezTo>
                  <a:cubicBezTo>
                    <a:pt x="40738" y="49813"/>
                    <a:pt x="40653" y="50148"/>
                    <a:pt x="40508" y="50148"/>
                  </a:cubicBezTo>
                  <a:cubicBezTo>
                    <a:pt x="40499" y="50148"/>
                    <a:pt x="40489" y="50147"/>
                    <a:pt x="40480" y="50144"/>
                  </a:cubicBezTo>
                  <a:cubicBezTo>
                    <a:pt x="40410" y="50144"/>
                    <a:pt x="40363" y="49749"/>
                    <a:pt x="40340" y="49702"/>
                  </a:cubicBezTo>
                  <a:cubicBezTo>
                    <a:pt x="40201" y="48934"/>
                    <a:pt x="40387" y="48144"/>
                    <a:pt x="40084" y="47399"/>
                  </a:cubicBezTo>
                  <a:cubicBezTo>
                    <a:pt x="39852" y="46864"/>
                    <a:pt x="39410" y="46422"/>
                    <a:pt x="38875" y="46143"/>
                  </a:cubicBezTo>
                  <a:cubicBezTo>
                    <a:pt x="38855" y="46133"/>
                    <a:pt x="38833" y="46128"/>
                    <a:pt x="38810" y="46128"/>
                  </a:cubicBezTo>
                  <a:cubicBezTo>
                    <a:pt x="38727" y="46128"/>
                    <a:pt x="38637" y="46191"/>
                    <a:pt x="38619" y="46282"/>
                  </a:cubicBezTo>
                  <a:cubicBezTo>
                    <a:pt x="38619" y="46282"/>
                    <a:pt x="38619" y="46306"/>
                    <a:pt x="38619" y="46306"/>
                  </a:cubicBezTo>
                  <a:lnTo>
                    <a:pt x="38619" y="46329"/>
                  </a:lnTo>
                  <a:cubicBezTo>
                    <a:pt x="38619" y="46352"/>
                    <a:pt x="38619" y="46352"/>
                    <a:pt x="38619" y="46352"/>
                  </a:cubicBezTo>
                  <a:cubicBezTo>
                    <a:pt x="38619" y="47236"/>
                    <a:pt x="38526" y="48120"/>
                    <a:pt x="38316" y="48981"/>
                  </a:cubicBezTo>
                  <a:cubicBezTo>
                    <a:pt x="38293" y="49190"/>
                    <a:pt x="38270" y="49400"/>
                    <a:pt x="38223" y="49609"/>
                  </a:cubicBezTo>
                  <a:cubicBezTo>
                    <a:pt x="38153" y="50028"/>
                    <a:pt x="37944" y="50400"/>
                    <a:pt x="37618" y="50656"/>
                  </a:cubicBezTo>
                  <a:cubicBezTo>
                    <a:pt x="37469" y="50717"/>
                    <a:pt x="37363" y="50747"/>
                    <a:pt x="37293" y="50747"/>
                  </a:cubicBezTo>
                  <a:cubicBezTo>
                    <a:pt x="37122" y="50747"/>
                    <a:pt x="37161" y="50573"/>
                    <a:pt x="37293" y="50261"/>
                  </a:cubicBezTo>
                  <a:cubicBezTo>
                    <a:pt x="37409" y="49725"/>
                    <a:pt x="37642" y="49237"/>
                    <a:pt x="37665" y="48679"/>
                  </a:cubicBezTo>
                  <a:cubicBezTo>
                    <a:pt x="37688" y="48004"/>
                    <a:pt x="37665" y="47306"/>
                    <a:pt x="37572" y="46608"/>
                  </a:cubicBezTo>
                  <a:cubicBezTo>
                    <a:pt x="37595" y="46538"/>
                    <a:pt x="37525" y="46469"/>
                    <a:pt x="37455" y="46445"/>
                  </a:cubicBezTo>
                  <a:cubicBezTo>
                    <a:pt x="37435" y="46435"/>
                    <a:pt x="37414" y="46430"/>
                    <a:pt x="37392" y="46430"/>
                  </a:cubicBezTo>
                  <a:cubicBezTo>
                    <a:pt x="37316" y="46430"/>
                    <a:pt x="37241" y="46489"/>
                    <a:pt x="37223" y="46562"/>
                  </a:cubicBezTo>
                  <a:cubicBezTo>
                    <a:pt x="36967" y="47097"/>
                    <a:pt x="36688" y="47632"/>
                    <a:pt x="36385" y="48144"/>
                  </a:cubicBezTo>
                  <a:cubicBezTo>
                    <a:pt x="36176" y="48539"/>
                    <a:pt x="35920" y="49400"/>
                    <a:pt x="35432" y="49516"/>
                  </a:cubicBezTo>
                  <a:lnTo>
                    <a:pt x="35385" y="49516"/>
                  </a:lnTo>
                  <a:cubicBezTo>
                    <a:pt x="35333" y="49525"/>
                    <a:pt x="35289" y="49529"/>
                    <a:pt x="35251" y="49529"/>
                  </a:cubicBezTo>
                  <a:cubicBezTo>
                    <a:pt x="34774" y="49529"/>
                    <a:pt x="35302" y="48897"/>
                    <a:pt x="35432" y="48725"/>
                  </a:cubicBezTo>
                  <a:cubicBezTo>
                    <a:pt x="35571" y="48516"/>
                    <a:pt x="35687" y="48306"/>
                    <a:pt x="35804" y="48074"/>
                  </a:cubicBezTo>
                  <a:cubicBezTo>
                    <a:pt x="36083" y="47353"/>
                    <a:pt x="36106" y="46538"/>
                    <a:pt x="35874" y="45794"/>
                  </a:cubicBezTo>
                  <a:cubicBezTo>
                    <a:pt x="35618" y="44747"/>
                    <a:pt x="34850" y="43816"/>
                    <a:pt x="34757" y="42746"/>
                  </a:cubicBezTo>
                  <a:cubicBezTo>
                    <a:pt x="34710" y="41141"/>
                    <a:pt x="36502" y="39722"/>
                    <a:pt x="38037" y="39722"/>
                  </a:cubicBezTo>
                  <a:close/>
                  <a:moveTo>
                    <a:pt x="34292" y="18505"/>
                  </a:moveTo>
                  <a:lnTo>
                    <a:pt x="34292" y="18505"/>
                  </a:lnTo>
                  <a:cubicBezTo>
                    <a:pt x="36036" y="19645"/>
                    <a:pt x="37595" y="21111"/>
                    <a:pt x="38177" y="23158"/>
                  </a:cubicBezTo>
                  <a:cubicBezTo>
                    <a:pt x="38851" y="25485"/>
                    <a:pt x="38037" y="27858"/>
                    <a:pt x="37107" y="30021"/>
                  </a:cubicBezTo>
                  <a:cubicBezTo>
                    <a:pt x="36758" y="30835"/>
                    <a:pt x="36246" y="31696"/>
                    <a:pt x="35990" y="32580"/>
                  </a:cubicBezTo>
                  <a:cubicBezTo>
                    <a:pt x="35780" y="32301"/>
                    <a:pt x="35525" y="32092"/>
                    <a:pt x="35199" y="31975"/>
                  </a:cubicBezTo>
                  <a:cubicBezTo>
                    <a:pt x="35175" y="31964"/>
                    <a:pt x="35152" y="31960"/>
                    <a:pt x="35132" y="31960"/>
                  </a:cubicBezTo>
                  <a:cubicBezTo>
                    <a:pt x="34977" y="31960"/>
                    <a:pt x="34941" y="32242"/>
                    <a:pt x="35106" y="32324"/>
                  </a:cubicBezTo>
                  <a:cubicBezTo>
                    <a:pt x="35408" y="32440"/>
                    <a:pt x="35664" y="32673"/>
                    <a:pt x="35827" y="32952"/>
                  </a:cubicBezTo>
                  <a:cubicBezTo>
                    <a:pt x="35827" y="32999"/>
                    <a:pt x="35850" y="33022"/>
                    <a:pt x="35874" y="33022"/>
                  </a:cubicBezTo>
                  <a:cubicBezTo>
                    <a:pt x="35850" y="33162"/>
                    <a:pt x="35827" y="33278"/>
                    <a:pt x="35827" y="33418"/>
                  </a:cubicBezTo>
                  <a:cubicBezTo>
                    <a:pt x="35594" y="33208"/>
                    <a:pt x="35292" y="33069"/>
                    <a:pt x="34989" y="33045"/>
                  </a:cubicBezTo>
                  <a:cubicBezTo>
                    <a:pt x="34976" y="33043"/>
                    <a:pt x="34963" y="33041"/>
                    <a:pt x="34951" y="33041"/>
                  </a:cubicBezTo>
                  <a:cubicBezTo>
                    <a:pt x="34758" y="33041"/>
                    <a:pt x="34771" y="33372"/>
                    <a:pt x="34989" y="33394"/>
                  </a:cubicBezTo>
                  <a:cubicBezTo>
                    <a:pt x="35315" y="33441"/>
                    <a:pt x="35618" y="33627"/>
                    <a:pt x="35804" y="33906"/>
                  </a:cubicBezTo>
                  <a:cubicBezTo>
                    <a:pt x="35827" y="33929"/>
                    <a:pt x="35850" y="33953"/>
                    <a:pt x="35874" y="33976"/>
                  </a:cubicBezTo>
                  <a:cubicBezTo>
                    <a:pt x="35943" y="34348"/>
                    <a:pt x="36083" y="34697"/>
                    <a:pt x="36316" y="34976"/>
                  </a:cubicBezTo>
                  <a:cubicBezTo>
                    <a:pt x="36804" y="35651"/>
                    <a:pt x="37269" y="36302"/>
                    <a:pt x="37735" y="36954"/>
                  </a:cubicBezTo>
                  <a:cubicBezTo>
                    <a:pt x="38246" y="37675"/>
                    <a:pt x="38968" y="38280"/>
                    <a:pt x="38991" y="39140"/>
                  </a:cubicBezTo>
                  <a:cubicBezTo>
                    <a:pt x="38454" y="38638"/>
                    <a:pt x="37856" y="38404"/>
                    <a:pt x="37239" y="38404"/>
                  </a:cubicBezTo>
                  <a:cubicBezTo>
                    <a:pt x="36601" y="38404"/>
                    <a:pt x="35943" y="38655"/>
                    <a:pt x="35315" y="39117"/>
                  </a:cubicBezTo>
                  <a:cubicBezTo>
                    <a:pt x="34338" y="39815"/>
                    <a:pt x="33640" y="40908"/>
                    <a:pt x="33896" y="42072"/>
                  </a:cubicBezTo>
                  <a:cubicBezTo>
                    <a:pt x="33803" y="41979"/>
                    <a:pt x="33733" y="41909"/>
                    <a:pt x="33640" y="41816"/>
                  </a:cubicBezTo>
                  <a:cubicBezTo>
                    <a:pt x="33384" y="41490"/>
                    <a:pt x="33198" y="41141"/>
                    <a:pt x="33035" y="40769"/>
                  </a:cubicBezTo>
                  <a:cubicBezTo>
                    <a:pt x="33384" y="39164"/>
                    <a:pt x="33919" y="37605"/>
                    <a:pt x="34175" y="35977"/>
                  </a:cubicBezTo>
                  <a:cubicBezTo>
                    <a:pt x="34292" y="35372"/>
                    <a:pt x="34292" y="34767"/>
                    <a:pt x="34385" y="34162"/>
                  </a:cubicBezTo>
                  <a:cubicBezTo>
                    <a:pt x="34571" y="33348"/>
                    <a:pt x="34687" y="32534"/>
                    <a:pt x="34710" y="31719"/>
                  </a:cubicBezTo>
                  <a:cubicBezTo>
                    <a:pt x="34757" y="31301"/>
                    <a:pt x="34757" y="30882"/>
                    <a:pt x="34757" y="30463"/>
                  </a:cubicBezTo>
                  <a:cubicBezTo>
                    <a:pt x="34757" y="30463"/>
                    <a:pt x="34757" y="30440"/>
                    <a:pt x="34757" y="30417"/>
                  </a:cubicBezTo>
                  <a:cubicBezTo>
                    <a:pt x="34827" y="29346"/>
                    <a:pt x="35548" y="28579"/>
                    <a:pt x="36036" y="27671"/>
                  </a:cubicBezTo>
                  <a:cubicBezTo>
                    <a:pt x="36116" y="27544"/>
                    <a:pt x="35999" y="27416"/>
                    <a:pt x="35880" y="27416"/>
                  </a:cubicBezTo>
                  <a:cubicBezTo>
                    <a:pt x="35825" y="27416"/>
                    <a:pt x="35770" y="27443"/>
                    <a:pt x="35734" y="27509"/>
                  </a:cubicBezTo>
                  <a:cubicBezTo>
                    <a:pt x="35408" y="28090"/>
                    <a:pt x="35013" y="28625"/>
                    <a:pt x="34734" y="29207"/>
                  </a:cubicBezTo>
                  <a:cubicBezTo>
                    <a:pt x="34734" y="27997"/>
                    <a:pt x="34803" y="26787"/>
                    <a:pt x="35315" y="25671"/>
                  </a:cubicBezTo>
                  <a:cubicBezTo>
                    <a:pt x="35379" y="25526"/>
                    <a:pt x="35255" y="25393"/>
                    <a:pt x="35149" y="25393"/>
                  </a:cubicBezTo>
                  <a:cubicBezTo>
                    <a:pt x="35102" y="25393"/>
                    <a:pt x="35058" y="25420"/>
                    <a:pt x="35036" y="25485"/>
                  </a:cubicBezTo>
                  <a:cubicBezTo>
                    <a:pt x="34129" y="27462"/>
                    <a:pt x="34501" y="29602"/>
                    <a:pt x="34361" y="31719"/>
                  </a:cubicBezTo>
                  <a:cubicBezTo>
                    <a:pt x="34361" y="32650"/>
                    <a:pt x="34105" y="33557"/>
                    <a:pt x="33966" y="34488"/>
                  </a:cubicBezTo>
                  <a:cubicBezTo>
                    <a:pt x="33873" y="35186"/>
                    <a:pt x="33850" y="35860"/>
                    <a:pt x="33710" y="36558"/>
                  </a:cubicBezTo>
                  <a:cubicBezTo>
                    <a:pt x="33477" y="37582"/>
                    <a:pt x="33198" y="38559"/>
                    <a:pt x="32942" y="39559"/>
                  </a:cubicBezTo>
                  <a:cubicBezTo>
                    <a:pt x="32756" y="40397"/>
                    <a:pt x="32454" y="41304"/>
                    <a:pt x="32477" y="42165"/>
                  </a:cubicBezTo>
                  <a:cubicBezTo>
                    <a:pt x="32477" y="43328"/>
                    <a:pt x="32872" y="44561"/>
                    <a:pt x="33221" y="45678"/>
                  </a:cubicBezTo>
                  <a:cubicBezTo>
                    <a:pt x="33570" y="46771"/>
                    <a:pt x="33966" y="48097"/>
                    <a:pt x="34803" y="48934"/>
                  </a:cubicBezTo>
                  <a:cubicBezTo>
                    <a:pt x="34687" y="49074"/>
                    <a:pt x="34617" y="49237"/>
                    <a:pt x="34571" y="49423"/>
                  </a:cubicBezTo>
                  <a:cubicBezTo>
                    <a:pt x="34554" y="49788"/>
                    <a:pt x="34786" y="49928"/>
                    <a:pt x="35063" y="49928"/>
                  </a:cubicBezTo>
                  <a:cubicBezTo>
                    <a:pt x="35175" y="49928"/>
                    <a:pt x="35295" y="49905"/>
                    <a:pt x="35408" y="49865"/>
                  </a:cubicBezTo>
                  <a:cubicBezTo>
                    <a:pt x="35664" y="50167"/>
                    <a:pt x="36106" y="50563"/>
                    <a:pt x="36176" y="50912"/>
                  </a:cubicBezTo>
                  <a:lnTo>
                    <a:pt x="36199" y="50912"/>
                  </a:lnTo>
                  <a:cubicBezTo>
                    <a:pt x="36269" y="51238"/>
                    <a:pt x="36199" y="51168"/>
                    <a:pt x="35967" y="51307"/>
                  </a:cubicBezTo>
                  <a:cubicBezTo>
                    <a:pt x="35780" y="51400"/>
                    <a:pt x="35618" y="51540"/>
                    <a:pt x="35501" y="51703"/>
                  </a:cubicBezTo>
                  <a:cubicBezTo>
                    <a:pt x="35106" y="52331"/>
                    <a:pt x="35083" y="53262"/>
                    <a:pt x="34850" y="53959"/>
                  </a:cubicBezTo>
                  <a:cubicBezTo>
                    <a:pt x="34641" y="54547"/>
                    <a:pt x="34263" y="54772"/>
                    <a:pt x="33843" y="54772"/>
                  </a:cubicBezTo>
                  <a:cubicBezTo>
                    <a:pt x="33233" y="54772"/>
                    <a:pt x="32537" y="54297"/>
                    <a:pt x="32151" y="53773"/>
                  </a:cubicBezTo>
                  <a:cubicBezTo>
                    <a:pt x="30407" y="51307"/>
                    <a:pt x="29755" y="48795"/>
                    <a:pt x="29848" y="45771"/>
                  </a:cubicBezTo>
                  <a:cubicBezTo>
                    <a:pt x="29988" y="42583"/>
                    <a:pt x="30616" y="39443"/>
                    <a:pt x="31267" y="36326"/>
                  </a:cubicBezTo>
                  <a:cubicBezTo>
                    <a:pt x="32384" y="34162"/>
                    <a:pt x="33082" y="31696"/>
                    <a:pt x="33733" y="29346"/>
                  </a:cubicBezTo>
                  <a:cubicBezTo>
                    <a:pt x="33919" y="28718"/>
                    <a:pt x="34222" y="27974"/>
                    <a:pt x="34222" y="27299"/>
                  </a:cubicBezTo>
                  <a:cubicBezTo>
                    <a:pt x="34175" y="26392"/>
                    <a:pt x="33966" y="25508"/>
                    <a:pt x="33617" y="24670"/>
                  </a:cubicBezTo>
                  <a:cubicBezTo>
                    <a:pt x="33966" y="24484"/>
                    <a:pt x="34268" y="24205"/>
                    <a:pt x="34501" y="23856"/>
                  </a:cubicBezTo>
                  <a:cubicBezTo>
                    <a:pt x="34641" y="23507"/>
                    <a:pt x="34571" y="22902"/>
                    <a:pt x="34594" y="22530"/>
                  </a:cubicBezTo>
                  <a:cubicBezTo>
                    <a:pt x="34617" y="22042"/>
                    <a:pt x="34617" y="21530"/>
                    <a:pt x="34594" y="21041"/>
                  </a:cubicBezTo>
                  <a:cubicBezTo>
                    <a:pt x="34571" y="20204"/>
                    <a:pt x="34454" y="19343"/>
                    <a:pt x="34292" y="18505"/>
                  </a:cubicBezTo>
                  <a:close/>
                  <a:moveTo>
                    <a:pt x="25824" y="89925"/>
                  </a:moveTo>
                  <a:cubicBezTo>
                    <a:pt x="26667" y="90307"/>
                    <a:pt x="27563" y="90498"/>
                    <a:pt x="28481" y="90498"/>
                  </a:cubicBezTo>
                  <a:cubicBezTo>
                    <a:pt x="28626" y="90498"/>
                    <a:pt x="28772" y="90493"/>
                    <a:pt x="28918" y="90484"/>
                  </a:cubicBezTo>
                  <a:lnTo>
                    <a:pt x="28918" y="90484"/>
                  </a:lnTo>
                  <a:cubicBezTo>
                    <a:pt x="28732" y="91275"/>
                    <a:pt x="28755" y="92112"/>
                    <a:pt x="28941" y="92903"/>
                  </a:cubicBezTo>
                  <a:cubicBezTo>
                    <a:pt x="28476" y="93415"/>
                    <a:pt x="27894" y="93787"/>
                    <a:pt x="27243" y="93996"/>
                  </a:cubicBezTo>
                  <a:cubicBezTo>
                    <a:pt x="27142" y="94018"/>
                    <a:pt x="26997" y="94030"/>
                    <a:pt x="26829" y="94030"/>
                  </a:cubicBezTo>
                  <a:cubicBezTo>
                    <a:pt x="26109" y="94030"/>
                    <a:pt x="24954" y="93809"/>
                    <a:pt x="24916" y="93205"/>
                  </a:cubicBezTo>
                  <a:cubicBezTo>
                    <a:pt x="24916" y="92880"/>
                    <a:pt x="25358" y="92252"/>
                    <a:pt x="25451" y="91926"/>
                  </a:cubicBezTo>
                  <a:lnTo>
                    <a:pt x="25475" y="91926"/>
                  </a:lnTo>
                  <a:cubicBezTo>
                    <a:pt x="25637" y="91275"/>
                    <a:pt x="25777" y="90600"/>
                    <a:pt x="25824" y="89925"/>
                  </a:cubicBezTo>
                  <a:close/>
                  <a:moveTo>
                    <a:pt x="22729" y="42095"/>
                  </a:moveTo>
                  <a:cubicBezTo>
                    <a:pt x="23358" y="42886"/>
                    <a:pt x="24265" y="43398"/>
                    <a:pt x="25288" y="43537"/>
                  </a:cubicBezTo>
                  <a:cubicBezTo>
                    <a:pt x="25332" y="43540"/>
                    <a:pt x="25375" y="43542"/>
                    <a:pt x="25417" y="43542"/>
                  </a:cubicBezTo>
                  <a:cubicBezTo>
                    <a:pt x="26015" y="43542"/>
                    <a:pt x="26542" y="43257"/>
                    <a:pt x="27150" y="43235"/>
                  </a:cubicBezTo>
                  <a:cubicBezTo>
                    <a:pt x="27171" y="43234"/>
                    <a:pt x="27192" y="43234"/>
                    <a:pt x="27213" y="43234"/>
                  </a:cubicBezTo>
                  <a:cubicBezTo>
                    <a:pt x="28075" y="43234"/>
                    <a:pt x="28911" y="43690"/>
                    <a:pt x="29569" y="44212"/>
                  </a:cubicBezTo>
                  <a:cubicBezTo>
                    <a:pt x="29453" y="45329"/>
                    <a:pt x="29429" y="46469"/>
                    <a:pt x="29499" y="47608"/>
                  </a:cubicBezTo>
                  <a:cubicBezTo>
                    <a:pt x="29616" y="49958"/>
                    <a:pt x="30476" y="52005"/>
                    <a:pt x="31826" y="53936"/>
                  </a:cubicBezTo>
                  <a:cubicBezTo>
                    <a:pt x="32258" y="54533"/>
                    <a:pt x="33001" y="55131"/>
                    <a:pt x="33795" y="55131"/>
                  </a:cubicBezTo>
                  <a:cubicBezTo>
                    <a:pt x="33898" y="55131"/>
                    <a:pt x="34001" y="55121"/>
                    <a:pt x="34105" y="55099"/>
                  </a:cubicBezTo>
                  <a:cubicBezTo>
                    <a:pt x="34408" y="55053"/>
                    <a:pt x="34687" y="54867"/>
                    <a:pt x="34873" y="54588"/>
                  </a:cubicBezTo>
                  <a:cubicBezTo>
                    <a:pt x="36222" y="60264"/>
                    <a:pt x="37595" y="66475"/>
                    <a:pt x="36106" y="72198"/>
                  </a:cubicBezTo>
                  <a:lnTo>
                    <a:pt x="36129" y="72198"/>
                  </a:lnTo>
                  <a:cubicBezTo>
                    <a:pt x="35315" y="75292"/>
                    <a:pt x="34454" y="78363"/>
                    <a:pt x="33617" y="81457"/>
                  </a:cubicBezTo>
                  <a:cubicBezTo>
                    <a:pt x="32779" y="84528"/>
                    <a:pt x="31500" y="87506"/>
                    <a:pt x="29522" y="90065"/>
                  </a:cubicBezTo>
                  <a:cubicBezTo>
                    <a:pt x="29197" y="90106"/>
                    <a:pt x="28842" y="90130"/>
                    <a:pt x="28477" y="90130"/>
                  </a:cubicBezTo>
                  <a:cubicBezTo>
                    <a:pt x="27382" y="90130"/>
                    <a:pt x="26196" y="89908"/>
                    <a:pt x="25428" y="89227"/>
                  </a:cubicBezTo>
                  <a:cubicBezTo>
                    <a:pt x="25265" y="85901"/>
                    <a:pt x="26103" y="82644"/>
                    <a:pt x="27033" y="79480"/>
                  </a:cubicBezTo>
                  <a:cubicBezTo>
                    <a:pt x="27545" y="77805"/>
                    <a:pt x="28080" y="76130"/>
                    <a:pt x="28569" y="74432"/>
                  </a:cubicBezTo>
                  <a:cubicBezTo>
                    <a:pt x="28941" y="73106"/>
                    <a:pt x="29406" y="71756"/>
                    <a:pt x="29267" y="70360"/>
                  </a:cubicBezTo>
                  <a:cubicBezTo>
                    <a:pt x="29150" y="69081"/>
                    <a:pt x="28685" y="67871"/>
                    <a:pt x="28499" y="66615"/>
                  </a:cubicBezTo>
                  <a:cubicBezTo>
                    <a:pt x="28243" y="65126"/>
                    <a:pt x="27871" y="63684"/>
                    <a:pt x="27359" y="62265"/>
                  </a:cubicBezTo>
                  <a:cubicBezTo>
                    <a:pt x="26382" y="59566"/>
                    <a:pt x="25870" y="56681"/>
                    <a:pt x="25428" y="53843"/>
                  </a:cubicBezTo>
                  <a:cubicBezTo>
                    <a:pt x="25428" y="53797"/>
                    <a:pt x="25428" y="53773"/>
                    <a:pt x="25405" y="53727"/>
                  </a:cubicBezTo>
                  <a:cubicBezTo>
                    <a:pt x="25372" y="53694"/>
                    <a:pt x="25327" y="53661"/>
                    <a:pt x="25279" y="53661"/>
                  </a:cubicBezTo>
                  <a:cubicBezTo>
                    <a:pt x="25260" y="53661"/>
                    <a:pt x="25239" y="53667"/>
                    <a:pt x="25219" y="53680"/>
                  </a:cubicBezTo>
                  <a:cubicBezTo>
                    <a:pt x="25149" y="53680"/>
                    <a:pt x="25102" y="53727"/>
                    <a:pt x="25079" y="53797"/>
                  </a:cubicBezTo>
                  <a:cubicBezTo>
                    <a:pt x="23753" y="57426"/>
                    <a:pt x="21915" y="60846"/>
                    <a:pt x="20310" y="64335"/>
                  </a:cubicBezTo>
                  <a:cubicBezTo>
                    <a:pt x="18868" y="67452"/>
                    <a:pt x="18240" y="70826"/>
                    <a:pt x="16751" y="73873"/>
                  </a:cubicBezTo>
                  <a:lnTo>
                    <a:pt x="16751" y="73896"/>
                  </a:lnTo>
                  <a:lnTo>
                    <a:pt x="16727" y="73920"/>
                  </a:lnTo>
                  <a:cubicBezTo>
                    <a:pt x="16216" y="75804"/>
                    <a:pt x="16053" y="77712"/>
                    <a:pt x="15867" y="79643"/>
                  </a:cubicBezTo>
                  <a:cubicBezTo>
                    <a:pt x="15634" y="81760"/>
                    <a:pt x="15215" y="83877"/>
                    <a:pt x="14610" y="85924"/>
                  </a:cubicBezTo>
                  <a:cubicBezTo>
                    <a:pt x="13563" y="89530"/>
                    <a:pt x="12191" y="93019"/>
                    <a:pt x="10935" y="96555"/>
                  </a:cubicBezTo>
                  <a:cubicBezTo>
                    <a:pt x="10702" y="96602"/>
                    <a:pt x="10469" y="96625"/>
                    <a:pt x="10237" y="96625"/>
                  </a:cubicBezTo>
                  <a:cubicBezTo>
                    <a:pt x="10202" y="96614"/>
                    <a:pt x="10167" y="96608"/>
                    <a:pt x="10135" y="96608"/>
                  </a:cubicBezTo>
                  <a:cubicBezTo>
                    <a:pt x="10103" y="96608"/>
                    <a:pt x="10074" y="96614"/>
                    <a:pt x="10051" y="96625"/>
                  </a:cubicBezTo>
                  <a:cubicBezTo>
                    <a:pt x="9027" y="96625"/>
                    <a:pt x="7934" y="96346"/>
                    <a:pt x="7050" y="96137"/>
                  </a:cubicBezTo>
                  <a:cubicBezTo>
                    <a:pt x="6817" y="96067"/>
                    <a:pt x="6584" y="95974"/>
                    <a:pt x="6352" y="95951"/>
                  </a:cubicBezTo>
                  <a:cubicBezTo>
                    <a:pt x="6282" y="95927"/>
                    <a:pt x="6235" y="95904"/>
                    <a:pt x="6166" y="95881"/>
                  </a:cubicBezTo>
                  <a:lnTo>
                    <a:pt x="6142" y="95881"/>
                  </a:lnTo>
                  <a:cubicBezTo>
                    <a:pt x="5956" y="95415"/>
                    <a:pt x="6003" y="94648"/>
                    <a:pt x="5979" y="94159"/>
                  </a:cubicBezTo>
                  <a:cubicBezTo>
                    <a:pt x="5770" y="90414"/>
                    <a:pt x="6747" y="86575"/>
                    <a:pt x="7678" y="82969"/>
                  </a:cubicBezTo>
                  <a:cubicBezTo>
                    <a:pt x="8073" y="81457"/>
                    <a:pt x="8492" y="79945"/>
                    <a:pt x="8748" y="78386"/>
                  </a:cubicBezTo>
                  <a:cubicBezTo>
                    <a:pt x="8957" y="76944"/>
                    <a:pt x="9027" y="75478"/>
                    <a:pt x="9004" y="74036"/>
                  </a:cubicBezTo>
                  <a:cubicBezTo>
                    <a:pt x="9027" y="73082"/>
                    <a:pt x="9097" y="72128"/>
                    <a:pt x="9236" y="71175"/>
                  </a:cubicBezTo>
                  <a:cubicBezTo>
                    <a:pt x="9353" y="70314"/>
                    <a:pt x="9376" y="69383"/>
                    <a:pt x="9539" y="68523"/>
                  </a:cubicBezTo>
                  <a:cubicBezTo>
                    <a:pt x="9771" y="67313"/>
                    <a:pt x="10330" y="66173"/>
                    <a:pt x="10702" y="64986"/>
                  </a:cubicBezTo>
                  <a:cubicBezTo>
                    <a:pt x="11353" y="62823"/>
                    <a:pt x="11795" y="60566"/>
                    <a:pt x="12028" y="58310"/>
                  </a:cubicBezTo>
                  <a:cubicBezTo>
                    <a:pt x="12330" y="55704"/>
                    <a:pt x="12679" y="53122"/>
                    <a:pt x="13936" y="50772"/>
                  </a:cubicBezTo>
                  <a:cubicBezTo>
                    <a:pt x="14285" y="50842"/>
                    <a:pt x="14610" y="50865"/>
                    <a:pt x="14959" y="50889"/>
                  </a:cubicBezTo>
                  <a:cubicBezTo>
                    <a:pt x="15797" y="50889"/>
                    <a:pt x="16774" y="50796"/>
                    <a:pt x="17495" y="50330"/>
                  </a:cubicBezTo>
                  <a:cubicBezTo>
                    <a:pt x="18635" y="49632"/>
                    <a:pt x="19356" y="48074"/>
                    <a:pt x="19984" y="46957"/>
                  </a:cubicBezTo>
                  <a:cubicBezTo>
                    <a:pt x="20915" y="45352"/>
                    <a:pt x="21822" y="43723"/>
                    <a:pt x="22729" y="42095"/>
                  </a:cubicBezTo>
                  <a:close/>
                  <a:moveTo>
                    <a:pt x="29844" y="92378"/>
                  </a:moveTo>
                  <a:cubicBezTo>
                    <a:pt x="30102" y="92378"/>
                    <a:pt x="30333" y="92927"/>
                    <a:pt x="30476" y="93182"/>
                  </a:cubicBezTo>
                  <a:cubicBezTo>
                    <a:pt x="30616" y="93438"/>
                    <a:pt x="30779" y="93671"/>
                    <a:pt x="30965" y="93880"/>
                  </a:cubicBezTo>
                  <a:cubicBezTo>
                    <a:pt x="31523" y="94508"/>
                    <a:pt x="32221" y="94997"/>
                    <a:pt x="33012" y="95299"/>
                  </a:cubicBezTo>
                  <a:cubicBezTo>
                    <a:pt x="33826" y="95602"/>
                    <a:pt x="34710" y="95532"/>
                    <a:pt x="35525" y="95834"/>
                  </a:cubicBezTo>
                  <a:cubicBezTo>
                    <a:pt x="36316" y="96160"/>
                    <a:pt x="37013" y="96881"/>
                    <a:pt x="36013" y="97509"/>
                  </a:cubicBezTo>
                  <a:cubicBezTo>
                    <a:pt x="35548" y="97765"/>
                    <a:pt x="35013" y="97928"/>
                    <a:pt x="34454" y="97951"/>
                  </a:cubicBezTo>
                  <a:cubicBezTo>
                    <a:pt x="33927" y="98009"/>
                    <a:pt x="33398" y="98033"/>
                    <a:pt x="32868" y="98033"/>
                  </a:cubicBezTo>
                  <a:cubicBezTo>
                    <a:pt x="31033" y="98033"/>
                    <a:pt x="29187" y="97739"/>
                    <a:pt x="27382" y="97486"/>
                  </a:cubicBezTo>
                  <a:cubicBezTo>
                    <a:pt x="26196" y="97300"/>
                    <a:pt x="24335" y="97323"/>
                    <a:pt x="24242" y="95741"/>
                  </a:cubicBezTo>
                  <a:cubicBezTo>
                    <a:pt x="24218" y="95253"/>
                    <a:pt x="24172" y="93903"/>
                    <a:pt x="24614" y="93438"/>
                  </a:cubicBezTo>
                  <a:cubicBezTo>
                    <a:pt x="24684" y="93601"/>
                    <a:pt x="24823" y="93740"/>
                    <a:pt x="24986" y="93857"/>
                  </a:cubicBezTo>
                  <a:cubicBezTo>
                    <a:pt x="25493" y="94231"/>
                    <a:pt x="26042" y="94394"/>
                    <a:pt x="26587" y="94394"/>
                  </a:cubicBezTo>
                  <a:cubicBezTo>
                    <a:pt x="27566" y="94394"/>
                    <a:pt x="28532" y="93866"/>
                    <a:pt x="29220" y="93089"/>
                  </a:cubicBezTo>
                  <a:lnTo>
                    <a:pt x="29243" y="93089"/>
                  </a:lnTo>
                  <a:cubicBezTo>
                    <a:pt x="29267" y="93066"/>
                    <a:pt x="29290" y="93043"/>
                    <a:pt x="29313" y="93019"/>
                  </a:cubicBezTo>
                  <a:cubicBezTo>
                    <a:pt x="29360" y="92973"/>
                    <a:pt x="29383" y="92926"/>
                    <a:pt x="29429" y="92880"/>
                  </a:cubicBezTo>
                  <a:cubicBezTo>
                    <a:pt x="29476" y="92833"/>
                    <a:pt x="29453" y="92856"/>
                    <a:pt x="29453" y="92833"/>
                  </a:cubicBezTo>
                  <a:cubicBezTo>
                    <a:pt x="29453" y="92833"/>
                    <a:pt x="29476" y="92810"/>
                    <a:pt x="29476" y="92810"/>
                  </a:cubicBezTo>
                  <a:cubicBezTo>
                    <a:pt x="29601" y="92495"/>
                    <a:pt x="29725" y="92378"/>
                    <a:pt x="29844" y="92378"/>
                  </a:cubicBezTo>
                  <a:close/>
                  <a:moveTo>
                    <a:pt x="6491" y="96393"/>
                  </a:moveTo>
                  <a:lnTo>
                    <a:pt x="6491" y="96393"/>
                  </a:lnTo>
                  <a:cubicBezTo>
                    <a:pt x="6654" y="96439"/>
                    <a:pt x="6817" y="96462"/>
                    <a:pt x="6933" y="96486"/>
                  </a:cubicBezTo>
                  <a:cubicBezTo>
                    <a:pt x="7887" y="96742"/>
                    <a:pt x="8864" y="96928"/>
                    <a:pt x="9841" y="96997"/>
                  </a:cubicBezTo>
                  <a:cubicBezTo>
                    <a:pt x="9423" y="98137"/>
                    <a:pt x="9306" y="99394"/>
                    <a:pt x="9516" y="100580"/>
                  </a:cubicBezTo>
                  <a:lnTo>
                    <a:pt x="9539" y="100580"/>
                  </a:lnTo>
                  <a:cubicBezTo>
                    <a:pt x="9396" y="100829"/>
                    <a:pt x="9145" y="100969"/>
                    <a:pt x="8878" y="100969"/>
                  </a:cubicBezTo>
                  <a:cubicBezTo>
                    <a:pt x="8797" y="100969"/>
                    <a:pt x="8713" y="100956"/>
                    <a:pt x="8632" y="100929"/>
                  </a:cubicBezTo>
                  <a:cubicBezTo>
                    <a:pt x="8492" y="100743"/>
                    <a:pt x="8399" y="100534"/>
                    <a:pt x="8352" y="100301"/>
                  </a:cubicBezTo>
                  <a:cubicBezTo>
                    <a:pt x="8306" y="100185"/>
                    <a:pt x="8329" y="100068"/>
                    <a:pt x="8259" y="99975"/>
                  </a:cubicBezTo>
                  <a:cubicBezTo>
                    <a:pt x="8166" y="99812"/>
                    <a:pt x="8027" y="99673"/>
                    <a:pt x="7864" y="99603"/>
                  </a:cubicBezTo>
                  <a:cubicBezTo>
                    <a:pt x="7259" y="99301"/>
                    <a:pt x="6608" y="99114"/>
                    <a:pt x="5956" y="99091"/>
                  </a:cubicBezTo>
                  <a:cubicBezTo>
                    <a:pt x="6375" y="98254"/>
                    <a:pt x="6561" y="97323"/>
                    <a:pt x="6491" y="96393"/>
                  </a:cubicBezTo>
                  <a:close/>
                  <a:moveTo>
                    <a:pt x="5478" y="99363"/>
                  </a:moveTo>
                  <a:cubicBezTo>
                    <a:pt x="6184" y="99363"/>
                    <a:pt x="6898" y="99526"/>
                    <a:pt x="7538" y="99836"/>
                  </a:cubicBezTo>
                  <a:cubicBezTo>
                    <a:pt x="8143" y="100185"/>
                    <a:pt x="7957" y="101115"/>
                    <a:pt x="8655" y="101371"/>
                  </a:cubicBezTo>
                  <a:cubicBezTo>
                    <a:pt x="8735" y="101398"/>
                    <a:pt x="8813" y="101410"/>
                    <a:pt x="8888" y="101410"/>
                  </a:cubicBezTo>
                  <a:cubicBezTo>
                    <a:pt x="9204" y="101410"/>
                    <a:pt x="9472" y="101192"/>
                    <a:pt x="9678" y="100929"/>
                  </a:cubicBezTo>
                  <a:cubicBezTo>
                    <a:pt x="10190" y="101883"/>
                    <a:pt x="10749" y="103232"/>
                    <a:pt x="10120" y="104163"/>
                  </a:cubicBezTo>
                  <a:cubicBezTo>
                    <a:pt x="9748" y="104698"/>
                    <a:pt x="9120" y="105116"/>
                    <a:pt x="8655" y="105558"/>
                  </a:cubicBezTo>
                  <a:cubicBezTo>
                    <a:pt x="7073" y="107071"/>
                    <a:pt x="5770" y="108932"/>
                    <a:pt x="3839" y="110048"/>
                  </a:cubicBezTo>
                  <a:cubicBezTo>
                    <a:pt x="3339" y="110334"/>
                    <a:pt x="2620" y="110595"/>
                    <a:pt x="1965" y="110595"/>
                  </a:cubicBezTo>
                  <a:cubicBezTo>
                    <a:pt x="1340" y="110595"/>
                    <a:pt x="774" y="110358"/>
                    <a:pt x="512" y="109676"/>
                  </a:cubicBezTo>
                  <a:cubicBezTo>
                    <a:pt x="117" y="108699"/>
                    <a:pt x="978" y="107233"/>
                    <a:pt x="1490" y="106442"/>
                  </a:cubicBezTo>
                  <a:cubicBezTo>
                    <a:pt x="2094" y="105512"/>
                    <a:pt x="2862" y="104744"/>
                    <a:pt x="3537" y="103860"/>
                  </a:cubicBezTo>
                  <a:cubicBezTo>
                    <a:pt x="4235" y="102767"/>
                    <a:pt x="4630" y="101511"/>
                    <a:pt x="4700" y="100208"/>
                  </a:cubicBezTo>
                  <a:cubicBezTo>
                    <a:pt x="4723" y="99743"/>
                    <a:pt x="4723" y="99417"/>
                    <a:pt x="5212" y="99370"/>
                  </a:cubicBezTo>
                  <a:cubicBezTo>
                    <a:pt x="5300" y="99365"/>
                    <a:pt x="5389" y="99363"/>
                    <a:pt x="5478" y="99363"/>
                  </a:cubicBezTo>
                  <a:close/>
                  <a:moveTo>
                    <a:pt x="32179" y="1"/>
                  </a:moveTo>
                  <a:cubicBezTo>
                    <a:pt x="31284" y="1"/>
                    <a:pt x="30397" y="210"/>
                    <a:pt x="29592" y="639"/>
                  </a:cubicBezTo>
                  <a:cubicBezTo>
                    <a:pt x="29080" y="918"/>
                    <a:pt x="28383" y="1407"/>
                    <a:pt x="28103" y="1988"/>
                  </a:cubicBezTo>
                  <a:cubicBezTo>
                    <a:pt x="27057" y="2430"/>
                    <a:pt x="25824" y="3477"/>
                    <a:pt x="25475" y="4570"/>
                  </a:cubicBezTo>
                  <a:cubicBezTo>
                    <a:pt x="25033" y="5827"/>
                    <a:pt x="25661" y="7246"/>
                    <a:pt x="25917" y="8502"/>
                  </a:cubicBezTo>
                  <a:cubicBezTo>
                    <a:pt x="25661" y="8735"/>
                    <a:pt x="25521" y="9084"/>
                    <a:pt x="25544" y="9433"/>
                  </a:cubicBezTo>
                  <a:cubicBezTo>
                    <a:pt x="25523" y="10236"/>
                    <a:pt x="26088" y="11949"/>
                    <a:pt x="27033" y="11949"/>
                  </a:cubicBezTo>
                  <a:cubicBezTo>
                    <a:pt x="27101" y="11949"/>
                    <a:pt x="27171" y="11941"/>
                    <a:pt x="27243" y="11922"/>
                  </a:cubicBezTo>
                  <a:lnTo>
                    <a:pt x="27243" y="11922"/>
                  </a:lnTo>
                  <a:cubicBezTo>
                    <a:pt x="27266" y="12317"/>
                    <a:pt x="27219" y="12713"/>
                    <a:pt x="27126" y="13108"/>
                  </a:cubicBezTo>
                  <a:cubicBezTo>
                    <a:pt x="27040" y="13100"/>
                    <a:pt x="26954" y="13096"/>
                    <a:pt x="26868" y="13096"/>
                  </a:cubicBezTo>
                  <a:cubicBezTo>
                    <a:pt x="25984" y="13096"/>
                    <a:pt x="25144" y="13527"/>
                    <a:pt x="24614" y="14248"/>
                  </a:cubicBezTo>
                  <a:cubicBezTo>
                    <a:pt x="22787" y="13802"/>
                    <a:pt x="20883" y="13375"/>
                    <a:pt x="18989" y="13375"/>
                  </a:cubicBezTo>
                  <a:cubicBezTo>
                    <a:pt x="18809" y="13375"/>
                    <a:pt x="18629" y="13379"/>
                    <a:pt x="18449" y="13387"/>
                  </a:cubicBezTo>
                  <a:cubicBezTo>
                    <a:pt x="17495" y="13434"/>
                    <a:pt x="16565" y="13597"/>
                    <a:pt x="15797" y="14202"/>
                  </a:cubicBezTo>
                  <a:cubicBezTo>
                    <a:pt x="14750" y="15039"/>
                    <a:pt x="14075" y="16272"/>
                    <a:pt x="13633" y="17505"/>
                  </a:cubicBezTo>
                  <a:cubicBezTo>
                    <a:pt x="12749" y="19552"/>
                    <a:pt x="12098" y="21669"/>
                    <a:pt x="11702" y="23856"/>
                  </a:cubicBezTo>
                  <a:cubicBezTo>
                    <a:pt x="11330" y="25950"/>
                    <a:pt x="11586" y="28090"/>
                    <a:pt x="10097" y="29765"/>
                  </a:cubicBezTo>
                  <a:cubicBezTo>
                    <a:pt x="8818" y="31184"/>
                    <a:pt x="8120" y="32906"/>
                    <a:pt x="7492" y="34697"/>
                  </a:cubicBezTo>
                  <a:cubicBezTo>
                    <a:pt x="7259" y="35395"/>
                    <a:pt x="6538" y="37093"/>
                    <a:pt x="7050" y="37907"/>
                  </a:cubicBezTo>
                  <a:cubicBezTo>
                    <a:pt x="5561" y="38419"/>
                    <a:pt x="4677" y="39629"/>
                    <a:pt x="3583" y="40699"/>
                  </a:cubicBezTo>
                  <a:cubicBezTo>
                    <a:pt x="3141" y="41118"/>
                    <a:pt x="1629" y="41979"/>
                    <a:pt x="2187" y="42839"/>
                  </a:cubicBezTo>
                  <a:cubicBezTo>
                    <a:pt x="2355" y="43091"/>
                    <a:pt x="2729" y="43173"/>
                    <a:pt x="3056" y="43173"/>
                  </a:cubicBezTo>
                  <a:cubicBezTo>
                    <a:pt x="3181" y="43173"/>
                    <a:pt x="3300" y="43161"/>
                    <a:pt x="3397" y="43142"/>
                  </a:cubicBezTo>
                  <a:cubicBezTo>
                    <a:pt x="3955" y="43025"/>
                    <a:pt x="4351" y="42607"/>
                    <a:pt x="4723" y="42188"/>
                  </a:cubicBezTo>
                  <a:lnTo>
                    <a:pt x="4723" y="42188"/>
                  </a:lnTo>
                  <a:cubicBezTo>
                    <a:pt x="4723" y="43049"/>
                    <a:pt x="4491" y="43654"/>
                    <a:pt x="4025" y="44468"/>
                  </a:cubicBezTo>
                  <a:cubicBezTo>
                    <a:pt x="3607" y="45142"/>
                    <a:pt x="3351" y="45910"/>
                    <a:pt x="3258" y="46701"/>
                  </a:cubicBezTo>
                  <a:cubicBezTo>
                    <a:pt x="3188" y="47283"/>
                    <a:pt x="3002" y="48725"/>
                    <a:pt x="3839" y="48958"/>
                  </a:cubicBezTo>
                  <a:cubicBezTo>
                    <a:pt x="3903" y="48974"/>
                    <a:pt x="3961" y="48981"/>
                    <a:pt x="4014" y="48981"/>
                  </a:cubicBezTo>
                  <a:cubicBezTo>
                    <a:pt x="4587" y="48981"/>
                    <a:pt x="4607" y="48125"/>
                    <a:pt x="4607" y="47678"/>
                  </a:cubicBezTo>
                  <a:cubicBezTo>
                    <a:pt x="4607" y="47120"/>
                    <a:pt x="4537" y="46724"/>
                    <a:pt x="4793" y="46213"/>
                  </a:cubicBezTo>
                  <a:cubicBezTo>
                    <a:pt x="5049" y="45747"/>
                    <a:pt x="5421" y="45375"/>
                    <a:pt x="5886" y="45119"/>
                  </a:cubicBezTo>
                  <a:lnTo>
                    <a:pt x="5886" y="45119"/>
                  </a:lnTo>
                  <a:cubicBezTo>
                    <a:pt x="5747" y="46236"/>
                    <a:pt x="5491" y="47446"/>
                    <a:pt x="5747" y="48539"/>
                  </a:cubicBezTo>
                  <a:cubicBezTo>
                    <a:pt x="5840" y="48934"/>
                    <a:pt x="6049" y="50028"/>
                    <a:pt x="6608" y="50074"/>
                  </a:cubicBezTo>
                  <a:cubicBezTo>
                    <a:pt x="6627" y="50076"/>
                    <a:pt x="6645" y="50077"/>
                    <a:pt x="6663" y="50077"/>
                  </a:cubicBezTo>
                  <a:cubicBezTo>
                    <a:pt x="7079" y="50077"/>
                    <a:pt x="7144" y="49572"/>
                    <a:pt x="7166" y="49260"/>
                  </a:cubicBezTo>
                  <a:cubicBezTo>
                    <a:pt x="7212" y="47934"/>
                    <a:pt x="6608" y="46585"/>
                    <a:pt x="7678" y="45608"/>
                  </a:cubicBezTo>
                  <a:cubicBezTo>
                    <a:pt x="7887" y="46771"/>
                    <a:pt x="8259" y="47934"/>
                    <a:pt x="8748" y="49028"/>
                  </a:cubicBezTo>
                  <a:cubicBezTo>
                    <a:pt x="8940" y="49476"/>
                    <a:pt x="9506" y="50161"/>
                    <a:pt x="10101" y="50161"/>
                  </a:cubicBezTo>
                  <a:cubicBezTo>
                    <a:pt x="10154" y="50161"/>
                    <a:pt x="10207" y="50156"/>
                    <a:pt x="10260" y="50144"/>
                  </a:cubicBezTo>
                  <a:cubicBezTo>
                    <a:pt x="10842" y="50028"/>
                    <a:pt x="10609" y="49400"/>
                    <a:pt x="10469" y="49004"/>
                  </a:cubicBezTo>
                  <a:cubicBezTo>
                    <a:pt x="10237" y="48423"/>
                    <a:pt x="9888" y="47911"/>
                    <a:pt x="9748" y="47283"/>
                  </a:cubicBezTo>
                  <a:cubicBezTo>
                    <a:pt x="9655" y="46841"/>
                    <a:pt x="9609" y="46399"/>
                    <a:pt x="9562" y="45957"/>
                  </a:cubicBezTo>
                  <a:lnTo>
                    <a:pt x="9562" y="45957"/>
                  </a:lnTo>
                  <a:cubicBezTo>
                    <a:pt x="9795" y="46259"/>
                    <a:pt x="10051" y="46538"/>
                    <a:pt x="10307" y="46841"/>
                  </a:cubicBezTo>
                  <a:cubicBezTo>
                    <a:pt x="10586" y="48818"/>
                    <a:pt x="11819" y="50214"/>
                    <a:pt x="13587" y="50703"/>
                  </a:cubicBezTo>
                  <a:cubicBezTo>
                    <a:pt x="11470" y="54704"/>
                    <a:pt x="11888" y="59426"/>
                    <a:pt x="10702" y="63707"/>
                  </a:cubicBezTo>
                  <a:cubicBezTo>
                    <a:pt x="10283" y="65196"/>
                    <a:pt x="9609" y="66615"/>
                    <a:pt x="9236" y="68104"/>
                  </a:cubicBezTo>
                  <a:cubicBezTo>
                    <a:pt x="9120" y="68662"/>
                    <a:pt x="9050" y="69220"/>
                    <a:pt x="9027" y="69802"/>
                  </a:cubicBezTo>
                  <a:cubicBezTo>
                    <a:pt x="8911" y="70942"/>
                    <a:pt x="8725" y="72059"/>
                    <a:pt x="8655" y="73199"/>
                  </a:cubicBezTo>
                  <a:cubicBezTo>
                    <a:pt x="8538" y="74943"/>
                    <a:pt x="8678" y="76665"/>
                    <a:pt x="8352" y="78410"/>
                  </a:cubicBezTo>
                  <a:cubicBezTo>
                    <a:pt x="8073" y="80061"/>
                    <a:pt x="7608" y="81713"/>
                    <a:pt x="7189" y="83342"/>
                  </a:cubicBezTo>
                  <a:cubicBezTo>
                    <a:pt x="6259" y="86947"/>
                    <a:pt x="5305" y="90833"/>
                    <a:pt x="5630" y="94578"/>
                  </a:cubicBezTo>
                  <a:cubicBezTo>
                    <a:pt x="5677" y="94927"/>
                    <a:pt x="5607" y="95788"/>
                    <a:pt x="5793" y="96067"/>
                  </a:cubicBezTo>
                  <a:cubicBezTo>
                    <a:pt x="5886" y="96160"/>
                    <a:pt x="6003" y="96253"/>
                    <a:pt x="6119" y="96276"/>
                  </a:cubicBezTo>
                  <a:cubicBezTo>
                    <a:pt x="6212" y="97230"/>
                    <a:pt x="6026" y="98184"/>
                    <a:pt x="5584" y="99021"/>
                  </a:cubicBezTo>
                  <a:cubicBezTo>
                    <a:pt x="5435" y="99002"/>
                    <a:pt x="5278" y="98982"/>
                    <a:pt x="5128" y="98982"/>
                  </a:cubicBezTo>
                  <a:cubicBezTo>
                    <a:pt x="4927" y="98982"/>
                    <a:pt x="4740" y="99018"/>
                    <a:pt x="4607" y="99138"/>
                  </a:cubicBezTo>
                  <a:cubicBezTo>
                    <a:pt x="4467" y="99324"/>
                    <a:pt x="4374" y="99533"/>
                    <a:pt x="4374" y="99766"/>
                  </a:cubicBezTo>
                  <a:cubicBezTo>
                    <a:pt x="4281" y="100417"/>
                    <a:pt x="4328" y="101069"/>
                    <a:pt x="4118" y="101697"/>
                  </a:cubicBezTo>
                  <a:cubicBezTo>
                    <a:pt x="3700" y="103069"/>
                    <a:pt x="3048" y="103860"/>
                    <a:pt x="2164" y="104930"/>
                  </a:cubicBezTo>
                  <a:cubicBezTo>
                    <a:pt x="1350" y="105977"/>
                    <a:pt x="559" y="107094"/>
                    <a:pt x="233" y="108397"/>
                  </a:cubicBezTo>
                  <a:cubicBezTo>
                    <a:pt x="24" y="109211"/>
                    <a:pt x="1" y="109862"/>
                    <a:pt x="675" y="110444"/>
                  </a:cubicBezTo>
                  <a:cubicBezTo>
                    <a:pt x="1088" y="110808"/>
                    <a:pt x="1564" y="110951"/>
                    <a:pt x="2058" y="110951"/>
                  </a:cubicBezTo>
                  <a:cubicBezTo>
                    <a:pt x="2510" y="110951"/>
                    <a:pt x="2976" y="110831"/>
                    <a:pt x="3420" y="110653"/>
                  </a:cubicBezTo>
                  <a:cubicBezTo>
                    <a:pt x="5886" y="109653"/>
                    <a:pt x="7468" y="107140"/>
                    <a:pt x="9353" y="105419"/>
                  </a:cubicBezTo>
                  <a:cubicBezTo>
                    <a:pt x="9865" y="104930"/>
                    <a:pt x="10469" y="104512"/>
                    <a:pt x="10655" y="103814"/>
                  </a:cubicBezTo>
                  <a:cubicBezTo>
                    <a:pt x="10958" y="102720"/>
                    <a:pt x="10446" y="101511"/>
                    <a:pt x="9888" y="100580"/>
                  </a:cubicBezTo>
                  <a:cubicBezTo>
                    <a:pt x="9888" y="100580"/>
                    <a:pt x="9888" y="100580"/>
                    <a:pt x="9888" y="100557"/>
                  </a:cubicBezTo>
                  <a:cubicBezTo>
                    <a:pt x="9678" y="99370"/>
                    <a:pt x="9771" y="98137"/>
                    <a:pt x="10213" y="96997"/>
                  </a:cubicBezTo>
                  <a:cubicBezTo>
                    <a:pt x="10516" y="96997"/>
                    <a:pt x="10818" y="96951"/>
                    <a:pt x="11098" y="96881"/>
                  </a:cubicBezTo>
                  <a:cubicBezTo>
                    <a:pt x="11144" y="96881"/>
                    <a:pt x="11191" y="96835"/>
                    <a:pt x="11214" y="96788"/>
                  </a:cubicBezTo>
                  <a:lnTo>
                    <a:pt x="11214" y="96765"/>
                  </a:lnTo>
                  <a:cubicBezTo>
                    <a:pt x="12447" y="93182"/>
                    <a:pt x="13866" y="89669"/>
                    <a:pt x="14913" y="86017"/>
                  </a:cubicBezTo>
                  <a:cubicBezTo>
                    <a:pt x="15448" y="84202"/>
                    <a:pt x="15843" y="82365"/>
                    <a:pt x="16099" y="80480"/>
                  </a:cubicBezTo>
                  <a:cubicBezTo>
                    <a:pt x="16355" y="78317"/>
                    <a:pt x="16471" y="76153"/>
                    <a:pt x="17053" y="74036"/>
                  </a:cubicBezTo>
                  <a:cubicBezTo>
                    <a:pt x="18565" y="70942"/>
                    <a:pt x="19217" y="67522"/>
                    <a:pt x="20682" y="64382"/>
                  </a:cubicBezTo>
                  <a:cubicBezTo>
                    <a:pt x="22194" y="61125"/>
                    <a:pt x="23869" y="57914"/>
                    <a:pt x="25149" y="54564"/>
                  </a:cubicBezTo>
                  <a:cubicBezTo>
                    <a:pt x="25568" y="57216"/>
                    <a:pt x="26056" y="59868"/>
                    <a:pt x="26987" y="62381"/>
                  </a:cubicBezTo>
                  <a:cubicBezTo>
                    <a:pt x="27475" y="63707"/>
                    <a:pt x="27847" y="65080"/>
                    <a:pt x="28103" y="66475"/>
                  </a:cubicBezTo>
                  <a:cubicBezTo>
                    <a:pt x="28313" y="67871"/>
                    <a:pt x="28848" y="69220"/>
                    <a:pt x="28941" y="70640"/>
                  </a:cubicBezTo>
                  <a:cubicBezTo>
                    <a:pt x="29034" y="72175"/>
                    <a:pt x="28359" y="73827"/>
                    <a:pt x="27941" y="75292"/>
                  </a:cubicBezTo>
                  <a:cubicBezTo>
                    <a:pt x="27475" y="76874"/>
                    <a:pt x="26963" y="78433"/>
                    <a:pt x="26498" y="80015"/>
                  </a:cubicBezTo>
                  <a:cubicBezTo>
                    <a:pt x="25637" y="83039"/>
                    <a:pt x="24893" y="86110"/>
                    <a:pt x="25056" y="89297"/>
                  </a:cubicBezTo>
                  <a:cubicBezTo>
                    <a:pt x="25056" y="89344"/>
                    <a:pt x="25079" y="89390"/>
                    <a:pt x="25126" y="89437"/>
                  </a:cubicBezTo>
                  <a:cubicBezTo>
                    <a:pt x="25242" y="89530"/>
                    <a:pt x="25358" y="89646"/>
                    <a:pt x="25498" y="89716"/>
                  </a:cubicBezTo>
                  <a:cubicBezTo>
                    <a:pt x="25358" y="90833"/>
                    <a:pt x="25079" y="91903"/>
                    <a:pt x="24637" y="92926"/>
                  </a:cubicBezTo>
                  <a:cubicBezTo>
                    <a:pt x="24637" y="92950"/>
                    <a:pt x="24614" y="92973"/>
                    <a:pt x="24614" y="93019"/>
                  </a:cubicBezTo>
                  <a:cubicBezTo>
                    <a:pt x="24102" y="93275"/>
                    <a:pt x="24009" y="93950"/>
                    <a:pt x="23939" y="94462"/>
                  </a:cubicBezTo>
                  <a:cubicBezTo>
                    <a:pt x="23846" y="95206"/>
                    <a:pt x="23730" y="96206"/>
                    <a:pt x="24242" y="96811"/>
                  </a:cubicBezTo>
                  <a:cubicBezTo>
                    <a:pt x="24986" y="97719"/>
                    <a:pt x="26405" y="97672"/>
                    <a:pt x="27452" y="97835"/>
                  </a:cubicBezTo>
                  <a:cubicBezTo>
                    <a:pt x="28755" y="98021"/>
                    <a:pt x="30058" y="98207"/>
                    <a:pt x="31384" y="98300"/>
                  </a:cubicBezTo>
                  <a:cubicBezTo>
                    <a:pt x="31840" y="98334"/>
                    <a:pt x="32630" y="98414"/>
                    <a:pt x="33473" y="98414"/>
                  </a:cubicBezTo>
                  <a:cubicBezTo>
                    <a:pt x="34951" y="98414"/>
                    <a:pt x="36592" y="98168"/>
                    <a:pt x="36874" y="96997"/>
                  </a:cubicBezTo>
                  <a:cubicBezTo>
                    <a:pt x="37060" y="96230"/>
                    <a:pt x="36292" y="95764"/>
                    <a:pt x="35711" y="95532"/>
                  </a:cubicBezTo>
                  <a:cubicBezTo>
                    <a:pt x="34664" y="95113"/>
                    <a:pt x="33454" y="95299"/>
                    <a:pt x="32524" y="94601"/>
                  </a:cubicBezTo>
                  <a:cubicBezTo>
                    <a:pt x="31965" y="94206"/>
                    <a:pt x="31360" y="93880"/>
                    <a:pt x="30988" y="93298"/>
                  </a:cubicBezTo>
                  <a:cubicBezTo>
                    <a:pt x="30802" y="92926"/>
                    <a:pt x="30569" y="92554"/>
                    <a:pt x="30313" y="92205"/>
                  </a:cubicBezTo>
                  <a:cubicBezTo>
                    <a:pt x="30139" y="92022"/>
                    <a:pt x="29983" y="91946"/>
                    <a:pt x="29842" y="91946"/>
                  </a:cubicBezTo>
                  <a:cubicBezTo>
                    <a:pt x="29588" y="91946"/>
                    <a:pt x="29385" y="92193"/>
                    <a:pt x="29220" y="92508"/>
                  </a:cubicBezTo>
                  <a:cubicBezTo>
                    <a:pt x="29127" y="91810"/>
                    <a:pt x="29150" y="91112"/>
                    <a:pt x="29313" y="90437"/>
                  </a:cubicBezTo>
                  <a:lnTo>
                    <a:pt x="29592" y="90414"/>
                  </a:lnTo>
                  <a:cubicBezTo>
                    <a:pt x="29639" y="90414"/>
                    <a:pt x="29709" y="90391"/>
                    <a:pt x="29732" y="90344"/>
                  </a:cubicBezTo>
                  <a:cubicBezTo>
                    <a:pt x="31174" y="88483"/>
                    <a:pt x="32314" y="86412"/>
                    <a:pt x="33105" y="84202"/>
                  </a:cubicBezTo>
                  <a:cubicBezTo>
                    <a:pt x="34012" y="81760"/>
                    <a:pt x="34524" y="79177"/>
                    <a:pt x="35222" y="76665"/>
                  </a:cubicBezTo>
                  <a:cubicBezTo>
                    <a:pt x="35874" y="74408"/>
                    <a:pt x="36711" y="72105"/>
                    <a:pt x="36967" y="69756"/>
                  </a:cubicBezTo>
                  <a:cubicBezTo>
                    <a:pt x="37246" y="67476"/>
                    <a:pt x="37037" y="65149"/>
                    <a:pt x="36758" y="62893"/>
                  </a:cubicBezTo>
                  <a:cubicBezTo>
                    <a:pt x="36385" y="59961"/>
                    <a:pt x="35827" y="57054"/>
                    <a:pt x="35129" y="54169"/>
                  </a:cubicBezTo>
                  <a:cubicBezTo>
                    <a:pt x="35269" y="53773"/>
                    <a:pt x="35385" y="53355"/>
                    <a:pt x="35478" y="52936"/>
                  </a:cubicBezTo>
                  <a:cubicBezTo>
                    <a:pt x="35618" y="52401"/>
                    <a:pt x="35664" y="51935"/>
                    <a:pt x="36129" y="51633"/>
                  </a:cubicBezTo>
                  <a:cubicBezTo>
                    <a:pt x="36269" y="51540"/>
                    <a:pt x="36432" y="51540"/>
                    <a:pt x="36525" y="51377"/>
                  </a:cubicBezTo>
                  <a:cubicBezTo>
                    <a:pt x="36827" y="50865"/>
                    <a:pt x="36106" y="50144"/>
                    <a:pt x="35734" y="49749"/>
                  </a:cubicBezTo>
                  <a:cubicBezTo>
                    <a:pt x="36199" y="49400"/>
                    <a:pt x="36339" y="49004"/>
                    <a:pt x="36618" y="48469"/>
                  </a:cubicBezTo>
                  <a:cubicBezTo>
                    <a:pt x="36804" y="48074"/>
                    <a:pt x="37037" y="47701"/>
                    <a:pt x="37246" y="47306"/>
                  </a:cubicBezTo>
                  <a:cubicBezTo>
                    <a:pt x="37293" y="47701"/>
                    <a:pt x="37316" y="48074"/>
                    <a:pt x="37316" y="48469"/>
                  </a:cubicBezTo>
                  <a:cubicBezTo>
                    <a:pt x="37293" y="49074"/>
                    <a:pt x="37060" y="49609"/>
                    <a:pt x="36944" y="50214"/>
                  </a:cubicBezTo>
                  <a:cubicBezTo>
                    <a:pt x="36874" y="50540"/>
                    <a:pt x="36734" y="51145"/>
                    <a:pt x="37200" y="51261"/>
                  </a:cubicBezTo>
                  <a:cubicBezTo>
                    <a:pt x="37243" y="51270"/>
                    <a:pt x="37286" y="51275"/>
                    <a:pt x="37328" y="51275"/>
                  </a:cubicBezTo>
                  <a:cubicBezTo>
                    <a:pt x="37905" y="51275"/>
                    <a:pt x="38417" y="50438"/>
                    <a:pt x="38526" y="50005"/>
                  </a:cubicBezTo>
                  <a:cubicBezTo>
                    <a:pt x="38805" y="48911"/>
                    <a:pt x="38944" y="47795"/>
                    <a:pt x="38944" y="46655"/>
                  </a:cubicBezTo>
                  <a:cubicBezTo>
                    <a:pt x="40038" y="47399"/>
                    <a:pt x="39759" y="48655"/>
                    <a:pt x="39991" y="49842"/>
                  </a:cubicBezTo>
                  <a:cubicBezTo>
                    <a:pt x="40033" y="50136"/>
                    <a:pt x="40152" y="50602"/>
                    <a:pt x="40501" y="50602"/>
                  </a:cubicBezTo>
                  <a:cubicBezTo>
                    <a:pt x="40538" y="50602"/>
                    <a:pt x="40577" y="50597"/>
                    <a:pt x="40619" y="50586"/>
                  </a:cubicBezTo>
                  <a:cubicBezTo>
                    <a:pt x="41131" y="50493"/>
                    <a:pt x="41154" y="49563"/>
                    <a:pt x="41201" y="49167"/>
                  </a:cubicBezTo>
                  <a:cubicBezTo>
                    <a:pt x="41294" y="48074"/>
                    <a:pt x="40875" y="46980"/>
                    <a:pt x="40526" y="45933"/>
                  </a:cubicBezTo>
                  <a:lnTo>
                    <a:pt x="40526" y="45933"/>
                  </a:lnTo>
                  <a:cubicBezTo>
                    <a:pt x="41038" y="46096"/>
                    <a:pt x="41457" y="46422"/>
                    <a:pt x="41759" y="46864"/>
                  </a:cubicBezTo>
                  <a:cubicBezTo>
                    <a:pt x="42015" y="47236"/>
                    <a:pt x="42015" y="47608"/>
                    <a:pt x="42108" y="48074"/>
                  </a:cubicBezTo>
                  <a:cubicBezTo>
                    <a:pt x="42167" y="48448"/>
                    <a:pt x="42327" y="49174"/>
                    <a:pt x="42785" y="49174"/>
                  </a:cubicBezTo>
                  <a:cubicBezTo>
                    <a:pt x="42867" y="49174"/>
                    <a:pt x="42959" y="49151"/>
                    <a:pt x="43062" y="49097"/>
                  </a:cubicBezTo>
                  <a:cubicBezTo>
                    <a:pt x="43737" y="48748"/>
                    <a:pt x="43364" y="47376"/>
                    <a:pt x="43178" y="46817"/>
                  </a:cubicBezTo>
                  <a:cubicBezTo>
                    <a:pt x="42992" y="46236"/>
                    <a:pt x="42690" y="45678"/>
                    <a:pt x="42294" y="45189"/>
                  </a:cubicBezTo>
                  <a:cubicBezTo>
                    <a:pt x="41713" y="44445"/>
                    <a:pt x="41271" y="43910"/>
                    <a:pt x="41131" y="43049"/>
                  </a:cubicBezTo>
                  <a:lnTo>
                    <a:pt x="41131" y="43049"/>
                  </a:lnTo>
                  <a:cubicBezTo>
                    <a:pt x="41457" y="43351"/>
                    <a:pt x="41876" y="43584"/>
                    <a:pt x="42318" y="43700"/>
                  </a:cubicBezTo>
                  <a:cubicBezTo>
                    <a:pt x="42369" y="43707"/>
                    <a:pt x="42425" y="43710"/>
                    <a:pt x="42485" y="43710"/>
                  </a:cubicBezTo>
                  <a:cubicBezTo>
                    <a:pt x="42860" y="43710"/>
                    <a:pt x="43367" y="43579"/>
                    <a:pt x="43527" y="43258"/>
                  </a:cubicBezTo>
                  <a:cubicBezTo>
                    <a:pt x="43969" y="42421"/>
                    <a:pt x="42597" y="41862"/>
                    <a:pt x="42108" y="41560"/>
                  </a:cubicBezTo>
                  <a:cubicBezTo>
                    <a:pt x="41131" y="40932"/>
                    <a:pt x="40294" y="40164"/>
                    <a:pt x="39247" y="39722"/>
                  </a:cubicBezTo>
                  <a:cubicBezTo>
                    <a:pt x="39247" y="39699"/>
                    <a:pt x="39247" y="39675"/>
                    <a:pt x="39270" y="39652"/>
                  </a:cubicBezTo>
                  <a:cubicBezTo>
                    <a:pt x="39293" y="39629"/>
                    <a:pt x="39293" y="39582"/>
                    <a:pt x="39293" y="39559"/>
                  </a:cubicBezTo>
                  <a:cubicBezTo>
                    <a:pt x="39433" y="38815"/>
                    <a:pt x="39130" y="38187"/>
                    <a:pt x="38642" y="37558"/>
                  </a:cubicBezTo>
                  <a:cubicBezTo>
                    <a:pt x="38177" y="36954"/>
                    <a:pt x="37804" y="36302"/>
                    <a:pt x="37339" y="35721"/>
                  </a:cubicBezTo>
                  <a:cubicBezTo>
                    <a:pt x="36967" y="35255"/>
                    <a:pt x="36478" y="34837"/>
                    <a:pt x="36246" y="34278"/>
                  </a:cubicBezTo>
                  <a:cubicBezTo>
                    <a:pt x="35943" y="33580"/>
                    <a:pt x="36292" y="32673"/>
                    <a:pt x="36571" y="31998"/>
                  </a:cubicBezTo>
                  <a:cubicBezTo>
                    <a:pt x="37060" y="30882"/>
                    <a:pt x="37595" y="29835"/>
                    <a:pt x="37991" y="28695"/>
                  </a:cubicBezTo>
                  <a:cubicBezTo>
                    <a:pt x="38735" y="26601"/>
                    <a:pt x="39130" y="24508"/>
                    <a:pt x="38270" y="22367"/>
                  </a:cubicBezTo>
                  <a:cubicBezTo>
                    <a:pt x="37479" y="20436"/>
                    <a:pt x="35850" y="19087"/>
                    <a:pt x="34129" y="18017"/>
                  </a:cubicBezTo>
                  <a:cubicBezTo>
                    <a:pt x="33966" y="17412"/>
                    <a:pt x="33687" y="16830"/>
                    <a:pt x="33361" y="16295"/>
                  </a:cubicBezTo>
                  <a:cubicBezTo>
                    <a:pt x="34129" y="15737"/>
                    <a:pt x="34780" y="14713"/>
                    <a:pt x="35152" y="14062"/>
                  </a:cubicBezTo>
                  <a:cubicBezTo>
                    <a:pt x="35571" y="13364"/>
                    <a:pt x="35874" y="12573"/>
                    <a:pt x="36036" y="11782"/>
                  </a:cubicBezTo>
                  <a:cubicBezTo>
                    <a:pt x="37246" y="11782"/>
                    <a:pt x="37804" y="10084"/>
                    <a:pt x="37595" y="9060"/>
                  </a:cubicBezTo>
                  <a:cubicBezTo>
                    <a:pt x="37525" y="8758"/>
                    <a:pt x="37386" y="8409"/>
                    <a:pt x="37107" y="8293"/>
                  </a:cubicBezTo>
                  <a:lnTo>
                    <a:pt x="37153" y="8083"/>
                  </a:lnTo>
                  <a:lnTo>
                    <a:pt x="37665" y="8083"/>
                  </a:lnTo>
                  <a:cubicBezTo>
                    <a:pt x="37711" y="8083"/>
                    <a:pt x="37758" y="8037"/>
                    <a:pt x="37758" y="7967"/>
                  </a:cubicBezTo>
                  <a:cubicBezTo>
                    <a:pt x="38316" y="4547"/>
                    <a:pt x="36781" y="709"/>
                    <a:pt x="32989" y="57"/>
                  </a:cubicBezTo>
                  <a:cubicBezTo>
                    <a:pt x="32719" y="20"/>
                    <a:pt x="32449" y="1"/>
                    <a:pt x="3217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41"/>
            <p:cNvSpPr/>
            <p:nvPr/>
          </p:nvSpPr>
          <p:spPr>
            <a:xfrm>
              <a:off x="2525525" y="2479225"/>
              <a:ext cx="78650" cy="19650"/>
            </a:xfrm>
            <a:custGeom>
              <a:rect b="b" l="l" r="r" t="t"/>
              <a:pathLst>
                <a:path extrusionOk="0" h="786" w="3146">
                  <a:moveTo>
                    <a:pt x="581" y="0"/>
                  </a:moveTo>
                  <a:cubicBezTo>
                    <a:pt x="466" y="0"/>
                    <a:pt x="350" y="3"/>
                    <a:pt x="233" y="9"/>
                  </a:cubicBezTo>
                  <a:cubicBezTo>
                    <a:pt x="1" y="9"/>
                    <a:pt x="1" y="381"/>
                    <a:pt x="233" y="381"/>
                  </a:cubicBezTo>
                  <a:cubicBezTo>
                    <a:pt x="360" y="375"/>
                    <a:pt x="487" y="371"/>
                    <a:pt x="613" y="371"/>
                  </a:cubicBezTo>
                  <a:cubicBezTo>
                    <a:pt x="1387" y="371"/>
                    <a:pt x="2142" y="497"/>
                    <a:pt x="2862" y="777"/>
                  </a:cubicBezTo>
                  <a:cubicBezTo>
                    <a:pt x="2881" y="783"/>
                    <a:pt x="2899" y="786"/>
                    <a:pt x="2916" y="786"/>
                  </a:cubicBezTo>
                  <a:cubicBezTo>
                    <a:pt x="3086" y="786"/>
                    <a:pt x="3146" y="491"/>
                    <a:pt x="2955" y="428"/>
                  </a:cubicBezTo>
                  <a:cubicBezTo>
                    <a:pt x="2182" y="143"/>
                    <a:pt x="1390" y="0"/>
                    <a:pt x="58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41"/>
            <p:cNvSpPr/>
            <p:nvPr/>
          </p:nvSpPr>
          <p:spPr>
            <a:xfrm>
              <a:off x="2548000" y="2440600"/>
              <a:ext cx="86375" cy="15250"/>
            </a:xfrm>
            <a:custGeom>
              <a:rect b="b" l="l" r="r" t="t"/>
              <a:pathLst>
                <a:path extrusionOk="0" h="610" w="3455">
                  <a:moveTo>
                    <a:pt x="1321" y="1"/>
                  </a:moveTo>
                  <a:cubicBezTo>
                    <a:pt x="951" y="1"/>
                    <a:pt x="582" y="29"/>
                    <a:pt x="218" y="88"/>
                  </a:cubicBezTo>
                  <a:cubicBezTo>
                    <a:pt x="0" y="132"/>
                    <a:pt x="89" y="442"/>
                    <a:pt x="274" y="442"/>
                  </a:cubicBezTo>
                  <a:cubicBezTo>
                    <a:pt x="286" y="442"/>
                    <a:pt x="298" y="440"/>
                    <a:pt x="311" y="437"/>
                  </a:cubicBezTo>
                  <a:cubicBezTo>
                    <a:pt x="661" y="386"/>
                    <a:pt x="1011" y="360"/>
                    <a:pt x="1359" y="360"/>
                  </a:cubicBezTo>
                  <a:cubicBezTo>
                    <a:pt x="1962" y="360"/>
                    <a:pt x="2560" y="438"/>
                    <a:pt x="3150" y="600"/>
                  </a:cubicBezTo>
                  <a:cubicBezTo>
                    <a:pt x="3171" y="607"/>
                    <a:pt x="3190" y="609"/>
                    <a:pt x="3209" y="609"/>
                  </a:cubicBezTo>
                  <a:cubicBezTo>
                    <a:pt x="3396" y="609"/>
                    <a:pt x="3454" y="315"/>
                    <a:pt x="3243" y="251"/>
                  </a:cubicBezTo>
                  <a:cubicBezTo>
                    <a:pt x="2621" y="88"/>
                    <a:pt x="1970" y="1"/>
                    <a:pt x="132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41"/>
            <p:cNvSpPr/>
            <p:nvPr/>
          </p:nvSpPr>
          <p:spPr>
            <a:xfrm>
              <a:off x="2582525" y="2353525"/>
              <a:ext cx="90075" cy="60800"/>
            </a:xfrm>
            <a:custGeom>
              <a:rect b="b" l="l" r="r" t="t"/>
              <a:pathLst>
                <a:path extrusionOk="0" h="2432" w="3603">
                  <a:moveTo>
                    <a:pt x="3350" y="0"/>
                  </a:moveTo>
                  <a:cubicBezTo>
                    <a:pt x="3291" y="0"/>
                    <a:pt x="3231" y="25"/>
                    <a:pt x="3188" y="82"/>
                  </a:cubicBezTo>
                  <a:cubicBezTo>
                    <a:pt x="2490" y="1175"/>
                    <a:pt x="1559" y="1966"/>
                    <a:pt x="210" y="2059"/>
                  </a:cubicBezTo>
                  <a:cubicBezTo>
                    <a:pt x="1" y="2083"/>
                    <a:pt x="1" y="2432"/>
                    <a:pt x="210" y="2432"/>
                  </a:cubicBezTo>
                  <a:cubicBezTo>
                    <a:pt x="1699" y="2315"/>
                    <a:pt x="2722" y="1454"/>
                    <a:pt x="3490" y="268"/>
                  </a:cubicBezTo>
                  <a:cubicBezTo>
                    <a:pt x="3603" y="123"/>
                    <a:pt x="3482" y="0"/>
                    <a:pt x="335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41"/>
            <p:cNvSpPr/>
            <p:nvPr/>
          </p:nvSpPr>
          <p:spPr>
            <a:xfrm>
              <a:off x="2721750" y="2443225"/>
              <a:ext cx="87875" cy="66175"/>
            </a:xfrm>
            <a:custGeom>
              <a:rect b="b" l="l" r="r" t="t"/>
              <a:pathLst>
                <a:path extrusionOk="0" h="2647" w="3515">
                  <a:moveTo>
                    <a:pt x="3252" y="1"/>
                  </a:moveTo>
                  <a:cubicBezTo>
                    <a:pt x="3211" y="1"/>
                    <a:pt x="3169" y="16"/>
                    <a:pt x="3132" y="53"/>
                  </a:cubicBezTo>
                  <a:cubicBezTo>
                    <a:pt x="2225" y="914"/>
                    <a:pt x="1225" y="1682"/>
                    <a:pt x="155" y="2310"/>
                  </a:cubicBezTo>
                  <a:cubicBezTo>
                    <a:pt x="0" y="2406"/>
                    <a:pt x="86" y="2646"/>
                    <a:pt x="239" y="2646"/>
                  </a:cubicBezTo>
                  <a:cubicBezTo>
                    <a:pt x="270" y="2646"/>
                    <a:pt x="305" y="2636"/>
                    <a:pt x="341" y="2612"/>
                  </a:cubicBezTo>
                  <a:cubicBezTo>
                    <a:pt x="1434" y="1961"/>
                    <a:pt x="2458" y="1193"/>
                    <a:pt x="3388" y="286"/>
                  </a:cubicBezTo>
                  <a:cubicBezTo>
                    <a:pt x="3514" y="178"/>
                    <a:pt x="3390" y="1"/>
                    <a:pt x="325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41"/>
            <p:cNvSpPr/>
            <p:nvPr/>
          </p:nvSpPr>
          <p:spPr>
            <a:xfrm>
              <a:off x="2710775" y="2515925"/>
              <a:ext cx="105225" cy="88500"/>
            </a:xfrm>
            <a:custGeom>
              <a:rect b="b" l="l" r="r" t="t"/>
              <a:pathLst>
                <a:path extrusionOk="0" h="3540" w="4209">
                  <a:moveTo>
                    <a:pt x="3956" y="1"/>
                  </a:moveTo>
                  <a:cubicBezTo>
                    <a:pt x="3914" y="1"/>
                    <a:pt x="3870" y="16"/>
                    <a:pt x="3827" y="53"/>
                  </a:cubicBezTo>
                  <a:lnTo>
                    <a:pt x="128" y="3240"/>
                  </a:lnTo>
                  <a:cubicBezTo>
                    <a:pt x="0" y="3368"/>
                    <a:pt x="131" y="3539"/>
                    <a:pt x="271" y="3539"/>
                  </a:cubicBezTo>
                  <a:cubicBezTo>
                    <a:pt x="310" y="3539"/>
                    <a:pt x="349" y="3526"/>
                    <a:pt x="384" y="3496"/>
                  </a:cubicBezTo>
                  <a:lnTo>
                    <a:pt x="4083" y="286"/>
                  </a:lnTo>
                  <a:cubicBezTo>
                    <a:pt x="4209" y="178"/>
                    <a:pt x="4099" y="1"/>
                    <a:pt x="395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41"/>
            <p:cNvSpPr/>
            <p:nvPr/>
          </p:nvSpPr>
          <p:spPr>
            <a:xfrm>
              <a:off x="2897275" y="2818225"/>
              <a:ext cx="31900" cy="178300"/>
            </a:xfrm>
            <a:custGeom>
              <a:rect b="b" l="l" r="r" t="t"/>
              <a:pathLst>
                <a:path extrusionOk="0" h="7132" w="1276">
                  <a:moveTo>
                    <a:pt x="1020" y="0"/>
                  </a:moveTo>
                  <a:cubicBezTo>
                    <a:pt x="927" y="0"/>
                    <a:pt x="834" y="58"/>
                    <a:pt x="834" y="175"/>
                  </a:cubicBezTo>
                  <a:cubicBezTo>
                    <a:pt x="904" y="1268"/>
                    <a:pt x="904" y="2338"/>
                    <a:pt x="857" y="3432"/>
                  </a:cubicBezTo>
                  <a:cubicBezTo>
                    <a:pt x="834" y="4292"/>
                    <a:pt x="1020" y="6270"/>
                    <a:pt x="159" y="6782"/>
                  </a:cubicBezTo>
                  <a:cubicBezTo>
                    <a:pt x="1" y="6881"/>
                    <a:pt x="95" y="7132"/>
                    <a:pt x="257" y="7132"/>
                  </a:cubicBezTo>
                  <a:cubicBezTo>
                    <a:pt x="285" y="7132"/>
                    <a:pt x="314" y="7124"/>
                    <a:pt x="345" y="7107"/>
                  </a:cubicBezTo>
                  <a:cubicBezTo>
                    <a:pt x="1136" y="6619"/>
                    <a:pt x="1090" y="5595"/>
                    <a:pt x="1160" y="4804"/>
                  </a:cubicBezTo>
                  <a:cubicBezTo>
                    <a:pt x="1253" y="3269"/>
                    <a:pt x="1276" y="1710"/>
                    <a:pt x="1206" y="175"/>
                  </a:cubicBezTo>
                  <a:cubicBezTo>
                    <a:pt x="1206" y="58"/>
                    <a:pt x="1113" y="0"/>
                    <a:pt x="102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41"/>
            <p:cNvSpPr/>
            <p:nvPr/>
          </p:nvSpPr>
          <p:spPr>
            <a:xfrm>
              <a:off x="3001575" y="2030625"/>
              <a:ext cx="80575" cy="49050"/>
            </a:xfrm>
            <a:custGeom>
              <a:rect b="b" l="l" r="r" t="t"/>
              <a:pathLst>
                <a:path extrusionOk="0" h="1962" w="3223">
                  <a:moveTo>
                    <a:pt x="2827" y="412"/>
                  </a:moveTo>
                  <a:cubicBezTo>
                    <a:pt x="2734" y="994"/>
                    <a:pt x="2431" y="1482"/>
                    <a:pt x="1826" y="1599"/>
                  </a:cubicBezTo>
                  <a:cubicBezTo>
                    <a:pt x="1779" y="1607"/>
                    <a:pt x="1733" y="1611"/>
                    <a:pt x="1688" y="1611"/>
                  </a:cubicBezTo>
                  <a:cubicBezTo>
                    <a:pt x="1123" y="1611"/>
                    <a:pt x="669" y="977"/>
                    <a:pt x="454" y="482"/>
                  </a:cubicBezTo>
                  <a:lnTo>
                    <a:pt x="454" y="482"/>
                  </a:lnTo>
                  <a:cubicBezTo>
                    <a:pt x="799" y="576"/>
                    <a:pt x="1159" y="623"/>
                    <a:pt x="1520" y="623"/>
                  </a:cubicBezTo>
                  <a:cubicBezTo>
                    <a:pt x="1961" y="623"/>
                    <a:pt x="2405" y="553"/>
                    <a:pt x="2827" y="412"/>
                  </a:cubicBezTo>
                  <a:close/>
                  <a:moveTo>
                    <a:pt x="222" y="0"/>
                  </a:moveTo>
                  <a:cubicBezTo>
                    <a:pt x="104" y="0"/>
                    <a:pt x="0" y="136"/>
                    <a:pt x="58" y="273"/>
                  </a:cubicBezTo>
                  <a:cubicBezTo>
                    <a:pt x="35" y="296"/>
                    <a:pt x="35" y="342"/>
                    <a:pt x="58" y="389"/>
                  </a:cubicBezTo>
                  <a:cubicBezTo>
                    <a:pt x="276" y="1063"/>
                    <a:pt x="880" y="1961"/>
                    <a:pt x="1680" y="1961"/>
                  </a:cubicBezTo>
                  <a:cubicBezTo>
                    <a:pt x="1735" y="1961"/>
                    <a:pt x="1792" y="1957"/>
                    <a:pt x="1850" y="1948"/>
                  </a:cubicBezTo>
                  <a:cubicBezTo>
                    <a:pt x="2734" y="1808"/>
                    <a:pt x="3176" y="1017"/>
                    <a:pt x="3222" y="180"/>
                  </a:cubicBezTo>
                  <a:cubicBezTo>
                    <a:pt x="3222" y="110"/>
                    <a:pt x="3199" y="63"/>
                    <a:pt x="3129" y="40"/>
                  </a:cubicBezTo>
                  <a:cubicBezTo>
                    <a:pt x="3102" y="13"/>
                    <a:pt x="3075" y="1"/>
                    <a:pt x="3047" y="1"/>
                  </a:cubicBezTo>
                  <a:cubicBezTo>
                    <a:pt x="3028" y="1"/>
                    <a:pt x="3009" y="7"/>
                    <a:pt x="2990" y="17"/>
                  </a:cubicBezTo>
                  <a:cubicBezTo>
                    <a:pt x="2514" y="149"/>
                    <a:pt x="1979" y="266"/>
                    <a:pt x="1452" y="266"/>
                  </a:cubicBezTo>
                  <a:cubicBezTo>
                    <a:pt x="1050" y="266"/>
                    <a:pt x="653" y="198"/>
                    <a:pt x="291" y="17"/>
                  </a:cubicBezTo>
                  <a:cubicBezTo>
                    <a:pt x="268" y="5"/>
                    <a:pt x="245" y="0"/>
                    <a:pt x="22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41"/>
            <p:cNvSpPr/>
            <p:nvPr/>
          </p:nvSpPr>
          <p:spPr>
            <a:xfrm>
              <a:off x="2686375" y="2081100"/>
              <a:ext cx="39825" cy="151050"/>
            </a:xfrm>
            <a:custGeom>
              <a:rect b="b" l="l" r="r" t="t"/>
              <a:pathLst>
                <a:path extrusionOk="0" h="6042" w="1593">
                  <a:moveTo>
                    <a:pt x="238" y="0"/>
                  </a:moveTo>
                  <a:cubicBezTo>
                    <a:pt x="115" y="0"/>
                    <a:pt x="0" y="169"/>
                    <a:pt x="104" y="324"/>
                  </a:cubicBezTo>
                  <a:cubicBezTo>
                    <a:pt x="1267" y="1673"/>
                    <a:pt x="1174" y="4186"/>
                    <a:pt x="1081" y="5884"/>
                  </a:cubicBezTo>
                  <a:cubicBezTo>
                    <a:pt x="1081" y="5989"/>
                    <a:pt x="1168" y="6041"/>
                    <a:pt x="1255" y="6041"/>
                  </a:cubicBezTo>
                  <a:cubicBezTo>
                    <a:pt x="1343" y="6041"/>
                    <a:pt x="1430" y="5989"/>
                    <a:pt x="1430" y="5884"/>
                  </a:cubicBezTo>
                  <a:cubicBezTo>
                    <a:pt x="1523" y="4093"/>
                    <a:pt x="1593" y="1511"/>
                    <a:pt x="360" y="68"/>
                  </a:cubicBezTo>
                  <a:cubicBezTo>
                    <a:pt x="324" y="20"/>
                    <a:pt x="280" y="0"/>
                    <a:pt x="23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41"/>
            <p:cNvSpPr/>
            <p:nvPr/>
          </p:nvSpPr>
          <p:spPr>
            <a:xfrm>
              <a:off x="2729950" y="2140650"/>
              <a:ext cx="30575" cy="115075"/>
            </a:xfrm>
            <a:custGeom>
              <a:rect b="b" l="l" r="r" t="t"/>
              <a:pathLst>
                <a:path extrusionOk="0" h="4603" w="1223">
                  <a:moveTo>
                    <a:pt x="807" y="1"/>
                  </a:moveTo>
                  <a:cubicBezTo>
                    <a:pt x="716" y="1"/>
                    <a:pt x="629" y="59"/>
                    <a:pt x="641" y="175"/>
                  </a:cubicBezTo>
                  <a:cubicBezTo>
                    <a:pt x="687" y="1501"/>
                    <a:pt x="873" y="3200"/>
                    <a:pt x="82" y="4340"/>
                  </a:cubicBezTo>
                  <a:cubicBezTo>
                    <a:pt x="0" y="4471"/>
                    <a:pt x="139" y="4603"/>
                    <a:pt x="268" y="4603"/>
                  </a:cubicBezTo>
                  <a:cubicBezTo>
                    <a:pt x="322" y="4603"/>
                    <a:pt x="374" y="4580"/>
                    <a:pt x="408" y="4526"/>
                  </a:cubicBezTo>
                  <a:cubicBezTo>
                    <a:pt x="1222" y="3293"/>
                    <a:pt x="1060" y="1571"/>
                    <a:pt x="990" y="175"/>
                  </a:cubicBezTo>
                  <a:cubicBezTo>
                    <a:pt x="990" y="59"/>
                    <a:pt x="897" y="1"/>
                    <a:pt x="80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41"/>
            <p:cNvSpPr/>
            <p:nvPr/>
          </p:nvSpPr>
          <p:spPr>
            <a:xfrm>
              <a:off x="2899425" y="1941175"/>
              <a:ext cx="29225" cy="45900"/>
            </a:xfrm>
            <a:custGeom>
              <a:rect b="b" l="l" r="r" t="t"/>
              <a:pathLst>
                <a:path extrusionOk="0" h="1836" w="1169">
                  <a:moveTo>
                    <a:pt x="339" y="1"/>
                  </a:moveTo>
                  <a:cubicBezTo>
                    <a:pt x="1" y="1"/>
                    <a:pt x="79" y="652"/>
                    <a:pt x="120" y="919"/>
                  </a:cubicBezTo>
                  <a:cubicBezTo>
                    <a:pt x="143" y="1338"/>
                    <a:pt x="445" y="1710"/>
                    <a:pt x="864" y="1827"/>
                  </a:cubicBezTo>
                  <a:cubicBezTo>
                    <a:pt x="885" y="1833"/>
                    <a:pt x="905" y="1836"/>
                    <a:pt x="924" y="1836"/>
                  </a:cubicBezTo>
                  <a:cubicBezTo>
                    <a:pt x="1111" y="1836"/>
                    <a:pt x="1169" y="1541"/>
                    <a:pt x="957" y="1478"/>
                  </a:cubicBezTo>
                  <a:cubicBezTo>
                    <a:pt x="701" y="1408"/>
                    <a:pt x="538" y="1222"/>
                    <a:pt x="492" y="966"/>
                  </a:cubicBezTo>
                  <a:cubicBezTo>
                    <a:pt x="492" y="780"/>
                    <a:pt x="469" y="570"/>
                    <a:pt x="399" y="384"/>
                  </a:cubicBezTo>
                  <a:lnTo>
                    <a:pt x="399" y="384"/>
                  </a:lnTo>
                  <a:cubicBezTo>
                    <a:pt x="426" y="395"/>
                    <a:pt x="451" y="400"/>
                    <a:pt x="473" y="400"/>
                  </a:cubicBezTo>
                  <a:cubicBezTo>
                    <a:pt x="644" y="400"/>
                    <a:pt x="677" y="118"/>
                    <a:pt x="492" y="35"/>
                  </a:cubicBezTo>
                  <a:cubicBezTo>
                    <a:pt x="433" y="11"/>
                    <a:pt x="383" y="1"/>
                    <a:pt x="33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41"/>
            <p:cNvSpPr/>
            <p:nvPr/>
          </p:nvSpPr>
          <p:spPr>
            <a:xfrm>
              <a:off x="3151125" y="1935225"/>
              <a:ext cx="29300" cy="41375"/>
            </a:xfrm>
            <a:custGeom>
              <a:rect b="b" l="l" r="r" t="t"/>
              <a:pathLst>
                <a:path extrusionOk="0" h="1655" w="1172">
                  <a:moveTo>
                    <a:pt x="498" y="0"/>
                  </a:moveTo>
                  <a:cubicBezTo>
                    <a:pt x="349" y="0"/>
                    <a:pt x="228" y="185"/>
                    <a:pt x="358" y="297"/>
                  </a:cubicBezTo>
                  <a:cubicBezTo>
                    <a:pt x="730" y="599"/>
                    <a:pt x="358" y="1088"/>
                    <a:pt x="125" y="1343"/>
                  </a:cubicBezTo>
                  <a:cubicBezTo>
                    <a:pt x="1" y="1485"/>
                    <a:pt x="120" y="1654"/>
                    <a:pt x="256" y="1654"/>
                  </a:cubicBezTo>
                  <a:cubicBezTo>
                    <a:pt x="298" y="1654"/>
                    <a:pt x="342" y="1638"/>
                    <a:pt x="381" y="1599"/>
                  </a:cubicBezTo>
                  <a:cubicBezTo>
                    <a:pt x="730" y="1204"/>
                    <a:pt x="1172" y="506"/>
                    <a:pt x="614" y="41"/>
                  </a:cubicBezTo>
                  <a:cubicBezTo>
                    <a:pt x="576" y="12"/>
                    <a:pt x="536" y="0"/>
                    <a:pt x="49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41"/>
            <p:cNvSpPr/>
            <p:nvPr/>
          </p:nvSpPr>
          <p:spPr>
            <a:xfrm>
              <a:off x="3003200" y="1756500"/>
              <a:ext cx="93475" cy="116225"/>
            </a:xfrm>
            <a:custGeom>
              <a:rect b="b" l="l" r="r" t="t"/>
              <a:pathLst>
                <a:path extrusionOk="0" h="4649" w="3739">
                  <a:moveTo>
                    <a:pt x="297" y="0"/>
                  </a:moveTo>
                  <a:cubicBezTo>
                    <a:pt x="81" y="0"/>
                    <a:pt x="1" y="328"/>
                    <a:pt x="226" y="373"/>
                  </a:cubicBezTo>
                  <a:cubicBezTo>
                    <a:pt x="1180" y="536"/>
                    <a:pt x="2180" y="792"/>
                    <a:pt x="2739" y="1676"/>
                  </a:cubicBezTo>
                  <a:cubicBezTo>
                    <a:pt x="3297" y="2514"/>
                    <a:pt x="3367" y="3514"/>
                    <a:pt x="3367" y="4491"/>
                  </a:cubicBezTo>
                  <a:cubicBezTo>
                    <a:pt x="3390" y="4596"/>
                    <a:pt x="3477" y="4648"/>
                    <a:pt x="3561" y="4648"/>
                  </a:cubicBezTo>
                  <a:cubicBezTo>
                    <a:pt x="3646" y="4648"/>
                    <a:pt x="3727" y="4596"/>
                    <a:pt x="3739" y="4491"/>
                  </a:cubicBezTo>
                  <a:cubicBezTo>
                    <a:pt x="3716" y="3374"/>
                    <a:pt x="3599" y="2188"/>
                    <a:pt x="2901" y="1281"/>
                  </a:cubicBezTo>
                  <a:cubicBezTo>
                    <a:pt x="2273" y="443"/>
                    <a:pt x="1319" y="187"/>
                    <a:pt x="319" y="1"/>
                  </a:cubicBezTo>
                  <a:cubicBezTo>
                    <a:pt x="312" y="0"/>
                    <a:pt x="304" y="0"/>
                    <a:pt x="29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41"/>
            <p:cNvSpPr/>
            <p:nvPr/>
          </p:nvSpPr>
          <p:spPr>
            <a:xfrm>
              <a:off x="3064225" y="1750050"/>
              <a:ext cx="65600" cy="108700"/>
            </a:xfrm>
            <a:custGeom>
              <a:rect b="b" l="l" r="r" t="t"/>
              <a:pathLst>
                <a:path extrusionOk="0" h="4348" w="2624">
                  <a:moveTo>
                    <a:pt x="258" y="0"/>
                  </a:moveTo>
                  <a:cubicBezTo>
                    <a:pt x="109" y="0"/>
                    <a:pt x="1" y="231"/>
                    <a:pt x="158" y="329"/>
                  </a:cubicBezTo>
                  <a:cubicBezTo>
                    <a:pt x="1484" y="1166"/>
                    <a:pt x="2275" y="2632"/>
                    <a:pt x="2252" y="4191"/>
                  </a:cubicBezTo>
                  <a:cubicBezTo>
                    <a:pt x="2263" y="4295"/>
                    <a:pt x="2345" y="4348"/>
                    <a:pt x="2426" y="4348"/>
                  </a:cubicBezTo>
                  <a:cubicBezTo>
                    <a:pt x="2508" y="4348"/>
                    <a:pt x="2589" y="4295"/>
                    <a:pt x="2601" y="4191"/>
                  </a:cubicBezTo>
                  <a:cubicBezTo>
                    <a:pt x="2624" y="2516"/>
                    <a:pt x="1763" y="934"/>
                    <a:pt x="344" y="27"/>
                  </a:cubicBezTo>
                  <a:cubicBezTo>
                    <a:pt x="315" y="8"/>
                    <a:pt x="286" y="0"/>
                    <a:pt x="25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41"/>
            <p:cNvSpPr/>
            <p:nvPr/>
          </p:nvSpPr>
          <p:spPr>
            <a:xfrm>
              <a:off x="3110375" y="1762200"/>
              <a:ext cx="52975" cy="111825"/>
            </a:xfrm>
            <a:custGeom>
              <a:rect b="b" l="l" r="r" t="t"/>
              <a:pathLst>
                <a:path extrusionOk="0" h="4473" w="2119">
                  <a:moveTo>
                    <a:pt x="264" y="0"/>
                  </a:moveTo>
                  <a:cubicBezTo>
                    <a:pt x="125" y="0"/>
                    <a:pt x="0" y="182"/>
                    <a:pt x="127" y="308"/>
                  </a:cubicBezTo>
                  <a:cubicBezTo>
                    <a:pt x="1220" y="1402"/>
                    <a:pt x="1499" y="2891"/>
                    <a:pt x="1755" y="4356"/>
                  </a:cubicBezTo>
                  <a:cubicBezTo>
                    <a:pt x="1764" y="4437"/>
                    <a:pt x="1822" y="4473"/>
                    <a:pt x="1888" y="4473"/>
                  </a:cubicBezTo>
                  <a:cubicBezTo>
                    <a:pt x="1992" y="4473"/>
                    <a:pt x="2118" y="4383"/>
                    <a:pt x="2104" y="4240"/>
                  </a:cubicBezTo>
                  <a:cubicBezTo>
                    <a:pt x="1825" y="2728"/>
                    <a:pt x="1522" y="1192"/>
                    <a:pt x="382" y="52"/>
                  </a:cubicBezTo>
                  <a:cubicBezTo>
                    <a:pt x="346" y="16"/>
                    <a:pt x="304" y="0"/>
                    <a:pt x="26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41"/>
            <p:cNvSpPr/>
            <p:nvPr/>
          </p:nvSpPr>
          <p:spPr>
            <a:xfrm>
              <a:off x="2907300" y="1796175"/>
              <a:ext cx="26100" cy="20350"/>
            </a:xfrm>
            <a:custGeom>
              <a:rect b="b" l="l" r="r" t="t"/>
              <a:pathLst>
                <a:path extrusionOk="0" h="814" w="1044">
                  <a:moveTo>
                    <a:pt x="796" y="1"/>
                  </a:moveTo>
                  <a:cubicBezTo>
                    <a:pt x="752" y="1"/>
                    <a:pt x="706" y="20"/>
                    <a:pt x="666" y="66"/>
                  </a:cubicBezTo>
                  <a:cubicBezTo>
                    <a:pt x="526" y="229"/>
                    <a:pt x="363" y="368"/>
                    <a:pt x="177" y="485"/>
                  </a:cubicBezTo>
                  <a:cubicBezTo>
                    <a:pt x="0" y="583"/>
                    <a:pt x="89" y="813"/>
                    <a:pt x="246" y="813"/>
                  </a:cubicBezTo>
                  <a:cubicBezTo>
                    <a:pt x="275" y="813"/>
                    <a:pt x="307" y="805"/>
                    <a:pt x="340" y="787"/>
                  </a:cubicBezTo>
                  <a:cubicBezTo>
                    <a:pt x="549" y="648"/>
                    <a:pt x="759" y="485"/>
                    <a:pt x="921" y="299"/>
                  </a:cubicBezTo>
                  <a:cubicBezTo>
                    <a:pt x="1044" y="176"/>
                    <a:pt x="929" y="1"/>
                    <a:pt x="79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41"/>
            <p:cNvSpPr/>
            <p:nvPr/>
          </p:nvSpPr>
          <p:spPr>
            <a:xfrm>
              <a:off x="2917000" y="1815850"/>
              <a:ext cx="16025" cy="12725"/>
            </a:xfrm>
            <a:custGeom>
              <a:rect b="b" l="l" r="r" t="t"/>
              <a:pathLst>
                <a:path extrusionOk="0" h="509" w="641">
                  <a:moveTo>
                    <a:pt x="396" y="1"/>
                  </a:moveTo>
                  <a:cubicBezTo>
                    <a:pt x="356" y="1"/>
                    <a:pt x="315" y="15"/>
                    <a:pt x="278" y="47"/>
                  </a:cubicBezTo>
                  <a:cubicBezTo>
                    <a:pt x="231" y="93"/>
                    <a:pt x="161" y="163"/>
                    <a:pt x="91" y="209"/>
                  </a:cubicBezTo>
                  <a:cubicBezTo>
                    <a:pt x="0" y="337"/>
                    <a:pt x="110" y="508"/>
                    <a:pt x="240" y="508"/>
                  </a:cubicBezTo>
                  <a:cubicBezTo>
                    <a:pt x="275" y="508"/>
                    <a:pt x="312" y="495"/>
                    <a:pt x="347" y="465"/>
                  </a:cubicBezTo>
                  <a:lnTo>
                    <a:pt x="533" y="279"/>
                  </a:lnTo>
                  <a:cubicBezTo>
                    <a:pt x="641" y="154"/>
                    <a:pt x="528" y="1"/>
                    <a:pt x="39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41"/>
            <p:cNvSpPr/>
            <p:nvPr/>
          </p:nvSpPr>
          <p:spPr>
            <a:xfrm>
              <a:off x="2897050" y="1852100"/>
              <a:ext cx="18475" cy="55500"/>
            </a:xfrm>
            <a:custGeom>
              <a:rect b="b" l="l" r="r" t="t"/>
              <a:pathLst>
                <a:path extrusionOk="0" h="2220" w="739">
                  <a:moveTo>
                    <a:pt x="201" y="1"/>
                  </a:moveTo>
                  <a:cubicBezTo>
                    <a:pt x="98" y="1"/>
                    <a:pt x="1" y="76"/>
                    <a:pt x="29" y="202"/>
                  </a:cubicBezTo>
                  <a:cubicBezTo>
                    <a:pt x="191" y="807"/>
                    <a:pt x="308" y="1435"/>
                    <a:pt x="378" y="2063"/>
                  </a:cubicBezTo>
                  <a:cubicBezTo>
                    <a:pt x="378" y="2168"/>
                    <a:pt x="471" y="2220"/>
                    <a:pt x="561" y="2220"/>
                  </a:cubicBezTo>
                  <a:cubicBezTo>
                    <a:pt x="651" y="2220"/>
                    <a:pt x="738" y="2168"/>
                    <a:pt x="727" y="2063"/>
                  </a:cubicBezTo>
                  <a:cubicBezTo>
                    <a:pt x="657" y="1388"/>
                    <a:pt x="540" y="737"/>
                    <a:pt x="378" y="109"/>
                  </a:cubicBezTo>
                  <a:cubicBezTo>
                    <a:pt x="340" y="34"/>
                    <a:pt x="270" y="1"/>
                    <a:pt x="20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41"/>
            <p:cNvSpPr/>
            <p:nvPr/>
          </p:nvSpPr>
          <p:spPr>
            <a:xfrm>
              <a:off x="3023375" y="1732075"/>
              <a:ext cx="27350" cy="12075"/>
            </a:xfrm>
            <a:custGeom>
              <a:rect b="b" l="l" r="r" t="t"/>
              <a:pathLst>
                <a:path extrusionOk="0" h="483" w="1094">
                  <a:moveTo>
                    <a:pt x="192" y="0"/>
                  </a:moveTo>
                  <a:cubicBezTo>
                    <a:pt x="1" y="0"/>
                    <a:pt x="7" y="350"/>
                    <a:pt x="210" y="350"/>
                  </a:cubicBezTo>
                  <a:cubicBezTo>
                    <a:pt x="419" y="350"/>
                    <a:pt x="605" y="397"/>
                    <a:pt x="792" y="466"/>
                  </a:cubicBezTo>
                  <a:cubicBezTo>
                    <a:pt x="819" y="477"/>
                    <a:pt x="844" y="482"/>
                    <a:pt x="867" y="482"/>
                  </a:cubicBezTo>
                  <a:cubicBezTo>
                    <a:pt x="1042" y="482"/>
                    <a:pt x="1093" y="200"/>
                    <a:pt x="908" y="117"/>
                  </a:cubicBezTo>
                  <a:cubicBezTo>
                    <a:pt x="675" y="48"/>
                    <a:pt x="443" y="1"/>
                    <a:pt x="210" y="1"/>
                  </a:cubicBezTo>
                  <a:cubicBezTo>
                    <a:pt x="204" y="0"/>
                    <a:pt x="198" y="0"/>
                    <a:pt x="19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41"/>
            <p:cNvSpPr/>
            <p:nvPr/>
          </p:nvSpPr>
          <p:spPr>
            <a:xfrm>
              <a:off x="3050450" y="1722525"/>
              <a:ext cx="23325" cy="14900"/>
            </a:xfrm>
            <a:custGeom>
              <a:rect b="b" l="l" r="r" t="t"/>
              <a:pathLst>
                <a:path extrusionOk="0" h="596" w="933">
                  <a:moveTo>
                    <a:pt x="256" y="0"/>
                  </a:moveTo>
                  <a:cubicBezTo>
                    <a:pt x="98" y="0"/>
                    <a:pt x="0" y="240"/>
                    <a:pt x="174" y="337"/>
                  </a:cubicBezTo>
                  <a:lnTo>
                    <a:pt x="593" y="569"/>
                  </a:lnTo>
                  <a:cubicBezTo>
                    <a:pt x="622" y="587"/>
                    <a:pt x="651" y="595"/>
                    <a:pt x="679" y="595"/>
                  </a:cubicBezTo>
                  <a:cubicBezTo>
                    <a:pt x="827" y="595"/>
                    <a:pt x="932" y="365"/>
                    <a:pt x="755" y="267"/>
                  </a:cubicBezTo>
                  <a:lnTo>
                    <a:pt x="360" y="34"/>
                  </a:lnTo>
                  <a:cubicBezTo>
                    <a:pt x="324" y="10"/>
                    <a:pt x="289" y="0"/>
                    <a:pt x="25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41"/>
            <p:cNvSpPr/>
            <p:nvPr/>
          </p:nvSpPr>
          <p:spPr>
            <a:xfrm>
              <a:off x="2795125" y="2924075"/>
              <a:ext cx="97850" cy="98675"/>
            </a:xfrm>
            <a:custGeom>
              <a:rect b="b" l="l" r="r" t="t"/>
              <a:pathLst>
                <a:path extrusionOk="0" h="3947" w="3914">
                  <a:moveTo>
                    <a:pt x="241" y="0"/>
                  </a:moveTo>
                  <a:cubicBezTo>
                    <a:pt x="121" y="0"/>
                    <a:pt x="0" y="123"/>
                    <a:pt x="81" y="268"/>
                  </a:cubicBezTo>
                  <a:cubicBezTo>
                    <a:pt x="965" y="1733"/>
                    <a:pt x="2151" y="2966"/>
                    <a:pt x="3571" y="3920"/>
                  </a:cubicBezTo>
                  <a:cubicBezTo>
                    <a:pt x="3600" y="3938"/>
                    <a:pt x="3629" y="3946"/>
                    <a:pt x="3657" y="3946"/>
                  </a:cubicBezTo>
                  <a:cubicBezTo>
                    <a:pt x="3806" y="3946"/>
                    <a:pt x="3914" y="3716"/>
                    <a:pt x="3757" y="3618"/>
                  </a:cubicBezTo>
                  <a:cubicBezTo>
                    <a:pt x="2384" y="2687"/>
                    <a:pt x="1244" y="1501"/>
                    <a:pt x="383" y="82"/>
                  </a:cubicBezTo>
                  <a:cubicBezTo>
                    <a:pt x="348" y="24"/>
                    <a:pt x="294" y="0"/>
                    <a:pt x="24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41"/>
            <p:cNvSpPr/>
            <p:nvPr/>
          </p:nvSpPr>
          <p:spPr>
            <a:xfrm>
              <a:off x="2767900" y="2990750"/>
              <a:ext cx="80300" cy="48675"/>
            </a:xfrm>
            <a:custGeom>
              <a:rect b="b" l="l" r="r" t="t"/>
              <a:pathLst>
                <a:path extrusionOk="0" h="1947" w="3212">
                  <a:moveTo>
                    <a:pt x="277" y="0"/>
                  </a:moveTo>
                  <a:cubicBezTo>
                    <a:pt x="126" y="0"/>
                    <a:pt x="1" y="167"/>
                    <a:pt x="146" y="276"/>
                  </a:cubicBezTo>
                  <a:cubicBezTo>
                    <a:pt x="961" y="951"/>
                    <a:pt x="1868" y="1509"/>
                    <a:pt x="2845" y="1928"/>
                  </a:cubicBezTo>
                  <a:cubicBezTo>
                    <a:pt x="2874" y="1941"/>
                    <a:pt x="2903" y="1946"/>
                    <a:pt x="2930" y="1946"/>
                  </a:cubicBezTo>
                  <a:cubicBezTo>
                    <a:pt x="3098" y="1946"/>
                    <a:pt x="3211" y="1726"/>
                    <a:pt x="3031" y="1625"/>
                  </a:cubicBezTo>
                  <a:cubicBezTo>
                    <a:pt x="2077" y="1207"/>
                    <a:pt x="1193" y="672"/>
                    <a:pt x="402" y="43"/>
                  </a:cubicBezTo>
                  <a:cubicBezTo>
                    <a:pt x="362" y="13"/>
                    <a:pt x="318" y="0"/>
                    <a:pt x="27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41"/>
            <p:cNvSpPr/>
            <p:nvPr/>
          </p:nvSpPr>
          <p:spPr>
            <a:xfrm>
              <a:off x="2768675" y="3063800"/>
              <a:ext cx="73850" cy="10075"/>
            </a:xfrm>
            <a:custGeom>
              <a:rect b="b" l="l" r="r" t="t"/>
              <a:pathLst>
                <a:path extrusionOk="0" h="403" w="2954">
                  <a:moveTo>
                    <a:pt x="1485" y="0"/>
                  </a:moveTo>
                  <a:cubicBezTo>
                    <a:pt x="1069" y="0"/>
                    <a:pt x="650" y="18"/>
                    <a:pt x="232" y="53"/>
                  </a:cubicBezTo>
                  <a:cubicBezTo>
                    <a:pt x="29" y="53"/>
                    <a:pt x="1" y="403"/>
                    <a:pt x="211" y="403"/>
                  </a:cubicBezTo>
                  <a:cubicBezTo>
                    <a:pt x="218" y="403"/>
                    <a:pt x="225" y="402"/>
                    <a:pt x="232" y="402"/>
                  </a:cubicBezTo>
                  <a:cubicBezTo>
                    <a:pt x="650" y="367"/>
                    <a:pt x="1069" y="349"/>
                    <a:pt x="1485" y="349"/>
                  </a:cubicBezTo>
                  <a:cubicBezTo>
                    <a:pt x="1901" y="349"/>
                    <a:pt x="2314" y="367"/>
                    <a:pt x="2721" y="402"/>
                  </a:cubicBezTo>
                  <a:cubicBezTo>
                    <a:pt x="2728" y="402"/>
                    <a:pt x="2735" y="403"/>
                    <a:pt x="2741" y="403"/>
                  </a:cubicBezTo>
                  <a:cubicBezTo>
                    <a:pt x="2953" y="403"/>
                    <a:pt x="2947" y="53"/>
                    <a:pt x="2721" y="53"/>
                  </a:cubicBezTo>
                  <a:cubicBezTo>
                    <a:pt x="2314" y="18"/>
                    <a:pt x="1901" y="0"/>
                    <a:pt x="148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41"/>
            <p:cNvSpPr/>
            <p:nvPr/>
          </p:nvSpPr>
          <p:spPr>
            <a:xfrm>
              <a:off x="2919275" y="3031925"/>
              <a:ext cx="77950" cy="10525"/>
            </a:xfrm>
            <a:custGeom>
              <a:rect b="b" l="l" r="r" t="t"/>
              <a:pathLst>
                <a:path extrusionOk="0" h="421" w="3118">
                  <a:moveTo>
                    <a:pt x="2906" y="1"/>
                  </a:moveTo>
                  <a:cubicBezTo>
                    <a:pt x="2899" y="1"/>
                    <a:pt x="2892" y="1"/>
                    <a:pt x="2885" y="2"/>
                  </a:cubicBezTo>
                  <a:cubicBezTo>
                    <a:pt x="2001" y="48"/>
                    <a:pt x="1117" y="71"/>
                    <a:pt x="233" y="71"/>
                  </a:cubicBezTo>
                  <a:cubicBezTo>
                    <a:pt x="0" y="71"/>
                    <a:pt x="0" y="420"/>
                    <a:pt x="233" y="420"/>
                  </a:cubicBezTo>
                  <a:cubicBezTo>
                    <a:pt x="1117" y="420"/>
                    <a:pt x="2001" y="420"/>
                    <a:pt x="2885" y="351"/>
                  </a:cubicBezTo>
                  <a:cubicBezTo>
                    <a:pt x="3111" y="351"/>
                    <a:pt x="3118" y="1"/>
                    <a:pt x="290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41"/>
            <p:cNvSpPr/>
            <p:nvPr/>
          </p:nvSpPr>
          <p:spPr>
            <a:xfrm>
              <a:off x="2916950" y="3064525"/>
              <a:ext cx="89075" cy="26425"/>
            </a:xfrm>
            <a:custGeom>
              <a:rect b="b" l="l" r="r" t="t"/>
              <a:pathLst>
                <a:path extrusionOk="0" h="1057" w="3563">
                  <a:moveTo>
                    <a:pt x="233" y="0"/>
                  </a:moveTo>
                  <a:cubicBezTo>
                    <a:pt x="7" y="23"/>
                    <a:pt x="1" y="374"/>
                    <a:pt x="212" y="374"/>
                  </a:cubicBezTo>
                  <a:cubicBezTo>
                    <a:pt x="219" y="374"/>
                    <a:pt x="226" y="373"/>
                    <a:pt x="233" y="373"/>
                  </a:cubicBezTo>
                  <a:cubicBezTo>
                    <a:pt x="303" y="363"/>
                    <a:pt x="373" y="359"/>
                    <a:pt x="444" y="359"/>
                  </a:cubicBezTo>
                  <a:cubicBezTo>
                    <a:pt x="891" y="359"/>
                    <a:pt x="1350" y="531"/>
                    <a:pt x="1792" y="652"/>
                  </a:cubicBezTo>
                  <a:lnTo>
                    <a:pt x="3257" y="1047"/>
                  </a:lnTo>
                  <a:cubicBezTo>
                    <a:pt x="3276" y="1054"/>
                    <a:pt x="3294" y="1056"/>
                    <a:pt x="3311" y="1056"/>
                  </a:cubicBezTo>
                  <a:cubicBezTo>
                    <a:pt x="3485" y="1056"/>
                    <a:pt x="3562" y="762"/>
                    <a:pt x="3350" y="698"/>
                  </a:cubicBezTo>
                  <a:lnTo>
                    <a:pt x="1675" y="256"/>
                  </a:lnTo>
                  <a:cubicBezTo>
                    <a:pt x="1210" y="70"/>
                    <a:pt x="722" y="0"/>
                    <a:pt x="23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41"/>
            <p:cNvSpPr/>
            <p:nvPr/>
          </p:nvSpPr>
          <p:spPr>
            <a:xfrm>
              <a:off x="2885550" y="2806575"/>
              <a:ext cx="12225" cy="149075"/>
            </a:xfrm>
            <a:custGeom>
              <a:rect b="b" l="l" r="r" t="t"/>
              <a:pathLst>
                <a:path extrusionOk="0" h="5963" w="489">
                  <a:moveTo>
                    <a:pt x="314" y="1"/>
                  </a:moveTo>
                  <a:cubicBezTo>
                    <a:pt x="227" y="1"/>
                    <a:pt x="140" y="59"/>
                    <a:pt x="140" y="175"/>
                  </a:cubicBezTo>
                  <a:cubicBezTo>
                    <a:pt x="70" y="2060"/>
                    <a:pt x="0" y="3921"/>
                    <a:pt x="23" y="5805"/>
                  </a:cubicBezTo>
                  <a:cubicBezTo>
                    <a:pt x="35" y="5910"/>
                    <a:pt x="116" y="5962"/>
                    <a:pt x="198" y="5962"/>
                  </a:cubicBezTo>
                  <a:cubicBezTo>
                    <a:pt x="279" y="5962"/>
                    <a:pt x="361" y="5910"/>
                    <a:pt x="372" y="5805"/>
                  </a:cubicBezTo>
                  <a:cubicBezTo>
                    <a:pt x="349" y="3921"/>
                    <a:pt x="419" y="2060"/>
                    <a:pt x="489" y="175"/>
                  </a:cubicBezTo>
                  <a:cubicBezTo>
                    <a:pt x="489" y="59"/>
                    <a:pt x="401" y="1"/>
                    <a:pt x="31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41"/>
            <p:cNvSpPr/>
            <p:nvPr/>
          </p:nvSpPr>
          <p:spPr>
            <a:xfrm>
              <a:off x="2863675" y="4099550"/>
              <a:ext cx="289100" cy="46575"/>
            </a:xfrm>
            <a:custGeom>
              <a:rect b="b" l="l" r="r" t="t"/>
              <a:pathLst>
                <a:path extrusionOk="0" h="1863" w="11564">
                  <a:moveTo>
                    <a:pt x="241" y="0"/>
                  </a:moveTo>
                  <a:cubicBezTo>
                    <a:pt x="111" y="0"/>
                    <a:pt x="1" y="169"/>
                    <a:pt x="107" y="311"/>
                  </a:cubicBezTo>
                  <a:cubicBezTo>
                    <a:pt x="852" y="1079"/>
                    <a:pt x="1922" y="1102"/>
                    <a:pt x="2922" y="1242"/>
                  </a:cubicBezTo>
                  <a:lnTo>
                    <a:pt x="7436" y="1823"/>
                  </a:lnTo>
                  <a:cubicBezTo>
                    <a:pt x="7689" y="1850"/>
                    <a:pt x="7948" y="1863"/>
                    <a:pt x="8209" y="1863"/>
                  </a:cubicBezTo>
                  <a:cubicBezTo>
                    <a:pt x="8644" y="1863"/>
                    <a:pt x="9084" y="1826"/>
                    <a:pt x="9506" y="1754"/>
                  </a:cubicBezTo>
                  <a:cubicBezTo>
                    <a:pt x="10134" y="1661"/>
                    <a:pt x="10972" y="1591"/>
                    <a:pt x="11437" y="1126"/>
                  </a:cubicBezTo>
                  <a:cubicBezTo>
                    <a:pt x="11563" y="999"/>
                    <a:pt x="11438" y="818"/>
                    <a:pt x="11299" y="818"/>
                  </a:cubicBezTo>
                  <a:cubicBezTo>
                    <a:pt x="11259" y="818"/>
                    <a:pt x="11218" y="833"/>
                    <a:pt x="11181" y="870"/>
                  </a:cubicBezTo>
                  <a:cubicBezTo>
                    <a:pt x="10716" y="1335"/>
                    <a:pt x="9692" y="1381"/>
                    <a:pt x="9087" y="1451"/>
                  </a:cubicBezTo>
                  <a:cubicBezTo>
                    <a:pt x="8808" y="1486"/>
                    <a:pt x="8529" y="1504"/>
                    <a:pt x="8253" y="1504"/>
                  </a:cubicBezTo>
                  <a:cubicBezTo>
                    <a:pt x="7976" y="1504"/>
                    <a:pt x="7703" y="1486"/>
                    <a:pt x="7436" y="1451"/>
                  </a:cubicBezTo>
                  <a:lnTo>
                    <a:pt x="3923" y="1009"/>
                  </a:lnTo>
                  <a:cubicBezTo>
                    <a:pt x="2783" y="870"/>
                    <a:pt x="1201" y="939"/>
                    <a:pt x="363" y="55"/>
                  </a:cubicBezTo>
                  <a:cubicBezTo>
                    <a:pt x="325" y="17"/>
                    <a:pt x="282" y="0"/>
                    <a:pt x="24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41"/>
            <p:cNvSpPr/>
            <p:nvPr/>
          </p:nvSpPr>
          <p:spPr>
            <a:xfrm>
              <a:off x="2262400" y="4279000"/>
              <a:ext cx="239200" cy="180925"/>
            </a:xfrm>
            <a:custGeom>
              <a:rect b="b" l="l" r="r" t="t"/>
              <a:pathLst>
                <a:path extrusionOk="0" h="7237" w="9568">
                  <a:moveTo>
                    <a:pt x="9352" y="1"/>
                  </a:moveTo>
                  <a:cubicBezTo>
                    <a:pt x="9278" y="1"/>
                    <a:pt x="9205" y="42"/>
                    <a:pt x="9176" y="136"/>
                  </a:cubicBezTo>
                  <a:cubicBezTo>
                    <a:pt x="8967" y="880"/>
                    <a:pt x="8269" y="1485"/>
                    <a:pt x="7734" y="1997"/>
                  </a:cubicBezTo>
                  <a:cubicBezTo>
                    <a:pt x="7059" y="2625"/>
                    <a:pt x="6478" y="3346"/>
                    <a:pt x="5873" y="4021"/>
                  </a:cubicBezTo>
                  <a:cubicBezTo>
                    <a:pt x="5053" y="4932"/>
                    <a:pt x="3135" y="6884"/>
                    <a:pt x="1571" y="6884"/>
                  </a:cubicBezTo>
                  <a:cubicBezTo>
                    <a:pt x="1137" y="6884"/>
                    <a:pt x="731" y="6734"/>
                    <a:pt x="383" y="6370"/>
                  </a:cubicBezTo>
                  <a:cubicBezTo>
                    <a:pt x="346" y="6334"/>
                    <a:pt x="305" y="6318"/>
                    <a:pt x="264" y="6318"/>
                  </a:cubicBezTo>
                  <a:cubicBezTo>
                    <a:pt x="126" y="6318"/>
                    <a:pt x="1" y="6500"/>
                    <a:pt x="127" y="6626"/>
                  </a:cubicBezTo>
                  <a:cubicBezTo>
                    <a:pt x="545" y="7063"/>
                    <a:pt x="1019" y="7237"/>
                    <a:pt x="1513" y="7237"/>
                  </a:cubicBezTo>
                  <a:cubicBezTo>
                    <a:pt x="2863" y="7237"/>
                    <a:pt x="4359" y="5938"/>
                    <a:pt x="5245" y="5137"/>
                  </a:cubicBezTo>
                  <a:cubicBezTo>
                    <a:pt x="6199" y="4277"/>
                    <a:pt x="6943" y="3230"/>
                    <a:pt x="7874" y="2346"/>
                  </a:cubicBezTo>
                  <a:cubicBezTo>
                    <a:pt x="8502" y="1764"/>
                    <a:pt x="9293" y="1090"/>
                    <a:pt x="9525" y="229"/>
                  </a:cubicBezTo>
                  <a:cubicBezTo>
                    <a:pt x="9567" y="90"/>
                    <a:pt x="9460" y="1"/>
                    <a:pt x="935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41"/>
            <p:cNvSpPr/>
            <p:nvPr/>
          </p:nvSpPr>
          <p:spPr>
            <a:xfrm>
              <a:off x="2405275" y="4074350"/>
              <a:ext cx="109825" cy="25575"/>
            </a:xfrm>
            <a:custGeom>
              <a:rect b="b" l="l" r="r" t="t"/>
              <a:pathLst>
                <a:path extrusionOk="0" h="1023" w="4393">
                  <a:moveTo>
                    <a:pt x="292" y="0"/>
                  </a:moveTo>
                  <a:cubicBezTo>
                    <a:pt x="119" y="0"/>
                    <a:pt x="0" y="261"/>
                    <a:pt x="205" y="342"/>
                  </a:cubicBezTo>
                  <a:cubicBezTo>
                    <a:pt x="1230" y="787"/>
                    <a:pt x="2351" y="1023"/>
                    <a:pt x="3476" y="1023"/>
                  </a:cubicBezTo>
                  <a:cubicBezTo>
                    <a:pt x="3704" y="1023"/>
                    <a:pt x="3932" y="1013"/>
                    <a:pt x="4159" y="994"/>
                  </a:cubicBezTo>
                  <a:cubicBezTo>
                    <a:pt x="4392" y="970"/>
                    <a:pt x="4392" y="621"/>
                    <a:pt x="4159" y="621"/>
                  </a:cubicBezTo>
                  <a:cubicBezTo>
                    <a:pt x="3925" y="642"/>
                    <a:pt x="3691" y="653"/>
                    <a:pt x="3458" y="653"/>
                  </a:cubicBezTo>
                  <a:cubicBezTo>
                    <a:pt x="2392" y="653"/>
                    <a:pt x="1341" y="436"/>
                    <a:pt x="367" y="17"/>
                  </a:cubicBezTo>
                  <a:cubicBezTo>
                    <a:pt x="342" y="5"/>
                    <a:pt x="316" y="0"/>
                    <a:pt x="29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41"/>
            <p:cNvSpPr/>
            <p:nvPr/>
          </p:nvSpPr>
          <p:spPr>
            <a:xfrm>
              <a:off x="2893200" y="3913800"/>
              <a:ext cx="91825" cy="21375"/>
            </a:xfrm>
            <a:custGeom>
              <a:rect b="b" l="l" r="r" t="t"/>
              <a:pathLst>
                <a:path extrusionOk="0" h="855" w="3673">
                  <a:moveTo>
                    <a:pt x="289" y="0"/>
                  </a:moveTo>
                  <a:cubicBezTo>
                    <a:pt x="117" y="0"/>
                    <a:pt x="1" y="239"/>
                    <a:pt x="183" y="320"/>
                  </a:cubicBezTo>
                  <a:cubicBezTo>
                    <a:pt x="1015" y="727"/>
                    <a:pt x="1848" y="855"/>
                    <a:pt x="2739" y="855"/>
                  </a:cubicBezTo>
                  <a:cubicBezTo>
                    <a:pt x="2968" y="855"/>
                    <a:pt x="3202" y="846"/>
                    <a:pt x="3440" y="832"/>
                  </a:cubicBezTo>
                  <a:cubicBezTo>
                    <a:pt x="3672" y="832"/>
                    <a:pt x="3672" y="483"/>
                    <a:pt x="3440" y="483"/>
                  </a:cubicBezTo>
                  <a:cubicBezTo>
                    <a:pt x="3234" y="492"/>
                    <a:pt x="3032" y="497"/>
                    <a:pt x="2834" y="497"/>
                  </a:cubicBezTo>
                  <a:cubicBezTo>
                    <a:pt x="1978" y="497"/>
                    <a:pt x="1181" y="396"/>
                    <a:pt x="369" y="18"/>
                  </a:cubicBezTo>
                  <a:cubicBezTo>
                    <a:pt x="341" y="6"/>
                    <a:pt x="314" y="0"/>
                    <a:pt x="28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41"/>
            <p:cNvSpPr/>
            <p:nvPr/>
          </p:nvSpPr>
          <p:spPr>
            <a:xfrm>
              <a:off x="2988950" y="3453575"/>
              <a:ext cx="81400" cy="21225"/>
            </a:xfrm>
            <a:custGeom>
              <a:rect b="b" l="l" r="r" t="t"/>
              <a:pathLst>
                <a:path extrusionOk="0" h="849" w="3256">
                  <a:moveTo>
                    <a:pt x="2979" y="1"/>
                  </a:moveTo>
                  <a:cubicBezTo>
                    <a:pt x="2973" y="1"/>
                    <a:pt x="2966" y="1"/>
                    <a:pt x="2960" y="2"/>
                  </a:cubicBezTo>
                  <a:cubicBezTo>
                    <a:pt x="2029" y="141"/>
                    <a:pt x="1098" y="304"/>
                    <a:pt x="191" y="514"/>
                  </a:cubicBezTo>
                  <a:cubicBezTo>
                    <a:pt x="1" y="556"/>
                    <a:pt x="61" y="849"/>
                    <a:pt x="230" y="849"/>
                  </a:cubicBezTo>
                  <a:cubicBezTo>
                    <a:pt x="247" y="849"/>
                    <a:pt x="265" y="846"/>
                    <a:pt x="284" y="839"/>
                  </a:cubicBezTo>
                  <a:cubicBezTo>
                    <a:pt x="1215" y="653"/>
                    <a:pt x="2122" y="490"/>
                    <a:pt x="3053" y="351"/>
                  </a:cubicBezTo>
                  <a:cubicBezTo>
                    <a:pt x="3255" y="328"/>
                    <a:pt x="3175" y="1"/>
                    <a:pt x="297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41"/>
            <p:cNvSpPr/>
            <p:nvPr/>
          </p:nvSpPr>
          <p:spPr>
            <a:xfrm>
              <a:off x="2994875" y="3482075"/>
              <a:ext cx="69225" cy="21975"/>
            </a:xfrm>
            <a:custGeom>
              <a:rect b="b" l="l" r="r" t="t"/>
              <a:pathLst>
                <a:path extrusionOk="0" h="879" w="2769">
                  <a:moveTo>
                    <a:pt x="213" y="1"/>
                  </a:moveTo>
                  <a:cubicBezTo>
                    <a:pt x="1" y="1"/>
                    <a:pt x="8" y="351"/>
                    <a:pt x="233" y="351"/>
                  </a:cubicBezTo>
                  <a:cubicBezTo>
                    <a:pt x="1001" y="397"/>
                    <a:pt x="1769" y="583"/>
                    <a:pt x="2490" y="863"/>
                  </a:cubicBezTo>
                  <a:cubicBezTo>
                    <a:pt x="2514" y="873"/>
                    <a:pt x="2537" y="878"/>
                    <a:pt x="2558" y="878"/>
                  </a:cubicBezTo>
                  <a:cubicBezTo>
                    <a:pt x="2717" y="878"/>
                    <a:pt x="2768" y="599"/>
                    <a:pt x="2583" y="537"/>
                  </a:cubicBezTo>
                  <a:cubicBezTo>
                    <a:pt x="1839" y="234"/>
                    <a:pt x="1024" y="48"/>
                    <a:pt x="233" y="2"/>
                  </a:cubicBezTo>
                  <a:cubicBezTo>
                    <a:pt x="226" y="1"/>
                    <a:pt x="219" y="1"/>
                    <a:pt x="21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41"/>
            <p:cNvSpPr/>
            <p:nvPr/>
          </p:nvSpPr>
          <p:spPr>
            <a:xfrm>
              <a:off x="2605575" y="3518900"/>
              <a:ext cx="51125" cy="40500"/>
            </a:xfrm>
            <a:custGeom>
              <a:rect b="b" l="l" r="r" t="t"/>
              <a:pathLst>
                <a:path extrusionOk="0" h="1620" w="2045">
                  <a:moveTo>
                    <a:pt x="287" y="1"/>
                  </a:moveTo>
                  <a:cubicBezTo>
                    <a:pt x="133" y="1"/>
                    <a:pt x="0" y="186"/>
                    <a:pt x="149" y="297"/>
                  </a:cubicBezTo>
                  <a:lnTo>
                    <a:pt x="1661" y="1576"/>
                  </a:lnTo>
                  <a:cubicBezTo>
                    <a:pt x="1701" y="1606"/>
                    <a:pt x="1743" y="1619"/>
                    <a:pt x="1783" y="1619"/>
                  </a:cubicBezTo>
                  <a:cubicBezTo>
                    <a:pt x="1929" y="1619"/>
                    <a:pt x="2045" y="1448"/>
                    <a:pt x="1917" y="1320"/>
                  </a:cubicBezTo>
                  <a:lnTo>
                    <a:pt x="405" y="41"/>
                  </a:lnTo>
                  <a:cubicBezTo>
                    <a:pt x="367" y="13"/>
                    <a:pt x="326" y="1"/>
                    <a:pt x="28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41"/>
            <p:cNvSpPr/>
            <p:nvPr/>
          </p:nvSpPr>
          <p:spPr>
            <a:xfrm>
              <a:off x="2594650" y="3555150"/>
              <a:ext cx="42450" cy="24950"/>
            </a:xfrm>
            <a:custGeom>
              <a:rect b="b" l="l" r="r" t="t"/>
              <a:pathLst>
                <a:path extrusionOk="0" h="998" w="1698">
                  <a:moveTo>
                    <a:pt x="227" y="0"/>
                  </a:moveTo>
                  <a:cubicBezTo>
                    <a:pt x="59" y="0"/>
                    <a:pt x="1" y="275"/>
                    <a:pt x="190" y="359"/>
                  </a:cubicBezTo>
                  <a:cubicBezTo>
                    <a:pt x="609" y="499"/>
                    <a:pt x="1028" y="685"/>
                    <a:pt x="1377" y="964"/>
                  </a:cubicBezTo>
                  <a:cubicBezTo>
                    <a:pt x="1409" y="988"/>
                    <a:pt x="1440" y="998"/>
                    <a:pt x="1469" y="998"/>
                  </a:cubicBezTo>
                  <a:cubicBezTo>
                    <a:pt x="1609" y="998"/>
                    <a:pt x="1698" y="758"/>
                    <a:pt x="1563" y="661"/>
                  </a:cubicBezTo>
                  <a:cubicBezTo>
                    <a:pt x="1167" y="359"/>
                    <a:pt x="749" y="150"/>
                    <a:pt x="283" y="10"/>
                  </a:cubicBezTo>
                  <a:cubicBezTo>
                    <a:pt x="263" y="3"/>
                    <a:pt x="244" y="0"/>
                    <a:pt x="22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41"/>
            <p:cNvSpPr/>
            <p:nvPr/>
          </p:nvSpPr>
          <p:spPr>
            <a:xfrm>
              <a:off x="2702275" y="2597650"/>
              <a:ext cx="97425" cy="65925"/>
            </a:xfrm>
            <a:custGeom>
              <a:rect b="b" l="l" r="r" t="t"/>
              <a:pathLst>
                <a:path extrusionOk="0" h="2637" w="3897">
                  <a:moveTo>
                    <a:pt x="3610" y="1"/>
                  </a:moveTo>
                  <a:cubicBezTo>
                    <a:pt x="3571" y="1"/>
                    <a:pt x="3530" y="13"/>
                    <a:pt x="3493" y="41"/>
                  </a:cubicBezTo>
                  <a:cubicBezTo>
                    <a:pt x="2422" y="879"/>
                    <a:pt x="1306" y="1623"/>
                    <a:pt x="143" y="2321"/>
                  </a:cubicBezTo>
                  <a:cubicBezTo>
                    <a:pt x="0" y="2443"/>
                    <a:pt x="107" y="2636"/>
                    <a:pt x="260" y="2636"/>
                  </a:cubicBezTo>
                  <a:cubicBezTo>
                    <a:pt x="282" y="2636"/>
                    <a:pt x="305" y="2632"/>
                    <a:pt x="329" y="2623"/>
                  </a:cubicBezTo>
                  <a:cubicBezTo>
                    <a:pt x="1515" y="1925"/>
                    <a:pt x="2655" y="1135"/>
                    <a:pt x="3748" y="297"/>
                  </a:cubicBezTo>
                  <a:cubicBezTo>
                    <a:pt x="3897" y="186"/>
                    <a:pt x="3764" y="1"/>
                    <a:pt x="361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41"/>
            <p:cNvSpPr/>
            <p:nvPr/>
          </p:nvSpPr>
          <p:spPr>
            <a:xfrm>
              <a:off x="2996050" y="2207550"/>
              <a:ext cx="16450" cy="29000"/>
            </a:xfrm>
            <a:custGeom>
              <a:rect b="b" l="l" r="r" t="t"/>
              <a:pathLst>
                <a:path extrusionOk="0" h="1160" w="658">
                  <a:moveTo>
                    <a:pt x="314" y="0"/>
                  </a:moveTo>
                  <a:cubicBezTo>
                    <a:pt x="263" y="0"/>
                    <a:pt x="215" y="24"/>
                    <a:pt x="186" y="82"/>
                  </a:cubicBezTo>
                  <a:cubicBezTo>
                    <a:pt x="0" y="407"/>
                    <a:pt x="23" y="803"/>
                    <a:pt x="256" y="1082"/>
                  </a:cubicBezTo>
                  <a:cubicBezTo>
                    <a:pt x="290" y="1137"/>
                    <a:pt x="342" y="1159"/>
                    <a:pt x="395" y="1159"/>
                  </a:cubicBezTo>
                  <a:cubicBezTo>
                    <a:pt x="523" y="1159"/>
                    <a:pt x="657" y="1028"/>
                    <a:pt x="559" y="896"/>
                  </a:cubicBezTo>
                  <a:cubicBezTo>
                    <a:pt x="396" y="733"/>
                    <a:pt x="372" y="477"/>
                    <a:pt x="489" y="268"/>
                  </a:cubicBezTo>
                  <a:cubicBezTo>
                    <a:pt x="553" y="123"/>
                    <a:pt x="428" y="0"/>
                    <a:pt x="31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41"/>
            <p:cNvSpPr/>
            <p:nvPr/>
          </p:nvSpPr>
          <p:spPr>
            <a:xfrm>
              <a:off x="2987900" y="2319625"/>
              <a:ext cx="17050" cy="32550"/>
            </a:xfrm>
            <a:custGeom>
              <a:rect b="b" l="l" r="r" t="t"/>
              <a:pathLst>
                <a:path extrusionOk="0" h="1302" w="682">
                  <a:moveTo>
                    <a:pt x="442" y="1"/>
                  </a:moveTo>
                  <a:cubicBezTo>
                    <a:pt x="402" y="1"/>
                    <a:pt x="360" y="20"/>
                    <a:pt x="326" y="65"/>
                  </a:cubicBezTo>
                  <a:cubicBezTo>
                    <a:pt x="47" y="391"/>
                    <a:pt x="1" y="833"/>
                    <a:pt x="210" y="1205"/>
                  </a:cubicBezTo>
                  <a:cubicBezTo>
                    <a:pt x="248" y="1273"/>
                    <a:pt x="305" y="1302"/>
                    <a:pt x="361" y="1302"/>
                  </a:cubicBezTo>
                  <a:cubicBezTo>
                    <a:pt x="478" y="1302"/>
                    <a:pt x="591" y="1176"/>
                    <a:pt x="512" y="1019"/>
                  </a:cubicBezTo>
                  <a:cubicBezTo>
                    <a:pt x="396" y="810"/>
                    <a:pt x="419" y="531"/>
                    <a:pt x="559" y="321"/>
                  </a:cubicBezTo>
                  <a:cubicBezTo>
                    <a:pt x="682" y="181"/>
                    <a:pt x="566" y="1"/>
                    <a:pt x="44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41"/>
            <p:cNvSpPr/>
            <p:nvPr/>
          </p:nvSpPr>
          <p:spPr>
            <a:xfrm>
              <a:off x="2985000" y="2468425"/>
              <a:ext cx="19950" cy="32475"/>
            </a:xfrm>
            <a:custGeom>
              <a:rect b="b" l="l" r="r" t="t"/>
              <a:pathLst>
                <a:path extrusionOk="0" h="1299" w="798">
                  <a:moveTo>
                    <a:pt x="338" y="0"/>
                  </a:moveTo>
                  <a:cubicBezTo>
                    <a:pt x="287" y="0"/>
                    <a:pt x="238" y="27"/>
                    <a:pt x="210" y="92"/>
                  </a:cubicBezTo>
                  <a:cubicBezTo>
                    <a:pt x="0" y="488"/>
                    <a:pt x="93" y="953"/>
                    <a:pt x="419" y="1255"/>
                  </a:cubicBezTo>
                  <a:cubicBezTo>
                    <a:pt x="454" y="1285"/>
                    <a:pt x="493" y="1298"/>
                    <a:pt x="532" y="1298"/>
                  </a:cubicBezTo>
                  <a:cubicBezTo>
                    <a:pt x="671" y="1298"/>
                    <a:pt x="798" y="1127"/>
                    <a:pt x="652" y="999"/>
                  </a:cubicBezTo>
                  <a:cubicBezTo>
                    <a:pt x="442" y="813"/>
                    <a:pt x="396" y="511"/>
                    <a:pt x="512" y="278"/>
                  </a:cubicBezTo>
                  <a:cubicBezTo>
                    <a:pt x="576" y="134"/>
                    <a:pt x="452" y="0"/>
                    <a:pt x="33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41"/>
            <p:cNvSpPr/>
            <p:nvPr/>
          </p:nvSpPr>
          <p:spPr>
            <a:xfrm>
              <a:off x="2979175" y="2600850"/>
              <a:ext cx="18875" cy="30300"/>
            </a:xfrm>
            <a:custGeom>
              <a:rect b="b" l="l" r="r" t="t"/>
              <a:pathLst>
                <a:path extrusionOk="0" h="1212" w="755">
                  <a:moveTo>
                    <a:pt x="491" y="1"/>
                  </a:moveTo>
                  <a:cubicBezTo>
                    <a:pt x="451" y="1"/>
                    <a:pt x="410" y="16"/>
                    <a:pt x="373" y="53"/>
                  </a:cubicBezTo>
                  <a:cubicBezTo>
                    <a:pt x="117" y="332"/>
                    <a:pt x="1" y="704"/>
                    <a:pt x="70" y="1076"/>
                  </a:cubicBezTo>
                  <a:cubicBezTo>
                    <a:pt x="89" y="1170"/>
                    <a:pt x="153" y="1211"/>
                    <a:pt x="222" y="1211"/>
                  </a:cubicBezTo>
                  <a:cubicBezTo>
                    <a:pt x="323" y="1211"/>
                    <a:pt x="433" y="1122"/>
                    <a:pt x="419" y="983"/>
                  </a:cubicBezTo>
                  <a:cubicBezTo>
                    <a:pt x="373" y="727"/>
                    <a:pt x="466" y="471"/>
                    <a:pt x="629" y="309"/>
                  </a:cubicBezTo>
                  <a:cubicBezTo>
                    <a:pt x="755" y="182"/>
                    <a:pt x="630" y="1"/>
                    <a:pt x="49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41"/>
            <p:cNvSpPr/>
            <p:nvPr/>
          </p:nvSpPr>
          <p:spPr>
            <a:xfrm>
              <a:off x="2947775" y="2726750"/>
              <a:ext cx="19775" cy="26525"/>
            </a:xfrm>
            <a:custGeom>
              <a:rect b="b" l="l" r="r" t="t"/>
              <a:pathLst>
                <a:path extrusionOk="0" h="1061" w="791">
                  <a:moveTo>
                    <a:pt x="514" y="1"/>
                  </a:moveTo>
                  <a:cubicBezTo>
                    <a:pt x="491" y="1"/>
                    <a:pt x="467" y="6"/>
                    <a:pt x="442" y="18"/>
                  </a:cubicBezTo>
                  <a:cubicBezTo>
                    <a:pt x="93" y="228"/>
                    <a:pt x="0" y="693"/>
                    <a:pt x="279" y="995"/>
                  </a:cubicBezTo>
                  <a:cubicBezTo>
                    <a:pt x="314" y="1041"/>
                    <a:pt x="355" y="1060"/>
                    <a:pt x="395" y="1060"/>
                  </a:cubicBezTo>
                  <a:cubicBezTo>
                    <a:pt x="519" y="1060"/>
                    <a:pt x="635" y="880"/>
                    <a:pt x="512" y="740"/>
                  </a:cubicBezTo>
                  <a:cubicBezTo>
                    <a:pt x="419" y="600"/>
                    <a:pt x="466" y="414"/>
                    <a:pt x="628" y="321"/>
                  </a:cubicBezTo>
                  <a:cubicBezTo>
                    <a:pt x="790" y="240"/>
                    <a:pt x="671" y="1"/>
                    <a:pt x="51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41"/>
            <p:cNvSpPr/>
            <p:nvPr/>
          </p:nvSpPr>
          <p:spPr>
            <a:xfrm>
              <a:off x="2771275" y="2795850"/>
              <a:ext cx="58725" cy="99425"/>
            </a:xfrm>
            <a:custGeom>
              <a:rect b="b" l="l" r="r" t="t"/>
              <a:pathLst>
                <a:path extrusionOk="0" h="3977" w="2349">
                  <a:moveTo>
                    <a:pt x="2109" y="1"/>
                  </a:moveTo>
                  <a:cubicBezTo>
                    <a:pt x="2056" y="1"/>
                    <a:pt x="2002" y="28"/>
                    <a:pt x="1966" y="93"/>
                  </a:cubicBezTo>
                  <a:cubicBezTo>
                    <a:pt x="1314" y="1279"/>
                    <a:pt x="686" y="2489"/>
                    <a:pt x="81" y="3698"/>
                  </a:cubicBezTo>
                  <a:cubicBezTo>
                    <a:pt x="1" y="3843"/>
                    <a:pt x="131" y="3976"/>
                    <a:pt x="250" y="3976"/>
                  </a:cubicBezTo>
                  <a:cubicBezTo>
                    <a:pt x="304" y="3976"/>
                    <a:pt x="355" y="3949"/>
                    <a:pt x="384" y="3885"/>
                  </a:cubicBezTo>
                  <a:cubicBezTo>
                    <a:pt x="988" y="2675"/>
                    <a:pt x="1617" y="1465"/>
                    <a:pt x="2268" y="279"/>
                  </a:cubicBezTo>
                  <a:cubicBezTo>
                    <a:pt x="2348" y="134"/>
                    <a:pt x="2229" y="1"/>
                    <a:pt x="210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41"/>
            <p:cNvSpPr/>
            <p:nvPr/>
          </p:nvSpPr>
          <p:spPr>
            <a:xfrm>
              <a:off x="2508075" y="3424075"/>
              <a:ext cx="50050" cy="123200"/>
            </a:xfrm>
            <a:custGeom>
              <a:rect b="b" l="l" r="r" t="t"/>
              <a:pathLst>
                <a:path extrusionOk="0" h="4928" w="2002">
                  <a:moveTo>
                    <a:pt x="315" y="0"/>
                  </a:moveTo>
                  <a:cubicBezTo>
                    <a:pt x="247" y="0"/>
                    <a:pt x="182" y="41"/>
                    <a:pt x="164" y="135"/>
                  </a:cubicBezTo>
                  <a:cubicBezTo>
                    <a:pt x="1" y="1182"/>
                    <a:pt x="71" y="2252"/>
                    <a:pt x="373" y="3252"/>
                  </a:cubicBezTo>
                  <a:cubicBezTo>
                    <a:pt x="580" y="3965"/>
                    <a:pt x="878" y="4928"/>
                    <a:pt x="1738" y="4928"/>
                  </a:cubicBezTo>
                  <a:cubicBezTo>
                    <a:pt x="1748" y="4928"/>
                    <a:pt x="1759" y="4928"/>
                    <a:pt x="1769" y="4927"/>
                  </a:cubicBezTo>
                  <a:cubicBezTo>
                    <a:pt x="2002" y="4927"/>
                    <a:pt x="2002" y="4555"/>
                    <a:pt x="1769" y="4555"/>
                  </a:cubicBezTo>
                  <a:cubicBezTo>
                    <a:pt x="1763" y="4555"/>
                    <a:pt x="1757" y="4555"/>
                    <a:pt x="1751" y="4555"/>
                  </a:cubicBezTo>
                  <a:cubicBezTo>
                    <a:pt x="950" y="4555"/>
                    <a:pt x="651" y="3039"/>
                    <a:pt x="536" y="2461"/>
                  </a:cubicBezTo>
                  <a:cubicBezTo>
                    <a:pt x="396" y="1717"/>
                    <a:pt x="396" y="972"/>
                    <a:pt x="513" y="228"/>
                  </a:cubicBezTo>
                  <a:cubicBezTo>
                    <a:pt x="527" y="89"/>
                    <a:pt x="416" y="0"/>
                    <a:pt x="31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41"/>
            <p:cNvSpPr/>
            <p:nvPr/>
          </p:nvSpPr>
          <p:spPr>
            <a:xfrm>
              <a:off x="2491650" y="3561025"/>
              <a:ext cx="58000" cy="63750"/>
            </a:xfrm>
            <a:custGeom>
              <a:rect b="b" l="l" r="r" t="t"/>
              <a:pathLst>
                <a:path extrusionOk="0" h="2550" w="2320">
                  <a:moveTo>
                    <a:pt x="263" y="0"/>
                  </a:moveTo>
                  <a:cubicBezTo>
                    <a:pt x="135" y="0"/>
                    <a:pt x="1" y="132"/>
                    <a:pt x="100" y="264"/>
                  </a:cubicBezTo>
                  <a:cubicBezTo>
                    <a:pt x="611" y="1078"/>
                    <a:pt x="1239" y="1822"/>
                    <a:pt x="1937" y="2497"/>
                  </a:cubicBezTo>
                  <a:cubicBezTo>
                    <a:pt x="1974" y="2534"/>
                    <a:pt x="2016" y="2549"/>
                    <a:pt x="2056" y="2549"/>
                  </a:cubicBezTo>
                  <a:cubicBezTo>
                    <a:pt x="2194" y="2549"/>
                    <a:pt x="2319" y="2367"/>
                    <a:pt x="2193" y="2241"/>
                  </a:cubicBezTo>
                  <a:cubicBezTo>
                    <a:pt x="1495" y="1590"/>
                    <a:pt x="914" y="868"/>
                    <a:pt x="402" y="77"/>
                  </a:cubicBezTo>
                  <a:cubicBezTo>
                    <a:pt x="368" y="23"/>
                    <a:pt x="316" y="0"/>
                    <a:pt x="26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41"/>
            <p:cNvSpPr/>
            <p:nvPr/>
          </p:nvSpPr>
          <p:spPr>
            <a:xfrm>
              <a:off x="2969000" y="3277100"/>
              <a:ext cx="67500" cy="142675"/>
            </a:xfrm>
            <a:custGeom>
              <a:rect b="b" l="l" r="r" t="t"/>
              <a:pathLst>
                <a:path extrusionOk="0" h="5707" w="2700">
                  <a:moveTo>
                    <a:pt x="178" y="0"/>
                  </a:moveTo>
                  <a:cubicBezTo>
                    <a:pt x="88" y="0"/>
                    <a:pt x="0" y="58"/>
                    <a:pt x="12" y="175"/>
                  </a:cubicBezTo>
                  <a:cubicBezTo>
                    <a:pt x="198" y="2199"/>
                    <a:pt x="1012" y="4106"/>
                    <a:pt x="2338" y="5642"/>
                  </a:cubicBezTo>
                  <a:cubicBezTo>
                    <a:pt x="2379" y="5688"/>
                    <a:pt x="2423" y="5707"/>
                    <a:pt x="2466" y="5707"/>
                  </a:cubicBezTo>
                  <a:cubicBezTo>
                    <a:pt x="2594" y="5707"/>
                    <a:pt x="2699" y="5532"/>
                    <a:pt x="2594" y="5409"/>
                  </a:cubicBezTo>
                  <a:cubicBezTo>
                    <a:pt x="1338" y="3920"/>
                    <a:pt x="547" y="2106"/>
                    <a:pt x="361" y="175"/>
                  </a:cubicBezTo>
                  <a:cubicBezTo>
                    <a:pt x="361" y="58"/>
                    <a:pt x="268" y="0"/>
                    <a:pt x="17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41"/>
            <p:cNvSpPr/>
            <p:nvPr/>
          </p:nvSpPr>
          <p:spPr>
            <a:xfrm>
              <a:off x="3037625" y="4095025"/>
              <a:ext cx="26925" cy="20350"/>
            </a:xfrm>
            <a:custGeom>
              <a:rect b="b" l="l" r="r" t="t"/>
              <a:pathLst>
                <a:path extrusionOk="0" h="814" w="1077">
                  <a:moveTo>
                    <a:pt x="827" y="1"/>
                  </a:moveTo>
                  <a:cubicBezTo>
                    <a:pt x="798" y="1"/>
                    <a:pt x="766" y="9"/>
                    <a:pt x="733" y="27"/>
                  </a:cubicBezTo>
                  <a:cubicBezTo>
                    <a:pt x="501" y="143"/>
                    <a:pt x="291" y="306"/>
                    <a:pt x="105" y="516"/>
                  </a:cubicBezTo>
                  <a:cubicBezTo>
                    <a:pt x="0" y="638"/>
                    <a:pt x="119" y="813"/>
                    <a:pt x="244" y="813"/>
                  </a:cubicBezTo>
                  <a:cubicBezTo>
                    <a:pt x="285" y="813"/>
                    <a:pt x="327" y="794"/>
                    <a:pt x="361" y="748"/>
                  </a:cubicBezTo>
                  <a:cubicBezTo>
                    <a:pt x="524" y="585"/>
                    <a:pt x="710" y="446"/>
                    <a:pt x="920" y="329"/>
                  </a:cubicBezTo>
                  <a:cubicBezTo>
                    <a:pt x="1076" y="231"/>
                    <a:pt x="985" y="1"/>
                    <a:pt x="82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41"/>
            <p:cNvSpPr/>
            <p:nvPr/>
          </p:nvSpPr>
          <p:spPr>
            <a:xfrm>
              <a:off x="2309175" y="4342800"/>
              <a:ext cx="55250" cy="18550"/>
            </a:xfrm>
            <a:custGeom>
              <a:rect b="b" l="l" r="r" t="t"/>
              <a:pathLst>
                <a:path extrusionOk="0" h="742" w="2210">
                  <a:moveTo>
                    <a:pt x="368" y="1"/>
                  </a:moveTo>
                  <a:cubicBezTo>
                    <a:pt x="323" y="1"/>
                    <a:pt x="278" y="1"/>
                    <a:pt x="233" y="3"/>
                  </a:cubicBezTo>
                  <a:cubicBezTo>
                    <a:pt x="1" y="26"/>
                    <a:pt x="1" y="375"/>
                    <a:pt x="233" y="375"/>
                  </a:cubicBezTo>
                  <a:cubicBezTo>
                    <a:pt x="305" y="369"/>
                    <a:pt x="376" y="367"/>
                    <a:pt x="448" y="367"/>
                  </a:cubicBezTo>
                  <a:cubicBezTo>
                    <a:pt x="934" y="367"/>
                    <a:pt x="1415" y="501"/>
                    <a:pt x="1862" y="724"/>
                  </a:cubicBezTo>
                  <a:cubicBezTo>
                    <a:pt x="1889" y="736"/>
                    <a:pt x="1916" y="742"/>
                    <a:pt x="1941" y="742"/>
                  </a:cubicBezTo>
                  <a:cubicBezTo>
                    <a:pt x="2108" y="742"/>
                    <a:pt x="2210" y="503"/>
                    <a:pt x="2048" y="422"/>
                  </a:cubicBezTo>
                  <a:cubicBezTo>
                    <a:pt x="1529" y="141"/>
                    <a:pt x="951" y="1"/>
                    <a:pt x="36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41"/>
            <p:cNvSpPr/>
            <p:nvPr/>
          </p:nvSpPr>
          <p:spPr>
            <a:xfrm>
              <a:off x="2349925" y="4298850"/>
              <a:ext cx="39900" cy="23375"/>
            </a:xfrm>
            <a:custGeom>
              <a:rect b="b" l="l" r="r" t="t"/>
              <a:pathLst>
                <a:path extrusionOk="0" h="935" w="1596">
                  <a:moveTo>
                    <a:pt x="210" y="1"/>
                  </a:moveTo>
                  <a:cubicBezTo>
                    <a:pt x="51" y="1"/>
                    <a:pt x="0" y="283"/>
                    <a:pt x="185" y="365"/>
                  </a:cubicBezTo>
                  <a:cubicBezTo>
                    <a:pt x="581" y="482"/>
                    <a:pt x="930" y="668"/>
                    <a:pt x="1255" y="900"/>
                  </a:cubicBezTo>
                  <a:cubicBezTo>
                    <a:pt x="1291" y="924"/>
                    <a:pt x="1326" y="935"/>
                    <a:pt x="1357" y="935"/>
                  </a:cubicBezTo>
                  <a:cubicBezTo>
                    <a:pt x="1510" y="935"/>
                    <a:pt x="1596" y="694"/>
                    <a:pt x="1441" y="598"/>
                  </a:cubicBezTo>
                  <a:cubicBezTo>
                    <a:pt x="1092" y="342"/>
                    <a:pt x="697" y="156"/>
                    <a:pt x="278" y="16"/>
                  </a:cubicBezTo>
                  <a:cubicBezTo>
                    <a:pt x="254" y="6"/>
                    <a:pt x="231" y="1"/>
                    <a:pt x="21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41"/>
            <p:cNvSpPr/>
            <p:nvPr/>
          </p:nvSpPr>
          <p:spPr>
            <a:xfrm>
              <a:off x="2657925" y="2708350"/>
              <a:ext cx="104975" cy="15900"/>
            </a:xfrm>
            <a:custGeom>
              <a:rect b="b" l="l" r="r" t="t"/>
              <a:pathLst>
                <a:path extrusionOk="0" h="636" w="4199">
                  <a:moveTo>
                    <a:pt x="3953" y="1"/>
                  </a:moveTo>
                  <a:cubicBezTo>
                    <a:pt x="3935" y="1"/>
                    <a:pt x="3915" y="4"/>
                    <a:pt x="3894" y="10"/>
                  </a:cubicBezTo>
                  <a:cubicBezTo>
                    <a:pt x="3270" y="193"/>
                    <a:pt x="2633" y="287"/>
                    <a:pt x="1997" y="287"/>
                  </a:cubicBezTo>
                  <a:cubicBezTo>
                    <a:pt x="1424" y="287"/>
                    <a:pt x="851" y="211"/>
                    <a:pt x="288" y="57"/>
                  </a:cubicBezTo>
                  <a:cubicBezTo>
                    <a:pt x="273" y="53"/>
                    <a:pt x="259" y="52"/>
                    <a:pt x="246" y="52"/>
                  </a:cubicBezTo>
                  <a:cubicBezTo>
                    <a:pt x="67" y="52"/>
                    <a:pt x="0" y="319"/>
                    <a:pt x="195" y="405"/>
                  </a:cubicBezTo>
                  <a:cubicBezTo>
                    <a:pt x="780" y="560"/>
                    <a:pt x="1385" y="636"/>
                    <a:pt x="1992" y="636"/>
                  </a:cubicBezTo>
                  <a:cubicBezTo>
                    <a:pt x="2665" y="636"/>
                    <a:pt x="3339" y="542"/>
                    <a:pt x="3987" y="359"/>
                  </a:cubicBezTo>
                  <a:cubicBezTo>
                    <a:pt x="4199" y="295"/>
                    <a:pt x="4141" y="1"/>
                    <a:pt x="395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41"/>
            <p:cNvSpPr/>
            <p:nvPr/>
          </p:nvSpPr>
          <p:spPr>
            <a:xfrm>
              <a:off x="2638950" y="2734025"/>
              <a:ext cx="77950" cy="40175"/>
            </a:xfrm>
            <a:custGeom>
              <a:rect b="b" l="l" r="r" t="t"/>
              <a:pathLst>
                <a:path extrusionOk="0" h="1607" w="3118">
                  <a:moveTo>
                    <a:pt x="468" y="1"/>
                  </a:moveTo>
                  <a:cubicBezTo>
                    <a:pt x="427" y="1"/>
                    <a:pt x="386" y="16"/>
                    <a:pt x="349" y="53"/>
                  </a:cubicBezTo>
                  <a:cubicBezTo>
                    <a:pt x="0" y="449"/>
                    <a:pt x="93" y="1053"/>
                    <a:pt x="512" y="1356"/>
                  </a:cubicBezTo>
                  <a:cubicBezTo>
                    <a:pt x="776" y="1549"/>
                    <a:pt x="1073" y="1607"/>
                    <a:pt x="1382" y="1607"/>
                  </a:cubicBezTo>
                  <a:cubicBezTo>
                    <a:pt x="1828" y="1607"/>
                    <a:pt x="2298" y="1488"/>
                    <a:pt x="2729" y="1488"/>
                  </a:cubicBezTo>
                  <a:cubicBezTo>
                    <a:pt x="2790" y="1488"/>
                    <a:pt x="2849" y="1490"/>
                    <a:pt x="2908" y="1495"/>
                  </a:cubicBezTo>
                  <a:cubicBezTo>
                    <a:pt x="3118" y="1495"/>
                    <a:pt x="3118" y="1147"/>
                    <a:pt x="2908" y="1123"/>
                  </a:cubicBezTo>
                  <a:cubicBezTo>
                    <a:pt x="2466" y="1123"/>
                    <a:pt x="2024" y="1170"/>
                    <a:pt x="1582" y="1240"/>
                  </a:cubicBezTo>
                  <a:cubicBezTo>
                    <a:pt x="1525" y="1245"/>
                    <a:pt x="1466" y="1248"/>
                    <a:pt x="1407" y="1248"/>
                  </a:cubicBezTo>
                  <a:cubicBezTo>
                    <a:pt x="1203" y="1248"/>
                    <a:pt x="995" y="1213"/>
                    <a:pt x="814" y="1123"/>
                  </a:cubicBezTo>
                  <a:cubicBezTo>
                    <a:pt x="489" y="984"/>
                    <a:pt x="396" y="588"/>
                    <a:pt x="605" y="309"/>
                  </a:cubicBezTo>
                  <a:cubicBezTo>
                    <a:pt x="731" y="183"/>
                    <a:pt x="606" y="1"/>
                    <a:pt x="46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41"/>
            <p:cNvSpPr/>
            <p:nvPr/>
          </p:nvSpPr>
          <p:spPr>
            <a:xfrm>
              <a:off x="3010475" y="2758375"/>
              <a:ext cx="50275" cy="21400"/>
            </a:xfrm>
            <a:custGeom>
              <a:rect b="b" l="l" r="r" t="t"/>
              <a:pathLst>
                <a:path extrusionOk="0" h="856" w="2011">
                  <a:moveTo>
                    <a:pt x="230" y="0"/>
                  </a:moveTo>
                  <a:cubicBezTo>
                    <a:pt x="60" y="0"/>
                    <a:pt x="0" y="295"/>
                    <a:pt x="191" y="359"/>
                  </a:cubicBezTo>
                  <a:lnTo>
                    <a:pt x="1726" y="847"/>
                  </a:lnTo>
                  <a:cubicBezTo>
                    <a:pt x="1744" y="853"/>
                    <a:pt x="1761" y="856"/>
                    <a:pt x="1777" y="856"/>
                  </a:cubicBezTo>
                  <a:cubicBezTo>
                    <a:pt x="1949" y="856"/>
                    <a:pt x="2011" y="541"/>
                    <a:pt x="1819" y="498"/>
                  </a:cubicBezTo>
                  <a:lnTo>
                    <a:pt x="284" y="10"/>
                  </a:lnTo>
                  <a:cubicBezTo>
                    <a:pt x="265" y="3"/>
                    <a:pt x="247" y="0"/>
                    <a:pt x="23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41"/>
            <p:cNvSpPr/>
            <p:nvPr/>
          </p:nvSpPr>
          <p:spPr>
            <a:xfrm>
              <a:off x="3008250" y="2796975"/>
              <a:ext cx="35400" cy="15600"/>
            </a:xfrm>
            <a:custGeom>
              <a:rect b="b" l="l" r="r" t="t"/>
              <a:pathLst>
                <a:path extrusionOk="0" h="624" w="1416">
                  <a:moveTo>
                    <a:pt x="213" y="0"/>
                  </a:moveTo>
                  <a:cubicBezTo>
                    <a:pt x="1" y="0"/>
                    <a:pt x="8" y="350"/>
                    <a:pt x="233" y="350"/>
                  </a:cubicBezTo>
                  <a:cubicBezTo>
                    <a:pt x="513" y="373"/>
                    <a:pt x="792" y="466"/>
                    <a:pt x="1048" y="606"/>
                  </a:cubicBezTo>
                  <a:cubicBezTo>
                    <a:pt x="1075" y="618"/>
                    <a:pt x="1102" y="624"/>
                    <a:pt x="1128" y="624"/>
                  </a:cubicBezTo>
                  <a:cubicBezTo>
                    <a:pt x="1299" y="624"/>
                    <a:pt x="1416" y="384"/>
                    <a:pt x="1234" y="304"/>
                  </a:cubicBezTo>
                  <a:cubicBezTo>
                    <a:pt x="931" y="117"/>
                    <a:pt x="582" y="24"/>
                    <a:pt x="233" y="1"/>
                  </a:cubicBezTo>
                  <a:cubicBezTo>
                    <a:pt x="226" y="0"/>
                    <a:pt x="220" y="0"/>
                    <a:pt x="2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41"/>
            <p:cNvSpPr/>
            <p:nvPr/>
          </p:nvSpPr>
          <p:spPr>
            <a:xfrm>
              <a:off x="2725375" y="2250150"/>
              <a:ext cx="55750" cy="32250"/>
            </a:xfrm>
            <a:custGeom>
              <a:rect b="b" l="l" r="r" t="t"/>
              <a:pathLst>
                <a:path extrusionOk="0" h="1290" w="2230">
                  <a:moveTo>
                    <a:pt x="1966" y="1"/>
                  </a:moveTo>
                  <a:cubicBezTo>
                    <a:pt x="1926" y="1"/>
                    <a:pt x="1884" y="16"/>
                    <a:pt x="1847" y="53"/>
                  </a:cubicBezTo>
                  <a:cubicBezTo>
                    <a:pt x="1405" y="518"/>
                    <a:pt x="824" y="820"/>
                    <a:pt x="219" y="937"/>
                  </a:cubicBezTo>
                  <a:cubicBezTo>
                    <a:pt x="1" y="980"/>
                    <a:pt x="69" y="1290"/>
                    <a:pt x="270" y="1290"/>
                  </a:cubicBezTo>
                  <a:cubicBezTo>
                    <a:pt x="284" y="1290"/>
                    <a:pt x="297" y="1289"/>
                    <a:pt x="312" y="1286"/>
                  </a:cubicBezTo>
                  <a:cubicBezTo>
                    <a:pt x="987" y="1146"/>
                    <a:pt x="1615" y="797"/>
                    <a:pt x="2103" y="309"/>
                  </a:cubicBezTo>
                  <a:cubicBezTo>
                    <a:pt x="2229" y="182"/>
                    <a:pt x="2104" y="1"/>
                    <a:pt x="196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41"/>
            <p:cNvSpPr/>
            <p:nvPr/>
          </p:nvSpPr>
          <p:spPr>
            <a:xfrm>
              <a:off x="2728525" y="2309000"/>
              <a:ext cx="33725" cy="11125"/>
            </a:xfrm>
            <a:custGeom>
              <a:rect b="b" l="l" r="r" t="t"/>
              <a:pathLst>
                <a:path extrusionOk="0" h="445" w="1349">
                  <a:moveTo>
                    <a:pt x="1138" y="1"/>
                  </a:moveTo>
                  <a:cubicBezTo>
                    <a:pt x="1131" y="1"/>
                    <a:pt x="1124" y="1"/>
                    <a:pt x="1117" y="2"/>
                  </a:cubicBezTo>
                  <a:lnTo>
                    <a:pt x="209" y="95"/>
                  </a:lnTo>
                  <a:cubicBezTo>
                    <a:pt x="7" y="117"/>
                    <a:pt x="0" y="445"/>
                    <a:pt x="190" y="445"/>
                  </a:cubicBezTo>
                  <a:cubicBezTo>
                    <a:pt x="196" y="445"/>
                    <a:pt x="202" y="445"/>
                    <a:pt x="209" y="444"/>
                  </a:cubicBezTo>
                  <a:lnTo>
                    <a:pt x="1117" y="351"/>
                  </a:lnTo>
                  <a:cubicBezTo>
                    <a:pt x="1342" y="328"/>
                    <a:pt x="1349" y="1"/>
                    <a:pt x="113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41"/>
            <p:cNvSpPr/>
            <p:nvPr/>
          </p:nvSpPr>
          <p:spPr>
            <a:xfrm>
              <a:off x="3124875" y="2273275"/>
              <a:ext cx="14275" cy="55850"/>
            </a:xfrm>
            <a:custGeom>
              <a:rect b="b" l="l" r="r" t="t"/>
              <a:pathLst>
                <a:path extrusionOk="0" h="2234" w="571">
                  <a:moveTo>
                    <a:pt x="399" y="0"/>
                  </a:moveTo>
                  <a:cubicBezTo>
                    <a:pt x="308" y="0"/>
                    <a:pt x="210" y="58"/>
                    <a:pt x="198" y="175"/>
                  </a:cubicBezTo>
                  <a:cubicBezTo>
                    <a:pt x="128" y="803"/>
                    <a:pt x="58" y="1431"/>
                    <a:pt x="12" y="2059"/>
                  </a:cubicBezTo>
                  <a:cubicBezTo>
                    <a:pt x="0" y="2175"/>
                    <a:pt x="82" y="2233"/>
                    <a:pt x="169" y="2233"/>
                  </a:cubicBezTo>
                  <a:cubicBezTo>
                    <a:pt x="256" y="2233"/>
                    <a:pt x="349" y="2175"/>
                    <a:pt x="361" y="2059"/>
                  </a:cubicBezTo>
                  <a:cubicBezTo>
                    <a:pt x="431" y="1431"/>
                    <a:pt x="500" y="803"/>
                    <a:pt x="547" y="175"/>
                  </a:cubicBezTo>
                  <a:cubicBezTo>
                    <a:pt x="570" y="58"/>
                    <a:pt x="489" y="0"/>
                    <a:pt x="39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41"/>
            <p:cNvSpPr/>
            <p:nvPr/>
          </p:nvSpPr>
          <p:spPr>
            <a:xfrm>
              <a:off x="2515150" y="2609275"/>
              <a:ext cx="47900" cy="49900"/>
            </a:xfrm>
            <a:custGeom>
              <a:rect b="b" l="l" r="r" t="t"/>
              <a:pathLst>
                <a:path extrusionOk="0" h="1996" w="1916">
                  <a:moveTo>
                    <a:pt x="274" y="1"/>
                  </a:moveTo>
                  <a:cubicBezTo>
                    <a:pt x="118" y="1"/>
                    <a:pt x="1" y="243"/>
                    <a:pt x="183" y="344"/>
                  </a:cubicBezTo>
                  <a:cubicBezTo>
                    <a:pt x="788" y="670"/>
                    <a:pt x="1277" y="1205"/>
                    <a:pt x="1509" y="1879"/>
                  </a:cubicBezTo>
                  <a:cubicBezTo>
                    <a:pt x="1545" y="1960"/>
                    <a:pt x="1619" y="1996"/>
                    <a:pt x="1691" y="1996"/>
                  </a:cubicBezTo>
                  <a:cubicBezTo>
                    <a:pt x="1806" y="1996"/>
                    <a:pt x="1915" y="1906"/>
                    <a:pt x="1858" y="1763"/>
                  </a:cubicBezTo>
                  <a:cubicBezTo>
                    <a:pt x="1579" y="1018"/>
                    <a:pt x="1044" y="414"/>
                    <a:pt x="346" y="18"/>
                  </a:cubicBezTo>
                  <a:cubicBezTo>
                    <a:pt x="322" y="6"/>
                    <a:pt x="298" y="1"/>
                    <a:pt x="27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41"/>
            <p:cNvSpPr/>
            <p:nvPr/>
          </p:nvSpPr>
          <p:spPr>
            <a:xfrm>
              <a:off x="2551950" y="2600100"/>
              <a:ext cx="27000" cy="29450"/>
            </a:xfrm>
            <a:custGeom>
              <a:rect b="b" l="l" r="r" t="t"/>
              <a:pathLst>
                <a:path extrusionOk="0" h="1178" w="1080">
                  <a:moveTo>
                    <a:pt x="241" y="0"/>
                  </a:moveTo>
                  <a:cubicBezTo>
                    <a:pt x="99" y="0"/>
                    <a:pt x="1" y="224"/>
                    <a:pt x="153" y="339"/>
                  </a:cubicBezTo>
                  <a:cubicBezTo>
                    <a:pt x="409" y="525"/>
                    <a:pt x="596" y="757"/>
                    <a:pt x="689" y="1060"/>
                  </a:cubicBezTo>
                  <a:cubicBezTo>
                    <a:pt x="716" y="1142"/>
                    <a:pt x="787" y="1178"/>
                    <a:pt x="858" y="1178"/>
                  </a:cubicBezTo>
                  <a:cubicBezTo>
                    <a:pt x="968" y="1178"/>
                    <a:pt x="1080" y="1094"/>
                    <a:pt x="1038" y="967"/>
                  </a:cubicBezTo>
                  <a:cubicBezTo>
                    <a:pt x="898" y="595"/>
                    <a:pt x="665" y="269"/>
                    <a:pt x="340" y="36"/>
                  </a:cubicBezTo>
                  <a:cubicBezTo>
                    <a:pt x="306" y="11"/>
                    <a:pt x="273" y="0"/>
                    <a:pt x="24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41"/>
            <p:cNvSpPr/>
            <p:nvPr/>
          </p:nvSpPr>
          <p:spPr>
            <a:xfrm>
              <a:off x="2581225" y="2586850"/>
              <a:ext cx="17175" cy="15525"/>
            </a:xfrm>
            <a:custGeom>
              <a:rect b="b" l="l" r="r" t="t"/>
              <a:pathLst>
                <a:path extrusionOk="0" h="621" w="687">
                  <a:moveTo>
                    <a:pt x="262" y="1"/>
                  </a:moveTo>
                  <a:cubicBezTo>
                    <a:pt x="134" y="1"/>
                    <a:pt x="0" y="132"/>
                    <a:pt x="99" y="264"/>
                  </a:cubicBezTo>
                  <a:lnTo>
                    <a:pt x="285" y="543"/>
                  </a:lnTo>
                  <a:cubicBezTo>
                    <a:pt x="319" y="597"/>
                    <a:pt x="371" y="620"/>
                    <a:pt x="424" y="620"/>
                  </a:cubicBezTo>
                  <a:cubicBezTo>
                    <a:pt x="552" y="620"/>
                    <a:pt x="686" y="488"/>
                    <a:pt x="588" y="357"/>
                  </a:cubicBezTo>
                  <a:lnTo>
                    <a:pt x="402" y="78"/>
                  </a:lnTo>
                  <a:cubicBezTo>
                    <a:pt x="368" y="23"/>
                    <a:pt x="315" y="1"/>
                    <a:pt x="26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41"/>
            <p:cNvSpPr/>
            <p:nvPr/>
          </p:nvSpPr>
          <p:spPr>
            <a:xfrm>
              <a:off x="3109600" y="2645550"/>
              <a:ext cx="52925" cy="27650"/>
            </a:xfrm>
            <a:custGeom>
              <a:rect b="b" l="l" r="r" t="t"/>
              <a:pathLst>
                <a:path extrusionOk="0" h="1106" w="2117">
                  <a:moveTo>
                    <a:pt x="1886" y="0"/>
                  </a:moveTo>
                  <a:cubicBezTo>
                    <a:pt x="1869" y="0"/>
                    <a:pt x="1851" y="3"/>
                    <a:pt x="1833" y="9"/>
                  </a:cubicBezTo>
                  <a:cubicBezTo>
                    <a:pt x="1251" y="196"/>
                    <a:pt x="693" y="452"/>
                    <a:pt x="158" y="754"/>
                  </a:cubicBezTo>
                  <a:cubicBezTo>
                    <a:pt x="0" y="872"/>
                    <a:pt x="92" y="1106"/>
                    <a:pt x="250" y="1106"/>
                  </a:cubicBezTo>
                  <a:cubicBezTo>
                    <a:pt x="280" y="1106"/>
                    <a:pt x="311" y="1098"/>
                    <a:pt x="344" y="1080"/>
                  </a:cubicBezTo>
                  <a:cubicBezTo>
                    <a:pt x="832" y="777"/>
                    <a:pt x="1367" y="521"/>
                    <a:pt x="1926" y="358"/>
                  </a:cubicBezTo>
                  <a:cubicBezTo>
                    <a:pt x="2116" y="295"/>
                    <a:pt x="2056" y="0"/>
                    <a:pt x="188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41"/>
            <p:cNvSpPr/>
            <p:nvPr/>
          </p:nvSpPr>
          <p:spPr>
            <a:xfrm>
              <a:off x="3109925" y="2582875"/>
              <a:ext cx="39350" cy="16550"/>
            </a:xfrm>
            <a:custGeom>
              <a:rect b="b" l="l" r="r" t="t"/>
              <a:pathLst>
                <a:path extrusionOk="0" h="662" w="1574">
                  <a:moveTo>
                    <a:pt x="600" y="1"/>
                  </a:moveTo>
                  <a:cubicBezTo>
                    <a:pt x="463" y="1"/>
                    <a:pt x="325" y="24"/>
                    <a:pt x="191" y="74"/>
                  </a:cubicBezTo>
                  <a:cubicBezTo>
                    <a:pt x="1" y="137"/>
                    <a:pt x="60" y="432"/>
                    <a:pt x="230" y="432"/>
                  </a:cubicBezTo>
                  <a:cubicBezTo>
                    <a:pt x="247" y="432"/>
                    <a:pt x="265" y="429"/>
                    <a:pt x="284" y="423"/>
                  </a:cubicBezTo>
                  <a:cubicBezTo>
                    <a:pt x="388" y="386"/>
                    <a:pt x="494" y="368"/>
                    <a:pt x="598" y="368"/>
                  </a:cubicBezTo>
                  <a:cubicBezTo>
                    <a:pt x="821" y="368"/>
                    <a:pt x="1033" y="450"/>
                    <a:pt x="1191" y="609"/>
                  </a:cubicBezTo>
                  <a:cubicBezTo>
                    <a:pt x="1233" y="646"/>
                    <a:pt x="1278" y="661"/>
                    <a:pt x="1319" y="661"/>
                  </a:cubicBezTo>
                  <a:cubicBezTo>
                    <a:pt x="1462" y="661"/>
                    <a:pt x="1573" y="479"/>
                    <a:pt x="1447" y="353"/>
                  </a:cubicBezTo>
                  <a:cubicBezTo>
                    <a:pt x="1220" y="126"/>
                    <a:pt x="914" y="1"/>
                    <a:pt x="60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41"/>
            <p:cNvSpPr/>
            <p:nvPr/>
          </p:nvSpPr>
          <p:spPr>
            <a:xfrm>
              <a:off x="3012900" y="2882200"/>
              <a:ext cx="77625" cy="149600"/>
            </a:xfrm>
            <a:custGeom>
              <a:rect b="b" l="l" r="r" t="t"/>
              <a:pathLst>
                <a:path extrusionOk="0" h="5984" w="3105">
                  <a:moveTo>
                    <a:pt x="222" y="0"/>
                  </a:moveTo>
                  <a:cubicBezTo>
                    <a:pt x="135" y="0"/>
                    <a:pt x="47" y="58"/>
                    <a:pt x="47" y="175"/>
                  </a:cubicBezTo>
                  <a:cubicBezTo>
                    <a:pt x="1" y="1617"/>
                    <a:pt x="350" y="3059"/>
                    <a:pt x="1048" y="4339"/>
                  </a:cubicBezTo>
                  <a:cubicBezTo>
                    <a:pt x="1278" y="4781"/>
                    <a:pt x="1905" y="5984"/>
                    <a:pt x="2562" y="5984"/>
                  </a:cubicBezTo>
                  <a:cubicBezTo>
                    <a:pt x="2701" y="5984"/>
                    <a:pt x="2841" y="5930"/>
                    <a:pt x="2979" y="5805"/>
                  </a:cubicBezTo>
                  <a:cubicBezTo>
                    <a:pt x="3105" y="5678"/>
                    <a:pt x="2980" y="5496"/>
                    <a:pt x="2841" y="5496"/>
                  </a:cubicBezTo>
                  <a:cubicBezTo>
                    <a:pt x="2801" y="5496"/>
                    <a:pt x="2759" y="5512"/>
                    <a:pt x="2723" y="5549"/>
                  </a:cubicBezTo>
                  <a:cubicBezTo>
                    <a:pt x="2685" y="5581"/>
                    <a:pt x="2643" y="5596"/>
                    <a:pt x="2597" y="5596"/>
                  </a:cubicBezTo>
                  <a:cubicBezTo>
                    <a:pt x="2220" y="5596"/>
                    <a:pt x="1614" y="4593"/>
                    <a:pt x="1490" y="4385"/>
                  </a:cubicBezTo>
                  <a:cubicBezTo>
                    <a:pt x="1234" y="3943"/>
                    <a:pt x="1001" y="3478"/>
                    <a:pt x="838" y="2990"/>
                  </a:cubicBezTo>
                  <a:cubicBezTo>
                    <a:pt x="513" y="2082"/>
                    <a:pt x="373" y="1129"/>
                    <a:pt x="396" y="175"/>
                  </a:cubicBezTo>
                  <a:cubicBezTo>
                    <a:pt x="396" y="58"/>
                    <a:pt x="309" y="0"/>
                    <a:pt x="22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41"/>
            <p:cNvSpPr/>
            <p:nvPr/>
          </p:nvSpPr>
          <p:spPr>
            <a:xfrm>
              <a:off x="2587275" y="2882850"/>
              <a:ext cx="117750" cy="52775"/>
            </a:xfrm>
            <a:custGeom>
              <a:rect b="b" l="l" r="r" t="t"/>
              <a:pathLst>
                <a:path extrusionOk="0" h="2111" w="4710">
                  <a:moveTo>
                    <a:pt x="4459" y="1"/>
                  </a:moveTo>
                  <a:cubicBezTo>
                    <a:pt x="4420" y="1"/>
                    <a:pt x="4380" y="17"/>
                    <a:pt x="4347" y="56"/>
                  </a:cubicBezTo>
                  <a:cubicBezTo>
                    <a:pt x="3582" y="927"/>
                    <a:pt x="2573" y="1758"/>
                    <a:pt x="1444" y="1758"/>
                  </a:cubicBezTo>
                  <a:cubicBezTo>
                    <a:pt x="1096" y="1758"/>
                    <a:pt x="736" y="1679"/>
                    <a:pt x="369" y="1498"/>
                  </a:cubicBezTo>
                  <a:cubicBezTo>
                    <a:pt x="342" y="1486"/>
                    <a:pt x="315" y="1480"/>
                    <a:pt x="289" y="1480"/>
                  </a:cubicBezTo>
                  <a:cubicBezTo>
                    <a:pt x="118" y="1480"/>
                    <a:pt x="1" y="1722"/>
                    <a:pt x="183" y="1824"/>
                  </a:cubicBezTo>
                  <a:cubicBezTo>
                    <a:pt x="599" y="2023"/>
                    <a:pt x="1009" y="2111"/>
                    <a:pt x="1409" y="2111"/>
                  </a:cubicBezTo>
                  <a:cubicBezTo>
                    <a:pt x="2638" y="2111"/>
                    <a:pt x="3760" y="1278"/>
                    <a:pt x="4603" y="312"/>
                  </a:cubicBezTo>
                  <a:cubicBezTo>
                    <a:pt x="4709" y="170"/>
                    <a:pt x="4586" y="1"/>
                    <a:pt x="445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8" name="Google Shape;1088;p41"/>
          <p:cNvSpPr txBox="1"/>
          <p:nvPr>
            <p:ph type="ctrTitle"/>
          </p:nvPr>
        </p:nvSpPr>
        <p:spPr>
          <a:xfrm>
            <a:off x="725275" y="937975"/>
            <a:ext cx="4056000" cy="26799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accent4"/>
                </a:solidFill>
              </a:rPr>
              <a:t>COLORFUL</a:t>
            </a:r>
            <a:r>
              <a:rPr lang="en"/>
              <a:t> K</a:t>
            </a:r>
            <a:r>
              <a:rPr lang="en">
                <a:latin typeface="Francois One"/>
                <a:ea typeface="Francois One"/>
                <a:cs typeface="Francois One"/>
                <a:sym typeface="Francois One"/>
              </a:rPr>
              <a:t>-</a:t>
            </a:r>
            <a:r>
              <a:rPr lang="en"/>
              <a:t>POP</a:t>
            </a:r>
            <a:endParaRPr/>
          </a:p>
          <a:p>
            <a:pPr indent="0" lvl="0" marL="0" rtl="0" algn="r">
              <a:spcBef>
                <a:spcPts val="0"/>
              </a:spcBef>
              <a:spcAft>
                <a:spcPts val="0"/>
              </a:spcAft>
              <a:buNone/>
            </a:pPr>
            <a:r>
              <a:rPr lang="en">
                <a:solidFill>
                  <a:schemeClr val="accent2"/>
                </a:solidFill>
              </a:rPr>
              <a:t>BOY BAND</a:t>
            </a:r>
            <a:endParaRPr>
              <a:solidFill>
                <a:schemeClr val="accent2"/>
              </a:solidFill>
              <a:latin typeface="Francois One"/>
              <a:ea typeface="Francois One"/>
              <a:cs typeface="Francois One"/>
              <a:sym typeface="Francois One"/>
            </a:endParaRPr>
          </a:p>
        </p:txBody>
      </p:sp>
      <p:sp>
        <p:nvSpPr>
          <p:cNvPr id="1089" name="Google Shape;1089;p41"/>
          <p:cNvSpPr txBox="1"/>
          <p:nvPr>
            <p:ph idx="1" type="subTitle"/>
          </p:nvPr>
        </p:nvSpPr>
        <p:spPr>
          <a:xfrm>
            <a:off x="725283" y="3690418"/>
            <a:ext cx="4106100" cy="5151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Here is where your presentation begins</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42" name="Shape 1242"/>
        <p:cNvGrpSpPr/>
        <p:nvPr/>
      </p:nvGrpSpPr>
      <p:grpSpPr>
        <a:xfrm>
          <a:off x="0" y="0"/>
          <a:ext cx="0" cy="0"/>
          <a:chOff x="0" y="0"/>
          <a:chExt cx="0" cy="0"/>
        </a:xfrm>
      </p:grpSpPr>
      <p:sp>
        <p:nvSpPr>
          <p:cNvPr id="1243" name="Google Shape;1243;p50"/>
          <p:cNvSpPr/>
          <p:nvPr/>
        </p:nvSpPr>
        <p:spPr>
          <a:xfrm>
            <a:off x="6832550" y="1936752"/>
            <a:ext cx="1269900" cy="1269900"/>
          </a:xfrm>
          <a:prstGeom prst="ellipse">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50"/>
          <p:cNvSpPr txBox="1"/>
          <p:nvPr>
            <p:ph type="title"/>
          </p:nvPr>
        </p:nvSpPr>
        <p:spPr>
          <a:xfrm flipH="1">
            <a:off x="829800" y="1893300"/>
            <a:ext cx="5790900" cy="841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CHARACTERISTICS</a:t>
            </a:r>
            <a:endParaRPr/>
          </a:p>
        </p:txBody>
      </p:sp>
      <p:sp>
        <p:nvSpPr>
          <p:cNvPr id="1245" name="Google Shape;1245;p50"/>
          <p:cNvSpPr txBox="1"/>
          <p:nvPr>
            <p:ph idx="1" type="subTitle"/>
          </p:nvPr>
        </p:nvSpPr>
        <p:spPr>
          <a:xfrm flipH="1">
            <a:off x="829754" y="2851500"/>
            <a:ext cx="5790900" cy="5151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You can enter a subtitle here if you need it</a:t>
            </a:r>
            <a:endParaRPr/>
          </a:p>
        </p:txBody>
      </p:sp>
      <p:sp>
        <p:nvSpPr>
          <p:cNvPr id="1246" name="Google Shape;1246;p50"/>
          <p:cNvSpPr txBox="1"/>
          <p:nvPr>
            <p:ph idx="2" type="title"/>
          </p:nvPr>
        </p:nvSpPr>
        <p:spPr>
          <a:xfrm flipH="1">
            <a:off x="6620738" y="2048850"/>
            <a:ext cx="1693500" cy="1045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02</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50" name="Shape 1250"/>
        <p:cNvGrpSpPr/>
        <p:nvPr/>
      </p:nvGrpSpPr>
      <p:grpSpPr>
        <a:xfrm>
          <a:off x="0" y="0"/>
          <a:ext cx="0" cy="0"/>
          <a:chOff x="0" y="0"/>
          <a:chExt cx="0" cy="0"/>
        </a:xfrm>
      </p:grpSpPr>
      <p:sp>
        <p:nvSpPr>
          <p:cNvPr id="1251" name="Google Shape;1251;p51"/>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4"/>
                </a:solidFill>
              </a:rPr>
              <a:t>CHARACTERISTICS</a:t>
            </a:r>
            <a:r>
              <a:rPr lang="en"/>
              <a:t> OF A </a:t>
            </a:r>
            <a:r>
              <a:rPr lang="en">
                <a:solidFill>
                  <a:schemeClr val="accent2"/>
                </a:solidFill>
              </a:rPr>
              <a:t>K-POP BAND</a:t>
            </a:r>
            <a:endParaRPr>
              <a:solidFill>
                <a:schemeClr val="accent2"/>
              </a:solidFill>
            </a:endParaRPr>
          </a:p>
        </p:txBody>
      </p:sp>
      <p:sp>
        <p:nvSpPr>
          <p:cNvPr id="1252" name="Google Shape;1252;p51"/>
          <p:cNvSpPr txBox="1"/>
          <p:nvPr>
            <p:ph idx="1" type="body"/>
          </p:nvPr>
        </p:nvSpPr>
        <p:spPr>
          <a:xfrm>
            <a:off x="1262513" y="3052475"/>
            <a:ext cx="2935500" cy="1103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System—it’s only a bit larger than the Moon</a:t>
            </a:r>
            <a:endParaRPr/>
          </a:p>
        </p:txBody>
      </p:sp>
      <p:sp>
        <p:nvSpPr>
          <p:cNvPr id="1253" name="Google Shape;1253;p51"/>
          <p:cNvSpPr txBox="1"/>
          <p:nvPr>
            <p:ph idx="2" type="body"/>
          </p:nvPr>
        </p:nvSpPr>
        <p:spPr>
          <a:xfrm>
            <a:off x="4945988" y="3052475"/>
            <a:ext cx="2935500" cy="1103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hot and has a poisonous atmosphere</a:t>
            </a:r>
            <a:endParaRPr/>
          </a:p>
        </p:txBody>
      </p:sp>
      <p:sp>
        <p:nvSpPr>
          <p:cNvPr id="1254" name="Google Shape;1254;p51"/>
          <p:cNvSpPr txBox="1"/>
          <p:nvPr>
            <p:ph idx="3" type="title"/>
          </p:nvPr>
        </p:nvSpPr>
        <p:spPr>
          <a:xfrm>
            <a:off x="1262550" y="2658400"/>
            <a:ext cx="2935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1255" name="Google Shape;1255;p51"/>
          <p:cNvSpPr txBox="1"/>
          <p:nvPr>
            <p:ph idx="4" type="title"/>
          </p:nvPr>
        </p:nvSpPr>
        <p:spPr>
          <a:xfrm>
            <a:off x="4946025" y="2658400"/>
            <a:ext cx="2935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1256" name="Google Shape;1256;p51"/>
          <p:cNvSpPr/>
          <p:nvPr/>
        </p:nvSpPr>
        <p:spPr>
          <a:xfrm>
            <a:off x="6039450" y="1873991"/>
            <a:ext cx="748800" cy="748800"/>
          </a:xfrm>
          <a:prstGeom prst="ellipse">
            <a:avLst/>
          </a:prstGeom>
          <a:solidFill>
            <a:schemeClr val="accen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51"/>
          <p:cNvSpPr/>
          <p:nvPr/>
        </p:nvSpPr>
        <p:spPr>
          <a:xfrm>
            <a:off x="2355975" y="1873992"/>
            <a:ext cx="748800" cy="748800"/>
          </a:xfrm>
          <a:prstGeom prst="ellipse">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8" name="Google Shape;1258;p51"/>
          <p:cNvGrpSpPr/>
          <p:nvPr/>
        </p:nvGrpSpPr>
        <p:grpSpPr>
          <a:xfrm>
            <a:off x="2593054" y="2014191"/>
            <a:ext cx="274640" cy="468412"/>
            <a:chOff x="4856923" y="2841841"/>
            <a:chExt cx="274640" cy="468412"/>
          </a:xfrm>
        </p:grpSpPr>
        <p:sp>
          <p:nvSpPr>
            <p:cNvPr id="1259" name="Google Shape;1259;p51"/>
            <p:cNvSpPr/>
            <p:nvPr/>
          </p:nvSpPr>
          <p:spPr>
            <a:xfrm>
              <a:off x="4906020" y="2989288"/>
              <a:ext cx="225542" cy="246469"/>
            </a:xfrm>
            <a:custGeom>
              <a:rect b="b" l="l" r="r" t="t"/>
              <a:pathLst>
                <a:path extrusionOk="0" h="11024" w="10088">
                  <a:moveTo>
                    <a:pt x="1611" y="638"/>
                  </a:moveTo>
                  <a:cubicBezTo>
                    <a:pt x="1623" y="638"/>
                    <a:pt x="1635" y="640"/>
                    <a:pt x="1647" y="646"/>
                  </a:cubicBezTo>
                  <a:cubicBezTo>
                    <a:pt x="2439" y="950"/>
                    <a:pt x="2960" y="1713"/>
                    <a:pt x="2956" y="2560"/>
                  </a:cubicBezTo>
                  <a:lnTo>
                    <a:pt x="2956" y="2767"/>
                  </a:lnTo>
                  <a:lnTo>
                    <a:pt x="1526" y="4311"/>
                  </a:lnTo>
                  <a:lnTo>
                    <a:pt x="1526" y="731"/>
                  </a:lnTo>
                  <a:lnTo>
                    <a:pt x="1526" y="728"/>
                  </a:lnTo>
                  <a:cubicBezTo>
                    <a:pt x="1523" y="675"/>
                    <a:pt x="1564" y="638"/>
                    <a:pt x="1611" y="638"/>
                  </a:cubicBezTo>
                  <a:close/>
                  <a:moveTo>
                    <a:pt x="1624" y="0"/>
                  </a:moveTo>
                  <a:cubicBezTo>
                    <a:pt x="1252" y="0"/>
                    <a:pt x="900" y="314"/>
                    <a:pt x="911" y="705"/>
                  </a:cubicBezTo>
                  <a:lnTo>
                    <a:pt x="911" y="4946"/>
                  </a:lnTo>
                  <a:lnTo>
                    <a:pt x="34" y="5892"/>
                  </a:lnTo>
                  <a:cubicBezTo>
                    <a:pt x="14" y="5915"/>
                    <a:pt x="1" y="5944"/>
                    <a:pt x="4" y="5974"/>
                  </a:cubicBezTo>
                  <a:cubicBezTo>
                    <a:pt x="17" y="6216"/>
                    <a:pt x="174" y="6335"/>
                    <a:pt x="330" y="6335"/>
                  </a:cubicBezTo>
                  <a:cubicBezTo>
                    <a:pt x="412" y="6335"/>
                    <a:pt x="494" y="6301"/>
                    <a:pt x="554" y="6236"/>
                  </a:cubicBezTo>
                  <a:lnTo>
                    <a:pt x="5470" y="947"/>
                  </a:lnTo>
                  <a:cubicBezTo>
                    <a:pt x="5633" y="773"/>
                    <a:pt x="5855" y="683"/>
                    <a:pt x="6079" y="683"/>
                  </a:cubicBezTo>
                  <a:cubicBezTo>
                    <a:pt x="6251" y="683"/>
                    <a:pt x="6423" y="736"/>
                    <a:pt x="6570" y="845"/>
                  </a:cubicBezTo>
                  <a:cubicBezTo>
                    <a:pt x="6956" y="1114"/>
                    <a:pt x="7021" y="1706"/>
                    <a:pt x="6710" y="2053"/>
                  </a:cubicBezTo>
                  <a:lnTo>
                    <a:pt x="4278" y="4904"/>
                  </a:lnTo>
                  <a:lnTo>
                    <a:pt x="1641" y="7993"/>
                  </a:lnTo>
                  <a:cubicBezTo>
                    <a:pt x="1536" y="8121"/>
                    <a:pt x="1555" y="8311"/>
                    <a:pt x="1680" y="8419"/>
                  </a:cubicBezTo>
                  <a:cubicBezTo>
                    <a:pt x="1739" y="8467"/>
                    <a:pt x="1810" y="8491"/>
                    <a:pt x="1882" y="8491"/>
                  </a:cubicBezTo>
                  <a:cubicBezTo>
                    <a:pt x="1966" y="8491"/>
                    <a:pt x="2048" y="8458"/>
                    <a:pt x="2109" y="8393"/>
                  </a:cubicBezTo>
                  <a:lnTo>
                    <a:pt x="4747" y="5300"/>
                  </a:lnTo>
                  <a:cubicBezTo>
                    <a:pt x="4924" y="5092"/>
                    <a:pt x="5174" y="4985"/>
                    <a:pt x="5426" y="4985"/>
                  </a:cubicBezTo>
                  <a:cubicBezTo>
                    <a:pt x="5719" y="4985"/>
                    <a:pt x="6015" y="5130"/>
                    <a:pt x="6203" y="5431"/>
                  </a:cubicBezTo>
                  <a:cubicBezTo>
                    <a:pt x="6213" y="5444"/>
                    <a:pt x="6219" y="5457"/>
                    <a:pt x="6226" y="5470"/>
                  </a:cubicBezTo>
                  <a:cubicBezTo>
                    <a:pt x="6389" y="5820"/>
                    <a:pt x="6334" y="6196"/>
                    <a:pt x="6101" y="6465"/>
                  </a:cubicBezTo>
                  <a:lnTo>
                    <a:pt x="3807" y="9132"/>
                  </a:lnTo>
                  <a:cubicBezTo>
                    <a:pt x="3788" y="9152"/>
                    <a:pt x="3778" y="9181"/>
                    <a:pt x="3781" y="9214"/>
                  </a:cubicBezTo>
                  <a:cubicBezTo>
                    <a:pt x="3800" y="9449"/>
                    <a:pt x="3954" y="9563"/>
                    <a:pt x="4108" y="9563"/>
                  </a:cubicBezTo>
                  <a:cubicBezTo>
                    <a:pt x="4194" y="9563"/>
                    <a:pt x="4279" y="9527"/>
                    <a:pt x="4341" y="9456"/>
                  </a:cubicBezTo>
                  <a:lnTo>
                    <a:pt x="6455" y="7002"/>
                  </a:lnTo>
                  <a:cubicBezTo>
                    <a:pt x="6623" y="6811"/>
                    <a:pt x="6856" y="6715"/>
                    <a:pt x="7089" y="6715"/>
                  </a:cubicBezTo>
                  <a:cubicBezTo>
                    <a:pt x="7305" y="6715"/>
                    <a:pt x="7520" y="6797"/>
                    <a:pt x="7686" y="6962"/>
                  </a:cubicBezTo>
                  <a:cubicBezTo>
                    <a:pt x="7996" y="7270"/>
                    <a:pt x="8026" y="7758"/>
                    <a:pt x="7751" y="8098"/>
                  </a:cubicBezTo>
                  <a:lnTo>
                    <a:pt x="6016" y="10274"/>
                  </a:lnTo>
                  <a:cubicBezTo>
                    <a:pt x="5908" y="10405"/>
                    <a:pt x="5931" y="10598"/>
                    <a:pt x="6062" y="10706"/>
                  </a:cubicBezTo>
                  <a:cubicBezTo>
                    <a:pt x="6120" y="10751"/>
                    <a:pt x="6188" y="10773"/>
                    <a:pt x="6255" y="10773"/>
                  </a:cubicBezTo>
                  <a:cubicBezTo>
                    <a:pt x="6346" y="10773"/>
                    <a:pt x="6434" y="10734"/>
                    <a:pt x="6494" y="10657"/>
                  </a:cubicBezTo>
                  <a:lnTo>
                    <a:pt x="8036" y="8730"/>
                  </a:lnTo>
                  <a:cubicBezTo>
                    <a:pt x="8177" y="8554"/>
                    <a:pt x="8387" y="8460"/>
                    <a:pt x="8599" y="8460"/>
                  </a:cubicBezTo>
                  <a:cubicBezTo>
                    <a:pt x="8729" y="8460"/>
                    <a:pt x="8861" y="8496"/>
                    <a:pt x="8978" y="8569"/>
                  </a:cubicBezTo>
                  <a:cubicBezTo>
                    <a:pt x="9289" y="8762"/>
                    <a:pt x="9404" y="9158"/>
                    <a:pt x="9247" y="9489"/>
                  </a:cubicBezTo>
                  <a:lnTo>
                    <a:pt x="8726" y="10585"/>
                  </a:lnTo>
                  <a:cubicBezTo>
                    <a:pt x="8651" y="10736"/>
                    <a:pt x="8717" y="10919"/>
                    <a:pt x="8870" y="10995"/>
                  </a:cubicBezTo>
                  <a:cubicBezTo>
                    <a:pt x="8913" y="11014"/>
                    <a:pt x="8957" y="11024"/>
                    <a:pt x="9001" y="11024"/>
                  </a:cubicBezTo>
                  <a:cubicBezTo>
                    <a:pt x="9117" y="11024"/>
                    <a:pt x="9227" y="10959"/>
                    <a:pt x="9279" y="10847"/>
                  </a:cubicBezTo>
                  <a:lnTo>
                    <a:pt x="9803" y="9751"/>
                  </a:lnTo>
                  <a:cubicBezTo>
                    <a:pt x="10088" y="9145"/>
                    <a:pt x="9885" y="8425"/>
                    <a:pt x="9329" y="8059"/>
                  </a:cubicBezTo>
                  <a:lnTo>
                    <a:pt x="9329" y="8062"/>
                  </a:lnTo>
                  <a:cubicBezTo>
                    <a:pt x="9114" y="7919"/>
                    <a:pt x="8862" y="7844"/>
                    <a:pt x="8606" y="7844"/>
                  </a:cubicBezTo>
                  <a:cubicBezTo>
                    <a:pt x="8580" y="7844"/>
                    <a:pt x="8555" y="7845"/>
                    <a:pt x="8530" y="7846"/>
                  </a:cubicBezTo>
                  <a:cubicBezTo>
                    <a:pt x="8706" y="6935"/>
                    <a:pt x="8006" y="6097"/>
                    <a:pt x="7089" y="6097"/>
                  </a:cubicBezTo>
                  <a:cubicBezTo>
                    <a:pt x="7070" y="6097"/>
                    <a:pt x="7050" y="6098"/>
                    <a:pt x="7031" y="6098"/>
                  </a:cubicBezTo>
                  <a:cubicBezTo>
                    <a:pt x="6995" y="6098"/>
                    <a:pt x="6956" y="6105"/>
                    <a:pt x="6916" y="6108"/>
                  </a:cubicBezTo>
                  <a:cubicBezTo>
                    <a:pt x="7047" y="5241"/>
                    <a:pt x="6412" y="4442"/>
                    <a:pt x="5535" y="4373"/>
                  </a:cubicBezTo>
                  <a:lnTo>
                    <a:pt x="7178" y="2452"/>
                  </a:lnTo>
                  <a:cubicBezTo>
                    <a:pt x="7718" y="1844"/>
                    <a:pt x="7600" y="819"/>
                    <a:pt x="6936" y="351"/>
                  </a:cubicBezTo>
                  <a:cubicBezTo>
                    <a:pt x="6678" y="160"/>
                    <a:pt x="6377" y="68"/>
                    <a:pt x="6077" y="68"/>
                  </a:cubicBezTo>
                  <a:cubicBezTo>
                    <a:pt x="5688" y="68"/>
                    <a:pt x="5301" y="225"/>
                    <a:pt x="5018" y="528"/>
                  </a:cubicBezTo>
                  <a:lnTo>
                    <a:pt x="3542" y="2118"/>
                  </a:lnTo>
                  <a:cubicBezTo>
                    <a:pt x="3395" y="1179"/>
                    <a:pt x="2760" y="390"/>
                    <a:pt x="1873" y="50"/>
                  </a:cubicBezTo>
                  <a:cubicBezTo>
                    <a:pt x="1791" y="16"/>
                    <a:pt x="1707" y="0"/>
                    <a:pt x="162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51"/>
            <p:cNvSpPr/>
            <p:nvPr/>
          </p:nvSpPr>
          <p:spPr>
            <a:xfrm>
              <a:off x="4856923" y="3137630"/>
              <a:ext cx="246335" cy="172622"/>
            </a:xfrm>
            <a:custGeom>
              <a:rect b="b" l="l" r="r" t="t"/>
              <a:pathLst>
                <a:path extrusionOk="0" h="7721" w="11018">
                  <a:moveTo>
                    <a:pt x="1688" y="0"/>
                  </a:moveTo>
                  <a:cubicBezTo>
                    <a:pt x="1606" y="0"/>
                    <a:pt x="1524" y="33"/>
                    <a:pt x="1464" y="98"/>
                  </a:cubicBezTo>
                  <a:lnTo>
                    <a:pt x="662" y="962"/>
                  </a:lnTo>
                  <a:cubicBezTo>
                    <a:pt x="96" y="1574"/>
                    <a:pt x="1" y="2435"/>
                    <a:pt x="420" y="3162"/>
                  </a:cubicBezTo>
                  <a:cubicBezTo>
                    <a:pt x="758" y="3745"/>
                    <a:pt x="1343" y="4081"/>
                    <a:pt x="1983" y="4081"/>
                  </a:cubicBezTo>
                  <a:cubicBezTo>
                    <a:pt x="2018" y="4081"/>
                    <a:pt x="2053" y="4080"/>
                    <a:pt x="2089" y="4078"/>
                  </a:cubicBezTo>
                  <a:cubicBezTo>
                    <a:pt x="2207" y="4582"/>
                    <a:pt x="2537" y="5011"/>
                    <a:pt x="2995" y="5253"/>
                  </a:cubicBezTo>
                  <a:cubicBezTo>
                    <a:pt x="3308" y="5424"/>
                    <a:pt x="3643" y="5474"/>
                    <a:pt x="3926" y="5474"/>
                  </a:cubicBezTo>
                  <a:cubicBezTo>
                    <a:pt x="4034" y="5474"/>
                    <a:pt x="4134" y="5467"/>
                    <a:pt x="4223" y="5456"/>
                  </a:cubicBezTo>
                  <a:cubicBezTo>
                    <a:pt x="4272" y="5839"/>
                    <a:pt x="4465" y="6402"/>
                    <a:pt x="5116" y="6775"/>
                  </a:cubicBezTo>
                  <a:cubicBezTo>
                    <a:pt x="5419" y="6949"/>
                    <a:pt x="5718" y="7008"/>
                    <a:pt x="5986" y="7008"/>
                  </a:cubicBezTo>
                  <a:cubicBezTo>
                    <a:pt x="6287" y="7008"/>
                    <a:pt x="6548" y="6933"/>
                    <a:pt x="6730" y="6860"/>
                  </a:cubicBezTo>
                  <a:cubicBezTo>
                    <a:pt x="6982" y="7187"/>
                    <a:pt x="7528" y="7721"/>
                    <a:pt x="8412" y="7721"/>
                  </a:cubicBezTo>
                  <a:lnTo>
                    <a:pt x="8448" y="7721"/>
                  </a:lnTo>
                  <a:cubicBezTo>
                    <a:pt x="9283" y="7711"/>
                    <a:pt x="10035" y="7230"/>
                    <a:pt x="10395" y="6480"/>
                  </a:cubicBezTo>
                  <a:lnTo>
                    <a:pt x="10945" y="5328"/>
                  </a:lnTo>
                  <a:cubicBezTo>
                    <a:pt x="11017" y="5174"/>
                    <a:pt x="10952" y="4991"/>
                    <a:pt x="10798" y="4919"/>
                  </a:cubicBezTo>
                  <a:lnTo>
                    <a:pt x="10798" y="4913"/>
                  </a:lnTo>
                  <a:cubicBezTo>
                    <a:pt x="10756" y="4893"/>
                    <a:pt x="10711" y="4883"/>
                    <a:pt x="10668" y="4883"/>
                  </a:cubicBezTo>
                  <a:cubicBezTo>
                    <a:pt x="10553" y="4883"/>
                    <a:pt x="10443" y="4948"/>
                    <a:pt x="10389" y="5060"/>
                  </a:cubicBezTo>
                  <a:lnTo>
                    <a:pt x="9839" y="6212"/>
                  </a:lnTo>
                  <a:cubicBezTo>
                    <a:pt x="9584" y="6749"/>
                    <a:pt x="8445" y="7060"/>
                    <a:pt x="8445" y="7060"/>
                  </a:cubicBezTo>
                  <a:lnTo>
                    <a:pt x="8422" y="7102"/>
                  </a:lnTo>
                  <a:lnTo>
                    <a:pt x="8412" y="7102"/>
                  </a:lnTo>
                  <a:cubicBezTo>
                    <a:pt x="7535" y="7102"/>
                    <a:pt x="7126" y="6353"/>
                    <a:pt x="7109" y="6323"/>
                  </a:cubicBezTo>
                  <a:cubicBezTo>
                    <a:pt x="7053" y="6217"/>
                    <a:pt x="6946" y="6157"/>
                    <a:pt x="6837" y="6157"/>
                  </a:cubicBezTo>
                  <a:cubicBezTo>
                    <a:pt x="6781" y="6157"/>
                    <a:pt x="6725" y="6172"/>
                    <a:pt x="6674" y="6205"/>
                  </a:cubicBezTo>
                  <a:cubicBezTo>
                    <a:pt x="6656" y="6217"/>
                    <a:pt x="6370" y="6391"/>
                    <a:pt x="5994" y="6391"/>
                  </a:cubicBezTo>
                  <a:cubicBezTo>
                    <a:pt x="5817" y="6391"/>
                    <a:pt x="5619" y="6352"/>
                    <a:pt x="5421" y="6238"/>
                  </a:cubicBezTo>
                  <a:cubicBezTo>
                    <a:pt x="5018" y="6016"/>
                    <a:pt x="4786" y="5580"/>
                    <a:pt x="4825" y="5122"/>
                  </a:cubicBezTo>
                  <a:cubicBezTo>
                    <a:pt x="4850" y="4932"/>
                    <a:pt x="4699" y="4773"/>
                    <a:pt x="4520" y="4773"/>
                  </a:cubicBezTo>
                  <a:cubicBezTo>
                    <a:pt x="4489" y="4773"/>
                    <a:pt x="4457" y="4778"/>
                    <a:pt x="4426" y="4788"/>
                  </a:cubicBezTo>
                  <a:cubicBezTo>
                    <a:pt x="4422" y="4788"/>
                    <a:pt x="4199" y="4858"/>
                    <a:pt x="3914" y="4858"/>
                  </a:cubicBezTo>
                  <a:cubicBezTo>
                    <a:pt x="3718" y="4858"/>
                    <a:pt x="3493" y="4825"/>
                    <a:pt x="3290" y="4713"/>
                  </a:cubicBezTo>
                  <a:cubicBezTo>
                    <a:pt x="2662" y="4369"/>
                    <a:pt x="2655" y="3761"/>
                    <a:pt x="2655" y="3738"/>
                  </a:cubicBezTo>
                  <a:cubicBezTo>
                    <a:pt x="2658" y="3562"/>
                    <a:pt x="2517" y="3425"/>
                    <a:pt x="2350" y="3425"/>
                  </a:cubicBezTo>
                  <a:cubicBezTo>
                    <a:pt x="2326" y="3425"/>
                    <a:pt x="2303" y="3428"/>
                    <a:pt x="2279" y="3433"/>
                  </a:cubicBezTo>
                  <a:cubicBezTo>
                    <a:pt x="2174" y="3458"/>
                    <a:pt x="2075" y="3469"/>
                    <a:pt x="1980" y="3469"/>
                  </a:cubicBezTo>
                  <a:cubicBezTo>
                    <a:pt x="1490" y="3469"/>
                    <a:pt x="1134" y="3169"/>
                    <a:pt x="950" y="2851"/>
                  </a:cubicBezTo>
                  <a:cubicBezTo>
                    <a:pt x="737" y="2484"/>
                    <a:pt x="649" y="1875"/>
                    <a:pt x="1110" y="1378"/>
                  </a:cubicBezTo>
                  <a:lnTo>
                    <a:pt x="1906" y="524"/>
                  </a:lnTo>
                  <a:cubicBezTo>
                    <a:pt x="2014" y="412"/>
                    <a:pt x="2020" y="232"/>
                    <a:pt x="1922" y="111"/>
                  </a:cubicBezTo>
                  <a:cubicBezTo>
                    <a:pt x="1861" y="37"/>
                    <a:pt x="1775" y="0"/>
                    <a:pt x="168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51"/>
            <p:cNvSpPr/>
            <p:nvPr/>
          </p:nvSpPr>
          <p:spPr>
            <a:xfrm>
              <a:off x="4923302" y="2841841"/>
              <a:ext cx="135531" cy="113800"/>
            </a:xfrm>
            <a:custGeom>
              <a:rect b="b" l="l" r="r" t="t"/>
              <a:pathLst>
                <a:path extrusionOk="0" h="5090" w="6062">
                  <a:moveTo>
                    <a:pt x="1939" y="1"/>
                  </a:moveTo>
                  <a:cubicBezTo>
                    <a:pt x="1887" y="1"/>
                    <a:pt x="1834" y="3"/>
                    <a:pt x="1781" y="8"/>
                  </a:cubicBezTo>
                  <a:cubicBezTo>
                    <a:pt x="1149" y="60"/>
                    <a:pt x="426" y="482"/>
                    <a:pt x="285" y="1507"/>
                  </a:cubicBezTo>
                  <a:cubicBezTo>
                    <a:pt x="0" y="3578"/>
                    <a:pt x="2871" y="4999"/>
                    <a:pt x="2992" y="5058"/>
                  </a:cubicBezTo>
                  <a:lnTo>
                    <a:pt x="2995" y="5058"/>
                  </a:lnTo>
                  <a:cubicBezTo>
                    <a:pt x="3037" y="5079"/>
                    <a:pt x="3084" y="5090"/>
                    <a:pt x="3131" y="5090"/>
                  </a:cubicBezTo>
                  <a:cubicBezTo>
                    <a:pt x="3177" y="5090"/>
                    <a:pt x="3224" y="5079"/>
                    <a:pt x="3267" y="5058"/>
                  </a:cubicBezTo>
                  <a:cubicBezTo>
                    <a:pt x="3666" y="4855"/>
                    <a:pt x="4046" y="4613"/>
                    <a:pt x="4402" y="4341"/>
                  </a:cubicBezTo>
                  <a:cubicBezTo>
                    <a:pt x="4536" y="4236"/>
                    <a:pt x="4563" y="4043"/>
                    <a:pt x="4458" y="3909"/>
                  </a:cubicBezTo>
                  <a:cubicBezTo>
                    <a:pt x="4399" y="3830"/>
                    <a:pt x="4308" y="3789"/>
                    <a:pt x="4216" y="3789"/>
                  </a:cubicBezTo>
                  <a:cubicBezTo>
                    <a:pt x="4151" y="3789"/>
                    <a:pt x="4085" y="3810"/>
                    <a:pt x="4029" y="3853"/>
                  </a:cubicBezTo>
                  <a:cubicBezTo>
                    <a:pt x="3744" y="4069"/>
                    <a:pt x="3443" y="4262"/>
                    <a:pt x="3132" y="4436"/>
                  </a:cubicBezTo>
                  <a:cubicBezTo>
                    <a:pt x="2713" y="4207"/>
                    <a:pt x="2321" y="3935"/>
                    <a:pt x="1957" y="3627"/>
                  </a:cubicBezTo>
                  <a:cubicBezTo>
                    <a:pt x="969" y="2770"/>
                    <a:pt x="835" y="2047"/>
                    <a:pt x="897" y="1588"/>
                  </a:cubicBezTo>
                  <a:cubicBezTo>
                    <a:pt x="1008" y="777"/>
                    <a:pt x="1591" y="639"/>
                    <a:pt x="1833" y="620"/>
                  </a:cubicBezTo>
                  <a:cubicBezTo>
                    <a:pt x="1869" y="616"/>
                    <a:pt x="1906" y="615"/>
                    <a:pt x="1942" y="615"/>
                  </a:cubicBezTo>
                  <a:cubicBezTo>
                    <a:pt x="2363" y="615"/>
                    <a:pt x="2738" y="840"/>
                    <a:pt x="2838" y="1156"/>
                  </a:cubicBezTo>
                  <a:cubicBezTo>
                    <a:pt x="2882" y="1300"/>
                    <a:pt x="3006" y="1372"/>
                    <a:pt x="3131" y="1372"/>
                  </a:cubicBezTo>
                  <a:cubicBezTo>
                    <a:pt x="3255" y="1372"/>
                    <a:pt x="3379" y="1300"/>
                    <a:pt x="3424" y="1156"/>
                  </a:cubicBezTo>
                  <a:cubicBezTo>
                    <a:pt x="3524" y="835"/>
                    <a:pt x="3901" y="615"/>
                    <a:pt x="4325" y="615"/>
                  </a:cubicBezTo>
                  <a:cubicBezTo>
                    <a:pt x="4359" y="615"/>
                    <a:pt x="4394" y="617"/>
                    <a:pt x="4428" y="620"/>
                  </a:cubicBezTo>
                  <a:cubicBezTo>
                    <a:pt x="4674" y="639"/>
                    <a:pt x="5253" y="777"/>
                    <a:pt x="5364" y="1588"/>
                  </a:cubicBezTo>
                  <a:cubicBezTo>
                    <a:pt x="5430" y="2066"/>
                    <a:pt x="5260" y="2557"/>
                    <a:pt x="4864" y="3055"/>
                  </a:cubicBezTo>
                  <a:cubicBezTo>
                    <a:pt x="4749" y="3189"/>
                    <a:pt x="4769" y="3385"/>
                    <a:pt x="4906" y="3497"/>
                  </a:cubicBezTo>
                  <a:cubicBezTo>
                    <a:pt x="4962" y="3542"/>
                    <a:pt x="5030" y="3563"/>
                    <a:pt x="5097" y="3563"/>
                  </a:cubicBezTo>
                  <a:cubicBezTo>
                    <a:pt x="5191" y="3563"/>
                    <a:pt x="5284" y="3521"/>
                    <a:pt x="5345" y="3441"/>
                  </a:cubicBezTo>
                  <a:cubicBezTo>
                    <a:pt x="5852" y="2806"/>
                    <a:pt x="6062" y="2155"/>
                    <a:pt x="5973" y="1507"/>
                  </a:cubicBezTo>
                  <a:cubicBezTo>
                    <a:pt x="5833" y="482"/>
                    <a:pt x="5109" y="60"/>
                    <a:pt x="4481" y="8"/>
                  </a:cubicBezTo>
                  <a:cubicBezTo>
                    <a:pt x="4427" y="3"/>
                    <a:pt x="4374" y="1"/>
                    <a:pt x="4321" y="1"/>
                  </a:cubicBezTo>
                  <a:cubicBezTo>
                    <a:pt x="3849" y="1"/>
                    <a:pt x="3418" y="182"/>
                    <a:pt x="3129" y="482"/>
                  </a:cubicBezTo>
                  <a:cubicBezTo>
                    <a:pt x="2844" y="182"/>
                    <a:pt x="2410" y="1"/>
                    <a:pt x="193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 name="Google Shape;1262;p51"/>
          <p:cNvGrpSpPr/>
          <p:nvPr/>
        </p:nvGrpSpPr>
        <p:grpSpPr>
          <a:xfrm>
            <a:off x="6179586" y="2087374"/>
            <a:ext cx="468345" cy="322060"/>
            <a:chOff x="5911504" y="1987493"/>
            <a:chExt cx="468345" cy="322060"/>
          </a:xfrm>
        </p:grpSpPr>
        <p:sp>
          <p:nvSpPr>
            <p:cNvPr id="1263" name="Google Shape;1263;p51"/>
            <p:cNvSpPr/>
            <p:nvPr/>
          </p:nvSpPr>
          <p:spPr>
            <a:xfrm>
              <a:off x="6166223" y="2143862"/>
              <a:ext cx="153261" cy="133631"/>
            </a:xfrm>
            <a:custGeom>
              <a:rect b="b" l="l" r="r" t="t"/>
              <a:pathLst>
                <a:path extrusionOk="0" h="5977" w="6855">
                  <a:moveTo>
                    <a:pt x="6239" y="1967"/>
                  </a:moveTo>
                  <a:lnTo>
                    <a:pt x="6239" y="2704"/>
                  </a:lnTo>
                  <a:lnTo>
                    <a:pt x="1087" y="2704"/>
                  </a:lnTo>
                  <a:lnTo>
                    <a:pt x="816" y="1967"/>
                  </a:lnTo>
                  <a:close/>
                  <a:moveTo>
                    <a:pt x="6239" y="3316"/>
                  </a:moveTo>
                  <a:lnTo>
                    <a:pt x="6239" y="4052"/>
                  </a:lnTo>
                  <a:lnTo>
                    <a:pt x="1588" y="4052"/>
                  </a:lnTo>
                  <a:lnTo>
                    <a:pt x="1316" y="3316"/>
                  </a:lnTo>
                  <a:close/>
                  <a:moveTo>
                    <a:pt x="6258" y="4625"/>
                  </a:moveTo>
                  <a:cubicBezTo>
                    <a:pt x="6150" y="5057"/>
                    <a:pt x="5761" y="5361"/>
                    <a:pt x="5316" y="5361"/>
                  </a:cubicBezTo>
                  <a:lnTo>
                    <a:pt x="2999" y="5361"/>
                  </a:lnTo>
                  <a:cubicBezTo>
                    <a:pt x="2511" y="5361"/>
                    <a:pt x="2069" y="5073"/>
                    <a:pt x="1873" y="4625"/>
                  </a:cubicBezTo>
                  <a:close/>
                  <a:moveTo>
                    <a:pt x="5889" y="0"/>
                  </a:moveTo>
                  <a:lnTo>
                    <a:pt x="5889" y="4"/>
                  </a:lnTo>
                  <a:lnTo>
                    <a:pt x="4638" y="4"/>
                  </a:lnTo>
                  <a:cubicBezTo>
                    <a:pt x="4636" y="4"/>
                    <a:pt x="4634" y="3"/>
                    <a:pt x="4632" y="3"/>
                  </a:cubicBezTo>
                  <a:cubicBezTo>
                    <a:pt x="4477" y="3"/>
                    <a:pt x="4343" y="117"/>
                    <a:pt x="4321" y="272"/>
                  </a:cubicBezTo>
                  <a:cubicBezTo>
                    <a:pt x="4298" y="455"/>
                    <a:pt x="4442" y="616"/>
                    <a:pt x="4625" y="616"/>
                  </a:cubicBezTo>
                  <a:lnTo>
                    <a:pt x="6082" y="616"/>
                  </a:lnTo>
                  <a:cubicBezTo>
                    <a:pt x="6170" y="616"/>
                    <a:pt x="6239" y="688"/>
                    <a:pt x="6239" y="773"/>
                  </a:cubicBezTo>
                  <a:lnTo>
                    <a:pt x="6239" y="1352"/>
                  </a:lnTo>
                  <a:lnTo>
                    <a:pt x="658" y="1352"/>
                  </a:lnTo>
                  <a:cubicBezTo>
                    <a:pt x="678" y="1074"/>
                    <a:pt x="845" y="812"/>
                    <a:pt x="1153" y="655"/>
                  </a:cubicBezTo>
                  <a:cubicBezTo>
                    <a:pt x="1205" y="629"/>
                    <a:pt x="1261" y="616"/>
                    <a:pt x="1316" y="616"/>
                  </a:cubicBezTo>
                  <a:lnTo>
                    <a:pt x="3382" y="616"/>
                  </a:lnTo>
                  <a:cubicBezTo>
                    <a:pt x="3384" y="616"/>
                    <a:pt x="3386" y="616"/>
                    <a:pt x="3388" y="616"/>
                  </a:cubicBezTo>
                  <a:cubicBezTo>
                    <a:pt x="3546" y="616"/>
                    <a:pt x="3676" y="502"/>
                    <a:pt x="3699" y="347"/>
                  </a:cubicBezTo>
                  <a:cubicBezTo>
                    <a:pt x="3722" y="164"/>
                    <a:pt x="3578" y="4"/>
                    <a:pt x="3395" y="4"/>
                  </a:cubicBezTo>
                  <a:lnTo>
                    <a:pt x="1542" y="4"/>
                  </a:lnTo>
                  <a:cubicBezTo>
                    <a:pt x="1537" y="3"/>
                    <a:pt x="1532" y="3"/>
                    <a:pt x="1527" y="3"/>
                  </a:cubicBezTo>
                  <a:cubicBezTo>
                    <a:pt x="1218" y="3"/>
                    <a:pt x="920" y="105"/>
                    <a:pt x="672" y="288"/>
                  </a:cubicBezTo>
                  <a:cubicBezTo>
                    <a:pt x="187" y="661"/>
                    <a:pt x="1" y="1309"/>
                    <a:pt x="213" y="1882"/>
                  </a:cubicBezTo>
                  <a:lnTo>
                    <a:pt x="1287" y="4782"/>
                  </a:lnTo>
                  <a:cubicBezTo>
                    <a:pt x="1552" y="5499"/>
                    <a:pt x="2236" y="5973"/>
                    <a:pt x="3002" y="5977"/>
                  </a:cubicBezTo>
                  <a:lnTo>
                    <a:pt x="5280" y="5977"/>
                  </a:lnTo>
                  <a:cubicBezTo>
                    <a:pt x="6147" y="5977"/>
                    <a:pt x="6854" y="5270"/>
                    <a:pt x="6854" y="4402"/>
                  </a:cubicBezTo>
                  <a:lnTo>
                    <a:pt x="6854" y="966"/>
                  </a:lnTo>
                  <a:cubicBezTo>
                    <a:pt x="6851" y="432"/>
                    <a:pt x="6419" y="4"/>
                    <a:pt x="588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51"/>
            <p:cNvSpPr/>
            <p:nvPr/>
          </p:nvSpPr>
          <p:spPr>
            <a:xfrm>
              <a:off x="5970036" y="2143929"/>
              <a:ext cx="155966" cy="133564"/>
            </a:xfrm>
            <a:custGeom>
              <a:rect b="b" l="l" r="r" t="t"/>
              <a:pathLst>
                <a:path extrusionOk="0" h="5974" w="6976">
                  <a:moveTo>
                    <a:pt x="5404" y="612"/>
                  </a:moveTo>
                  <a:cubicBezTo>
                    <a:pt x="5817" y="612"/>
                    <a:pt x="6164" y="934"/>
                    <a:pt x="6193" y="1349"/>
                  </a:cubicBezTo>
                  <a:lnTo>
                    <a:pt x="613" y="1349"/>
                  </a:lnTo>
                  <a:lnTo>
                    <a:pt x="613" y="969"/>
                  </a:lnTo>
                  <a:cubicBezTo>
                    <a:pt x="613" y="773"/>
                    <a:pt x="773" y="613"/>
                    <a:pt x="970" y="613"/>
                  </a:cubicBezTo>
                  <a:lnTo>
                    <a:pt x="5391" y="613"/>
                  </a:lnTo>
                  <a:cubicBezTo>
                    <a:pt x="5396" y="613"/>
                    <a:pt x="5400" y="612"/>
                    <a:pt x="5404" y="612"/>
                  </a:cubicBezTo>
                  <a:close/>
                  <a:moveTo>
                    <a:pt x="6039" y="1964"/>
                  </a:moveTo>
                  <a:lnTo>
                    <a:pt x="5768" y="2701"/>
                  </a:lnTo>
                  <a:lnTo>
                    <a:pt x="613" y="2701"/>
                  </a:lnTo>
                  <a:lnTo>
                    <a:pt x="613" y="1964"/>
                  </a:lnTo>
                  <a:close/>
                  <a:moveTo>
                    <a:pt x="5535" y="3313"/>
                  </a:moveTo>
                  <a:lnTo>
                    <a:pt x="5264" y="4049"/>
                  </a:lnTo>
                  <a:lnTo>
                    <a:pt x="613" y="4049"/>
                  </a:lnTo>
                  <a:lnTo>
                    <a:pt x="613" y="3313"/>
                  </a:lnTo>
                  <a:close/>
                  <a:moveTo>
                    <a:pt x="966" y="1"/>
                  </a:moveTo>
                  <a:cubicBezTo>
                    <a:pt x="433" y="1"/>
                    <a:pt x="1" y="433"/>
                    <a:pt x="1" y="966"/>
                  </a:cubicBezTo>
                  <a:lnTo>
                    <a:pt x="1" y="5650"/>
                  </a:lnTo>
                  <a:cubicBezTo>
                    <a:pt x="1" y="5830"/>
                    <a:pt x="145" y="5974"/>
                    <a:pt x="322" y="5974"/>
                  </a:cubicBezTo>
                  <a:lnTo>
                    <a:pt x="2161" y="5974"/>
                  </a:lnTo>
                  <a:cubicBezTo>
                    <a:pt x="2177" y="5974"/>
                    <a:pt x="2194" y="5967"/>
                    <a:pt x="2207" y="5954"/>
                  </a:cubicBezTo>
                  <a:cubicBezTo>
                    <a:pt x="2488" y="5689"/>
                    <a:pt x="2302" y="5358"/>
                    <a:pt x="2040" y="5358"/>
                  </a:cubicBezTo>
                  <a:lnTo>
                    <a:pt x="1549" y="5358"/>
                  </a:lnTo>
                  <a:cubicBezTo>
                    <a:pt x="1104" y="5358"/>
                    <a:pt x="718" y="5054"/>
                    <a:pt x="610" y="4622"/>
                  </a:cubicBezTo>
                  <a:lnTo>
                    <a:pt x="4992" y="4622"/>
                  </a:lnTo>
                  <a:cubicBezTo>
                    <a:pt x="4796" y="5070"/>
                    <a:pt x="4354" y="5358"/>
                    <a:pt x="3866" y="5358"/>
                  </a:cubicBezTo>
                  <a:lnTo>
                    <a:pt x="3280" y="5358"/>
                  </a:lnTo>
                  <a:cubicBezTo>
                    <a:pt x="3278" y="5358"/>
                    <a:pt x="3276" y="5358"/>
                    <a:pt x="3274" y="5358"/>
                  </a:cubicBezTo>
                  <a:cubicBezTo>
                    <a:pt x="3120" y="5358"/>
                    <a:pt x="2989" y="5475"/>
                    <a:pt x="2966" y="5627"/>
                  </a:cubicBezTo>
                  <a:cubicBezTo>
                    <a:pt x="2943" y="5810"/>
                    <a:pt x="3084" y="5974"/>
                    <a:pt x="3271" y="5974"/>
                  </a:cubicBezTo>
                  <a:lnTo>
                    <a:pt x="3853" y="5974"/>
                  </a:lnTo>
                  <a:cubicBezTo>
                    <a:pt x="4616" y="5970"/>
                    <a:pt x="5300" y="5496"/>
                    <a:pt x="5568" y="4779"/>
                  </a:cubicBezTo>
                  <a:lnTo>
                    <a:pt x="6638" y="1879"/>
                  </a:lnTo>
                  <a:cubicBezTo>
                    <a:pt x="6976" y="969"/>
                    <a:pt x="6301" y="1"/>
                    <a:pt x="532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51"/>
            <p:cNvSpPr/>
            <p:nvPr/>
          </p:nvSpPr>
          <p:spPr>
            <a:xfrm>
              <a:off x="5911504" y="1987493"/>
              <a:ext cx="468345" cy="322060"/>
            </a:xfrm>
            <a:custGeom>
              <a:rect b="b" l="l" r="r" t="t"/>
              <a:pathLst>
                <a:path extrusionOk="0" h="14405" w="20948">
                  <a:moveTo>
                    <a:pt x="6258" y="1869"/>
                  </a:moveTo>
                  <a:lnTo>
                    <a:pt x="6258" y="4343"/>
                  </a:lnTo>
                  <a:lnTo>
                    <a:pt x="4943" y="3077"/>
                  </a:lnTo>
                  <a:lnTo>
                    <a:pt x="6258" y="1869"/>
                  </a:lnTo>
                  <a:close/>
                  <a:moveTo>
                    <a:pt x="8461" y="615"/>
                  </a:moveTo>
                  <a:cubicBezTo>
                    <a:pt x="9361" y="615"/>
                    <a:pt x="10094" y="1322"/>
                    <a:pt x="10094" y="2190"/>
                  </a:cubicBezTo>
                  <a:cubicBezTo>
                    <a:pt x="10094" y="3057"/>
                    <a:pt x="9361" y="3764"/>
                    <a:pt x="8461" y="3764"/>
                  </a:cubicBezTo>
                  <a:cubicBezTo>
                    <a:pt x="8324" y="3764"/>
                    <a:pt x="8098" y="3764"/>
                    <a:pt x="7875" y="3767"/>
                  </a:cubicBezTo>
                  <a:cubicBezTo>
                    <a:pt x="7705" y="3767"/>
                    <a:pt x="7568" y="3905"/>
                    <a:pt x="7568" y="4075"/>
                  </a:cubicBezTo>
                  <a:lnTo>
                    <a:pt x="7568" y="5319"/>
                  </a:lnTo>
                  <a:cubicBezTo>
                    <a:pt x="7571" y="5508"/>
                    <a:pt x="7417" y="5669"/>
                    <a:pt x="7227" y="5669"/>
                  </a:cubicBezTo>
                  <a:cubicBezTo>
                    <a:pt x="7225" y="5669"/>
                    <a:pt x="7223" y="5669"/>
                    <a:pt x="7221" y="5669"/>
                  </a:cubicBezTo>
                  <a:cubicBezTo>
                    <a:pt x="7031" y="5669"/>
                    <a:pt x="6877" y="5519"/>
                    <a:pt x="6874" y="5328"/>
                  </a:cubicBezTo>
                  <a:lnTo>
                    <a:pt x="6874" y="956"/>
                  </a:lnTo>
                  <a:cubicBezTo>
                    <a:pt x="6874" y="766"/>
                    <a:pt x="7024" y="615"/>
                    <a:pt x="7214" y="615"/>
                  </a:cubicBezTo>
                  <a:close/>
                  <a:moveTo>
                    <a:pt x="16516" y="652"/>
                  </a:moveTo>
                  <a:cubicBezTo>
                    <a:pt x="16530" y="652"/>
                    <a:pt x="16544" y="653"/>
                    <a:pt x="16558" y="655"/>
                  </a:cubicBezTo>
                  <a:lnTo>
                    <a:pt x="17776" y="655"/>
                  </a:lnTo>
                  <a:cubicBezTo>
                    <a:pt x="17792" y="654"/>
                    <a:pt x="17807" y="654"/>
                    <a:pt x="17823" y="654"/>
                  </a:cubicBezTo>
                  <a:cubicBezTo>
                    <a:pt x="18676" y="654"/>
                    <a:pt x="19373" y="1345"/>
                    <a:pt x="19373" y="2206"/>
                  </a:cubicBezTo>
                  <a:cubicBezTo>
                    <a:pt x="19373" y="3073"/>
                    <a:pt x="18656" y="3780"/>
                    <a:pt x="17772" y="3780"/>
                  </a:cubicBezTo>
                  <a:lnTo>
                    <a:pt x="17200" y="3780"/>
                  </a:lnTo>
                  <a:cubicBezTo>
                    <a:pt x="17033" y="3784"/>
                    <a:pt x="16895" y="3921"/>
                    <a:pt x="16892" y="4088"/>
                  </a:cubicBezTo>
                  <a:lnTo>
                    <a:pt x="16892" y="5345"/>
                  </a:lnTo>
                  <a:cubicBezTo>
                    <a:pt x="16895" y="5531"/>
                    <a:pt x="16742" y="5685"/>
                    <a:pt x="16555" y="5685"/>
                  </a:cubicBezTo>
                  <a:cubicBezTo>
                    <a:pt x="16365" y="5682"/>
                    <a:pt x="16211" y="5531"/>
                    <a:pt x="16198" y="5345"/>
                  </a:cubicBezTo>
                  <a:lnTo>
                    <a:pt x="16198" y="982"/>
                  </a:lnTo>
                  <a:lnTo>
                    <a:pt x="16215" y="982"/>
                  </a:lnTo>
                  <a:cubicBezTo>
                    <a:pt x="16215" y="797"/>
                    <a:pt x="16346" y="652"/>
                    <a:pt x="16516" y="652"/>
                  </a:cubicBezTo>
                  <a:close/>
                  <a:moveTo>
                    <a:pt x="13073" y="629"/>
                  </a:moveTo>
                  <a:cubicBezTo>
                    <a:pt x="14094" y="629"/>
                    <a:pt x="15017" y="1244"/>
                    <a:pt x="15409" y="2190"/>
                  </a:cubicBezTo>
                  <a:cubicBezTo>
                    <a:pt x="15799" y="3136"/>
                    <a:pt x="15583" y="4222"/>
                    <a:pt x="14860" y="4945"/>
                  </a:cubicBezTo>
                  <a:cubicBezTo>
                    <a:pt x="14376" y="5429"/>
                    <a:pt x="13731" y="5686"/>
                    <a:pt x="13073" y="5686"/>
                  </a:cubicBezTo>
                  <a:cubicBezTo>
                    <a:pt x="12747" y="5686"/>
                    <a:pt x="12418" y="5622"/>
                    <a:pt x="12104" y="5492"/>
                  </a:cubicBezTo>
                  <a:cubicBezTo>
                    <a:pt x="11161" y="5103"/>
                    <a:pt x="10546" y="4180"/>
                    <a:pt x="10546" y="3158"/>
                  </a:cubicBezTo>
                  <a:cubicBezTo>
                    <a:pt x="10546" y="1761"/>
                    <a:pt x="11678" y="632"/>
                    <a:pt x="13073" y="629"/>
                  </a:cubicBezTo>
                  <a:close/>
                  <a:moveTo>
                    <a:pt x="4377" y="5178"/>
                  </a:moveTo>
                  <a:lnTo>
                    <a:pt x="4907" y="5688"/>
                  </a:lnTo>
                  <a:lnTo>
                    <a:pt x="4314" y="5688"/>
                  </a:lnTo>
                  <a:cubicBezTo>
                    <a:pt x="4357" y="5577"/>
                    <a:pt x="4377" y="5463"/>
                    <a:pt x="4377" y="5348"/>
                  </a:cubicBezTo>
                  <a:lnTo>
                    <a:pt x="4377" y="5178"/>
                  </a:lnTo>
                  <a:close/>
                  <a:moveTo>
                    <a:pt x="10006" y="3757"/>
                  </a:moveTo>
                  <a:cubicBezTo>
                    <a:pt x="10156" y="4533"/>
                    <a:pt x="10592" y="5220"/>
                    <a:pt x="11227" y="5688"/>
                  </a:cubicBezTo>
                  <a:lnTo>
                    <a:pt x="8117" y="5688"/>
                  </a:lnTo>
                  <a:cubicBezTo>
                    <a:pt x="8157" y="5577"/>
                    <a:pt x="8180" y="5463"/>
                    <a:pt x="8180" y="5348"/>
                  </a:cubicBezTo>
                  <a:lnTo>
                    <a:pt x="8180" y="4399"/>
                  </a:lnTo>
                  <a:lnTo>
                    <a:pt x="8441" y="4399"/>
                  </a:lnTo>
                  <a:cubicBezTo>
                    <a:pt x="9027" y="4399"/>
                    <a:pt x="9587" y="4170"/>
                    <a:pt x="10006" y="3757"/>
                  </a:cubicBezTo>
                  <a:close/>
                  <a:moveTo>
                    <a:pt x="15586" y="5024"/>
                  </a:moveTo>
                  <a:lnTo>
                    <a:pt x="15586" y="5348"/>
                  </a:lnTo>
                  <a:cubicBezTo>
                    <a:pt x="15586" y="5463"/>
                    <a:pt x="15609" y="5577"/>
                    <a:pt x="15648" y="5688"/>
                  </a:cubicBezTo>
                  <a:lnTo>
                    <a:pt x="14922" y="5688"/>
                  </a:lnTo>
                  <a:cubicBezTo>
                    <a:pt x="15177" y="5502"/>
                    <a:pt x="15400" y="5276"/>
                    <a:pt x="15586" y="5024"/>
                  </a:cubicBezTo>
                  <a:close/>
                  <a:moveTo>
                    <a:pt x="1228" y="8143"/>
                  </a:moveTo>
                  <a:lnTo>
                    <a:pt x="1228" y="10064"/>
                  </a:lnTo>
                  <a:lnTo>
                    <a:pt x="803" y="10064"/>
                  </a:lnTo>
                  <a:cubicBezTo>
                    <a:pt x="698" y="10064"/>
                    <a:pt x="613" y="9979"/>
                    <a:pt x="613" y="9874"/>
                  </a:cubicBezTo>
                  <a:lnTo>
                    <a:pt x="613" y="8333"/>
                  </a:lnTo>
                  <a:cubicBezTo>
                    <a:pt x="613" y="8228"/>
                    <a:pt x="698" y="8143"/>
                    <a:pt x="803" y="8143"/>
                  </a:cubicBezTo>
                  <a:close/>
                  <a:moveTo>
                    <a:pt x="20142" y="8143"/>
                  </a:moveTo>
                  <a:cubicBezTo>
                    <a:pt x="20247" y="8143"/>
                    <a:pt x="20332" y="8228"/>
                    <a:pt x="20332" y="8333"/>
                  </a:cubicBezTo>
                  <a:lnTo>
                    <a:pt x="20332" y="9874"/>
                  </a:lnTo>
                  <a:cubicBezTo>
                    <a:pt x="20332" y="9979"/>
                    <a:pt x="20247" y="10064"/>
                    <a:pt x="20142" y="10064"/>
                  </a:cubicBezTo>
                  <a:lnTo>
                    <a:pt x="19720" y="10064"/>
                  </a:lnTo>
                  <a:lnTo>
                    <a:pt x="19720" y="8143"/>
                  </a:lnTo>
                  <a:close/>
                  <a:moveTo>
                    <a:pt x="17989" y="6300"/>
                  </a:moveTo>
                  <a:cubicBezTo>
                    <a:pt x="18604" y="6300"/>
                    <a:pt x="19105" y="6801"/>
                    <a:pt x="19105" y="7416"/>
                  </a:cubicBezTo>
                  <a:lnTo>
                    <a:pt x="19105" y="11704"/>
                  </a:lnTo>
                  <a:cubicBezTo>
                    <a:pt x="19105" y="12856"/>
                    <a:pt x="18172" y="13789"/>
                    <a:pt x="17023" y="13789"/>
                  </a:cubicBezTo>
                  <a:lnTo>
                    <a:pt x="14539" y="13789"/>
                  </a:lnTo>
                  <a:cubicBezTo>
                    <a:pt x="13406" y="13785"/>
                    <a:pt x="12398" y="13072"/>
                    <a:pt x="12019" y="12008"/>
                  </a:cubicBezTo>
                  <a:lnTo>
                    <a:pt x="11358" y="10146"/>
                  </a:lnTo>
                  <a:cubicBezTo>
                    <a:pt x="11227" y="9770"/>
                    <a:pt x="10870" y="9521"/>
                    <a:pt x="10474" y="9521"/>
                  </a:cubicBezTo>
                  <a:cubicBezTo>
                    <a:pt x="10075" y="9521"/>
                    <a:pt x="9721" y="9770"/>
                    <a:pt x="9587" y="10146"/>
                  </a:cubicBezTo>
                  <a:lnTo>
                    <a:pt x="8926" y="12005"/>
                  </a:lnTo>
                  <a:cubicBezTo>
                    <a:pt x="8549" y="13072"/>
                    <a:pt x="7538" y="13785"/>
                    <a:pt x="6409" y="13785"/>
                  </a:cubicBezTo>
                  <a:lnTo>
                    <a:pt x="3925" y="13785"/>
                  </a:lnTo>
                  <a:cubicBezTo>
                    <a:pt x="2773" y="13785"/>
                    <a:pt x="1840" y="12853"/>
                    <a:pt x="1840" y="11704"/>
                  </a:cubicBezTo>
                  <a:lnTo>
                    <a:pt x="1840" y="7416"/>
                  </a:lnTo>
                  <a:cubicBezTo>
                    <a:pt x="1840" y="6801"/>
                    <a:pt x="2341" y="6300"/>
                    <a:pt x="2956" y="6300"/>
                  </a:cubicBezTo>
                  <a:close/>
                  <a:moveTo>
                    <a:pt x="16542" y="0"/>
                  </a:moveTo>
                  <a:cubicBezTo>
                    <a:pt x="16015" y="0"/>
                    <a:pt x="15586" y="429"/>
                    <a:pt x="15586" y="956"/>
                  </a:cubicBezTo>
                  <a:lnTo>
                    <a:pt x="15586" y="1283"/>
                  </a:lnTo>
                  <a:cubicBezTo>
                    <a:pt x="14953" y="428"/>
                    <a:pt x="13998" y="3"/>
                    <a:pt x="13045" y="3"/>
                  </a:cubicBezTo>
                  <a:cubicBezTo>
                    <a:pt x="12053" y="3"/>
                    <a:pt x="11062" y="463"/>
                    <a:pt x="10435" y="1378"/>
                  </a:cubicBezTo>
                  <a:cubicBezTo>
                    <a:pt x="10089" y="546"/>
                    <a:pt x="9278" y="3"/>
                    <a:pt x="8378" y="3"/>
                  </a:cubicBezTo>
                  <a:cubicBezTo>
                    <a:pt x="8375" y="3"/>
                    <a:pt x="8372" y="3"/>
                    <a:pt x="8369" y="3"/>
                  </a:cubicBezTo>
                  <a:lnTo>
                    <a:pt x="7244" y="3"/>
                  </a:lnTo>
                  <a:cubicBezTo>
                    <a:pt x="6949" y="3"/>
                    <a:pt x="6671" y="138"/>
                    <a:pt x="6488" y="367"/>
                  </a:cubicBezTo>
                  <a:cubicBezTo>
                    <a:pt x="6298" y="162"/>
                    <a:pt x="6041" y="58"/>
                    <a:pt x="5782" y="58"/>
                  </a:cubicBezTo>
                  <a:cubicBezTo>
                    <a:pt x="5550" y="58"/>
                    <a:pt x="5317" y="142"/>
                    <a:pt x="5133" y="311"/>
                  </a:cubicBezTo>
                  <a:lnTo>
                    <a:pt x="4377" y="998"/>
                  </a:lnTo>
                  <a:lnTo>
                    <a:pt x="4377" y="979"/>
                  </a:lnTo>
                  <a:cubicBezTo>
                    <a:pt x="4377" y="521"/>
                    <a:pt x="4062" y="111"/>
                    <a:pt x="3611" y="23"/>
                  </a:cubicBezTo>
                  <a:cubicBezTo>
                    <a:pt x="3544" y="9"/>
                    <a:pt x="3478" y="2"/>
                    <a:pt x="3413" y="2"/>
                  </a:cubicBezTo>
                  <a:cubicBezTo>
                    <a:pt x="2899" y="2"/>
                    <a:pt x="2458" y="419"/>
                    <a:pt x="2455" y="959"/>
                  </a:cubicBezTo>
                  <a:lnTo>
                    <a:pt x="2455" y="2167"/>
                  </a:lnTo>
                  <a:cubicBezTo>
                    <a:pt x="2452" y="2324"/>
                    <a:pt x="2567" y="2461"/>
                    <a:pt x="2724" y="2484"/>
                  </a:cubicBezTo>
                  <a:cubicBezTo>
                    <a:pt x="2737" y="2486"/>
                    <a:pt x="2749" y="2487"/>
                    <a:pt x="2762" y="2487"/>
                  </a:cubicBezTo>
                  <a:cubicBezTo>
                    <a:pt x="2929" y="2487"/>
                    <a:pt x="3067" y="2350"/>
                    <a:pt x="3067" y="2180"/>
                  </a:cubicBezTo>
                  <a:lnTo>
                    <a:pt x="3067" y="917"/>
                  </a:lnTo>
                  <a:cubicBezTo>
                    <a:pt x="3067" y="789"/>
                    <a:pt x="3136" y="674"/>
                    <a:pt x="3251" y="619"/>
                  </a:cubicBezTo>
                  <a:cubicBezTo>
                    <a:pt x="3304" y="591"/>
                    <a:pt x="3359" y="579"/>
                    <a:pt x="3413" y="579"/>
                  </a:cubicBezTo>
                  <a:cubicBezTo>
                    <a:pt x="3595" y="579"/>
                    <a:pt x="3762" y="724"/>
                    <a:pt x="3764" y="926"/>
                  </a:cubicBezTo>
                  <a:lnTo>
                    <a:pt x="3764" y="1686"/>
                  </a:lnTo>
                  <a:cubicBezTo>
                    <a:pt x="3761" y="1754"/>
                    <a:pt x="3784" y="1820"/>
                    <a:pt x="3827" y="1872"/>
                  </a:cubicBezTo>
                  <a:cubicBezTo>
                    <a:pt x="3889" y="1954"/>
                    <a:pt x="3983" y="1997"/>
                    <a:pt x="4078" y="1997"/>
                  </a:cubicBezTo>
                  <a:cubicBezTo>
                    <a:pt x="4154" y="1997"/>
                    <a:pt x="4231" y="1970"/>
                    <a:pt x="4291" y="1915"/>
                  </a:cubicBezTo>
                  <a:lnTo>
                    <a:pt x="5581" y="727"/>
                  </a:lnTo>
                  <a:cubicBezTo>
                    <a:pt x="5648" y="665"/>
                    <a:pt x="5732" y="634"/>
                    <a:pt x="5816" y="634"/>
                  </a:cubicBezTo>
                  <a:cubicBezTo>
                    <a:pt x="5909" y="634"/>
                    <a:pt x="6003" y="672"/>
                    <a:pt x="6072" y="746"/>
                  </a:cubicBezTo>
                  <a:cubicBezTo>
                    <a:pt x="6203" y="890"/>
                    <a:pt x="6193" y="1110"/>
                    <a:pt x="6052" y="1237"/>
                  </a:cubicBezTo>
                  <a:lnTo>
                    <a:pt x="4311" y="2838"/>
                  </a:lnTo>
                  <a:cubicBezTo>
                    <a:pt x="4180" y="2959"/>
                    <a:pt x="4177" y="3168"/>
                    <a:pt x="4308" y="3293"/>
                  </a:cubicBezTo>
                  <a:lnTo>
                    <a:pt x="6216" y="5135"/>
                  </a:lnTo>
                  <a:cubicBezTo>
                    <a:pt x="6353" y="5269"/>
                    <a:pt x="6357" y="5489"/>
                    <a:pt x="6226" y="5626"/>
                  </a:cubicBezTo>
                  <a:cubicBezTo>
                    <a:pt x="6159" y="5696"/>
                    <a:pt x="6067" y="5734"/>
                    <a:pt x="5973" y="5734"/>
                  </a:cubicBezTo>
                  <a:cubicBezTo>
                    <a:pt x="5938" y="5734"/>
                    <a:pt x="5903" y="5728"/>
                    <a:pt x="5869" y="5718"/>
                  </a:cubicBezTo>
                  <a:cubicBezTo>
                    <a:pt x="5820" y="5701"/>
                    <a:pt x="5771" y="5672"/>
                    <a:pt x="5735" y="5636"/>
                  </a:cubicBezTo>
                  <a:lnTo>
                    <a:pt x="4295" y="4248"/>
                  </a:lnTo>
                  <a:cubicBezTo>
                    <a:pt x="4234" y="4189"/>
                    <a:pt x="4155" y="4160"/>
                    <a:pt x="4077" y="4160"/>
                  </a:cubicBezTo>
                  <a:cubicBezTo>
                    <a:pt x="3985" y="4160"/>
                    <a:pt x="3892" y="4201"/>
                    <a:pt x="3830" y="4281"/>
                  </a:cubicBezTo>
                  <a:cubicBezTo>
                    <a:pt x="3787" y="4333"/>
                    <a:pt x="3764" y="4402"/>
                    <a:pt x="3764" y="4471"/>
                  </a:cubicBezTo>
                  <a:lnTo>
                    <a:pt x="3764" y="5400"/>
                  </a:lnTo>
                  <a:cubicBezTo>
                    <a:pt x="3768" y="5525"/>
                    <a:pt x="3696" y="5643"/>
                    <a:pt x="3581" y="5698"/>
                  </a:cubicBezTo>
                  <a:cubicBezTo>
                    <a:pt x="3528" y="5726"/>
                    <a:pt x="3473" y="5738"/>
                    <a:pt x="3419" y="5738"/>
                  </a:cubicBezTo>
                  <a:cubicBezTo>
                    <a:pt x="3237" y="5738"/>
                    <a:pt x="3071" y="5593"/>
                    <a:pt x="3071" y="5391"/>
                  </a:cubicBezTo>
                  <a:lnTo>
                    <a:pt x="3071" y="3420"/>
                  </a:lnTo>
                  <a:cubicBezTo>
                    <a:pt x="3071" y="3263"/>
                    <a:pt x="2956" y="3126"/>
                    <a:pt x="2802" y="3103"/>
                  </a:cubicBezTo>
                  <a:cubicBezTo>
                    <a:pt x="2789" y="3101"/>
                    <a:pt x="2777" y="3100"/>
                    <a:pt x="2764" y="3100"/>
                  </a:cubicBezTo>
                  <a:cubicBezTo>
                    <a:pt x="2597" y="3100"/>
                    <a:pt x="2455" y="3237"/>
                    <a:pt x="2455" y="3410"/>
                  </a:cubicBezTo>
                  <a:lnTo>
                    <a:pt x="2455" y="5338"/>
                  </a:lnTo>
                  <a:cubicBezTo>
                    <a:pt x="2455" y="5476"/>
                    <a:pt x="2485" y="5610"/>
                    <a:pt x="2540" y="5734"/>
                  </a:cubicBezTo>
                  <a:cubicBezTo>
                    <a:pt x="1768" y="5934"/>
                    <a:pt x="1228" y="6631"/>
                    <a:pt x="1228" y="7426"/>
                  </a:cubicBezTo>
                  <a:lnTo>
                    <a:pt x="1228" y="7531"/>
                  </a:lnTo>
                  <a:lnTo>
                    <a:pt x="809" y="7531"/>
                  </a:lnTo>
                  <a:cubicBezTo>
                    <a:pt x="364" y="7531"/>
                    <a:pt x="1" y="7891"/>
                    <a:pt x="1" y="8336"/>
                  </a:cubicBezTo>
                  <a:lnTo>
                    <a:pt x="1" y="9878"/>
                  </a:lnTo>
                  <a:cubicBezTo>
                    <a:pt x="1" y="10320"/>
                    <a:pt x="361" y="10680"/>
                    <a:pt x="806" y="10680"/>
                  </a:cubicBezTo>
                  <a:lnTo>
                    <a:pt x="1228" y="10680"/>
                  </a:lnTo>
                  <a:lnTo>
                    <a:pt x="1228" y="11707"/>
                  </a:lnTo>
                  <a:cubicBezTo>
                    <a:pt x="1228" y="13196"/>
                    <a:pt x="2436" y="14401"/>
                    <a:pt x="3925" y="14404"/>
                  </a:cubicBezTo>
                  <a:lnTo>
                    <a:pt x="6422" y="14404"/>
                  </a:lnTo>
                  <a:cubicBezTo>
                    <a:pt x="7813" y="14404"/>
                    <a:pt x="9057" y="13530"/>
                    <a:pt x="9528" y="12221"/>
                  </a:cubicBezTo>
                  <a:lnTo>
                    <a:pt x="10186" y="10365"/>
                  </a:lnTo>
                  <a:cubicBezTo>
                    <a:pt x="10240" y="10223"/>
                    <a:pt x="10368" y="10152"/>
                    <a:pt x="10495" y="10152"/>
                  </a:cubicBezTo>
                  <a:cubicBezTo>
                    <a:pt x="10622" y="10152"/>
                    <a:pt x="10749" y="10223"/>
                    <a:pt x="10801" y="10365"/>
                  </a:cubicBezTo>
                  <a:lnTo>
                    <a:pt x="11462" y="12221"/>
                  </a:lnTo>
                  <a:cubicBezTo>
                    <a:pt x="11930" y="13530"/>
                    <a:pt x="13174" y="14404"/>
                    <a:pt x="14565" y="14404"/>
                  </a:cubicBezTo>
                  <a:lnTo>
                    <a:pt x="17661" y="14404"/>
                  </a:lnTo>
                  <a:cubicBezTo>
                    <a:pt x="18797" y="14404"/>
                    <a:pt x="19720" y="13481"/>
                    <a:pt x="19720" y="12345"/>
                  </a:cubicBezTo>
                  <a:lnTo>
                    <a:pt x="19720" y="10680"/>
                  </a:lnTo>
                  <a:lnTo>
                    <a:pt x="20332" y="10680"/>
                  </a:lnTo>
                  <a:cubicBezTo>
                    <a:pt x="20672" y="10680"/>
                    <a:pt x="20947" y="10405"/>
                    <a:pt x="20947" y="10067"/>
                  </a:cubicBezTo>
                  <a:lnTo>
                    <a:pt x="20947" y="8333"/>
                  </a:lnTo>
                  <a:cubicBezTo>
                    <a:pt x="20944" y="7888"/>
                    <a:pt x="20584" y="7528"/>
                    <a:pt x="20139" y="7528"/>
                  </a:cubicBezTo>
                  <a:lnTo>
                    <a:pt x="19720" y="7528"/>
                  </a:lnTo>
                  <a:lnTo>
                    <a:pt x="19720" y="7420"/>
                  </a:lnTo>
                  <a:cubicBezTo>
                    <a:pt x="19720" y="6464"/>
                    <a:pt x="18944" y="5688"/>
                    <a:pt x="17989" y="5688"/>
                  </a:cubicBezTo>
                  <a:lnTo>
                    <a:pt x="17445" y="5688"/>
                  </a:lnTo>
                  <a:cubicBezTo>
                    <a:pt x="17488" y="5577"/>
                    <a:pt x="17511" y="5463"/>
                    <a:pt x="17511" y="5345"/>
                  </a:cubicBezTo>
                  <a:lnTo>
                    <a:pt x="17511" y="4396"/>
                  </a:lnTo>
                  <a:lnTo>
                    <a:pt x="17772" y="4396"/>
                  </a:lnTo>
                  <a:cubicBezTo>
                    <a:pt x="19000" y="4396"/>
                    <a:pt x="20001" y="3407"/>
                    <a:pt x="20001" y="2196"/>
                  </a:cubicBezTo>
                  <a:cubicBezTo>
                    <a:pt x="20001" y="985"/>
                    <a:pt x="19000" y="0"/>
                    <a:pt x="1777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51"/>
            <p:cNvSpPr/>
            <p:nvPr/>
          </p:nvSpPr>
          <p:spPr>
            <a:xfrm>
              <a:off x="6080750" y="2016759"/>
              <a:ext cx="40355" cy="40266"/>
            </a:xfrm>
            <a:custGeom>
              <a:rect b="b" l="l" r="r" t="t"/>
              <a:pathLst>
                <a:path extrusionOk="0" h="1801" w="1805">
                  <a:moveTo>
                    <a:pt x="875" y="616"/>
                  </a:moveTo>
                  <a:cubicBezTo>
                    <a:pt x="1035" y="616"/>
                    <a:pt x="1176" y="747"/>
                    <a:pt x="1176" y="894"/>
                  </a:cubicBezTo>
                  <a:cubicBezTo>
                    <a:pt x="1176" y="1041"/>
                    <a:pt x="1035" y="1172"/>
                    <a:pt x="875" y="1172"/>
                  </a:cubicBezTo>
                  <a:lnTo>
                    <a:pt x="613" y="1172"/>
                  </a:lnTo>
                  <a:lnTo>
                    <a:pt x="613" y="616"/>
                  </a:lnTo>
                  <a:close/>
                  <a:moveTo>
                    <a:pt x="309" y="0"/>
                  </a:moveTo>
                  <a:cubicBezTo>
                    <a:pt x="138" y="0"/>
                    <a:pt x="1" y="138"/>
                    <a:pt x="1" y="308"/>
                  </a:cubicBezTo>
                  <a:lnTo>
                    <a:pt x="1" y="1493"/>
                  </a:lnTo>
                  <a:cubicBezTo>
                    <a:pt x="1" y="1630"/>
                    <a:pt x="93" y="1751"/>
                    <a:pt x="227" y="1791"/>
                  </a:cubicBezTo>
                  <a:cubicBezTo>
                    <a:pt x="253" y="1797"/>
                    <a:pt x="279" y="1800"/>
                    <a:pt x="309" y="1800"/>
                  </a:cubicBezTo>
                  <a:lnTo>
                    <a:pt x="881" y="1800"/>
                  </a:lnTo>
                  <a:cubicBezTo>
                    <a:pt x="1382" y="1800"/>
                    <a:pt x="1804" y="1391"/>
                    <a:pt x="1804" y="900"/>
                  </a:cubicBezTo>
                  <a:cubicBezTo>
                    <a:pt x="1804" y="413"/>
                    <a:pt x="1382" y="0"/>
                    <a:pt x="88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51"/>
            <p:cNvSpPr/>
            <p:nvPr/>
          </p:nvSpPr>
          <p:spPr>
            <a:xfrm>
              <a:off x="6289301" y="2016759"/>
              <a:ext cx="40333" cy="40266"/>
            </a:xfrm>
            <a:custGeom>
              <a:rect b="b" l="l" r="r" t="t"/>
              <a:pathLst>
                <a:path extrusionOk="0" h="1801" w="1804">
                  <a:moveTo>
                    <a:pt x="874" y="616"/>
                  </a:moveTo>
                  <a:cubicBezTo>
                    <a:pt x="1035" y="616"/>
                    <a:pt x="1179" y="747"/>
                    <a:pt x="1179" y="894"/>
                  </a:cubicBezTo>
                  <a:cubicBezTo>
                    <a:pt x="1179" y="1041"/>
                    <a:pt x="1035" y="1172"/>
                    <a:pt x="874" y="1172"/>
                  </a:cubicBezTo>
                  <a:lnTo>
                    <a:pt x="613" y="1172"/>
                  </a:lnTo>
                  <a:lnTo>
                    <a:pt x="613" y="616"/>
                  </a:lnTo>
                  <a:close/>
                  <a:moveTo>
                    <a:pt x="308" y="0"/>
                  </a:moveTo>
                  <a:cubicBezTo>
                    <a:pt x="138" y="0"/>
                    <a:pt x="1" y="138"/>
                    <a:pt x="1" y="308"/>
                  </a:cubicBezTo>
                  <a:lnTo>
                    <a:pt x="1" y="1493"/>
                  </a:lnTo>
                  <a:cubicBezTo>
                    <a:pt x="1" y="1630"/>
                    <a:pt x="92" y="1751"/>
                    <a:pt x="226" y="1791"/>
                  </a:cubicBezTo>
                  <a:cubicBezTo>
                    <a:pt x="253" y="1797"/>
                    <a:pt x="279" y="1800"/>
                    <a:pt x="308" y="1800"/>
                  </a:cubicBezTo>
                  <a:lnTo>
                    <a:pt x="881" y="1800"/>
                  </a:lnTo>
                  <a:cubicBezTo>
                    <a:pt x="1382" y="1800"/>
                    <a:pt x="1804" y="1391"/>
                    <a:pt x="1804" y="900"/>
                  </a:cubicBezTo>
                  <a:cubicBezTo>
                    <a:pt x="1804" y="413"/>
                    <a:pt x="1382" y="0"/>
                    <a:pt x="88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51"/>
            <p:cNvSpPr/>
            <p:nvPr/>
          </p:nvSpPr>
          <p:spPr>
            <a:xfrm>
              <a:off x="6162489" y="2016782"/>
              <a:ext cx="85786" cy="82611"/>
            </a:xfrm>
            <a:custGeom>
              <a:rect b="b" l="l" r="r" t="t"/>
              <a:pathLst>
                <a:path extrusionOk="0" h="3695" w="3837">
                  <a:moveTo>
                    <a:pt x="1847" y="615"/>
                  </a:moveTo>
                  <a:cubicBezTo>
                    <a:pt x="2344" y="618"/>
                    <a:pt x="2792" y="916"/>
                    <a:pt x="2986" y="1377"/>
                  </a:cubicBezTo>
                  <a:cubicBezTo>
                    <a:pt x="3175" y="1835"/>
                    <a:pt x="3067" y="2366"/>
                    <a:pt x="2717" y="2719"/>
                  </a:cubicBezTo>
                  <a:cubicBezTo>
                    <a:pt x="2481" y="2953"/>
                    <a:pt x="2167" y="3078"/>
                    <a:pt x="1847" y="3078"/>
                  </a:cubicBezTo>
                  <a:cubicBezTo>
                    <a:pt x="1688" y="3078"/>
                    <a:pt x="1528" y="3047"/>
                    <a:pt x="1375" y="2984"/>
                  </a:cubicBezTo>
                  <a:cubicBezTo>
                    <a:pt x="914" y="2794"/>
                    <a:pt x="616" y="2346"/>
                    <a:pt x="616" y="1845"/>
                  </a:cubicBezTo>
                  <a:cubicBezTo>
                    <a:pt x="616" y="1168"/>
                    <a:pt x="1166" y="618"/>
                    <a:pt x="1847" y="615"/>
                  </a:cubicBezTo>
                  <a:close/>
                  <a:moveTo>
                    <a:pt x="1846" y="0"/>
                  </a:moveTo>
                  <a:cubicBezTo>
                    <a:pt x="1608" y="0"/>
                    <a:pt x="1368" y="46"/>
                    <a:pt x="1140" y="140"/>
                  </a:cubicBezTo>
                  <a:cubicBezTo>
                    <a:pt x="452" y="428"/>
                    <a:pt x="1" y="1099"/>
                    <a:pt x="1" y="1845"/>
                  </a:cubicBezTo>
                  <a:cubicBezTo>
                    <a:pt x="1" y="2866"/>
                    <a:pt x="829" y="3691"/>
                    <a:pt x="1847" y="3694"/>
                  </a:cubicBezTo>
                  <a:cubicBezTo>
                    <a:pt x="2593" y="3694"/>
                    <a:pt x="3267" y="3243"/>
                    <a:pt x="3552" y="2552"/>
                  </a:cubicBezTo>
                  <a:cubicBezTo>
                    <a:pt x="3837" y="1865"/>
                    <a:pt x="3679" y="1070"/>
                    <a:pt x="3153" y="543"/>
                  </a:cubicBezTo>
                  <a:cubicBezTo>
                    <a:pt x="2800" y="188"/>
                    <a:pt x="2327" y="0"/>
                    <a:pt x="184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72" name="Shape 1272"/>
        <p:cNvGrpSpPr/>
        <p:nvPr/>
      </p:nvGrpSpPr>
      <p:grpSpPr>
        <a:xfrm>
          <a:off x="0" y="0"/>
          <a:ext cx="0" cy="0"/>
          <a:chOff x="0" y="0"/>
          <a:chExt cx="0" cy="0"/>
        </a:xfrm>
      </p:grpSpPr>
      <p:sp>
        <p:nvSpPr>
          <p:cNvPr id="1273" name="Google Shape;1273;p52"/>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4"/>
                </a:solidFill>
              </a:rPr>
              <a:t>CHARACTERISTICS</a:t>
            </a:r>
            <a:r>
              <a:rPr lang="en"/>
              <a:t> OF OUR </a:t>
            </a:r>
            <a:r>
              <a:rPr lang="en">
                <a:solidFill>
                  <a:schemeClr val="accent2"/>
                </a:solidFill>
              </a:rPr>
              <a:t>MEMBERS</a:t>
            </a:r>
            <a:endParaRPr>
              <a:solidFill>
                <a:schemeClr val="accent2"/>
              </a:solidFill>
            </a:endParaRPr>
          </a:p>
        </p:txBody>
      </p:sp>
      <p:grpSp>
        <p:nvGrpSpPr>
          <p:cNvPr id="1274" name="Google Shape;1274;p52"/>
          <p:cNvGrpSpPr/>
          <p:nvPr/>
        </p:nvGrpSpPr>
        <p:grpSpPr>
          <a:xfrm>
            <a:off x="3433870" y="1354693"/>
            <a:ext cx="1303541" cy="3247064"/>
            <a:chOff x="328250" y="1358625"/>
            <a:chExt cx="1185900" cy="2954025"/>
          </a:xfrm>
        </p:grpSpPr>
        <p:sp>
          <p:nvSpPr>
            <p:cNvPr id="1275" name="Google Shape;1275;p52"/>
            <p:cNvSpPr/>
            <p:nvPr/>
          </p:nvSpPr>
          <p:spPr>
            <a:xfrm>
              <a:off x="328250" y="4082300"/>
              <a:ext cx="938150" cy="230350"/>
            </a:xfrm>
            <a:custGeom>
              <a:rect b="b" l="l" r="r" t="t"/>
              <a:pathLst>
                <a:path extrusionOk="0" h="9214" w="37526">
                  <a:moveTo>
                    <a:pt x="18752" y="1"/>
                  </a:moveTo>
                  <a:cubicBezTo>
                    <a:pt x="8399" y="1"/>
                    <a:pt x="1" y="2071"/>
                    <a:pt x="1" y="4607"/>
                  </a:cubicBezTo>
                  <a:cubicBezTo>
                    <a:pt x="1" y="7166"/>
                    <a:pt x="8399" y="9213"/>
                    <a:pt x="18752" y="9213"/>
                  </a:cubicBezTo>
                  <a:cubicBezTo>
                    <a:pt x="29127" y="9213"/>
                    <a:pt x="37526" y="7166"/>
                    <a:pt x="37526" y="4607"/>
                  </a:cubicBezTo>
                  <a:cubicBezTo>
                    <a:pt x="37526" y="2071"/>
                    <a:pt x="29127" y="1"/>
                    <a:pt x="18752" y="1"/>
                  </a:cubicBezTo>
                  <a:close/>
                </a:path>
              </a:pathLst>
            </a:custGeom>
            <a:solidFill>
              <a:srgbClr val="D0E6A5">
                <a:alpha val="294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52"/>
            <p:cNvSpPr/>
            <p:nvPr/>
          </p:nvSpPr>
          <p:spPr>
            <a:xfrm>
              <a:off x="1286725" y="1988575"/>
              <a:ext cx="101225" cy="66325"/>
            </a:xfrm>
            <a:custGeom>
              <a:rect b="b" l="l" r="r" t="t"/>
              <a:pathLst>
                <a:path extrusionOk="0" h="2653" w="4049">
                  <a:moveTo>
                    <a:pt x="326" y="0"/>
                  </a:moveTo>
                  <a:cubicBezTo>
                    <a:pt x="233" y="303"/>
                    <a:pt x="117" y="582"/>
                    <a:pt x="1" y="838"/>
                  </a:cubicBezTo>
                  <a:cubicBezTo>
                    <a:pt x="1187" y="1559"/>
                    <a:pt x="2467" y="2071"/>
                    <a:pt x="3723" y="2653"/>
                  </a:cubicBezTo>
                  <a:cubicBezTo>
                    <a:pt x="3839" y="2234"/>
                    <a:pt x="4049" y="1885"/>
                    <a:pt x="3514" y="1652"/>
                  </a:cubicBezTo>
                  <a:cubicBezTo>
                    <a:pt x="3095" y="1466"/>
                    <a:pt x="2699" y="1280"/>
                    <a:pt x="2281" y="1094"/>
                  </a:cubicBezTo>
                  <a:cubicBezTo>
                    <a:pt x="1699" y="861"/>
                    <a:pt x="1164" y="559"/>
                    <a:pt x="629" y="233"/>
                  </a:cubicBezTo>
                  <a:cubicBezTo>
                    <a:pt x="582" y="210"/>
                    <a:pt x="536" y="187"/>
                    <a:pt x="513" y="140"/>
                  </a:cubicBezTo>
                  <a:cubicBezTo>
                    <a:pt x="443" y="93"/>
                    <a:pt x="373" y="47"/>
                    <a:pt x="3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52"/>
            <p:cNvSpPr/>
            <p:nvPr/>
          </p:nvSpPr>
          <p:spPr>
            <a:xfrm>
              <a:off x="414325" y="1807700"/>
              <a:ext cx="281525" cy="893350"/>
            </a:xfrm>
            <a:custGeom>
              <a:rect b="b" l="l" r="r" t="t"/>
              <a:pathLst>
                <a:path extrusionOk="0" h="35734" w="11261">
                  <a:moveTo>
                    <a:pt x="4605" y="4019"/>
                  </a:moveTo>
                  <a:cubicBezTo>
                    <a:pt x="4645" y="4019"/>
                    <a:pt x="4687" y="4035"/>
                    <a:pt x="4724" y="4072"/>
                  </a:cubicBezTo>
                  <a:cubicBezTo>
                    <a:pt x="5305" y="4653"/>
                    <a:pt x="5747" y="5351"/>
                    <a:pt x="6050" y="6142"/>
                  </a:cubicBezTo>
                  <a:cubicBezTo>
                    <a:pt x="6092" y="6269"/>
                    <a:pt x="5980" y="6353"/>
                    <a:pt x="5870" y="6353"/>
                  </a:cubicBezTo>
                  <a:cubicBezTo>
                    <a:pt x="5799" y="6353"/>
                    <a:pt x="5728" y="6318"/>
                    <a:pt x="5701" y="6235"/>
                  </a:cubicBezTo>
                  <a:cubicBezTo>
                    <a:pt x="5421" y="5514"/>
                    <a:pt x="5003" y="4863"/>
                    <a:pt x="4468" y="4327"/>
                  </a:cubicBezTo>
                  <a:cubicBezTo>
                    <a:pt x="4341" y="4201"/>
                    <a:pt x="4467" y="4019"/>
                    <a:pt x="4605" y="4019"/>
                  </a:cubicBezTo>
                  <a:close/>
                  <a:moveTo>
                    <a:pt x="6316" y="7004"/>
                  </a:moveTo>
                  <a:cubicBezTo>
                    <a:pt x="6367" y="7004"/>
                    <a:pt x="6416" y="7031"/>
                    <a:pt x="6445" y="7096"/>
                  </a:cubicBezTo>
                  <a:lnTo>
                    <a:pt x="6468" y="7096"/>
                  </a:lnTo>
                  <a:cubicBezTo>
                    <a:pt x="6654" y="7515"/>
                    <a:pt x="6724" y="7980"/>
                    <a:pt x="6678" y="8445"/>
                  </a:cubicBezTo>
                  <a:cubicBezTo>
                    <a:pt x="6666" y="8561"/>
                    <a:pt x="6573" y="8620"/>
                    <a:pt x="6486" y="8620"/>
                  </a:cubicBezTo>
                  <a:cubicBezTo>
                    <a:pt x="6399" y="8620"/>
                    <a:pt x="6317" y="8561"/>
                    <a:pt x="6329" y="8445"/>
                  </a:cubicBezTo>
                  <a:cubicBezTo>
                    <a:pt x="6375" y="8050"/>
                    <a:pt x="6305" y="7654"/>
                    <a:pt x="6143" y="7282"/>
                  </a:cubicBezTo>
                  <a:cubicBezTo>
                    <a:pt x="6078" y="7137"/>
                    <a:pt x="6203" y="7004"/>
                    <a:pt x="6316" y="7004"/>
                  </a:cubicBezTo>
                  <a:close/>
                  <a:moveTo>
                    <a:pt x="4245" y="6195"/>
                  </a:moveTo>
                  <a:cubicBezTo>
                    <a:pt x="4281" y="6195"/>
                    <a:pt x="4318" y="6207"/>
                    <a:pt x="4351" y="6235"/>
                  </a:cubicBezTo>
                  <a:lnTo>
                    <a:pt x="4375" y="6235"/>
                  </a:lnTo>
                  <a:cubicBezTo>
                    <a:pt x="5305" y="7003"/>
                    <a:pt x="5980" y="8050"/>
                    <a:pt x="6305" y="9213"/>
                  </a:cubicBezTo>
                  <a:cubicBezTo>
                    <a:pt x="6320" y="9340"/>
                    <a:pt x="6214" y="9424"/>
                    <a:pt x="6113" y="9424"/>
                  </a:cubicBezTo>
                  <a:cubicBezTo>
                    <a:pt x="6048" y="9424"/>
                    <a:pt x="5984" y="9388"/>
                    <a:pt x="5956" y="9306"/>
                  </a:cubicBezTo>
                  <a:cubicBezTo>
                    <a:pt x="5654" y="8189"/>
                    <a:pt x="5003" y="7212"/>
                    <a:pt x="4119" y="6491"/>
                  </a:cubicBezTo>
                  <a:cubicBezTo>
                    <a:pt x="3970" y="6380"/>
                    <a:pt x="4103" y="6195"/>
                    <a:pt x="4245" y="6195"/>
                  </a:cubicBezTo>
                  <a:close/>
                  <a:moveTo>
                    <a:pt x="4256" y="8358"/>
                  </a:moveTo>
                  <a:cubicBezTo>
                    <a:pt x="4280" y="8358"/>
                    <a:pt x="4304" y="8363"/>
                    <a:pt x="4328" y="8375"/>
                  </a:cubicBezTo>
                  <a:cubicBezTo>
                    <a:pt x="4933" y="8701"/>
                    <a:pt x="5398" y="9190"/>
                    <a:pt x="5677" y="9794"/>
                  </a:cubicBezTo>
                  <a:cubicBezTo>
                    <a:pt x="5742" y="9939"/>
                    <a:pt x="5617" y="10072"/>
                    <a:pt x="5504" y="10072"/>
                  </a:cubicBezTo>
                  <a:cubicBezTo>
                    <a:pt x="5453" y="10072"/>
                    <a:pt x="5404" y="10045"/>
                    <a:pt x="5375" y="9981"/>
                  </a:cubicBezTo>
                  <a:cubicBezTo>
                    <a:pt x="5119" y="9422"/>
                    <a:pt x="4700" y="8980"/>
                    <a:pt x="4142" y="8701"/>
                  </a:cubicBezTo>
                  <a:cubicBezTo>
                    <a:pt x="3980" y="8600"/>
                    <a:pt x="4100" y="8358"/>
                    <a:pt x="4256" y="8358"/>
                  </a:cubicBezTo>
                  <a:close/>
                  <a:moveTo>
                    <a:pt x="8313" y="15567"/>
                  </a:moveTo>
                  <a:cubicBezTo>
                    <a:pt x="8383" y="15567"/>
                    <a:pt x="8450" y="15608"/>
                    <a:pt x="8469" y="15703"/>
                  </a:cubicBezTo>
                  <a:cubicBezTo>
                    <a:pt x="8585" y="16471"/>
                    <a:pt x="9051" y="17146"/>
                    <a:pt x="9749" y="17518"/>
                  </a:cubicBezTo>
                  <a:cubicBezTo>
                    <a:pt x="9931" y="17599"/>
                    <a:pt x="9814" y="17838"/>
                    <a:pt x="9658" y="17838"/>
                  </a:cubicBezTo>
                  <a:cubicBezTo>
                    <a:pt x="9634" y="17838"/>
                    <a:pt x="9610" y="17833"/>
                    <a:pt x="9586" y="17820"/>
                  </a:cubicBezTo>
                  <a:cubicBezTo>
                    <a:pt x="8795" y="17402"/>
                    <a:pt x="8260" y="16657"/>
                    <a:pt x="8120" y="15773"/>
                  </a:cubicBezTo>
                  <a:cubicBezTo>
                    <a:pt x="8106" y="15650"/>
                    <a:pt x="8213" y="15567"/>
                    <a:pt x="8313" y="15567"/>
                  </a:cubicBezTo>
                  <a:close/>
                  <a:moveTo>
                    <a:pt x="6875" y="15855"/>
                  </a:moveTo>
                  <a:cubicBezTo>
                    <a:pt x="6987" y="15855"/>
                    <a:pt x="7107" y="15977"/>
                    <a:pt x="7027" y="16122"/>
                  </a:cubicBezTo>
                  <a:lnTo>
                    <a:pt x="7050" y="16122"/>
                  </a:lnTo>
                  <a:cubicBezTo>
                    <a:pt x="6701" y="16820"/>
                    <a:pt x="7631" y="18007"/>
                    <a:pt x="7957" y="18635"/>
                  </a:cubicBezTo>
                  <a:lnTo>
                    <a:pt x="9074" y="20775"/>
                  </a:lnTo>
                  <a:cubicBezTo>
                    <a:pt x="9154" y="20920"/>
                    <a:pt x="9034" y="21043"/>
                    <a:pt x="8914" y="21043"/>
                  </a:cubicBezTo>
                  <a:cubicBezTo>
                    <a:pt x="8861" y="21043"/>
                    <a:pt x="8807" y="21018"/>
                    <a:pt x="8771" y="20961"/>
                  </a:cubicBezTo>
                  <a:lnTo>
                    <a:pt x="7096" y="17727"/>
                  </a:lnTo>
                  <a:cubicBezTo>
                    <a:pt x="6794" y="17146"/>
                    <a:pt x="6422" y="16587"/>
                    <a:pt x="6747" y="15936"/>
                  </a:cubicBezTo>
                  <a:cubicBezTo>
                    <a:pt x="6776" y="15879"/>
                    <a:pt x="6825" y="15855"/>
                    <a:pt x="6875" y="15855"/>
                  </a:cubicBezTo>
                  <a:close/>
                  <a:moveTo>
                    <a:pt x="2382" y="20562"/>
                  </a:moveTo>
                  <a:cubicBezTo>
                    <a:pt x="2394" y="20562"/>
                    <a:pt x="2407" y="20563"/>
                    <a:pt x="2420" y="20566"/>
                  </a:cubicBezTo>
                  <a:cubicBezTo>
                    <a:pt x="3211" y="20589"/>
                    <a:pt x="3979" y="20821"/>
                    <a:pt x="4677" y="21194"/>
                  </a:cubicBezTo>
                  <a:cubicBezTo>
                    <a:pt x="4854" y="21292"/>
                    <a:pt x="4749" y="21522"/>
                    <a:pt x="4600" y="21522"/>
                  </a:cubicBezTo>
                  <a:cubicBezTo>
                    <a:pt x="4572" y="21522"/>
                    <a:pt x="4543" y="21514"/>
                    <a:pt x="4514" y="21496"/>
                  </a:cubicBezTo>
                  <a:cubicBezTo>
                    <a:pt x="3863" y="21147"/>
                    <a:pt x="3165" y="20961"/>
                    <a:pt x="2420" y="20915"/>
                  </a:cubicBezTo>
                  <a:cubicBezTo>
                    <a:pt x="2223" y="20893"/>
                    <a:pt x="2191" y="20562"/>
                    <a:pt x="2382" y="20562"/>
                  </a:cubicBezTo>
                  <a:close/>
                  <a:moveTo>
                    <a:pt x="4606" y="22007"/>
                  </a:moveTo>
                  <a:cubicBezTo>
                    <a:pt x="4816" y="22007"/>
                    <a:pt x="4809" y="22334"/>
                    <a:pt x="4584" y="22357"/>
                  </a:cubicBezTo>
                  <a:lnTo>
                    <a:pt x="3630" y="22473"/>
                  </a:lnTo>
                  <a:cubicBezTo>
                    <a:pt x="3616" y="22476"/>
                    <a:pt x="3604" y="22477"/>
                    <a:pt x="3592" y="22477"/>
                  </a:cubicBezTo>
                  <a:cubicBezTo>
                    <a:pt x="3401" y="22477"/>
                    <a:pt x="3433" y="22146"/>
                    <a:pt x="3630" y="22124"/>
                  </a:cubicBezTo>
                  <a:lnTo>
                    <a:pt x="4584" y="22008"/>
                  </a:lnTo>
                  <a:cubicBezTo>
                    <a:pt x="4591" y="22007"/>
                    <a:pt x="4599" y="22007"/>
                    <a:pt x="4606" y="22007"/>
                  </a:cubicBezTo>
                  <a:close/>
                  <a:moveTo>
                    <a:pt x="7410" y="20311"/>
                  </a:moveTo>
                  <a:cubicBezTo>
                    <a:pt x="7461" y="20311"/>
                    <a:pt x="7510" y="20338"/>
                    <a:pt x="7538" y="20403"/>
                  </a:cubicBezTo>
                  <a:cubicBezTo>
                    <a:pt x="7911" y="21263"/>
                    <a:pt x="8376" y="22078"/>
                    <a:pt x="8958" y="22822"/>
                  </a:cubicBezTo>
                  <a:cubicBezTo>
                    <a:pt x="9056" y="22954"/>
                    <a:pt x="8922" y="23085"/>
                    <a:pt x="8794" y="23085"/>
                  </a:cubicBezTo>
                  <a:cubicBezTo>
                    <a:pt x="8741" y="23085"/>
                    <a:pt x="8689" y="23063"/>
                    <a:pt x="8655" y="23008"/>
                  </a:cubicBezTo>
                  <a:cubicBezTo>
                    <a:pt x="8097" y="22264"/>
                    <a:pt x="7608" y="21450"/>
                    <a:pt x="7236" y="20589"/>
                  </a:cubicBezTo>
                  <a:cubicBezTo>
                    <a:pt x="7172" y="20444"/>
                    <a:pt x="7296" y="20311"/>
                    <a:pt x="7410" y="20311"/>
                  </a:cubicBezTo>
                  <a:close/>
                  <a:moveTo>
                    <a:pt x="5571" y="32862"/>
                  </a:moveTo>
                  <a:cubicBezTo>
                    <a:pt x="5739" y="32862"/>
                    <a:pt x="5797" y="33137"/>
                    <a:pt x="5608" y="33221"/>
                  </a:cubicBezTo>
                  <a:lnTo>
                    <a:pt x="4770" y="33570"/>
                  </a:lnTo>
                  <a:cubicBezTo>
                    <a:pt x="4746" y="33581"/>
                    <a:pt x="4723" y="33586"/>
                    <a:pt x="4702" y="33586"/>
                  </a:cubicBezTo>
                  <a:cubicBezTo>
                    <a:pt x="4543" y="33586"/>
                    <a:pt x="4492" y="33306"/>
                    <a:pt x="4677" y="33244"/>
                  </a:cubicBezTo>
                  <a:lnTo>
                    <a:pt x="5514" y="32872"/>
                  </a:lnTo>
                  <a:cubicBezTo>
                    <a:pt x="5534" y="32865"/>
                    <a:pt x="5553" y="32862"/>
                    <a:pt x="5571" y="32862"/>
                  </a:cubicBezTo>
                  <a:close/>
                  <a:moveTo>
                    <a:pt x="7717" y="32727"/>
                  </a:moveTo>
                  <a:cubicBezTo>
                    <a:pt x="7865" y="32727"/>
                    <a:pt x="7985" y="32904"/>
                    <a:pt x="7841" y="33012"/>
                  </a:cubicBezTo>
                  <a:cubicBezTo>
                    <a:pt x="7096" y="33663"/>
                    <a:pt x="6212" y="34152"/>
                    <a:pt x="5259" y="34408"/>
                  </a:cubicBezTo>
                  <a:cubicBezTo>
                    <a:pt x="5242" y="34411"/>
                    <a:pt x="5226" y="34412"/>
                    <a:pt x="5212" y="34412"/>
                  </a:cubicBezTo>
                  <a:cubicBezTo>
                    <a:pt x="5017" y="34412"/>
                    <a:pt x="4971" y="34147"/>
                    <a:pt x="5166" y="34082"/>
                  </a:cubicBezTo>
                  <a:cubicBezTo>
                    <a:pt x="6050" y="33803"/>
                    <a:pt x="6887" y="33361"/>
                    <a:pt x="7585" y="32779"/>
                  </a:cubicBezTo>
                  <a:cubicBezTo>
                    <a:pt x="7627" y="32742"/>
                    <a:pt x="7673" y="32727"/>
                    <a:pt x="7717" y="32727"/>
                  </a:cubicBezTo>
                  <a:close/>
                  <a:moveTo>
                    <a:pt x="10307" y="0"/>
                  </a:moveTo>
                  <a:lnTo>
                    <a:pt x="10307" y="0"/>
                  </a:lnTo>
                  <a:cubicBezTo>
                    <a:pt x="9376" y="582"/>
                    <a:pt x="8353" y="1024"/>
                    <a:pt x="7283" y="1326"/>
                  </a:cubicBezTo>
                  <a:cubicBezTo>
                    <a:pt x="6561" y="1536"/>
                    <a:pt x="5840" y="1722"/>
                    <a:pt x="5072" y="1885"/>
                  </a:cubicBezTo>
                  <a:cubicBezTo>
                    <a:pt x="4328" y="2048"/>
                    <a:pt x="3863" y="2071"/>
                    <a:pt x="3328" y="2652"/>
                  </a:cubicBezTo>
                  <a:cubicBezTo>
                    <a:pt x="2746" y="3281"/>
                    <a:pt x="2653" y="4141"/>
                    <a:pt x="2420" y="4956"/>
                  </a:cubicBezTo>
                  <a:cubicBezTo>
                    <a:pt x="2211" y="5747"/>
                    <a:pt x="2002" y="6538"/>
                    <a:pt x="1792" y="7352"/>
                  </a:cubicBezTo>
                  <a:cubicBezTo>
                    <a:pt x="1397" y="8957"/>
                    <a:pt x="1048" y="10562"/>
                    <a:pt x="745" y="12167"/>
                  </a:cubicBezTo>
                  <a:cubicBezTo>
                    <a:pt x="210" y="15075"/>
                    <a:pt x="1" y="18053"/>
                    <a:pt x="141" y="21008"/>
                  </a:cubicBezTo>
                  <a:cubicBezTo>
                    <a:pt x="303" y="23264"/>
                    <a:pt x="745" y="25497"/>
                    <a:pt x="1443" y="27661"/>
                  </a:cubicBezTo>
                  <a:cubicBezTo>
                    <a:pt x="1653" y="28336"/>
                    <a:pt x="1885" y="29034"/>
                    <a:pt x="2118" y="29708"/>
                  </a:cubicBezTo>
                  <a:cubicBezTo>
                    <a:pt x="2862" y="31802"/>
                    <a:pt x="3816" y="33826"/>
                    <a:pt x="4979" y="35734"/>
                  </a:cubicBezTo>
                  <a:lnTo>
                    <a:pt x="5049" y="35734"/>
                  </a:lnTo>
                  <a:cubicBezTo>
                    <a:pt x="5082" y="35717"/>
                    <a:pt x="5127" y="35701"/>
                    <a:pt x="5175" y="35701"/>
                  </a:cubicBezTo>
                  <a:cubicBezTo>
                    <a:pt x="5194" y="35701"/>
                    <a:pt x="5215" y="35703"/>
                    <a:pt x="5235" y="35710"/>
                  </a:cubicBezTo>
                  <a:cubicBezTo>
                    <a:pt x="5561" y="35571"/>
                    <a:pt x="5887" y="35431"/>
                    <a:pt x="6189" y="35245"/>
                  </a:cubicBezTo>
                  <a:cubicBezTo>
                    <a:pt x="7073" y="34733"/>
                    <a:pt x="7887" y="34082"/>
                    <a:pt x="8539" y="33291"/>
                  </a:cubicBezTo>
                  <a:cubicBezTo>
                    <a:pt x="7980" y="30802"/>
                    <a:pt x="7329" y="28382"/>
                    <a:pt x="6678" y="25940"/>
                  </a:cubicBezTo>
                  <a:cubicBezTo>
                    <a:pt x="6259" y="24427"/>
                    <a:pt x="5794" y="22869"/>
                    <a:pt x="5631" y="21310"/>
                  </a:cubicBezTo>
                  <a:cubicBezTo>
                    <a:pt x="5212" y="17425"/>
                    <a:pt x="6329" y="13470"/>
                    <a:pt x="6585" y="9608"/>
                  </a:cubicBezTo>
                  <a:cubicBezTo>
                    <a:pt x="6585" y="9492"/>
                    <a:pt x="6678" y="9434"/>
                    <a:pt x="6771" y="9434"/>
                  </a:cubicBezTo>
                  <a:cubicBezTo>
                    <a:pt x="6864" y="9434"/>
                    <a:pt x="6957" y="9492"/>
                    <a:pt x="6957" y="9608"/>
                  </a:cubicBezTo>
                  <a:cubicBezTo>
                    <a:pt x="6701" y="13424"/>
                    <a:pt x="5631" y="17332"/>
                    <a:pt x="5980" y="21170"/>
                  </a:cubicBezTo>
                  <a:cubicBezTo>
                    <a:pt x="6119" y="22822"/>
                    <a:pt x="6654" y="24474"/>
                    <a:pt x="7073" y="26079"/>
                  </a:cubicBezTo>
                  <a:cubicBezTo>
                    <a:pt x="7306" y="26963"/>
                    <a:pt x="7538" y="27824"/>
                    <a:pt x="7771" y="28708"/>
                  </a:cubicBezTo>
                  <a:cubicBezTo>
                    <a:pt x="8074" y="27987"/>
                    <a:pt x="8376" y="27266"/>
                    <a:pt x="8678" y="26544"/>
                  </a:cubicBezTo>
                  <a:cubicBezTo>
                    <a:pt x="8678" y="26521"/>
                    <a:pt x="8702" y="26498"/>
                    <a:pt x="8725" y="26475"/>
                  </a:cubicBezTo>
                  <a:cubicBezTo>
                    <a:pt x="9818" y="23823"/>
                    <a:pt x="10865" y="21124"/>
                    <a:pt x="11075" y="18262"/>
                  </a:cubicBezTo>
                  <a:cubicBezTo>
                    <a:pt x="11261" y="15959"/>
                    <a:pt x="11168" y="13610"/>
                    <a:pt x="11168" y="11307"/>
                  </a:cubicBezTo>
                  <a:cubicBezTo>
                    <a:pt x="11214" y="9027"/>
                    <a:pt x="11121" y="6770"/>
                    <a:pt x="10888" y="4490"/>
                  </a:cubicBezTo>
                  <a:cubicBezTo>
                    <a:pt x="10888" y="4467"/>
                    <a:pt x="10888" y="4444"/>
                    <a:pt x="10888" y="4444"/>
                  </a:cubicBezTo>
                  <a:cubicBezTo>
                    <a:pt x="10167" y="2978"/>
                    <a:pt x="9818" y="1420"/>
                    <a:pt x="1030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52"/>
            <p:cNvSpPr/>
            <p:nvPr/>
          </p:nvSpPr>
          <p:spPr>
            <a:xfrm>
              <a:off x="854025" y="4045475"/>
              <a:ext cx="254750" cy="176100"/>
            </a:xfrm>
            <a:custGeom>
              <a:rect b="b" l="l" r="r" t="t"/>
              <a:pathLst>
                <a:path extrusionOk="0" h="7044" w="10190">
                  <a:moveTo>
                    <a:pt x="5260" y="1561"/>
                  </a:moveTo>
                  <a:cubicBezTo>
                    <a:pt x="5399" y="1561"/>
                    <a:pt x="5524" y="1743"/>
                    <a:pt x="5398" y="1869"/>
                  </a:cubicBezTo>
                  <a:lnTo>
                    <a:pt x="4863" y="2358"/>
                  </a:lnTo>
                  <a:cubicBezTo>
                    <a:pt x="4830" y="2379"/>
                    <a:pt x="4795" y="2388"/>
                    <a:pt x="4760" y="2388"/>
                  </a:cubicBezTo>
                  <a:cubicBezTo>
                    <a:pt x="4600" y="2388"/>
                    <a:pt x="4453" y="2194"/>
                    <a:pt x="4607" y="2079"/>
                  </a:cubicBezTo>
                  <a:lnTo>
                    <a:pt x="4607" y="2079"/>
                  </a:lnTo>
                  <a:lnTo>
                    <a:pt x="4607" y="2102"/>
                  </a:lnTo>
                  <a:lnTo>
                    <a:pt x="5142" y="1614"/>
                  </a:lnTo>
                  <a:cubicBezTo>
                    <a:pt x="5178" y="1577"/>
                    <a:pt x="5220" y="1561"/>
                    <a:pt x="5260" y="1561"/>
                  </a:cubicBezTo>
                  <a:close/>
                  <a:moveTo>
                    <a:pt x="5969" y="2411"/>
                  </a:moveTo>
                  <a:cubicBezTo>
                    <a:pt x="6112" y="2411"/>
                    <a:pt x="6249" y="2596"/>
                    <a:pt x="6119" y="2707"/>
                  </a:cubicBezTo>
                  <a:cubicBezTo>
                    <a:pt x="5956" y="2847"/>
                    <a:pt x="5747" y="2940"/>
                    <a:pt x="5560" y="2986"/>
                  </a:cubicBezTo>
                  <a:cubicBezTo>
                    <a:pt x="5539" y="2992"/>
                    <a:pt x="5520" y="2995"/>
                    <a:pt x="5501" y="2995"/>
                  </a:cubicBezTo>
                  <a:cubicBezTo>
                    <a:pt x="5314" y="2995"/>
                    <a:pt x="5256" y="2703"/>
                    <a:pt x="5467" y="2660"/>
                  </a:cubicBezTo>
                  <a:cubicBezTo>
                    <a:pt x="5607" y="2591"/>
                    <a:pt x="5747" y="2521"/>
                    <a:pt x="5863" y="2428"/>
                  </a:cubicBezTo>
                  <a:lnTo>
                    <a:pt x="5863" y="2451"/>
                  </a:lnTo>
                  <a:cubicBezTo>
                    <a:pt x="5896" y="2423"/>
                    <a:pt x="5933" y="2411"/>
                    <a:pt x="5969" y="2411"/>
                  </a:cubicBezTo>
                  <a:close/>
                  <a:moveTo>
                    <a:pt x="607" y="2552"/>
                  </a:moveTo>
                  <a:cubicBezTo>
                    <a:pt x="628" y="2552"/>
                    <a:pt x="651" y="2557"/>
                    <a:pt x="675" y="2567"/>
                  </a:cubicBezTo>
                  <a:lnTo>
                    <a:pt x="1745" y="2986"/>
                  </a:lnTo>
                  <a:cubicBezTo>
                    <a:pt x="1936" y="3071"/>
                    <a:pt x="1876" y="3368"/>
                    <a:pt x="1706" y="3368"/>
                  </a:cubicBezTo>
                  <a:cubicBezTo>
                    <a:pt x="1689" y="3368"/>
                    <a:pt x="1671" y="3365"/>
                    <a:pt x="1652" y="3358"/>
                  </a:cubicBezTo>
                  <a:lnTo>
                    <a:pt x="1652" y="3335"/>
                  </a:lnTo>
                  <a:lnTo>
                    <a:pt x="582" y="2893"/>
                  </a:lnTo>
                  <a:cubicBezTo>
                    <a:pt x="397" y="2831"/>
                    <a:pt x="448" y="2552"/>
                    <a:pt x="607" y="2552"/>
                  </a:cubicBezTo>
                  <a:close/>
                  <a:moveTo>
                    <a:pt x="6454" y="3364"/>
                  </a:moveTo>
                  <a:cubicBezTo>
                    <a:pt x="6626" y="3364"/>
                    <a:pt x="6743" y="3606"/>
                    <a:pt x="6561" y="3707"/>
                  </a:cubicBezTo>
                  <a:lnTo>
                    <a:pt x="6445" y="3754"/>
                  </a:lnTo>
                  <a:cubicBezTo>
                    <a:pt x="6417" y="3766"/>
                    <a:pt x="6390" y="3771"/>
                    <a:pt x="6365" y="3771"/>
                  </a:cubicBezTo>
                  <a:cubicBezTo>
                    <a:pt x="6193" y="3771"/>
                    <a:pt x="6076" y="3529"/>
                    <a:pt x="6258" y="3428"/>
                  </a:cubicBezTo>
                  <a:lnTo>
                    <a:pt x="6258" y="3428"/>
                  </a:lnTo>
                  <a:lnTo>
                    <a:pt x="6258" y="3451"/>
                  </a:lnTo>
                  <a:lnTo>
                    <a:pt x="6375" y="3382"/>
                  </a:lnTo>
                  <a:cubicBezTo>
                    <a:pt x="6402" y="3370"/>
                    <a:pt x="6429" y="3364"/>
                    <a:pt x="6454" y="3364"/>
                  </a:cubicBezTo>
                  <a:close/>
                  <a:moveTo>
                    <a:pt x="7722" y="4331"/>
                  </a:moveTo>
                  <a:cubicBezTo>
                    <a:pt x="7921" y="4331"/>
                    <a:pt x="7988" y="4618"/>
                    <a:pt x="7771" y="4661"/>
                  </a:cubicBezTo>
                  <a:cubicBezTo>
                    <a:pt x="7422" y="4731"/>
                    <a:pt x="7096" y="4917"/>
                    <a:pt x="6840" y="5173"/>
                  </a:cubicBezTo>
                  <a:cubicBezTo>
                    <a:pt x="6807" y="5201"/>
                    <a:pt x="6770" y="5213"/>
                    <a:pt x="6734" y="5213"/>
                  </a:cubicBezTo>
                  <a:cubicBezTo>
                    <a:pt x="6590" y="5213"/>
                    <a:pt x="6454" y="5028"/>
                    <a:pt x="6584" y="4917"/>
                  </a:cubicBezTo>
                  <a:cubicBezTo>
                    <a:pt x="6887" y="4615"/>
                    <a:pt x="7282" y="4405"/>
                    <a:pt x="7678" y="4335"/>
                  </a:cubicBezTo>
                  <a:cubicBezTo>
                    <a:pt x="7693" y="4332"/>
                    <a:pt x="7708" y="4331"/>
                    <a:pt x="7722" y="4331"/>
                  </a:cubicBezTo>
                  <a:close/>
                  <a:moveTo>
                    <a:pt x="3270" y="3672"/>
                  </a:moveTo>
                  <a:cubicBezTo>
                    <a:pt x="3320" y="3672"/>
                    <a:pt x="3368" y="3697"/>
                    <a:pt x="3397" y="3754"/>
                  </a:cubicBezTo>
                  <a:cubicBezTo>
                    <a:pt x="4025" y="4731"/>
                    <a:pt x="4979" y="5475"/>
                    <a:pt x="6096" y="5801"/>
                  </a:cubicBezTo>
                  <a:lnTo>
                    <a:pt x="6096" y="5824"/>
                  </a:lnTo>
                  <a:cubicBezTo>
                    <a:pt x="6744" y="6031"/>
                    <a:pt x="7580" y="6247"/>
                    <a:pt x="8366" y="6247"/>
                  </a:cubicBezTo>
                  <a:cubicBezTo>
                    <a:pt x="8820" y="6247"/>
                    <a:pt x="9257" y="6175"/>
                    <a:pt x="9632" y="5987"/>
                  </a:cubicBezTo>
                  <a:cubicBezTo>
                    <a:pt x="9664" y="5969"/>
                    <a:pt x="9697" y="5961"/>
                    <a:pt x="9727" y="5961"/>
                  </a:cubicBezTo>
                  <a:cubicBezTo>
                    <a:pt x="9890" y="5961"/>
                    <a:pt x="9994" y="6191"/>
                    <a:pt x="9818" y="6290"/>
                  </a:cubicBezTo>
                  <a:cubicBezTo>
                    <a:pt x="9376" y="6515"/>
                    <a:pt x="8875" y="6601"/>
                    <a:pt x="8360" y="6601"/>
                  </a:cubicBezTo>
                  <a:cubicBezTo>
                    <a:pt x="7547" y="6601"/>
                    <a:pt x="6701" y="6387"/>
                    <a:pt x="6003" y="6173"/>
                  </a:cubicBezTo>
                  <a:cubicBezTo>
                    <a:pt x="4793" y="5801"/>
                    <a:pt x="3769" y="5010"/>
                    <a:pt x="3118" y="3940"/>
                  </a:cubicBezTo>
                  <a:cubicBezTo>
                    <a:pt x="3037" y="3795"/>
                    <a:pt x="3157" y="3672"/>
                    <a:pt x="3270" y="3672"/>
                  </a:cubicBezTo>
                  <a:close/>
                  <a:moveTo>
                    <a:pt x="4642" y="0"/>
                  </a:moveTo>
                  <a:cubicBezTo>
                    <a:pt x="4221" y="0"/>
                    <a:pt x="3808" y="111"/>
                    <a:pt x="3653" y="543"/>
                  </a:cubicBezTo>
                  <a:cubicBezTo>
                    <a:pt x="3537" y="869"/>
                    <a:pt x="3583" y="1218"/>
                    <a:pt x="3769" y="1521"/>
                  </a:cubicBezTo>
                  <a:cubicBezTo>
                    <a:pt x="3816" y="1590"/>
                    <a:pt x="3792" y="1707"/>
                    <a:pt x="3723" y="1753"/>
                  </a:cubicBezTo>
                  <a:cubicBezTo>
                    <a:pt x="3574" y="1841"/>
                    <a:pt x="3409" y="1869"/>
                    <a:pt x="3238" y="1869"/>
                  </a:cubicBezTo>
                  <a:cubicBezTo>
                    <a:pt x="2956" y="1869"/>
                    <a:pt x="2658" y="1791"/>
                    <a:pt x="2397" y="1776"/>
                  </a:cubicBezTo>
                  <a:lnTo>
                    <a:pt x="2350" y="1776"/>
                  </a:lnTo>
                  <a:cubicBezTo>
                    <a:pt x="1768" y="1637"/>
                    <a:pt x="629" y="1241"/>
                    <a:pt x="280" y="613"/>
                  </a:cubicBezTo>
                  <a:cubicBezTo>
                    <a:pt x="24" y="1334"/>
                    <a:pt x="0" y="2102"/>
                    <a:pt x="210" y="2823"/>
                  </a:cubicBezTo>
                  <a:cubicBezTo>
                    <a:pt x="512" y="3521"/>
                    <a:pt x="1745" y="3707"/>
                    <a:pt x="2420" y="3800"/>
                  </a:cubicBezTo>
                  <a:cubicBezTo>
                    <a:pt x="2466" y="3800"/>
                    <a:pt x="2490" y="3824"/>
                    <a:pt x="2513" y="3847"/>
                  </a:cubicBezTo>
                  <a:cubicBezTo>
                    <a:pt x="2559" y="3870"/>
                    <a:pt x="2583" y="3893"/>
                    <a:pt x="2583" y="3917"/>
                  </a:cubicBezTo>
                  <a:cubicBezTo>
                    <a:pt x="3234" y="5196"/>
                    <a:pt x="4653" y="6057"/>
                    <a:pt x="5933" y="6545"/>
                  </a:cubicBezTo>
                  <a:cubicBezTo>
                    <a:pt x="6616" y="6806"/>
                    <a:pt x="7584" y="7043"/>
                    <a:pt x="8446" y="7043"/>
                  </a:cubicBezTo>
                  <a:cubicBezTo>
                    <a:pt x="8817" y="7043"/>
                    <a:pt x="9168" y="6999"/>
                    <a:pt x="9469" y="6894"/>
                  </a:cubicBezTo>
                  <a:cubicBezTo>
                    <a:pt x="9911" y="6778"/>
                    <a:pt x="10190" y="6359"/>
                    <a:pt x="10143" y="5917"/>
                  </a:cubicBezTo>
                  <a:cubicBezTo>
                    <a:pt x="10143" y="5336"/>
                    <a:pt x="9771" y="5033"/>
                    <a:pt x="9329" y="4708"/>
                  </a:cubicBezTo>
                  <a:cubicBezTo>
                    <a:pt x="8771" y="4266"/>
                    <a:pt x="8189" y="3824"/>
                    <a:pt x="7654" y="3358"/>
                  </a:cubicBezTo>
                  <a:cubicBezTo>
                    <a:pt x="7119" y="2893"/>
                    <a:pt x="6631" y="2358"/>
                    <a:pt x="6189" y="1776"/>
                  </a:cubicBezTo>
                  <a:cubicBezTo>
                    <a:pt x="5863" y="1311"/>
                    <a:pt x="5584" y="334"/>
                    <a:pt x="5072" y="32"/>
                  </a:cubicBezTo>
                  <a:cubicBezTo>
                    <a:pt x="4934" y="14"/>
                    <a:pt x="4787" y="0"/>
                    <a:pt x="464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52"/>
            <p:cNvSpPr/>
            <p:nvPr/>
          </p:nvSpPr>
          <p:spPr>
            <a:xfrm>
              <a:off x="864500" y="3948550"/>
              <a:ext cx="102375" cy="134950"/>
            </a:xfrm>
            <a:custGeom>
              <a:rect b="b" l="l" r="r" t="t"/>
              <a:pathLst>
                <a:path extrusionOk="0" h="5398" w="4095">
                  <a:moveTo>
                    <a:pt x="1227" y="2704"/>
                  </a:moveTo>
                  <a:cubicBezTo>
                    <a:pt x="1330" y="2704"/>
                    <a:pt x="1438" y="2793"/>
                    <a:pt x="1396" y="2932"/>
                  </a:cubicBezTo>
                  <a:cubicBezTo>
                    <a:pt x="1303" y="3304"/>
                    <a:pt x="1140" y="3653"/>
                    <a:pt x="954" y="4002"/>
                  </a:cubicBezTo>
                  <a:cubicBezTo>
                    <a:pt x="918" y="4059"/>
                    <a:pt x="865" y="4083"/>
                    <a:pt x="811" y="4083"/>
                  </a:cubicBezTo>
                  <a:cubicBezTo>
                    <a:pt x="691" y="4083"/>
                    <a:pt x="571" y="3961"/>
                    <a:pt x="652" y="3816"/>
                  </a:cubicBezTo>
                  <a:cubicBezTo>
                    <a:pt x="838" y="3513"/>
                    <a:pt x="977" y="3164"/>
                    <a:pt x="1070" y="2839"/>
                  </a:cubicBezTo>
                  <a:cubicBezTo>
                    <a:pt x="1089" y="2745"/>
                    <a:pt x="1157" y="2704"/>
                    <a:pt x="1227" y="2704"/>
                  </a:cubicBezTo>
                  <a:close/>
                  <a:moveTo>
                    <a:pt x="605" y="0"/>
                  </a:moveTo>
                  <a:cubicBezTo>
                    <a:pt x="698" y="722"/>
                    <a:pt x="861" y="1466"/>
                    <a:pt x="768" y="2164"/>
                  </a:cubicBezTo>
                  <a:cubicBezTo>
                    <a:pt x="698" y="2676"/>
                    <a:pt x="535" y="3141"/>
                    <a:pt x="303" y="3583"/>
                  </a:cubicBezTo>
                  <a:cubicBezTo>
                    <a:pt x="186" y="3885"/>
                    <a:pt x="0" y="4071"/>
                    <a:pt x="210" y="4374"/>
                  </a:cubicBezTo>
                  <a:cubicBezTo>
                    <a:pt x="559" y="4862"/>
                    <a:pt x="1443" y="5188"/>
                    <a:pt x="2001" y="5304"/>
                  </a:cubicBezTo>
                  <a:cubicBezTo>
                    <a:pt x="2327" y="5374"/>
                    <a:pt x="2629" y="5398"/>
                    <a:pt x="2955" y="5398"/>
                  </a:cubicBezTo>
                  <a:cubicBezTo>
                    <a:pt x="2769" y="5002"/>
                    <a:pt x="2769" y="4537"/>
                    <a:pt x="2978" y="4141"/>
                  </a:cubicBezTo>
                  <a:cubicBezTo>
                    <a:pt x="3211" y="3746"/>
                    <a:pt x="3629" y="3536"/>
                    <a:pt x="4095" y="3536"/>
                  </a:cubicBezTo>
                  <a:cubicBezTo>
                    <a:pt x="3885" y="2513"/>
                    <a:pt x="3815" y="1443"/>
                    <a:pt x="3862" y="373"/>
                  </a:cubicBezTo>
                  <a:lnTo>
                    <a:pt x="3862" y="373"/>
                  </a:lnTo>
                  <a:cubicBezTo>
                    <a:pt x="3694" y="385"/>
                    <a:pt x="3525" y="391"/>
                    <a:pt x="3358" y="391"/>
                  </a:cubicBezTo>
                  <a:cubicBezTo>
                    <a:pt x="2899" y="391"/>
                    <a:pt x="2444" y="348"/>
                    <a:pt x="2001" y="279"/>
                  </a:cubicBezTo>
                  <a:cubicBezTo>
                    <a:pt x="1536" y="210"/>
                    <a:pt x="1070" y="140"/>
                    <a:pt x="605" y="0"/>
                  </a:cubicBezTo>
                  <a:close/>
                </a:path>
              </a:pathLst>
            </a:custGeom>
            <a:solidFill>
              <a:srgbClr val="FFDC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52"/>
            <p:cNvSpPr/>
            <p:nvPr/>
          </p:nvSpPr>
          <p:spPr>
            <a:xfrm>
              <a:off x="691750" y="3954950"/>
              <a:ext cx="96000" cy="110850"/>
            </a:xfrm>
            <a:custGeom>
              <a:rect b="b" l="l" r="r" t="t"/>
              <a:pathLst>
                <a:path extrusionOk="0" h="4434" w="3840">
                  <a:moveTo>
                    <a:pt x="2897" y="2330"/>
                  </a:moveTo>
                  <a:cubicBezTo>
                    <a:pt x="2975" y="2330"/>
                    <a:pt x="3057" y="2370"/>
                    <a:pt x="3095" y="2466"/>
                  </a:cubicBezTo>
                  <a:cubicBezTo>
                    <a:pt x="3211" y="2815"/>
                    <a:pt x="3281" y="3211"/>
                    <a:pt x="3328" y="3583"/>
                  </a:cubicBezTo>
                  <a:cubicBezTo>
                    <a:pt x="3339" y="3699"/>
                    <a:pt x="3252" y="3757"/>
                    <a:pt x="3159" y="3757"/>
                  </a:cubicBezTo>
                  <a:cubicBezTo>
                    <a:pt x="3066" y="3757"/>
                    <a:pt x="2967" y="3699"/>
                    <a:pt x="2955" y="3583"/>
                  </a:cubicBezTo>
                  <a:cubicBezTo>
                    <a:pt x="2909" y="3234"/>
                    <a:pt x="2839" y="2885"/>
                    <a:pt x="2723" y="2536"/>
                  </a:cubicBezTo>
                  <a:cubicBezTo>
                    <a:pt x="2682" y="2413"/>
                    <a:pt x="2786" y="2330"/>
                    <a:pt x="2897" y="2330"/>
                  </a:cubicBezTo>
                  <a:close/>
                  <a:moveTo>
                    <a:pt x="3607" y="0"/>
                  </a:moveTo>
                  <a:lnTo>
                    <a:pt x="3607" y="0"/>
                  </a:lnTo>
                  <a:cubicBezTo>
                    <a:pt x="2900" y="142"/>
                    <a:pt x="2182" y="209"/>
                    <a:pt x="1468" y="209"/>
                  </a:cubicBezTo>
                  <a:cubicBezTo>
                    <a:pt x="1125" y="209"/>
                    <a:pt x="783" y="193"/>
                    <a:pt x="443" y="163"/>
                  </a:cubicBezTo>
                  <a:lnTo>
                    <a:pt x="443" y="163"/>
                  </a:lnTo>
                  <a:cubicBezTo>
                    <a:pt x="489" y="559"/>
                    <a:pt x="466" y="954"/>
                    <a:pt x="396" y="1350"/>
                  </a:cubicBezTo>
                  <a:cubicBezTo>
                    <a:pt x="350" y="1745"/>
                    <a:pt x="280" y="2234"/>
                    <a:pt x="1" y="2536"/>
                  </a:cubicBezTo>
                  <a:cubicBezTo>
                    <a:pt x="24" y="2629"/>
                    <a:pt x="71" y="2722"/>
                    <a:pt x="94" y="2815"/>
                  </a:cubicBezTo>
                  <a:cubicBezTo>
                    <a:pt x="140" y="3001"/>
                    <a:pt x="117" y="3443"/>
                    <a:pt x="233" y="3606"/>
                  </a:cubicBezTo>
                  <a:cubicBezTo>
                    <a:pt x="900" y="4102"/>
                    <a:pt x="1764" y="4433"/>
                    <a:pt x="2610" y="4433"/>
                  </a:cubicBezTo>
                  <a:cubicBezTo>
                    <a:pt x="3033" y="4433"/>
                    <a:pt x="3452" y="4351"/>
                    <a:pt x="3839" y="4164"/>
                  </a:cubicBezTo>
                  <a:cubicBezTo>
                    <a:pt x="3421" y="2815"/>
                    <a:pt x="3514" y="1419"/>
                    <a:pt x="3607" y="0"/>
                  </a:cubicBezTo>
                  <a:close/>
                </a:path>
              </a:pathLst>
            </a:custGeom>
            <a:solidFill>
              <a:srgbClr val="FFDC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52"/>
            <p:cNvSpPr/>
            <p:nvPr/>
          </p:nvSpPr>
          <p:spPr>
            <a:xfrm>
              <a:off x="550425" y="2654500"/>
              <a:ext cx="91925" cy="83775"/>
            </a:xfrm>
            <a:custGeom>
              <a:rect b="b" l="l" r="r" t="t"/>
              <a:pathLst>
                <a:path extrusionOk="0" h="3351" w="3677">
                  <a:moveTo>
                    <a:pt x="3048" y="0"/>
                  </a:moveTo>
                  <a:cubicBezTo>
                    <a:pt x="2397" y="722"/>
                    <a:pt x="1629" y="1303"/>
                    <a:pt x="768" y="1745"/>
                  </a:cubicBezTo>
                  <a:cubicBezTo>
                    <a:pt x="512" y="1885"/>
                    <a:pt x="257" y="2001"/>
                    <a:pt x="1" y="2094"/>
                  </a:cubicBezTo>
                  <a:cubicBezTo>
                    <a:pt x="164" y="2513"/>
                    <a:pt x="536" y="3327"/>
                    <a:pt x="838" y="3350"/>
                  </a:cubicBezTo>
                  <a:lnTo>
                    <a:pt x="861" y="3350"/>
                  </a:lnTo>
                  <a:cubicBezTo>
                    <a:pt x="885" y="3257"/>
                    <a:pt x="955" y="3211"/>
                    <a:pt x="1048" y="3211"/>
                  </a:cubicBezTo>
                  <a:cubicBezTo>
                    <a:pt x="1280" y="3001"/>
                    <a:pt x="1652" y="2653"/>
                    <a:pt x="1769" y="2559"/>
                  </a:cubicBezTo>
                  <a:cubicBezTo>
                    <a:pt x="2467" y="2024"/>
                    <a:pt x="3095" y="1396"/>
                    <a:pt x="3676" y="722"/>
                  </a:cubicBezTo>
                  <a:cubicBezTo>
                    <a:pt x="3514" y="466"/>
                    <a:pt x="3188" y="280"/>
                    <a:pt x="30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52"/>
            <p:cNvSpPr/>
            <p:nvPr/>
          </p:nvSpPr>
          <p:spPr>
            <a:xfrm>
              <a:off x="861575" y="1761750"/>
              <a:ext cx="60525" cy="204750"/>
            </a:xfrm>
            <a:custGeom>
              <a:rect b="b" l="l" r="r" t="t"/>
              <a:pathLst>
                <a:path extrusionOk="0" h="8190" w="2421">
                  <a:moveTo>
                    <a:pt x="489" y="1"/>
                  </a:moveTo>
                  <a:cubicBezTo>
                    <a:pt x="559" y="815"/>
                    <a:pt x="699" y="1629"/>
                    <a:pt x="931" y="2443"/>
                  </a:cubicBezTo>
                  <a:cubicBezTo>
                    <a:pt x="931" y="2443"/>
                    <a:pt x="931" y="2467"/>
                    <a:pt x="931" y="2467"/>
                  </a:cubicBezTo>
                  <a:cubicBezTo>
                    <a:pt x="978" y="3630"/>
                    <a:pt x="559" y="4793"/>
                    <a:pt x="1" y="5817"/>
                  </a:cubicBezTo>
                  <a:cubicBezTo>
                    <a:pt x="582" y="6538"/>
                    <a:pt x="699" y="7468"/>
                    <a:pt x="1234" y="8189"/>
                  </a:cubicBezTo>
                  <a:cubicBezTo>
                    <a:pt x="1397" y="7747"/>
                    <a:pt x="1583" y="7305"/>
                    <a:pt x="1769" y="6840"/>
                  </a:cubicBezTo>
                  <a:lnTo>
                    <a:pt x="1769" y="6817"/>
                  </a:lnTo>
                  <a:cubicBezTo>
                    <a:pt x="1769" y="6770"/>
                    <a:pt x="1792" y="6724"/>
                    <a:pt x="1839" y="6701"/>
                  </a:cubicBezTo>
                  <a:cubicBezTo>
                    <a:pt x="2211" y="5817"/>
                    <a:pt x="2420" y="4863"/>
                    <a:pt x="2420" y="3909"/>
                  </a:cubicBezTo>
                  <a:cubicBezTo>
                    <a:pt x="2351" y="3071"/>
                    <a:pt x="2141" y="2257"/>
                    <a:pt x="1769" y="1513"/>
                  </a:cubicBezTo>
                  <a:cubicBezTo>
                    <a:pt x="1722" y="1466"/>
                    <a:pt x="1699" y="1420"/>
                    <a:pt x="1699" y="1350"/>
                  </a:cubicBezTo>
                  <a:cubicBezTo>
                    <a:pt x="1420" y="815"/>
                    <a:pt x="1001" y="326"/>
                    <a:pt x="4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52"/>
            <p:cNvSpPr/>
            <p:nvPr/>
          </p:nvSpPr>
          <p:spPr>
            <a:xfrm>
              <a:off x="581250" y="2688225"/>
              <a:ext cx="73900" cy="104725"/>
            </a:xfrm>
            <a:custGeom>
              <a:rect b="b" l="l" r="r" t="t"/>
              <a:pathLst>
                <a:path extrusionOk="0" h="4189" w="2956">
                  <a:moveTo>
                    <a:pt x="2374" y="1"/>
                  </a:moveTo>
                  <a:cubicBezTo>
                    <a:pt x="1676" y="792"/>
                    <a:pt x="861" y="1490"/>
                    <a:pt x="1" y="2094"/>
                  </a:cubicBezTo>
                  <a:cubicBezTo>
                    <a:pt x="117" y="2792"/>
                    <a:pt x="140" y="3490"/>
                    <a:pt x="94" y="4188"/>
                  </a:cubicBezTo>
                  <a:cubicBezTo>
                    <a:pt x="1257" y="3072"/>
                    <a:pt x="2211" y="1792"/>
                    <a:pt x="2955" y="350"/>
                  </a:cubicBezTo>
                  <a:cubicBezTo>
                    <a:pt x="2885" y="326"/>
                    <a:pt x="2816" y="280"/>
                    <a:pt x="2746" y="233"/>
                  </a:cubicBezTo>
                  <a:cubicBezTo>
                    <a:pt x="2606" y="187"/>
                    <a:pt x="2490" y="94"/>
                    <a:pt x="2374" y="1"/>
                  </a:cubicBezTo>
                  <a:close/>
                </a:path>
              </a:pathLst>
            </a:custGeom>
            <a:solidFill>
              <a:srgbClr val="FFDC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52"/>
            <p:cNvSpPr/>
            <p:nvPr/>
          </p:nvSpPr>
          <p:spPr>
            <a:xfrm>
              <a:off x="432375" y="2562600"/>
              <a:ext cx="73875" cy="162875"/>
            </a:xfrm>
            <a:custGeom>
              <a:rect b="b" l="l" r="r" t="t"/>
              <a:pathLst>
                <a:path extrusionOk="0" h="6515" w="2955">
                  <a:moveTo>
                    <a:pt x="1210" y="1"/>
                  </a:moveTo>
                  <a:cubicBezTo>
                    <a:pt x="489" y="1559"/>
                    <a:pt x="0" y="4118"/>
                    <a:pt x="1117" y="5468"/>
                  </a:cubicBezTo>
                  <a:cubicBezTo>
                    <a:pt x="1349" y="5724"/>
                    <a:pt x="1629" y="5980"/>
                    <a:pt x="1908" y="6212"/>
                  </a:cubicBezTo>
                  <a:cubicBezTo>
                    <a:pt x="2001" y="6305"/>
                    <a:pt x="2187" y="6515"/>
                    <a:pt x="2303" y="6515"/>
                  </a:cubicBezTo>
                  <a:lnTo>
                    <a:pt x="2350" y="6515"/>
                  </a:lnTo>
                  <a:cubicBezTo>
                    <a:pt x="2327" y="6515"/>
                    <a:pt x="2280" y="6468"/>
                    <a:pt x="2280" y="6329"/>
                  </a:cubicBezTo>
                  <a:cubicBezTo>
                    <a:pt x="2303" y="5491"/>
                    <a:pt x="2536" y="4677"/>
                    <a:pt x="2955" y="3956"/>
                  </a:cubicBezTo>
                  <a:cubicBezTo>
                    <a:pt x="2303" y="2676"/>
                    <a:pt x="1722" y="1350"/>
                    <a:pt x="121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52"/>
            <p:cNvSpPr/>
            <p:nvPr/>
          </p:nvSpPr>
          <p:spPr>
            <a:xfrm>
              <a:off x="628375" y="1566725"/>
              <a:ext cx="35500" cy="78200"/>
            </a:xfrm>
            <a:custGeom>
              <a:rect b="b" l="l" r="r" t="t"/>
              <a:pathLst>
                <a:path extrusionOk="0" h="3128" w="1420">
                  <a:moveTo>
                    <a:pt x="604" y="682"/>
                  </a:moveTo>
                  <a:cubicBezTo>
                    <a:pt x="820" y="682"/>
                    <a:pt x="900" y="1009"/>
                    <a:pt x="675" y="1032"/>
                  </a:cubicBezTo>
                  <a:cubicBezTo>
                    <a:pt x="558" y="1055"/>
                    <a:pt x="907" y="2172"/>
                    <a:pt x="931" y="2311"/>
                  </a:cubicBezTo>
                  <a:cubicBezTo>
                    <a:pt x="959" y="2437"/>
                    <a:pt x="861" y="2512"/>
                    <a:pt x="758" y="2512"/>
                  </a:cubicBezTo>
                  <a:cubicBezTo>
                    <a:pt x="690" y="2512"/>
                    <a:pt x="619" y="2479"/>
                    <a:pt x="582" y="2404"/>
                  </a:cubicBezTo>
                  <a:cubicBezTo>
                    <a:pt x="465" y="2009"/>
                    <a:pt x="349" y="1613"/>
                    <a:pt x="279" y="1218"/>
                  </a:cubicBezTo>
                  <a:cubicBezTo>
                    <a:pt x="209" y="985"/>
                    <a:pt x="349" y="753"/>
                    <a:pt x="582" y="683"/>
                  </a:cubicBezTo>
                  <a:cubicBezTo>
                    <a:pt x="589" y="682"/>
                    <a:pt x="596" y="682"/>
                    <a:pt x="604" y="682"/>
                  </a:cubicBezTo>
                  <a:close/>
                  <a:moveTo>
                    <a:pt x="481" y="1"/>
                  </a:moveTo>
                  <a:cubicBezTo>
                    <a:pt x="394" y="1"/>
                    <a:pt x="302" y="37"/>
                    <a:pt x="209" y="125"/>
                  </a:cubicBezTo>
                  <a:cubicBezTo>
                    <a:pt x="209" y="187"/>
                    <a:pt x="189" y="228"/>
                    <a:pt x="168" y="228"/>
                  </a:cubicBezTo>
                  <a:cubicBezTo>
                    <a:pt x="158" y="228"/>
                    <a:pt x="147" y="218"/>
                    <a:pt x="140" y="194"/>
                  </a:cubicBezTo>
                  <a:cubicBezTo>
                    <a:pt x="70" y="357"/>
                    <a:pt x="23" y="520"/>
                    <a:pt x="23" y="706"/>
                  </a:cubicBezTo>
                  <a:cubicBezTo>
                    <a:pt x="0" y="1102"/>
                    <a:pt x="47" y="1497"/>
                    <a:pt x="163" y="1869"/>
                  </a:cubicBezTo>
                  <a:cubicBezTo>
                    <a:pt x="306" y="2300"/>
                    <a:pt x="703" y="3127"/>
                    <a:pt x="1208" y="3127"/>
                  </a:cubicBezTo>
                  <a:cubicBezTo>
                    <a:pt x="1277" y="3127"/>
                    <a:pt x="1347" y="3112"/>
                    <a:pt x="1419" y="3079"/>
                  </a:cubicBezTo>
                  <a:cubicBezTo>
                    <a:pt x="1210" y="2242"/>
                    <a:pt x="1093" y="1427"/>
                    <a:pt x="1047" y="590"/>
                  </a:cubicBezTo>
                  <a:cubicBezTo>
                    <a:pt x="960" y="328"/>
                    <a:pt x="742" y="1"/>
                    <a:pt x="481" y="1"/>
                  </a:cubicBezTo>
                  <a:close/>
                </a:path>
              </a:pathLst>
            </a:custGeom>
            <a:solidFill>
              <a:srgbClr val="FFDC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52"/>
            <p:cNvSpPr/>
            <p:nvPr/>
          </p:nvSpPr>
          <p:spPr>
            <a:xfrm>
              <a:off x="662100" y="1482575"/>
              <a:ext cx="228600" cy="290350"/>
            </a:xfrm>
            <a:custGeom>
              <a:rect b="b" l="l" r="r" t="t"/>
              <a:pathLst>
                <a:path extrusionOk="0" h="11614" w="9144">
                  <a:moveTo>
                    <a:pt x="3070" y="3094"/>
                  </a:moveTo>
                  <a:cubicBezTo>
                    <a:pt x="3280" y="3094"/>
                    <a:pt x="3273" y="3421"/>
                    <a:pt x="3048" y="3444"/>
                  </a:cubicBezTo>
                  <a:lnTo>
                    <a:pt x="884" y="3630"/>
                  </a:lnTo>
                  <a:cubicBezTo>
                    <a:pt x="877" y="3631"/>
                    <a:pt x="871" y="3631"/>
                    <a:pt x="864" y="3631"/>
                  </a:cubicBezTo>
                  <a:cubicBezTo>
                    <a:pt x="652" y="3631"/>
                    <a:pt x="659" y="3280"/>
                    <a:pt x="884" y="3258"/>
                  </a:cubicBezTo>
                  <a:lnTo>
                    <a:pt x="3048" y="3095"/>
                  </a:lnTo>
                  <a:cubicBezTo>
                    <a:pt x="3055" y="3094"/>
                    <a:pt x="3063" y="3094"/>
                    <a:pt x="3070" y="3094"/>
                  </a:cubicBezTo>
                  <a:close/>
                  <a:moveTo>
                    <a:pt x="6283" y="3094"/>
                  </a:moveTo>
                  <a:cubicBezTo>
                    <a:pt x="6290" y="3094"/>
                    <a:pt x="6297" y="3094"/>
                    <a:pt x="6305" y="3095"/>
                  </a:cubicBezTo>
                  <a:lnTo>
                    <a:pt x="8468" y="3258"/>
                  </a:lnTo>
                  <a:cubicBezTo>
                    <a:pt x="8694" y="3280"/>
                    <a:pt x="8701" y="3631"/>
                    <a:pt x="8489" y="3631"/>
                  </a:cubicBezTo>
                  <a:cubicBezTo>
                    <a:pt x="8482" y="3631"/>
                    <a:pt x="8475" y="3631"/>
                    <a:pt x="8468" y="3630"/>
                  </a:cubicBezTo>
                  <a:lnTo>
                    <a:pt x="6305" y="3444"/>
                  </a:lnTo>
                  <a:cubicBezTo>
                    <a:pt x="6080" y="3421"/>
                    <a:pt x="6072" y="3094"/>
                    <a:pt x="6283" y="3094"/>
                  </a:cubicBezTo>
                  <a:close/>
                  <a:moveTo>
                    <a:pt x="2318" y="4351"/>
                  </a:moveTo>
                  <a:cubicBezTo>
                    <a:pt x="2618" y="4351"/>
                    <a:pt x="2920" y="4514"/>
                    <a:pt x="3071" y="4840"/>
                  </a:cubicBezTo>
                  <a:cubicBezTo>
                    <a:pt x="3113" y="4967"/>
                    <a:pt x="3002" y="5051"/>
                    <a:pt x="2892" y="5051"/>
                  </a:cubicBezTo>
                  <a:cubicBezTo>
                    <a:pt x="2821" y="5051"/>
                    <a:pt x="2750" y="5015"/>
                    <a:pt x="2722" y="4933"/>
                  </a:cubicBezTo>
                  <a:cubicBezTo>
                    <a:pt x="2629" y="4782"/>
                    <a:pt x="2472" y="4706"/>
                    <a:pt x="2315" y="4706"/>
                  </a:cubicBezTo>
                  <a:cubicBezTo>
                    <a:pt x="2158" y="4706"/>
                    <a:pt x="2001" y="4782"/>
                    <a:pt x="1908" y="4933"/>
                  </a:cubicBezTo>
                  <a:cubicBezTo>
                    <a:pt x="1881" y="5015"/>
                    <a:pt x="1810" y="5051"/>
                    <a:pt x="1740" y="5051"/>
                  </a:cubicBezTo>
                  <a:cubicBezTo>
                    <a:pt x="1632" y="5051"/>
                    <a:pt x="1526" y="4967"/>
                    <a:pt x="1582" y="4840"/>
                  </a:cubicBezTo>
                  <a:cubicBezTo>
                    <a:pt x="1722" y="4514"/>
                    <a:pt x="2018" y="4351"/>
                    <a:pt x="2318" y="4351"/>
                  </a:cubicBezTo>
                  <a:close/>
                  <a:moveTo>
                    <a:pt x="7026" y="4351"/>
                  </a:moveTo>
                  <a:cubicBezTo>
                    <a:pt x="7328" y="4351"/>
                    <a:pt x="7631" y="4514"/>
                    <a:pt x="7770" y="4840"/>
                  </a:cubicBezTo>
                  <a:cubicBezTo>
                    <a:pt x="7825" y="4977"/>
                    <a:pt x="7726" y="5058"/>
                    <a:pt x="7622" y="5058"/>
                  </a:cubicBezTo>
                  <a:cubicBezTo>
                    <a:pt x="7549" y="5058"/>
                    <a:pt x="7473" y="5019"/>
                    <a:pt x="7445" y="4933"/>
                  </a:cubicBezTo>
                  <a:lnTo>
                    <a:pt x="7422" y="4933"/>
                  </a:lnTo>
                  <a:cubicBezTo>
                    <a:pt x="7328" y="4782"/>
                    <a:pt x="7171" y="4706"/>
                    <a:pt x="7017" y="4706"/>
                  </a:cubicBezTo>
                  <a:cubicBezTo>
                    <a:pt x="6863" y="4706"/>
                    <a:pt x="6712" y="4782"/>
                    <a:pt x="6631" y="4933"/>
                  </a:cubicBezTo>
                  <a:cubicBezTo>
                    <a:pt x="6594" y="5015"/>
                    <a:pt x="6518" y="5051"/>
                    <a:pt x="6444" y="5051"/>
                  </a:cubicBezTo>
                  <a:cubicBezTo>
                    <a:pt x="6331" y="5051"/>
                    <a:pt x="6225" y="4967"/>
                    <a:pt x="6282" y="4840"/>
                  </a:cubicBezTo>
                  <a:cubicBezTo>
                    <a:pt x="6421" y="4514"/>
                    <a:pt x="6724" y="4351"/>
                    <a:pt x="7026" y="4351"/>
                  </a:cubicBezTo>
                  <a:close/>
                  <a:moveTo>
                    <a:pt x="5068" y="3677"/>
                  </a:moveTo>
                  <a:cubicBezTo>
                    <a:pt x="5186" y="3677"/>
                    <a:pt x="5315" y="3805"/>
                    <a:pt x="5235" y="3933"/>
                  </a:cubicBezTo>
                  <a:cubicBezTo>
                    <a:pt x="4886" y="4561"/>
                    <a:pt x="4956" y="5305"/>
                    <a:pt x="5398" y="5863"/>
                  </a:cubicBezTo>
                  <a:cubicBezTo>
                    <a:pt x="5607" y="6096"/>
                    <a:pt x="5793" y="6352"/>
                    <a:pt x="5909" y="6654"/>
                  </a:cubicBezTo>
                  <a:cubicBezTo>
                    <a:pt x="6026" y="7073"/>
                    <a:pt x="5840" y="7515"/>
                    <a:pt x="5398" y="7562"/>
                  </a:cubicBezTo>
                  <a:cubicBezTo>
                    <a:pt x="5384" y="7564"/>
                    <a:pt x="5371" y="7566"/>
                    <a:pt x="5359" y="7566"/>
                  </a:cubicBezTo>
                  <a:cubicBezTo>
                    <a:pt x="5166" y="7566"/>
                    <a:pt x="5179" y="7235"/>
                    <a:pt x="5398" y="7213"/>
                  </a:cubicBezTo>
                  <a:cubicBezTo>
                    <a:pt x="6049" y="7143"/>
                    <a:pt x="5142" y="6143"/>
                    <a:pt x="5002" y="5956"/>
                  </a:cubicBezTo>
                  <a:cubicBezTo>
                    <a:pt x="4863" y="5747"/>
                    <a:pt x="4769" y="5514"/>
                    <a:pt x="4700" y="5282"/>
                  </a:cubicBezTo>
                  <a:cubicBezTo>
                    <a:pt x="4583" y="4770"/>
                    <a:pt x="4653" y="4235"/>
                    <a:pt x="4909" y="3770"/>
                  </a:cubicBezTo>
                  <a:lnTo>
                    <a:pt x="4932" y="3770"/>
                  </a:lnTo>
                  <a:cubicBezTo>
                    <a:pt x="4962" y="3704"/>
                    <a:pt x="5014" y="3677"/>
                    <a:pt x="5068" y="3677"/>
                  </a:cubicBezTo>
                  <a:close/>
                  <a:moveTo>
                    <a:pt x="6119" y="8353"/>
                  </a:moveTo>
                  <a:cubicBezTo>
                    <a:pt x="6328" y="8376"/>
                    <a:pt x="6328" y="8678"/>
                    <a:pt x="6119" y="8702"/>
                  </a:cubicBezTo>
                  <a:lnTo>
                    <a:pt x="4327" y="8702"/>
                  </a:lnTo>
                  <a:cubicBezTo>
                    <a:pt x="4095" y="8678"/>
                    <a:pt x="4095" y="8376"/>
                    <a:pt x="4327" y="8353"/>
                  </a:cubicBezTo>
                  <a:close/>
                  <a:moveTo>
                    <a:pt x="5933" y="9074"/>
                  </a:moveTo>
                  <a:cubicBezTo>
                    <a:pt x="6142" y="9097"/>
                    <a:pt x="6142" y="9400"/>
                    <a:pt x="5933" y="9423"/>
                  </a:cubicBezTo>
                  <a:lnTo>
                    <a:pt x="4863" y="9423"/>
                  </a:lnTo>
                  <a:cubicBezTo>
                    <a:pt x="4630" y="9400"/>
                    <a:pt x="4630" y="9097"/>
                    <a:pt x="4863" y="9074"/>
                  </a:cubicBezTo>
                  <a:close/>
                  <a:moveTo>
                    <a:pt x="2443" y="1"/>
                  </a:moveTo>
                  <a:lnTo>
                    <a:pt x="2443" y="1"/>
                  </a:lnTo>
                  <a:cubicBezTo>
                    <a:pt x="2257" y="350"/>
                    <a:pt x="2141" y="722"/>
                    <a:pt x="2024" y="1071"/>
                  </a:cubicBezTo>
                  <a:cubicBezTo>
                    <a:pt x="1931" y="1304"/>
                    <a:pt x="1838" y="1699"/>
                    <a:pt x="1606" y="1839"/>
                  </a:cubicBezTo>
                  <a:cubicBezTo>
                    <a:pt x="1475" y="1923"/>
                    <a:pt x="1268" y="1955"/>
                    <a:pt x="1036" y="1955"/>
                  </a:cubicBezTo>
                  <a:cubicBezTo>
                    <a:pt x="692" y="1955"/>
                    <a:pt x="292" y="1885"/>
                    <a:pt x="0" y="1816"/>
                  </a:cubicBezTo>
                  <a:lnTo>
                    <a:pt x="0" y="1816"/>
                  </a:lnTo>
                  <a:cubicBezTo>
                    <a:pt x="0" y="2490"/>
                    <a:pt x="0" y="3165"/>
                    <a:pt x="47" y="3839"/>
                  </a:cubicBezTo>
                  <a:lnTo>
                    <a:pt x="47" y="3886"/>
                  </a:lnTo>
                  <a:cubicBezTo>
                    <a:pt x="70" y="3909"/>
                    <a:pt x="70" y="3956"/>
                    <a:pt x="47" y="3979"/>
                  </a:cubicBezTo>
                  <a:cubicBezTo>
                    <a:pt x="117" y="5212"/>
                    <a:pt x="396" y="6445"/>
                    <a:pt x="884" y="7585"/>
                  </a:cubicBezTo>
                  <a:cubicBezTo>
                    <a:pt x="1652" y="9260"/>
                    <a:pt x="3420" y="11493"/>
                    <a:pt x="5351" y="11610"/>
                  </a:cubicBezTo>
                  <a:cubicBezTo>
                    <a:pt x="5402" y="11612"/>
                    <a:pt x="5452" y="11614"/>
                    <a:pt x="5502" y="11614"/>
                  </a:cubicBezTo>
                  <a:cubicBezTo>
                    <a:pt x="7827" y="11614"/>
                    <a:pt x="8592" y="8453"/>
                    <a:pt x="8957" y="6631"/>
                  </a:cubicBezTo>
                  <a:cubicBezTo>
                    <a:pt x="8957" y="6561"/>
                    <a:pt x="8957" y="6515"/>
                    <a:pt x="8980" y="6468"/>
                  </a:cubicBezTo>
                  <a:cubicBezTo>
                    <a:pt x="8957" y="6422"/>
                    <a:pt x="8957" y="6375"/>
                    <a:pt x="9003" y="6329"/>
                  </a:cubicBezTo>
                  <a:cubicBezTo>
                    <a:pt x="9097" y="5561"/>
                    <a:pt x="9143" y="4770"/>
                    <a:pt x="9120" y="4002"/>
                  </a:cubicBezTo>
                  <a:cubicBezTo>
                    <a:pt x="9097" y="3956"/>
                    <a:pt x="9097" y="3933"/>
                    <a:pt x="9120" y="3886"/>
                  </a:cubicBezTo>
                  <a:lnTo>
                    <a:pt x="9120" y="3839"/>
                  </a:lnTo>
                  <a:cubicBezTo>
                    <a:pt x="9097" y="3188"/>
                    <a:pt x="9050" y="2537"/>
                    <a:pt x="9027" y="1909"/>
                  </a:cubicBezTo>
                  <a:cubicBezTo>
                    <a:pt x="8934" y="1914"/>
                    <a:pt x="8839" y="1917"/>
                    <a:pt x="8744" y="1917"/>
                  </a:cubicBezTo>
                  <a:cubicBezTo>
                    <a:pt x="8458" y="1917"/>
                    <a:pt x="8166" y="1891"/>
                    <a:pt x="7887" y="1839"/>
                  </a:cubicBezTo>
                  <a:cubicBezTo>
                    <a:pt x="7422" y="1769"/>
                    <a:pt x="6584" y="1769"/>
                    <a:pt x="6165" y="1560"/>
                  </a:cubicBezTo>
                  <a:cubicBezTo>
                    <a:pt x="5863" y="1397"/>
                    <a:pt x="5653" y="908"/>
                    <a:pt x="5537" y="443"/>
                  </a:cubicBezTo>
                  <a:cubicBezTo>
                    <a:pt x="5444" y="862"/>
                    <a:pt x="5258" y="1234"/>
                    <a:pt x="4956" y="1536"/>
                  </a:cubicBezTo>
                  <a:cubicBezTo>
                    <a:pt x="4746" y="1722"/>
                    <a:pt x="4467" y="1676"/>
                    <a:pt x="4188" y="1699"/>
                  </a:cubicBezTo>
                  <a:cubicBezTo>
                    <a:pt x="3560" y="1746"/>
                    <a:pt x="2955" y="1839"/>
                    <a:pt x="2327" y="1862"/>
                  </a:cubicBezTo>
                  <a:cubicBezTo>
                    <a:pt x="2210" y="1862"/>
                    <a:pt x="2141" y="1792"/>
                    <a:pt x="2141" y="1699"/>
                  </a:cubicBezTo>
                  <a:cubicBezTo>
                    <a:pt x="2210" y="1118"/>
                    <a:pt x="2350" y="559"/>
                    <a:pt x="2443" y="1"/>
                  </a:cubicBezTo>
                  <a:close/>
                </a:path>
              </a:pathLst>
            </a:custGeom>
            <a:solidFill>
              <a:srgbClr val="FFDC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52"/>
            <p:cNvSpPr/>
            <p:nvPr/>
          </p:nvSpPr>
          <p:spPr>
            <a:xfrm>
              <a:off x="646975" y="1772225"/>
              <a:ext cx="114025" cy="196025"/>
            </a:xfrm>
            <a:custGeom>
              <a:rect b="b" l="l" r="r" t="t"/>
              <a:pathLst>
                <a:path extrusionOk="0" h="7841" w="4561">
                  <a:moveTo>
                    <a:pt x="2304" y="0"/>
                  </a:moveTo>
                  <a:cubicBezTo>
                    <a:pt x="0" y="2327"/>
                    <a:pt x="1466" y="5584"/>
                    <a:pt x="3281" y="7840"/>
                  </a:cubicBezTo>
                  <a:cubicBezTo>
                    <a:pt x="3862" y="7142"/>
                    <a:pt x="4304" y="6351"/>
                    <a:pt x="4560" y="5467"/>
                  </a:cubicBezTo>
                  <a:cubicBezTo>
                    <a:pt x="3095" y="4676"/>
                    <a:pt x="2257" y="3094"/>
                    <a:pt x="2373" y="1443"/>
                  </a:cubicBezTo>
                  <a:cubicBezTo>
                    <a:pt x="2373" y="954"/>
                    <a:pt x="2350" y="489"/>
                    <a:pt x="23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52"/>
            <p:cNvSpPr/>
            <p:nvPr/>
          </p:nvSpPr>
          <p:spPr>
            <a:xfrm>
              <a:off x="641750" y="1915875"/>
              <a:ext cx="168675" cy="580450"/>
            </a:xfrm>
            <a:custGeom>
              <a:rect b="b" l="l" r="r" t="t"/>
              <a:pathLst>
                <a:path extrusionOk="0" h="23218" w="6747">
                  <a:moveTo>
                    <a:pt x="4527" y="1849"/>
                  </a:moveTo>
                  <a:cubicBezTo>
                    <a:pt x="4583" y="1849"/>
                    <a:pt x="4640" y="1873"/>
                    <a:pt x="4676" y="1931"/>
                  </a:cubicBezTo>
                  <a:cubicBezTo>
                    <a:pt x="4862" y="2234"/>
                    <a:pt x="5118" y="2490"/>
                    <a:pt x="5397" y="2722"/>
                  </a:cubicBezTo>
                  <a:cubicBezTo>
                    <a:pt x="5527" y="2834"/>
                    <a:pt x="5406" y="3019"/>
                    <a:pt x="5257" y="3019"/>
                  </a:cubicBezTo>
                  <a:cubicBezTo>
                    <a:pt x="5219" y="3019"/>
                    <a:pt x="5179" y="3007"/>
                    <a:pt x="5141" y="2978"/>
                  </a:cubicBezTo>
                  <a:cubicBezTo>
                    <a:pt x="4839" y="2722"/>
                    <a:pt x="4583" y="2420"/>
                    <a:pt x="4374" y="2094"/>
                  </a:cubicBezTo>
                  <a:cubicBezTo>
                    <a:pt x="4278" y="1966"/>
                    <a:pt x="4402" y="1849"/>
                    <a:pt x="4527" y="1849"/>
                  </a:cubicBezTo>
                  <a:close/>
                  <a:moveTo>
                    <a:pt x="5048" y="0"/>
                  </a:moveTo>
                  <a:cubicBezTo>
                    <a:pt x="4746" y="931"/>
                    <a:pt x="4257" y="1792"/>
                    <a:pt x="3629" y="2513"/>
                  </a:cubicBezTo>
                  <a:cubicBezTo>
                    <a:pt x="3606" y="2559"/>
                    <a:pt x="3559" y="2583"/>
                    <a:pt x="3513" y="2583"/>
                  </a:cubicBezTo>
                  <a:cubicBezTo>
                    <a:pt x="3443" y="2583"/>
                    <a:pt x="3397" y="2559"/>
                    <a:pt x="3373" y="2513"/>
                  </a:cubicBezTo>
                  <a:cubicBezTo>
                    <a:pt x="2955" y="2001"/>
                    <a:pt x="2559" y="1466"/>
                    <a:pt x="2210" y="884"/>
                  </a:cubicBezTo>
                  <a:lnTo>
                    <a:pt x="2210" y="884"/>
                  </a:lnTo>
                  <a:cubicBezTo>
                    <a:pt x="2420" y="3025"/>
                    <a:pt x="2443" y="5165"/>
                    <a:pt x="2443" y="7329"/>
                  </a:cubicBezTo>
                  <a:cubicBezTo>
                    <a:pt x="2443" y="9655"/>
                    <a:pt x="2536" y="11981"/>
                    <a:pt x="2327" y="14308"/>
                  </a:cubicBezTo>
                  <a:cubicBezTo>
                    <a:pt x="2047" y="17030"/>
                    <a:pt x="1070" y="19612"/>
                    <a:pt x="0" y="22148"/>
                  </a:cubicBezTo>
                  <a:cubicBezTo>
                    <a:pt x="1815" y="22613"/>
                    <a:pt x="3676" y="22962"/>
                    <a:pt x="5537" y="23148"/>
                  </a:cubicBezTo>
                  <a:cubicBezTo>
                    <a:pt x="5909" y="23171"/>
                    <a:pt x="6281" y="23218"/>
                    <a:pt x="6677" y="23218"/>
                  </a:cubicBezTo>
                  <a:cubicBezTo>
                    <a:pt x="6095" y="16146"/>
                    <a:pt x="6119" y="9027"/>
                    <a:pt x="6747" y="1931"/>
                  </a:cubicBezTo>
                  <a:cubicBezTo>
                    <a:pt x="6165" y="1280"/>
                    <a:pt x="5607" y="652"/>
                    <a:pt x="50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52"/>
            <p:cNvSpPr/>
            <p:nvPr/>
          </p:nvSpPr>
          <p:spPr>
            <a:xfrm>
              <a:off x="616725" y="1367300"/>
              <a:ext cx="306525" cy="196725"/>
            </a:xfrm>
            <a:custGeom>
              <a:rect b="b" l="l" r="r" t="t"/>
              <a:pathLst>
                <a:path extrusionOk="0" h="7869" w="12261">
                  <a:moveTo>
                    <a:pt x="3855" y="1073"/>
                  </a:moveTo>
                  <a:cubicBezTo>
                    <a:pt x="4004" y="1073"/>
                    <a:pt x="4109" y="1303"/>
                    <a:pt x="3932" y="1402"/>
                  </a:cubicBezTo>
                  <a:lnTo>
                    <a:pt x="3281" y="1820"/>
                  </a:lnTo>
                  <a:cubicBezTo>
                    <a:pt x="3249" y="1844"/>
                    <a:pt x="3217" y="1855"/>
                    <a:pt x="3187" y="1855"/>
                  </a:cubicBezTo>
                  <a:cubicBezTo>
                    <a:pt x="3042" y="1855"/>
                    <a:pt x="2941" y="1618"/>
                    <a:pt x="3095" y="1541"/>
                  </a:cubicBezTo>
                  <a:lnTo>
                    <a:pt x="3770" y="1099"/>
                  </a:lnTo>
                  <a:cubicBezTo>
                    <a:pt x="3799" y="1081"/>
                    <a:pt x="3828" y="1073"/>
                    <a:pt x="3855" y="1073"/>
                  </a:cubicBezTo>
                  <a:close/>
                  <a:moveTo>
                    <a:pt x="4858" y="1743"/>
                  </a:moveTo>
                  <a:cubicBezTo>
                    <a:pt x="4981" y="1743"/>
                    <a:pt x="5108" y="1875"/>
                    <a:pt x="5026" y="2006"/>
                  </a:cubicBezTo>
                  <a:cubicBezTo>
                    <a:pt x="4816" y="2309"/>
                    <a:pt x="4514" y="2565"/>
                    <a:pt x="4188" y="2728"/>
                  </a:cubicBezTo>
                  <a:cubicBezTo>
                    <a:pt x="4161" y="2740"/>
                    <a:pt x="4134" y="2745"/>
                    <a:pt x="4108" y="2745"/>
                  </a:cubicBezTo>
                  <a:cubicBezTo>
                    <a:pt x="3937" y="2745"/>
                    <a:pt x="3820" y="2506"/>
                    <a:pt x="4002" y="2425"/>
                  </a:cubicBezTo>
                  <a:cubicBezTo>
                    <a:pt x="4281" y="2286"/>
                    <a:pt x="4537" y="2076"/>
                    <a:pt x="4723" y="1820"/>
                  </a:cubicBezTo>
                  <a:cubicBezTo>
                    <a:pt x="4757" y="1766"/>
                    <a:pt x="4807" y="1743"/>
                    <a:pt x="4858" y="1743"/>
                  </a:cubicBezTo>
                  <a:close/>
                  <a:moveTo>
                    <a:pt x="6087" y="2081"/>
                  </a:moveTo>
                  <a:cubicBezTo>
                    <a:pt x="6220" y="2081"/>
                    <a:pt x="6335" y="2256"/>
                    <a:pt x="6212" y="2379"/>
                  </a:cubicBezTo>
                  <a:cubicBezTo>
                    <a:pt x="6096" y="2518"/>
                    <a:pt x="5956" y="2635"/>
                    <a:pt x="5840" y="2751"/>
                  </a:cubicBezTo>
                  <a:cubicBezTo>
                    <a:pt x="5803" y="2788"/>
                    <a:pt x="5762" y="2803"/>
                    <a:pt x="5721" y="2803"/>
                  </a:cubicBezTo>
                  <a:cubicBezTo>
                    <a:pt x="5583" y="2803"/>
                    <a:pt x="5458" y="2621"/>
                    <a:pt x="5584" y="2495"/>
                  </a:cubicBezTo>
                  <a:lnTo>
                    <a:pt x="5956" y="2146"/>
                  </a:lnTo>
                  <a:cubicBezTo>
                    <a:pt x="5997" y="2100"/>
                    <a:pt x="6043" y="2081"/>
                    <a:pt x="6087" y="2081"/>
                  </a:cubicBezTo>
                  <a:close/>
                  <a:moveTo>
                    <a:pt x="7784" y="2071"/>
                  </a:moveTo>
                  <a:cubicBezTo>
                    <a:pt x="7820" y="2071"/>
                    <a:pt x="7856" y="2086"/>
                    <a:pt x="7887" y="2123"/>
                  </a:cubicBezTo>
                  <a:cubicBezTo>
                    <a:pt x="8446" y="2821"/>
                    <a:pt x="8818" y="3635"/>
                    <a:pt x="8934" y="4496"/>
                  </a:cubicBezTo>
                  <a:cubicBezTo>
                    <a:pt x="8963" y="4638"/>
                    <a:pt x="8842" y="4729"/>
                    <a:pt x="8740" y="4729"/>
                  </a:cubicBezTo>
                  <a:cubicBezTo>
                    <a:pt x="8675" y="4729"/>
                    <a:pt x="8617" y="4693"/>
                    <a:pt x="8608" y="4612"/>
                  </a:cubicBezTo>
                  <a:cubicBezTo>
                    <a:pt x="8469" y="3798"/>
                    <a:pt x="8143" y="3030"/>
                    <a:pt x="7631" y="2379"/>
                  </a:cubicBezTo>
                  <a:cubicBezTo>
                    <a:pt x="7541" y="2253"/>
                    <a:pt x="7660" y="2071"/>
                    <a:pt x="7784" y="2071"/>
                  </a:cubicBezTo>
                  <a:close/>
                  <a:moveTo>
                    <a:pt x="9466" y="1907"/>
                  </a:moveTo>
                  <a:cubicBezTo>
                    <a:pt x="9507" y="1907"/>
                    <a:pt x="9548" y="1923"/>
                    <a:pt x="9585" y="1960"/>
                  </a:cubicBezTo>
                  <a:cubicBezTo>
                    <a:pt x="10353" y="2704"/>
                    <a:pt x="10888" y="3681"/>
                    <a:pt x="11051" y="4752"/>
                  </a:cubicBezTo>
                  <a:cubicBezTo>
                    <a:pt x="11080" y="4880"/>
                    <a:pt x="10969" y="4973"/>
                    <a:pt x="10863" y="4973"/>
                  </a:cubicBezTo>
                  <a:cubicBezTo>
                    <a:pt x="10795" y="4973"/>
                    <a:pt x="10729" y="4935"/>
                    <a:pt x="10702" y="4845"/>
                  </a:cubicBezTo>
                  <a:cubicBezTo>
                    <a:pt x="10539" y="3844"/>
                    <a:pt x="10051" y="2914"/>
                    <a:pt x="9330" y="2193"/>
                  </a:cubicBezTo>
                  <a:cubicBezTo>
                    <a:pt x="9204" y="2085"/>
                    <a:pt x="9328" y="1907"/>
                    <a:pt x="9466" y="1907"/>
                  </a:cubicBezTo>
                  <a:close/>
                  <a:moveTo>
                    <a:pt x="3159" y="3163"/>
                  </a:moveTo>
                  <a:cubicBezTo>
                    <a:pt x="3283" y="3163"/>
                    <a:pt x="3417" y="3300"/>
                    <a:pt x="3351" y="3449"/>
                  </a:cubicBezTo>
                  <a:cubicBezTo>
                    <a:pt x="3072" y="3961"/>
                    <a:pt x="2816" y="4519"/>
                    <a:pt x="2630" y="5077"/>
                  </a:cubicBezTo>
                  <a:cubicBezTo>
                    <a:pt x="2602" y="5168"/>
                    <a:pt x="2533" y="5205"/>
                    <a:pt x="2464" y="5205"/>
                  </a:cubicBezTo>
                  <a:cubicBezTo>
                    <a:pt x="2355" y="5205"/>
                    <a:pt x="2247" y="5112"/>
                    <a:pt x="2304" y="4984"/>
                  </a:cubicBezTo>
                  <a:cubicBezTo>
                    <a:pt x="2490" y="4379"/>
                    <a:pt x="2746" y="3798"/>
                    <a:pt x="3025" y="3239"/>
                  </a:cubicBezTo>
                  <a:cubicBezTo>
                    <a:pt x="3059" y="3186"/>
                    <a:pt x="3108" y="3163"/>
                    <a:pt x="3159" y="3163"/>
                  </a:cubicBezTo>
                  <a:close/>
                  <a:moveTo>
                    <a:pt x="5799" y="3298"/>
                  </a:moveTo>
                  <a:cubicBezTo>
                    <a:pt x="5887" y="3298"/>
                    <a:pt x="5968" y="3356"/>
                    <a:pt x="5956" y="3472"/>
                  </a:cubicBezTo>
                  <a:cubicBezTo>
                    <a:pt x="5887" y="4077"/>
                    <a:pt x="5770" y="4658"/>
                    <a:pt x="5584" y="5217"/>
                  </a:cubicBezTo>
                  <a:cubicBezTo>
                    <a:pt x="5557" y="5306"/>
                    <a:pt x="5490" y="5344"/>
                    <a:pt x="5421" y="5344"/>
                  </a:cubicBezTo>
                  <a:cubicBezTo>
                    <a:pt x="5309" y="5344"/>
                    <a:pt x="5192" y="5244"/>
                    <a:pt x="5235" y="5101"/>
                  </a:cubicBezTo>
                  <a:lnTo>
                    <a:pt x="5235" y="5101"/>
                  </a:lnTo>
                  <a:lnTo>
                    <a:pt x="5235" y="5124"/>
                  </a:lnTo>
                  <a:cubicBezTo>
                    <a:pt x="5398" y="4589"/>
                    <a:pt x="5538" y="4030"/>
                    <a:pt x="5607" y="3472"/>
                  </a:cubicBezTo>
                  <a:cubicBezTo>
                    <a:pt x="5619" y="3356"/>
                    <a:pt x="5712" y="3298"/>
                    <a:pt x="5799" y="3298"/>
                  </a:cubicBezTo>
                  <a:close/>
                  <a:moveTo>
                    <a:pt x="2265" y="2219"/>
                  </a:moveTo>
                  <a:cubicBezTo>
                    <a:pt x="2395" y="2219"/>
                    <a:pt x="2520" y="2339"/>
                    <a:pt x="2420" y="2472"/>
                  </a:cubicBezTo>
                  <a:cubicBezTo>
                    <a:pt x="1839" y="3286"/>
                    <a:pt x="1234" y="4123"/>
                    <a:pt x="1164" y="5170"/>
                  </a:cubicBezTo>
                  <a:cubicBezTo>
                    <a:pt x="1164" y="5287"/>
                    <a:pt x="1071" y="5345"/>
                    <a:pt x="981" y="5345"/>
                  </a:cubicBezTo>
                  <a:cubicBezTo>
                    <a:pt x="891" y="5345"/>
                    <a:pt x="803" y="5287"/>
                    <a:pt x="815" y="5170"/>
                  </a:cubicBezTo>
                  <a:cubicBezTo>
                    <a:pt x="885" y="4054"/>
                    <a:pt x="1490" y="3146"/>
                    <a:pt x="2118" y="2286"/>
                  </a:cubicBezTo>
                  <a:cubicBezTo>
                    <a:pt x="2158" y="2239"/>
                    <a:pt x="2212" y="2219"/>
                    <a:pt x="2265" y="2219"/>
                  </a:cubicBezTo>
                  <a:close/>
                  <a:moveTo>
                    <a:pt x="6350" y="1"/>
                  </a:moveTo>
                  <a:cubicBezTo>
                    <a:pt x="5837" y="1"/>
                    <a:pt x="5340" y="38"/>
                    <a:pt x="4886" y="99"/>
                  </a:cubicBezTo>
                  <a:cubicBezTo>
                    <a:pt x="2420" y="424"/>
                    <a:pt x="536" y="1983"/>
                    <a:pt x="117" y="4449"/>
                  </a:cubicBezTo>
                  <a:cubicBezTo>
                    <a:pt x="1" y="5007"/>
                    <a:pt x="1" y="5566"/>
                    <a:pt x="94" y="6124"/>
                  </a:cubicBezTo>
                  <a:cubicBezTo>
                    <a:pt x="164" y="6636"/>
                    <a:pt x="443" y="7031"/>
                    <a:pt x="582" y="7520"/>
                  </a:cubicBezTo>
                  <a:cubicBezTo>
                    <a:pt x="606" y="7566"/>
                    <a:pt x="629" y="7636"/>
                    <a:pt x="629" y="7706"/>
                  </a:cubicBezTo>
                  <a:cubicBezTo>
                    <a:pt x="652" y="7683"/>
                    <a:pt x="675" y="7683"/>
                    <a:pt x="699" y="7683"/>
                  </a:cubicBezTo>
                  <a:cubicBezTo>
                    <a:pt x="780" y="7656"/>
                    <a:pt x="864" y="7642"/>
                    <a:pt x="946" y="7642"/>
                  </a:cubicBezTo>
                  <a:cubicBezTo>
                    <a:pt x="1144" y="7642"/>
                    <a:pt x="1335" y="7721"/>
                    <a:pt x="1466" y="7869"/>
                  </a:cubicBezTo>
                  <a:cubicBezTo>
                    <a:pt x="1466" y="7311"/>
                    <a:pt x="1466" y="6729"/>
                    <a:pt x="1466" y="6194"/>
                  </a:cubicBezTo>
                  <a:cubicBezTo>
                    <a:pt x="1466" y="6147"/>
                    <a:pt x="1490" y="6124"/>
                    <a:pt x="1513" y="6078"/>
                  </a:cubicBezTo>
                  <a:cubicBezTo>
                    <a:pt x="1546" y="6061"/>
                    <a:pt x="1590" y="6045"/>
                    <a:pt x="1630" y="6045"/>
                  </a:cubicBezTo>
                  <a:cubicBezTo>
                    <a:pt x="1647" y="6045"/>
                    <a:pt x="1662" y="6048"/>
                    <a:pt x="1676" y="6054"/>
                  </a:cubicBezTo>
                  <a:cubicBezTo>
                    <a:pt x="2023" y="6131"/>
                    <a:pt x="2370" y="6177"/>
                    <a:pt x="2716" y="6177"/>
                  </a:cubicBezTo>
                  <a:cubicBezTo>
                    <a:pt x="2788" y="6177"/>
                    <a:pt x="2860" y="6175"/>
                    <a:pt x="2932" y="6171"/>
                  </a:cubicBezTo>
                  <a:cubicBezTo>
                    <a:pt x="3328" y="6171"/>
                    <a:pt x="3211" y="6171"/>
                    <a:pt x="3397" y="5798"/>
                  </a:cubicBezTo>
                  <a:cubicBezTo>
                    <a:pt x="3676" y="5147"/>
                    <a:pt x="3839" y="4403"/>
                    <a:pt x="4328" y="3868"/>
                  </a:cubicBezTo>
                  <a:cubicBezTo>
                    <a:pt x="4360" y="3836"/>
                    <a:pt x="4403" y="3820"/>
                    <a:pt x="4446" y="3820"/>
                  </a:cubicBezTo>
                  <a:cubicBezTo>
                    <a:pt x="4529" y="3820"/>
                    <a:pt x="4615" y="3877"/>
                    <a:pt x="4630" y="3984"/>
                  </a:cubicBezTo>
                  <a:cubicBezTo>
                    <a:pt x="4630" y="4565"/>
                    <a:pt x="4467" y="5054"/>
                    <a:pt x="4421" y="5612"/>
                  </a:cubicBezTo>
                  <a:cubicBezTo>
                    <a:pt x="4398" y="5985"/>
                    <a:pt x="4281" y="6054"/>
                    <a:pt x="4723" y="6101"/>
                  </a:cubicBezTo>
                  <a:cubicBezTo>
                    <a:pt x="4979" y="6101"/>
                    <a:pt x="5235" y="6078"/>
                    <a:pt x="5491" y="6008"/>
                  </a:cubicBezTo>
                  <a:cubicBezTo>
                    <a:pt x="6119" y="5938"/>
                    <a:pt x="6538" y="5985"/>
                    <a:pt x="6817" y="5356"/>
                  </a:cubicBezTo>
                  <a:cubicBezTo>
                    <a:pt x="6980" y="4984"/>
                    <a:pt x="7120" y="4589"/>
                    <a:pt x="7213" y="4193"/>
                  </a:cubicBezTo>
                  <a:cubicBezTo>
                    <a:pt x="7225" y="4109"/>
                    <a:pt x="7311" y="4062"/>
                    <a:pt x="7395" y="4062"/>
                  </a:cubicBezTo>
                  <a:cubicBezTo>
                    <a:pt x="7474" y="4062"/>
                    <a:pt x="7550" y="4103"/>
                    <a:pt x="7562" y="4193"/>
                  </a:cubicBezTo>
                  <a:cubicBezTo>
                    <a:pt x="7631" y="4728"/>
                    <a:pt x="7794" y="5636"/>
                    <a:pt x="8283" y="5845"/>
                  </a:cubicBezTo>
                  <a:cubicBezTo>
                    <a:pt x="8678" y="5938"/>
                    <a:pt x="9050" y="6008"/>
                    <a:pt x="9446" y="6054"/>
                  </a:cubicBezTo>
                  <a:cubicBezTo>
                    <a:pt x="9794" y="6133"/>
                    <a:pt x="10141" y="6180"/>
                    <a:pt x="10489" y="6180"/>
                  </a:cubicBezTo>
                  <a:cubicBezTo>
                    <a:pt x="10653" y="6180"/>
                    <a:pt x="10817" y="6170"/>
                    <a:pt x="10981" y="6147"/>
                  </a:cubicBezTo>
                  <a:lnTo>
                    <a:pt x="11074" y="6147"/>
                  </a:lnTo>
                  <a:cubicBezTo>
                    <a:pt x="11144" y="6171"/>
                    <a:pt x="11214" y="6240"/>
                    <a:pt x="11214" y="6310"/>
                  </a:cubicBezTo>
                  <a:cubicBezTo>
                    <a:pt x="11214" y="6729"/>
                    <a:pt x="11237" y="7171"/>
                    <a:pt x="11260" y="7590"/>
                  </a:cubicBezTo>
                  <a:cubicBezTo>
                    <a:pt x="11354" y="7450"/>
                    <a:pt x="11493" y="7380"/>
                    <a:pt x="11656" y="7357"/>
                  </a:cubicBezTo>
                  <a:lnTo>
                    <a:pt x="11702" y="7357"/>
                  </a:lnTo>
                  <a:cubicBezTo>
                    <a:pt x="11726" y="7101"/>
                    <a:pt x="11819" y="6845"/>
                    <a:pt x="11935" y="6613"/>
                  </a:cubicBezTo>
                  <a:cubicBezTo>
                    <a:pt x="12168" y="6194"/>
                    <a:pt x="12261" y="5705"/>
                    <a:pt x="12191" y="5240"/>
                  </a:cubicBezTo>
                  <a:cubicBezTo>
                    <a:pt x="12075" y="3961"/>
                    <a:pt x="11656" y="2588"/>
                    <a:pt x="10818" y="1588"/>
                  </a:cubicBezTo>
                  <a:cubicBezTo>
                    <a:pt x="9790" y="382"/>
                    <a:pt x="7992" y="1"/>
                    <a:pt x="635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52"/>
            <p:cNvSpPr/>
            <p:nvPr/>
          </p:nvSpPr>
          <p:spPr>
            <a:xfrm>
              <a:off x="803425" y="1915300"/>
              <a:ext cx="114600" cy="581675"/>
            </a:xfrm>
            <a:custGeom>
              <a:rect b="b" l="l" r="r" t="t"/>
              <a:pathLst>
                <a:path extrusionOk="0" h="23267" w="4584">
                  <a:moveTo>
                    <a:pt x="1321" y="2343"/>
                  </a:moveTo>
                  <a:cubicBezTo>
                    <a:pt x="1442" y="2343"/>
                    <a:pt x="1565" y="2474"/>
                    <a:pt x="1466" y="2606"/>
                  </a:cubicBezTo>
                  <a:cubicBezTo>
                    <a:pt x="1303" y="2862"/>
                    <a:pt x="1396" y="3211"/>
                    <a:pt x="1675" y="3350"/>
                  </a:cubicBezTo>
                  <a:cubicBezTo>
                    <a:pt x="1852" y="3448"/>
                    <a:pt x="1747" y="3679"/>
                    <a:pt x="1599" y="3679"/>
                  </a:cubicBezTo>
                  <a:cubicBezTo>
                    <a:pt x="1571" y="3679"/>
                    <a:pt x="1542" y="3671"/>
                    <a:pt x="1513" y="3653"/>
                  </a:cubicBezTo>
                  <a:cubicBezTo>
                    <a:pt x="1071" y="3420"/>
                    <a:pt x="908" y="2862"/>
                    <a:pt x="1187" y="2420"/>
                  </a:cubicBezTo>
                  <a:cubicBezTo>
                    <a:pt x="1221" y="2365"/>
                    <a:pt x="1271" y="2343"/>
                    <a:pt x="1321" y="2343"/>
                  </a:cubicBezTo>
                  <a:close/>
                  <a:moveTo>
                    <a:pt x="1217" y="9025"/>
                  </a:moveTo>
                  <a:cubicBezTo>
                    <a:pt x="1327" y="9025"/>
                    <a:pt x="1439" y="9109"/>
                    <a:pt x="1396" y="9236"/>
                  </a:cubicBezTo>
                  <a:cubicBezTo>
                    <a:pt x="1233" y="9655"/>
                    <a:pt x="1257" y="10097"/>
                    <a:pt x="1420" y="10492"/>
                  </a:cubicBezTo>
                  <a:cubicBezTo>
                    <a:pt x="1484" y="10637"/>
                    <a:pt x="1360" y="10770"/>
                    <a:pt x="1246" y="10770"/>
                  </a:cubicBezTo>
                  <a:cubicBezTo>
                    <a:pt x="1195" y="10770"/>
                    <a:pt x="1146" y="10743"/>
                    <a:pt x="1117" y="10678"/>
                  </a:cubicBezTo>
                  <a:cubicBezTo>
                    <a:pt x="908" y="10190"/>
                    <a:pt x="885" y="9655"/>
                    <a:pt x="1047" y="9143"/>
                  </a:cubicBezTo>
                  <a:cubicBezTo>
                    <a:pt x="1075" y="9060"/>
                    <a:pt x="1146" y="9025"/>
                    <a:pt x="1217" y="9025"/>
                  </a:cubicBezTo>
                  <a:close/>
                  <a:moveTo>
                    <a:pt x="1326" y="17278"/>
                  </a:moveTo>
                  <a:cubicBezTo>
                    <a:pt x="1454" y="17278"/>
                    <a:pt x="1588" y="17409"/>
                    <a:pt x="1489" y="17541"/>
                  </a:cubicBezTo>
                  <a:cubicBezTo>
                    <a:pt x="1187" y="17937"/>
                    <a:pt x="1257" y="18495"/>
                    <a:pt x="1629" y="18844"/>
                  </a:cubicBezTo>
                  <a:cubicBezTo>
                    <a:pt x="1755" y="18970"/>
                    <a:pt x="1630" y="19152"/>
                    <a:pt x="1492" y="19152"/>
                  </a:cubicBezTo>
                  <a:cubicBezTo>
                    <a:pt x="1451" y="19152"/>
                    <a:pt x="1410" y="19136"/>
                    <a:pt x="1373" y="19100"/>
                  </a:cubicBezTo>
                  <a:cubicBezTo>
                    <a:pt x="885" y="18634"/>
                    <a:pt x="815" y="17913"/>
                    <a:pt x="1187" y="17355"/>
                  </a:cubicBezTo>
                  <a:cubicBezTo>
                    <a:pt x="1221" y="17300"/>
                    <a:pt x="1273" y="17278"/>
                    <a:pt x="1326" y="17278"/>
                  </a:cubicBezTo>
                  <a:close/>
                  <a:moveTo>
                    <a:pt x="2117" y="0"/>
                  </a:moveTo>
                  <a:cubicBezTo>
                    <a:pt x="1606" y="652"/>
                    <a:pt x="954" y="1140"/>
                    <a:pt x="652" y="1954"/>
                  </a:cubicBezTo>
                  <a:cubicBezTo>
                    <a:pt x="24" y="9027"/>
                    <a:pt x="0" y="16169"/>
                    <a:pt x="605" y="23264"/>
                  </a:cubicBezTo>
                  <a:cubicBezTo>
                    <a:pt x="687" y="23265"/>
                    <a:pt x="770" y="23266"/>
                    <a:pt x="852" y="23266"/>
                  </a:cubicBezTo>
                  <a:cubicBezTo>
                    <a:pt x="2167" y="23266"/>
                    <a:pt x="3489" y="23081"/>
                    <a:pt x="4583" y="22380"/>
                  </a:cubicBezTo>
                  <a:cubicBezTo>
                    <a:pt x="4444" y="21403"/>
                    <a:pt x="4351" y="20426"/>
                    <a:pt x="4258" y="19449"/>
                  </a:cubicBezTo>
                  <a:cubicBezTo>
                    <a:pt x="3816" y="13563"/>
                    <a:pt x="3886" y="7631"/>
                    <a:pt x="4072" y="1722"/>
                  </a:cubicBezTo>
                  <a:lnTo>
                    <a:pt x="4072" y="1722"/>
                  </a:lnTo>
                  <a:cubicBezTo>
                    <a:pt x="3979" y="1978"/>
                    <a:pt x="3886" y="2234"/>
                    <a:pt x="3769" y="2466"/>
                  </a:cubicBezTo>
                  <a:cubicBezTo>
                    <a:pt x="3769" y="2489"/>
                    <a:pt x="3746" y="2513"/>
                    <a:pt x="3723" y="2536"/>
                  </a:cubicBezTo>
                  <a:cubicBezTo>
                    <a:pt x="3688" y="2571"/>
                    <a:pt x="3647" y="2588"/>
                    <a:pt x="3606" y="2588"/>
                  </a:cubicBezTo>
                  <a:cubicBezTo>
                    <a:pt x="3566" y="2588"/>
                    <a:pt x="3525" y="2571"/>
                    <a:pt x="3490" y="2536"/>
                  </a:cubicBezTo>
                  <a:cubicBezTo>
                    <a:pt x="3490" y="2536"/>
                    <a:pt x="3467" y="2513"/>
                    <a:pt x="3467" y="2489"/>
                  </a:cubicBezTo>
                  <a:cubicBezTo>
                    <a:pt x="2815" y="1768"/>
                    <a:pt x="2699" y="745"/>
                    <a:pt x="21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52"/>
            <p:cNvSpPr/>
            <p:nvPr/>
          </p:nvSpPr>
          <p:spPr>
            <a:xfrm>
              <a:off x="620225" y="2477700"/>
              <a:ext cx="307675" cy="69550"/>
            </a:xfrm>
            <a:custGeom>
              <a:rect b="b" l="l" r="r" t="t"/>
              <a:pathLst>
                <a:path extrusionOk="0" h="2782" w="12307">
                  <a:moveTo>
                    <a:pt x="6572" y="1251"/>
                  </a:moveTo>
                  <a:cubicBezTo>
                    <a:pt x="6660" y="1251"/>
                    <a:pt x="6747" y="1315"/>
                    <a:pt x="6747" y="1443"/>
                  </a:cubicBezTo>
                  <a:cubicBezTo>
                    <a:pt x="6747" y="1536"/>
                    <a:pt x="6677" y="2047"/>
                    <a:pt x="6747" y="2117"/>
                  </a:cubicBezTo>
                  <a:cubicBezTo>
                    <a:pt x="6789" y="2159"/>
                    <a:pt x="6914" y="2168"/>
                    <a:pt x="7043" y="2168"/>
                  </a:cubicBezTo>
                  <a:cubicBezTo>
                    <a:pt x="7129" y="2168"/>
                    <a:pt x="7217" y="2164"/>
                    <a:pt x="7282" y="2164"/>
                  </a:cubicBezTo>
                  <a:lnTo>
                    <a:pt x="7910" y="2164"/>
                  </a:lnTo>
                  <a:cubicBezTo>
                    <a:pt x="7916" y="2164"/>
                    <a:pt x="7935" y="2164"/>
                    <a:pt x="7964" y="2164"/>
                  </a:cubicBezTo>
                  <a:cubicBezTo>
                    <a:pt x="8166" y="2164"/>
                    <a:pt x="8835" y="2146"/>
                    <a:pt x="8631" y="1861"/>
                  </a:cubicBezTo>
                  <a:cubicBezTo>
                    <a:pt x="8551" y="1733"/>
                    <a:pt x="8669" y="1616"/>
                    <a:pt x="8796" y="1616"/>
                  </a:cubicBezTo>
                  <a:cubicBezTo>
                    <a:pt x="8854" y="1616"/>
                    <a:pt x="8913" y="1640"/>
                    <a:pt x="8957" y="1699"/>
                  </a:cubicBezTo>
                  <a:cubicBezTo>
                    <a:pt x="9097" y="1908"/>
                    <a:pt x="9050" y="2210"/>
                    <a:pt x="8841" y="2373"/>
                  </a:cubicBezTo>
                  <a:cubicBezTo>
                    <a:pt x="8657" y="2515"/>
                    <a:pt x="8413" y="2536"/>
                    <a:pt x="8176" y="2536"/>
                  </a:cubicBezTo>
                  <a:cubicBezTo>
                    <a:pt x="8076" y="2536"/>
                    <a:pt x="7977" y="2532"/>
                    <a:pt x="7885" y="2532"/>
                  </a:cubicBezTo>
                  <a:cubicBezTo>
                    <a:pt x="7837" y="2532"/>
                    <a:pt x="7791" y="2533"/>
                    <a:pt x="7747" y="2536"/>
                  </a:cubicBezTo>
                  <a:lnTo>
                    <a:pt x="6956" y="2536"/>
                  </a:lnTo>
                  <a:cubicBezTo>
                    <a:pt x="6921" y="2542"/>
                    <a:pt x="6885" y="2545"/>
                    <a:pt x="6848" y="2545"/>
                  </a:cubicBezTo>
                  <a:cubicBezTo>
                    <a:pt x="6738" y="2545"/>
                    <a:pt x="6625" y="2519"/>
                    <a:pt x="6538" y="2466"/>
                  </a:cubicBezTo>
                  <a:cubicBezTo>
                    <a:pt x="6258" y="2257"/>
                    <a:pt x="6398" y="1722"/>
                    <a:pt x="6398" y="1443"/>
                  </a:cubicBezTo>
                  <a:cubicBezTo>
                    <a:pt x="6398" y="1315"/>
                    <a:pt x="6485" y="1251"/>
                    <a:pt x="6572" y="1251"/>
                  </a:cubicBezTo>
                  <a:close/>
                  <a:moveTo>
                    <a:pt x="722" y="0"/>
                  </a:moveTo>
                  <a:lnTo>
                    <a:pt x="0" y="1745"/>
                  </a:lnTo>
                  <a:cubicBezTo>
                    <a:pt x="1931" y="2420"/>
                    <a:pt x="4048" y="2652"/>
                    <a:pt x="6095" y="2745"/>
                  </a:cubicBezTo>
                  <a:cubicBezTo>
                    <a:pt x="6531" y="2770"/>
                    <a:pt x="6967" y="2782"/>
                    <a:pt x="7403" y="2782"/>
                  </a:cubicBezTo>
                  <a:cubicBezTo>
                    <a:pt x="9044" y="2782"/>
                    <a:pt x="10690" y="2611"/>
                    <a:pt x="12307" y="2280"/>
                  </a:cubicBezTo>
                  <a:cubicBezTo>
                    <a:pt x="12167" y="1605"/>
                    <a:pt x="12051" y="954"/>
                    <a:pt x="11958" y="279"/>
                  </a:cubicBezTo>
                  <a:cubicBezTo>
                    <a:pt x="10838" y="931"/>
                    <a:pt x="9491" y="1115"/>
                    <a:pt x="8174" y="1115"/>
                  </a:cubicBezTo>
                  <a:cubicBezTo>
                    <a:pt x="7657" y="1115"/>
                    <a:pt x="7145" y="1086"/>
                    <a:pt x="6654" y="1047"/>
                  </a:cubicBezTo>
                  <a:cubicBezTo>
                    <a:pt x="4653" y="861"/>
                    <a:pt x="2676" y="512"/>
                    <a:pt x="72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52"/>
            <p:cNvSpPr/>
            <p:nvPr/>
          </p:nvSpPr>
          <p:spPr>
            <a:xfrm>
              <a:off x="705725" y="1723950"/>
              <a:ext cx="171000" cy="230925"/>
            </a:xfrm>
            <a:custGeom>
              <a:rect b="b" l="l" r="r" t="t"/>
              <a:pathLst>
                <a:path extrusionOk="0" h="9237" w="6840">
                  <a:moveTo>
                    <a:pt x="2494" y="2966"/>
                  </a:moveTo>
                  <a:cubicBezTo>
                    <a:pt x="2551" y="2966"/>
                    <a:pt x="2609" y="2991"/>
                    <a:pt x="2652" y="3048"/>
                  </a:cubicBezTo>
                  <a:cubicBezTo>
                    <a:pt x="2931" y="3467"/>
                    <a:pt x="3373" y="3746"/>
                    <a:pt x="3908" y="3816"/>
                  </a:cubicBezTo>
                  <a:cubicBezTo>
                    <a:pt x="4134" y="3838"/>
                    <a:pt x="4141" y="4189"/>
                    <a:pt x="3929" y="4189"/>
                  </a:cubicBezTo>
                  <a:cubicBezTo>
                    <a:pt x="3922" y="4189"/>
                    <a:pt x="3916" y="4189"/>
                    <a:pt x="3908" y="4188"/>
                  </a:cubicBezTo>
                  <a:cubicBezTo>
                    <a:pt x="3257" y="4118"/>
                    <a:pt x="2675" y="3746"/>
                    <a:pt x="2327" y="3234"/>
                  </a:cubicBezTo>
                  <a:cubicBezTo>
                    <a:pt x="2246" y="3089"/>
                    <a:pt x="2366" y="2966"/>
                    <a:pt x="2494" y="2966"/>
                  </a:cubicBezTo>
                  <a:close/>
                  <a:moveTo>
                    <a:pt x="0" y="0"/>
                  </a:moveTo>
                  <a:cubicBezTo>
                    <a:pt x="116" y="466"/>
                    <a:pt x="210" y="954"/>
                    <a:pt x="279" y="1443"/>
                  </a:cubicBezTo>
                  <a:cubicBezTo>
                    <a:pt x="303" y="1489"/>
                    <a:pt x="326" y="1559"/>
                    <a:pt x="279" y="1629"/>
                  </a:cubicBezTo>
                  <a:cubicBezTo>
                    <a:pt x="349" y="2210"/>
                    <a:pt x="372" y="2792"/>
                    <a:pt x="372" y="3397"/>
                  </a:cubicBezTo>
                  <a:cubicBezTo>
                    <a:pt x="256" y="4956"/>
                    <a:pt x="1094" y="6444"/>
                    <a:pt x="2513" y="7166"/>
                  </a:cubicBezTo>
                  <a:lnTo>
                    <a:pt x="2536" y="7189"/>
                  </a:lnTo>
                  <a:cubicBezTo>
                    <a:pt x="2536" y="7212"/>
                    <a:pt x="2559" y="7212"/>
                    <a:pt x="2559" y="7235"/>
                  </a:cubicBezTo>
                  <a:cubicBezTo>
                    <a:pt x="3141" y="7887"/>
                    <a:pt x="3722" y="8561"/>
                    <a:pt x="4327" y="9236"/>
                  </a:cubicBezTo>
                  <a:cubicBezTo>
                    <a:pt x="4490" y="8887"/>
                    <a:pt x="4699" y="8561"/>
                    <a:pt x="4955" y="8282"/>
                  </a:cubicBezTo>
                  <a:cubicBezTo>
                    <a:pt x="5235" y="7933"/>
                    <a:pt x="5583" y="7654"/>
                    <a:pt x="5863" y="7282"/>
                  </a:cubicBezTo>
                  <a:cubicBezTo>
                    <a:pt x="6421" y="6305"/>
                    <a:pt x="6840" y="5165"/>
                    <a:pt x="6793" y="4025"/>
                  </a:cubicBezTo>
                  <a:cubicBezTo>
                    <a:pt x="6467" y="2908"/>
                    <a:pt x="6328" y="1745"/>
                    <a:pt x="6351" y="582"/>
                  </a:cubicBezTo>
                  <a:lnTo>
                    <a:pt x="6351" y="582"/>
                  </a:lnTo>
                  <a:cubicBezTo>
                    <a:pt x="5801" y="1551"/>
                    <a:pt x="5000" y="2311"/>
                    <a:pt x="3812" y="2311"/>
                  </a:cubicBezTo>
                  <a:cubicBezTo>
                    <a:pt x="3745" y="2311"/>
                    <a:pt x="3676" y="2309"/>
                    <a:pt x="3606" y="2304"/>
                  </a:cubicBezTo>
                  <a:cubicBezTo>
                    <a:pt x="2210" y="2234"/>
                    <a:pt x="931" y="1187"/>
                    <a:pt x="0" y="0"/>
                  </a:cubicBezTo>
                  <a:close/>
                </a:path>
              </a:pathLst>
            </a:custGeom>
            <a:solidFill>
              <a:srgbClr val="F9C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52"/>
            <p:cNvSpPr/>
            <p:nvPr/>
          </p:nvSpPr>
          <p:spPr>
            <a:xfrm>
              <a:off x="895900" y="1560525"/>
              <a:ext cx="19800" cy="77950"/>
            </a:xfrm>
            <a:custGeom>
              <a:rect b="b" l="l" r="r" t="t"/>
              <a:pathLst>
                <a:path extrusionOk="0" h="3118" w="792">
                  <a:moveTo>
                    <a:pt x="489" y="0"/>
                  </a:moveTo>
                  <a:cubicBezTo>
                    <a:pt x="233" y="0"/>
                    <a:pt x="140" y="582"/>
                    <a:pt x="93" y="815"/>
                  </a:cubicBezTo>
                  <a:lnTo>
                    <a:pt x="93" y="908"/>
                  </a:lnTo>
                  <a:cubicBezTo>
                    <a:pt x="150" y="865"/>
                    <a:pt x="212" y="847"/>
                    <a:pt x="274" y="847"/>
                  </a:cubicBezTo>
                  <a:cubicBezTo>
                    <a:pt x="417" y="847"/>
                    <a:pt x="557" y="948"/>
                    <a:pt x="605" y="1094"/>
                  </a:cubicBezTo>
                  <a:cubicBezTo>
                    <a:pt x="698" y="1466"/>
                    <a:pt x="698" y="1861"/>
                    <a:pt x="605" y="2234"/>
                  </a:cubicBezTo>
                  <a:cubicBezTo>
                    <a:pt x="587" y="2324"/>
                    <a:pt x="523" y="2362"/>
                    <a:pt x="455" y="2362"/>
                  </a:cubicBezTo>
                  <a:cubicBezTo>
                    <a:pt x="347" y="2362"/>
                    <a:pt x="228" y="2269"/>
                    <a:pt x="256" y="2141"/>
                  </a:cubicBezTo>
                  <a:cubicBezTo>
                    <a:pt x="303" y="1908"/>
                    <a:pt x="326" y="1675"/>
                    <a:pt x="303" y="1466"/>
                  </a:cubicBezTo>
                  <a:cubicBezTo>
                    <a:pt x="303" y="1373"/>
                    <a:pt x="280" y="1303"/>
                    <a:pt x="280" y="1210"/>
                  </a:cubicBezTo>
                  <a:cubicBezTo>
                    <a:pt x="263" y="1226"/>
                    <a:pt x="247" y="1243"/>
                    <a:pt x="238" y="1243"/>
                  </a:cubicBezTo>
                  <a:cubicBezTo>
                    <a:pt x="235" y="1243"/>
                    <a:pt x="233" y="1240"/>
                    <a:pt x="233" y="1233"/>
                  </a:cubicBezTo>
                  <a:cubicBezTo>
                    <a:pt x="210" y="1280"/>
                    <a:pt x="163" y="1280"/>
                    <a:pt x="117" y="1280"/>
                  </a:cubicBezTo>
                  <a:cubicBezTo>
                    <a:pt x="117" y="1885"/>
                    <a:pt x="70" y="2513"/>
                    <a:pt x="0" y="3118"/>
                  </a:cubicBezTo>
                  <a:cubicBezTo>
                    <a:pt x="582" y="3048"/>
                    <a:pt x="745" y="2280"/>
                    <a:pt x="768" y="1861"/>
                  </a:cubicBezTo>
                  <a:cubicBezTo>
                    <a:pt x="791" y="1443"/>
                    <a:pt x="768" y="1024"/>
                    <a:pt x="745" y="605"/>
                  </a:cubicBezTo>
                  <a:cubicBezTo>
                    <a:pt x="745" y="442"/>
                    <a:pt x="768" y="0"/>
                    <a:pt x="489" y="0"/>
                  </a:cubicBezTo>
                  <a:close/>
                </a:path>
              </a:pathLst>
            </a:custGeom>
            <a:solidFill>
              <a:srgbClr val="FFDC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52"/>
            <p:cNvSpPr/>
            <p:nvPr/>
          </p:nvSpPr>
          <p:spPr>
            <a:xfrm>
              <a:off x="485875" y="4016775"/>
              <a:ext cx="314075" cy="141725"/>
            </a:xfrm>
            <a:custGeom>
              <a:rect b="b" l="l" r="r" t="t"/>
              <a:pathLst>
                <a:path extrusionOk="0" h="5669" w="12563">
                  <a:moveTo>
                    <a:pt x="5027" y="2118"/>
                  </a:moveTo>
                  <a:cubicBezTo>
                    <a:pt x="5048" y="2118"/>
                    <a:pt x="5071" y="2123"/>
                    <a:pt x="5095" y="2133"/>
                  </a:cubicBezTo>
                  <a:lnTo>
                    <a:pt x="5398" y="2250"/>
                  </a:lnTo>
                  <a:cubicBezTo>
                    <a:pt x="5583" y="2332"/>
                    <a:pt x="5531" y="2614"/>
                    <a:pt x="5372" y="2614"/>
                  </a:cubicBezTo>
                  <a:cubicBezTo>
                    <a:pt x="5352" y="2614"/>
                    <a:pt x="5329" y="2610"/>
                    <a:pt x="5305" y="2599"/>
                  </a:cubicBezTo>
                  <a:lnTo>
                    <a:pt x="5002" y="2482"/>
                  </a:lnTo>
                  <a:cubicBezTo>
                    <a:pt x="4817" y="2400"/>
                    <a:pt x="4868" y="2118"/>
                    <a:pt x="5027" y="2118"/>
                  </a:cubicBezTo>
                  <a:close/>
                  <a:moveTo>
                    <a:pt x="4131" y="2496"/>
                  </a:moveTo>
                  <a:cubicBezTo>
                    <a:pt x="4149" y="2496"/>
                    <a:pt x="4168" y="2499"/>
                    <a:pt x="4188" y="2506"/>
                  </a:cubicBezTo>
                  <a:cubicBezTo>
                    <a:pt x="4397" y="2575"/>
                    <a:pt x="4583" y="2715"/>
                    <a:pt x="4723" y="2901"/>
                  </a:cubicBezTo>
                  <a:cubicBezTo>
                    <a:pt x="4819" y="3029"/>
                    <a:pt x="4695" y="3146"/>
                    <a:pt x="4563" y="3146"/>
                  </a:cubicBezTo>
                  <a:cubicBezTo>
                    <a:pt x="4503" y="3146"/>
                    <a:pt x="4441" y="3122"/>
                    <a:pt x="4397" y="3064"/>
                  </a:cubicBezTo>
                  <a:cubicBezTo>
                    <a:pt x="4327" y="2971"/>
                    <a:pt x="4234" y="2878"/>
                    <a:pt x="4095" y="2855"/>
                  </a:cubicBezTo>
                  <a:cubicBezTo>
                    <a:pt x="3905" y="2770"/>
                    <a:pt x="3964" y="2496"/>
                    <a:pt x="4131" y="2496"/>
                  </a:cubicBezTo>
                  <a:close/>
                  <a:moveTo>
                    <a:pt x="2748" y="3086"/>
                  </a:moveTo>
                  <a:cubicBezTo>
                    <a:pt x="2755" y="3086"/>
                    <a:pt x="2762" y="3087"/>
                    <a:pt x="2769" y="3087"/>
                  </a:cubicBezTo>
                  <a:cubicBezTo>
                    <a:pt x="3420" y="3134"/>
                    <a:pt x="4025" y="3483"/>
                    <a:pt x="4397" y="4041"/>
                  </a:cubicBezTo>
                  <a:cubicBezTo>
                    <a:pt x="4496" y="4173"/>
                    <a:pt x="4374" y="4304"/>
                    <a:pt x="4244" y="4304"/>
                  </a:cubicBezTo>
                  <a:cubicBezTo>
                    <a:pt x="4191" y="4304"/>
                    <a:pt x="4136" y="4282"/>
                    <a:pt x="4095" y="4227"/>
                  </a:cubicBezTo>
                  <a:cubicBezTo>
                    <a:pt x="3792" y="3762"/>
                    <a:pt x="3304" y="3483"/>
                    <a:pt x="2769" y="3436"/>
                  </a:cubicBezTo>
                  <a:cubicBezTo>
                    <a:pt x="2543" y="3436"/>
                    <a:pt x="2536" y="3086"/>
                    <a:pt x="2748" y="3086"/>
                  </a:cubicBezTo>
                  <a:close/>
                  <a:moveTo>
                    <a:pt x="8722" y="3573"/>
                  </a:moveTo>
                  <a:cubicBezTo>
                    <a:pt x="8752" y="3573"/>
                    <a:pt x="8785" y="3581"/>
                    <a:pt x="8817" y="3599"/>
                  </a:cubicBezTo>
                  <a:cubicBezTo>
                    <a:pt x="9282" y="3869"/>
                    <a:pt x="9805" y="4013"/>
                    <a:pt x="10336" y="4013"/>
                  </a:cubicBezTo>
                  <a:cubicBezTo>
                    <a:pt x="10629" y="4013"/>
                    <a:pt x="10924" y="3969"/>
                    <a:pt x="11214" y="3878"/>
                  </a:cubicBezTo>
                  <a:cubicBezTo>
                    <a:pt x="11228" y="3875"/>
                    <a:pt x="11242" y="3874"/>
                    <a:pt x="11255" y="3874"/>
                  </a:cubicBezTo>
                  <a:cubicBezTo>
                    <a:pt x="11457" y="3874"/>
                    <a:pt x="11525" y="4184"/>
                    <a:pt x="11307" y="4227"/>
                  </a:cubicBezTo>
                  <a:cubicBezTo>
                    <a:pt x="10983" y="4327"/>
                    <a:pt x="10653" y="4376"/>
                    <a:pt x="10326" y="4376"/>
                  </a:cubicBezTo>
                  <a:cubicBezTo>
                    <a:pt x="9737" y="4376"/>
                    <a:pt x="9155" y="4216"/>
                    <a:pt x="8631" y="3901"/>
                  </a:cubicBezTo>
                  <a:cubicBezTo>
                    <a:pt x="8455" y="3803"/>
                    <a:pt x="8559" y="3573"/>
                    <a:pt x="8722" y="3573"/>
                  </a:cubicBezTo>
                  <a:close/>
                  <a:moveTo>
                    <a:pt x="8074" y="3450"/>
                  </a:moveTo>
                  <a:cubicBezTo>
                    <a:pt x="8227" y="3450"/>
                    <a:pt x="8287" y="3745"/>
                    <a:pt x="8096" y="3808"/>
                  </a:cubicBezTo>
                  <a:cubicBezTo>
                    <a:pt x="6793" y="4320"/>
                    <a:pt x="5421" y="5018"/>
                    <a:pt x="4025" y="5204"/>
                  </a:cubicBezTo>
                  <a:cubicBezTo>
                    <a:pt x="3794" y="5233"/>
                    <a:pt x="3561" y="5247"/>
                    <a:pt x="3328" y="5247"/>
                  </a:cubicBezTo>
                  <a:cubicBezTo>
                    <a:pt x="2411" y="5247"/>
                    <a:pt x="1491" y="5031"/>
                    <a:pt x="675" y="4623"/>
                  </a:cubicBezTo>
                  <a:cubicBezTo>
                    <a:pt x="497" y="4543"/>
                    <a:pt x="605" y="4295"/>
                    <a:pt x="756" y="4295"/>
                  </a:cubicBezTo>
                  <a:cubicBezTo>
                    <a:pt x="783" y="4295"/>
                    <a:pt x="810" y="4303"/>
                    <a:pt x="838" y="4320"/>
                  </a:cubicBezTo>
                  <a:cubicBezTo>
                    <a:pt x="1623" y="4695"/>
                    <a:pt x="2381" y="4844"/>
                    <a:pt x="3126" y="4844"/>
                  </a:cubicBezTo>
                  <a:cubicBezTo>
                    <a:pt x="4784" y="4844"/>
                    <a:pt x="6372" y="4102"/>
                    <a:pt x="8026" y="3459"/>
                  </a:cubicBezTo>
                  <a:cubicBezTo>
                    <a:pt x="8043" y="3453"/>
                    <a:pt x="8059" y="3450"/>
                    <a:pt x="8074" y="3450"/>
                  </a:cubicBezTo>
                  <a:close/>
                  <a:moveTo>
                    <a:pt x="7411" y="0"/>
                  </a:moveTo>
                  <a:cubicBezTo>
                    <a:pt x="7183" y="0"/>
                    <a:pt x="7149" y="150"/>
                    <a:pt x="6933" y="365"/>
                  </a:cubicBezTo>
                  <a:cubicBezTo>
                    <a:pt x="6700" y="575"/>
                    <a:pt x="6468" y="784"/>
                    <a:pt x="6212" y="970"/>
                  </a:cubicBezTo>
                  <a:cubicBezTo>
                    <a:pt x="4909" y="1947"/>
                    <a:pt x="3374" y="2413"/>
                    <a:pt x="1931" y="3064"/>
                  </a:cubicBezTo>
                  <a:cubicBezTo>
                    <a:pt x="1559" y="3227"/>
                    <a:pt x="1187" y="3413"/>
                    <a:pt x="861" y="3622"/>
                  </a:cubicBezTo>
                  <a:cubicBezTo>
                    <a:pt x="629" y="3762"/>
                    <a:pt x="117" y="4064"/>
                    <a:pt x="70" y="4320"/>
                  </a:cubicBezTo>
                  <a:cubicBezTo>
                    <a:pt x="0" y="4762"/>
                    <a:pt x="233" y="5181"/>
                    <a:pt x="652" y="5321"/>
                  </a:cubicBezTo>
                  <a:cubicBezTo>
                    <a:pt x="1352" y="5560"/>
                    <a:pt x="2081" y="5668"/>
                    <a:pt x="2816" y="5668"/>
                  </a:cubicBezTo>
                  <a:cubicBezTo>
                    <a:pt x="3010" y="5668"/>
                    <a:pt x="3203" y="5661"/>
                    <a:pt x="3397" y="5646"/>
                  </a:cubicBezTo>
                  <a:cubicBezTo>
                    <a:pt x="5095" y="5530"/>
                    <a:pt x="6747" y="5041"/>
                    <a:pt x="8352" y="4506"/>
                  </a:cubicBezTo>
                  <a:lnTo>
                    <a:pt x="8375" y="4506"/>
                  </a:lnTo>
                  <a:cubicBezTo>
                    <a:pt x="8387" y="4495"/>
                    <a:pt x="8399" y="4489"/>
                    <a:pt x="8413" y="4489"/>
                  </a:cubicBezTo>
                  <a:cubicBezTo>
                    <a:pt x="8428" y="4489"/>
                    <a:pt x="8445" y="4495"/>
                    <a:pt x="8468" y="4506"/>
                  </a:cubicBezTo>
                  <a:cubicBezTo>
                    <a:pt x="9090" y="4675"/>
                    <a:pt x="9755" y="4807"/>
                    <a:pt x="10407" y="4807"/>
                  </a:cubicBezTo>
                  <a:cubicBezTo>
                    <a:pt x="10926" y="4807"/>
                    <a:pt x="11437" y="4723"/>
                    <a:pt x="11912" y="4506"/>
                  </a:cubicBezTo>
                  <a:cubicBezTo>
                    <a:pt x="12493" y="4227"/>
                    <a:pt x="12563" y="3925"/>
                    <a:pt x="12563" y="3320"/>
                  </a:cubicBezTo>
                  <a:cubicBezTo>
                    <a:pt x="12563" y="2971"/>
                    <a:pt x="12563" y="2296"/>
                    <a:pt x="12260" y="2017"/>
                  </a:cubicBezTo>
                  <a:cubicBezTo>
                    <a:pt x="11824" y="2224"/>
                    <a:pt x="11351" y="2316"/>
                    <a:pt x="10875" y="2316"/>
                  </a:cubicBezTo>
                  <a:cubicBezTo>
                    <a:pt x="9955" y="2316"/>
                    <a:pt x="9018" y="1972"/>
                    <a:pt x="8282" y="1436"/>
                  </a:cubicBezTo>
                  <a:cubicBezTo>
                    <a:pt x="8259" y="1436"/>
                    <a:pt x="8236" y="1412"/>
                    <a:pt x="8213" y="1389"/>
                  </a:cubicBezTo>
                  <a:cubicBezTo>
                    <a:pt x="8003" y="1133"/>
                    <a:pt x="8073" y="738"/>
                    <a:pt x="7980" y="435"/>
                  </a:cubicBezTo>
                  <a:cubicBezTo>
                    <a:pt x="7887" y="133"/>
                    <a:pt x="7887" y="86"/>
                    <a:pt x="7561" y="16"/>
                  </a:cubicBezTo>
                  <a:cubicBezTo>
                    <a:pt x="7503" y="5"/>
                    <a:pt x="7453" y="0"/>
                    <a:pt x="741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52"/>
            <p:cNvSpPr/>
            <p:nvPr/>
          </p:nvSpPr>
          <p:spPr>
            <a:xfrm>
              <a:off x="1281500" y="1729525"/>
              <a:ext cx="230450" cy="292800"/>
            </a:xfrm>
            <a:custGeom>
              <a:rect b="b" l="l" r="r" t="t"/>
              <a:pathLst>
                <a:path extrusionOk="0" h="11712" w="9218">
                  <a:moveTo>
                    <a:pt x="5118" y="103"/>
                  </a:moveTo>
                  <a:lnTo>
                    <a:pt x="5118" y="103"/>
                  </a:lnTo>
                  <a:cubicBezTo>
                    <a:pt x="5117" y="104"/>
                    <a:pt x="5115" y="105"/>
                    <a:pt x="5114" y="106"/>
                  </a:cubicBezTo>
                  <a:lnTo>
                    <a:pt x="5114" y="106"/>
                  </a:lnTo>
                  <a:cubicBezTo>
                    <a:pt x="5115" y="105"/>
                    <a:pt x="5117" y="104"/>
                    <a:pt x="5118" y="103"/>
                  </a:cubicBezTo>
                  <a:close/>
                  <a:moveTo>
                    <a:pt x="3151" y="6751"/>
                  </a:moveTo>
                  <a:cubicBezTo>
                    <a:pt x="3188" y="6751"/>
                    <a:pt x="3226" y="6766"/>
                    <a:pt x="3257" y="6803"/>
                  </a:cubicBezTo>
                  <a:cubicBezTo>
                    <a:pt x="3769" y="7431"/>
                    <a:pt x="3885" y="8292"/>
                    <a:pt x="3606" y="9036"/>
                  </a:cubicBezTo>
                  <a:cubicBezTo>
                    <a:pt x="3570" y="9119"/>
                    <a:pt x="3493" y="9154"/>
                    <a:pt x="3420" y="9154"/>
                  </a:cubicBezTo>
                  <a:cubicBezTo>
                    <a:pt x="3307" y="9154"/>
                    <a:pt x="3201" y="9070"/>
                    <a:pt x="3257" y="8943"/>
                  </a:cubicBezTo>
                  <a:cubicBezTo>
                    <a:pt x="3513" y="8315"/>
                    <a:pt x="3420" y="7594"/>
                    <a:pt x="3001" y="7059"/>
                  </a:cubicBezTo>
                  <a:cubicBezTo>
                    <a:pt x="2893" y="6933"/>
                    <a:pt x="3022" y="6751"/>
                    <a:pt x="3151" y="6751"/>
                  </a:cubicBezTo>
                  <a:close/>
                  <a:moveTo>
                    <a:pt x="2512" y="1"/>
                  </a:moveTo>
                  <a:cubicBezTo>
                    <a:pt x="2481" y="1"/>
                    <a:pt x="2441" y="56"/>
                    <a:pt x="2373" y="173"/>
                  </a:cubicBezTo>
                  <a:cubicBezTo>
                    <a:pt x="1978" y="778"/>
                    <a:pt x="2024" y="1941"/>
                    <a:pt x="1931" y="2639"/>
                  </a:cubicBezTo>
                  <a:cubicBezTo>
                    <a:pt x="1792" y="3569"/>
                    <a:pt x="1675" y="4523"/>
                    <a:pt x="1443" y="5454"/>
                  </a:cubicBezTo>
                  <a:cubicBezTo>
                    <a:pt x="1629" y="5849"/>
                    <a:pt x="1955" y="6152"/>
                    <a:pt x="2350" y="6315"/>
                  </a:cubicBezTo>
                  <a:cubicBezTo>
                    <a:pt x="2541" y="6378"/>
                    <a:pt x="2500" y="6673"/>
                    <a:pt x="2316" y="6673"/>
                  </a:cubicBezTo>
                  <a:cubicBezTo>
                    <a:pt x="2298" y="6673"/>
                    <a:pt x="2278" y="6670"/>
                    <a:pt x="2257" y="6664"/>
                  </a:cubicBezTo>
                  <a:cubicBezTo>
                    <a:pt x="1606" y="6408"/>
                    <a:pt x="1117" y="5873"/>
                    <a:pt x="908" y="5198"/>
                  </a:cubicBezTo>
                  <a:cubicBezTo>
                    <a:pt x="838" y="4872"/>
                    <a:pt x="861" y="4547"/>
                    <a:pt x="768" y="4221"/>
                  </a:cubicBezTo>
                  <a:cubicBezTo>
                    <a:pt x="717" y="3981"/>
                    <a:pt x="325" y="3350"/>
                    <a:pt x="122" y="3350"/>
                  </a:cubicBezTo>
                  <a:cubicBezTo>
                    <a:pt x="49" y="3350"/>
                    <a:pt x="0" y="3431"/>
                    <a:pt x="0" y="3639"/>
                  </a:cubicBezTo>
                  <a:cubicBezTo>
                    <a:pt x="0" y="4337"/>
                    <a:pt x="373" y="5058"/>
                    <a:pt x="419" y="5803"/>
                  </a:cubicBezTo>
                  <a:cubicBezTo>
                    <a:pt x="442" y="6943"/>
                    <a:pt x="791" y="8059"/>
                    <a:pt x="1419" y="9036"/>
                  </a:cubicBezTo>
                  <a:cubicBezTo>
                    <a:pt x="1419" y="9036"/>
                    <a:pt x="1443" y="9060"/>
                    <a:pt x="1443" y="9083"/>
                  </a:cubicBezTo>
                  <a:cubicBezTo>
                    <a:pt x="1443" y="9106"/>
                    <a:pt x="1443" y="9129"/>
                    <a:pt x="1443" y="9176"/>
                  </a:cubicBezTo>
                  <a:cubicBezTo>
                    <a:pt x="1373" y="9571"/>
                    <a:pt x="1257" y="9990"/>
                    <a:pt x="1071" y="10362"/>
                  </a:cubicBezTo>
                  <a:cubicBezTo>
                    <a:pt x="1978" y="10874"/>
                    <a:pt x="2908" y="11340"/>
                    <a:pt x="3885" y="11712"/>
                  </a:cubicBezTo>
                  <a:cubicBezTo>
                    <a:pt x="4002" y="11316"/>
                    <a:pt x="4095" y="10874"/>
                    <a:pt x="4258" y="10479"/>
                  </a:cubicBezTo>
                  <a:cubicBezTo>
                    <a:pt x="4258" y="10479"/>
                    <a:pt x="4258" y="10455"/>
                    <a:pt x="4258" y="10455"/>
                  </a:cubicBezTo>
                  <a:cubicBezTo>
                    <a:pt x="4281" y="10455"/>
                    <a:pt x="4281" y="10432"/>
                    <a:pt x="4281" y="10432"/>
                  </a:cubicBezTo>
                  <a:cubicBezTo>
                    <a:pt x="4304" y="10409"/>
                    <a:pt x="4327" y="10386"/>
                    <a:pt x="4374" y="10362"/>
                  </a:cubicBezTo>
                  <a:cubicBezTo>
                    <a:pt x="5653" y="9920"/>
                    <a:pt x="5537" y="8920"/>
                    <a:pt x="5933" y="7850"/>
                  </a:cubicBezTo>
                  <a:cubicBezTo>
                    <a:pt x="6235" y="7199"/>
                    <a:pt x="6631" y="6594"/>
                    <a:pt x="7142" y="6082"/>
                  </a:cubicBezTo>
                  <a:cubicBezTo>
                    <a:pt x="7422" y="5803"/>
                    <a:pt x="7724" y="5547"/>
                    <a:pt x="8073" y="5361"/>
                  </a:cubicBezTo>
                  <a:cubicBezTo>
                    <a:pt x="8317" y="5183"/>
                    <a:pt x="9218" y="4519"/>
                    <a:pt x="8734" y="4519"/>
                  </a:cubicBezTo>
                  <a:cubicBezTo>
                    <a:pt x="8711" y="4519"/>
                    <a:pt x="8684" y="4520"/>
                    <a:pt x="8655" y="4523"/>
                  </a:cubicBezTo>
                  <a:cubicBezTo>
                    <a:pt x="8236" y="4547"/>
                    <a:pt x="7584" y="5128"/>
                    <a:pt x="7259" y="5337"/>
                  </a:cubicBezTo>
                  <a:cubicBezTo>
                    <a:pt x="6886" y="5570"/>
                    <a:pt x="6491" y="5779"/>
                    <a:pt x="6095" y="5989"/>
                  </a:cubicBezTo>
                  <a:cubicBezTo>
                    <a:pt x="6067" y="5998"/>
                    <a:pt x="6034" y="6004"/>
                    <a:pt x="6002" y="6004"/>
                  </a:cubicBezTo>
                  <a:cubicBezTo>
                    <a:pt x="5957" y="6004"/>
                    <a:pt x="5913" y="5993"/>
                    <a:pt x="5886" y="5966"/>
                  </a:cubicBezTo>
                  <a:cubicBezTo>
                    <a:pt x="5630" y="5640"/>
                    <a:pt x="5979" y="4989"/>
                    <a:pt x="6095" y="4709"/>
                  </a:cubicBezTo>
                  <a:cubicBezTo>
                    <a:pt x="6421" y="3872"/>
                    <a:pt x="6793" y="3081"/>
                    <a:pt x="7096" y="2243"/>
                  </a:cubicBezTo>
                  <a:cubicBezTo>
                    <a:pt x="7189" y="1987"/>
                    <a:pt x="7282" y="1708"/>
                    <a:pt x="7328" y="1452"/>
                  </a:cubicBezTo>
                  <a:cubicBezTo>
                    <a:pt x="7314" y="1447"/>
                    <a:pt x="7299" y="1444"/>
                    <a:pt x="7284" y="1444"/>
                  </a:cubicBezTo>
                  <a:cubicBezTo>
                    <a:pt x="6985" y="1444"/>
                    <a:pt x="6392" y="2439"/>
                    <a:pt x="6282" y="2616"/>
                  </a:cubicBezTo>
                  <a:cubicBezTo>
                    <a:pt x="5793" y="3360"/>
                    <a:pt x="5398" y="4198"/>
                    <a:pt x="4839" y="4895"/>
                  </a:cubicBezTo>
                  <a:cubicBezTo>
                    <a:pt x="4810" y="4924"/>
                    <a:pt x="4764" y="4944"/>
                    <a:pt x="4716" y="4944"/>
                  </a:cubicBezTo>
                  <a:cubicBezTo>
                    <a:pt x="4687" y="4944"/>
                    <a:pt x="4657" y="4936"/>
                    <a:pt x="4630" y="4919"/>
                  </a:cubicBezTo>
                  <a:cubicBezTo>
                    <a:pt x="4258" y="4640"/>
                    <a:pt x="4374" y="4035"/>
                    <a:pt x="4421" y="3616"/>
                  </a:cubicBezTo>
                  <a:cubicBezTo>
                    <a:pt x="4560" y="2755"/>
                    <a:pt x="4793" y="1871"/>
                    <a:pt x="4956" y="1010"/>
                  </a:cubicBezTo>
                  <a:cubicBezTo>
                    <a:pt x="5002" y="778"/>
                    <a:pt x="5049" y="568"/>
                    <a:pt x="5072" y="336"/>
                  </a:cubicBezTo>
                  <a:cubicBezTo>
                    <a:pt x="5094" y="179"/>
                    <a:pt x="5074" y="130"/>
                    <a:pt x="5114" y="106"/>
                  </a:cubicBezTo>
                  <a:lnTo>
                    <a:pt x="5114" y="106"/>
                  </a:lnTo>
                  <a:cubicBezTo>
                    <a:pt x="4813" y="274"/>
                    <a:pt x="4583" y="989"/>
                    <a:pt x="4444" y="1266"/>
                  </a:cubicBezTo>
                  <a:cubicBezTo>
                    <a:pt x="3909" y="2430"/>
                    <a:pt x="3443" y="3593"/>
                    <a:pt x="3071" y="4826"/>
                  </a:cubicBezTo>
                  <a:cubicBezTo>
                    <a:pt x="3037" y="4894"/>
                    <a:pt x="2966" y="4937"/>
                    <a:pt x="2884" y="4937"/>
                  </a:cubicBezTo>
                  <a:cubicBezTo>
                    <a:pt x="2854" y="4937"/>
                    <a:pt x="2823" y="4931"/>
                    <a:pt x="2792" y="4919"/>
                  </a:cubicBezTo>
                  <a:cubicBezTo>
                    <a:pt x="2071" y="4477"/>
                    <a:pt x="2397" y="3244"/>
                    <a:pt x="2490" y="2546"/>
                  </a:cubicBezTo>
                  <a:cubicBezTo>
                    <a:pt x="2559" y="2034"/>
                    <a:pt x="2629" y="1499"/>
                    <a:pt x="2652" y="987"/>
                  </a:cubicBezTo>
                  <a:cubicBezTo>
                    <a:pt x="2699" y="755"/>
                    <a:pt x="2676" y="522"/>
                    <a:pt x="2652" y="312"/>
                  </a:cubicBezTo>
                  <a:cubicBezTo>
                    <a:pt x="2585" y="109"/>
                    <a:pt x="2556" y="1"/>
                    <a:pt x="2512" y="1"/>
                  </a:cubicBezTo>
                  <a:close/>
                </a:path>
              </a:pathLst>
            </a:custGeom>
            <a:solidFill>
              <a:srgbClr val="FFDC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52"/>
            <p:cNvSpPr/>
            <p:nvPr/>
          </p:nvSpPr>
          <p:spPr>
            <a:xfrm>
              <a:off x="907525" y="1808850"/>
              <a:ext cx="479275" cy="985250"/>
            </a:xfrm>
            <a:custGeom>
              <a:rect b="b" l="l" r="r" t="t"/>
              <a:pathLst>
                <a:path extrusionOk="0" h="39410" w="19171">
                  <a:moveTo>
                    <a:pt x="6696" y="3961"/>
                  </a:moveTo>
                  <a:cubicBezTo>
                    <a:pt x="6802" y="3961"/>
                    <a:pt x="6915" y="4050"/>
                    <a:pt x="6887" y="4188"/>
                  </a:cubicBezTo>
                  <a:cubicBezTo>
                    <a:pt x="6491" y="5491"/>
                    <a:pt x="6166" y="6840"/>
                    <a:pt x="5910" y="8167"/>
                  </a:cubicBezTo>
                  <a:cubicBezTo>
                    <a:pt x="5900" y="8260"/>
                    <a:pt x="5838" y="8301"/>
                    <a:pt x="5770" y="8301"/>
                  </a:cubicBezTo>
                  <a:cubicBezTo>
                    <a:pt x="5669" y="8301"/>
                    <a:pt x="5556" y="8212"/>
                    <a:pt x="5584" y="8073"/>
                  </a:cubicBezTo>
                  <a:lnTo>
                    <a:pt x="5561" y="8073"/>
                  </a:lnTo>
                  <a:cubicBezTo>
                    <a:pt x="5817" y="6724"/>
                    <a:pt x="6142" y="5398"/>
                    <a:pt x="6538" y="4095"/>
                  </a:cubicBezTo>
                  <a:cubicBezTo>
                    <a:pt x="6557" y="4001"/>
                    <a:pt x="6625" y="3961"/>
                    <a:pt x="6696" y="3961"/>
                  </a:cubicBezTo>
                  <a:close/>
                  <a:moveTo>
                    <a:pt x="5330" y="4257"/>
                  </a:moveTo>
                  <a:cubicBezTo>
                    <a:pt x="5445" y="4257"/>
                    <a:pt x="5557" y="4341"/>
                    <a:pt x="5514" y="4468"/>
                  </a:cubicBezTo>
                  <a:cubicBezTo>
                    <a:pt x="5002" y="5933"/>
                    <a:pt x="4816" y="7469"/>
                    <a:pt x="4933" y="9004"/>
                  </a:cubicBezTo>
                  <a:cubicBezTo>
                    <a:pt x="4933" y="9120"/>
                    <a:pt x="4845" y="9178"/>
                    <a:pt x="4755" y="9178"/>
                  </a:cubicBezTo>
                  <a:cubicBezTo>
                    <a:pt x="4665" y="9178"/>
                    <a:pt x="4572" y="9120"/>
                    <a:pt x="4560" y="9004"/>
                  </a:cubicBezTo>
                  <a:cubicBezTo>
                    <a:pt x="4444" y="7422"/>
                    <a:pt x="4653" y="5863"/>
                    <a:pt x="5142" y="4375"/>
                  </a:cubicBezTo>
                  <a:cubicBezTo>
                    <a:pt x="5179" y="4292"/>
                    <a:pt x="5255" y="4257"/>
                    <a:pt x="5330" y="4257"/>
                  </a:cubicBezTo>
                  <a:close/>
                  <a:moveTo>
                    <a:pt x="7388" y="7148"/>
                  </a:moveTo>
                  <a:cubicBezTo>
                    <a:pt x="7522" y="7148"/>
                    <a:pt x="7638" y="7328"/>
                    <a:pt x="7515" y="7469"/>
                  </a:cubicBezTo>
                  <a:cubicBezTo>
                    <a:pt x="6864" y="8213"/>
                    <a:pt x="6398" y="9120"/>
                    <a:pt x="6166" y="10074"/>
                  </a:cubicBezTo>
                  <a:cubicBezTo>
                    <a:pt x="6147" y="10168"/>
                    <a:pt x="6079" y="10209"/>
                    <a:pt x="6007" y="10209"/>
                  </a:cubicBezTo>
                  <a:cubicBezTo>
                    <a:pt x="5902" y="10209"/>
                    <a:pt x="5789" y="10120"/>
                    <a:pt x="5817" y="9981"/>
                  </a:cubicBezTo>
                  <a:cubicBezTo>
                    <a:pt x="6073" y="8957"/>
                    <a:pt x="6561" y="8004"/>
                    <a:pt x="7259" y="7213"/>
                  </a:cubicBezTo>
                  <a:cubicBezTo>
                    <a:pt x="7299" y="7167"/>
                    <a:pt x="7345" y="7148"/>
                    <a:pt x="7388" y="7148"/>
                  </a:cubicBezTo>
                  <a:close/>
                  <a:moveTo>
                    <a:pt x="15048" y="9294"/>
                  </a:moveTo>
                  <a:cubicBezTo>
                    <a:pt x="15079" y="9294"/>
                    <a:pt x="15112" y="9305"/>
                    <a:pt x="15145" y="9330"/>
                  </a:cubicBezTo>
                  <a:cubicBezTo>
                    <a:pt x="16053" y="9981"/>
                    <a:pt x="16983" y="10539"/>
                    <a:pt x="17984" y="11028"/>
                  </a:cubicBezTo>
                  <a:cubicBezTo>
                    <a:pt x="18166" y="11109"/>
                    <a:pt x="18049" y="11348"/>
                    <a:pt x="17878" y="11348"/>
                  </a:cubicBezTo>
                  <a:cubicBezTo>
                    <a:pt x="17852" y="11348"/>
                    <a:pt x="17825" y="11343"/>
                    <a:pt x="17798" y="11330"/>
                  </a:cubicBezTo>
                  <a:cubicBezTo>
                    <a:pt x="16820" y="10842"/>
                    <a:pt x="15867" y="10284"/>
                    <a:pt x="14983" y="9655"/>
                  </a:cubicBezTo>
                  <a:cubicBezTo>
                    <a:pt x="14811" y="9522"/>
                    <a:pt x="14905" y="9294"/>
                    <a:pt x="15048" y="9294"/>
                  </a:cubicBezTo>
                  <a:close/>
                  <a:moveTo>
                    <a:pt x="16694" y="11871"/>
                  </a:moveTo>
                  <a:cubicBezTo>
                    <a:pt x="16720" y="11871"/>
                    <a:pt x="16747" y="11877"/>
                    <a:pt x="16774" y="11889"/>
                  </a:cubicBezTo>
                  <a:lnTo>
                    <a:pt x="17379" y="12191"/>
                  </a:lnTo>
                  <a:cubicBezTo>
                    <a:pt x="17541" y="12272"/>
                    <a:pt x="17421" y="12511"/>
                    <a:pt x="17265" y="12511"/>
                  </a:cubicBezTo>
                  <a:cubicBezTo>
                    <a:pt x="17241" y="12511"/>
                    <a:pt x="17217" y="12506"/>
                    <a:pt x="17193" y="12494"/>
                  </a:cubicBezTo>
                  <a:lnTo>
                    <a:pt x="16588" y="12214"/>
                  </a:lnTo>
                  <a:cubicBezTo>
                    <a:pt x="16406" y="12113"/>
                    <a:pt x="16523" y="11871"/>
                    <a:pt x="16694" y="11871"/>
                  </a:cubicBezTo>
                  <a:close/>
                  <a:moveTo>
                    <a:pt x="16369" y="12845"/>
                  </a:moveTo>
                  <a:cubicBezTo>
                    <a:pt x="16401" y="12845"/>
                    <a:pt x="16436" y="12858"/>
                    <a:pt x="16472" y="12889"/>
                  </a:cubicBezTo>
                  <a:lnTo>
                    <a:pt x="16704" y="13052"/>
                  </a:lnTo>
                  <a:cubicBezTo>
                    <a:pt x="16861" y="13170"/>
                    <a:pt x="16753" y="13404"/>
                    <a:pt x="16604" y="13404"/>
                  </a:cubicBezTo>
                  <a:cubicBezTo>
                    <a:pt x="16576" y="13404"/>
                    <a:pt x="16547" y="13396"/>
                    <a:pt x="16518" y="13378"/>
                  </a:cubicBezTo>
                  <a:lnTo>
                    <a:pt x="16541" y="13378"/>
                  </a:lnTo>
                  <a:lnTo>
                    <a:pt x="16285" y="13191"/>
                  </a:lnTo>
                  <a:cubicBezTo>
                    <a:pt x="16154" y="13079"/>
                    <a:pt x="16235" y="12845"/>
                    <a:pt x="16369" y="12845"/>
                  </a:cubicBezTo>
                  <a:close/>
                  <a:moveTo>
                    <a:pt x="1501" y="12470"/>
                  </a:moveTo>
                  <a:cubicBezTo>
                    <a:pt x="1577" y="12470"/>
                    <a:pt x="1652" y="12517"/>
                    <a:pt x="1676" y="12610"/>
                  </a:cubicBezTo>
                  <a:lnTo>
                    <a:pt x="1699" y="12610"/>
                  </a:lnTo>
                  <a:cubicBezTo>
                    <a:pt x="1722" y="13936"/>
                    <a:pt x="2653" y="15053"/>
                    <a:pt x="3956" y="15332"/>
                  </a:cubicBezTo>
                  <a:cubicBezTo>
                    <a:pt x="4173" y="15375"/>
                    <a:pt x="4106" y="15662"/>
                    <a:pt x="3907" y="15662"/>
                  </a:cubicBezTo>
                  <a:cubicBezTo>
                    <a:pt x="3893" y="15662"/>
                    <a:pt x="3878" y="15661"/>
                    <a:pt x="3863" y="15657"/>
                  </a:cubicBezTo>
                  <a:cubicBezTo>
                    <a:pt x="2420" y="15355"/>
                    <a:pt x="1350" y="14076"/>
                    <a:pt x="1327" y="12610"/>
                  </a:cubicBezTo>
                  <a:cubicBezTo>
                    <a:pt x="1350" y="12517"/>
                    <a:pt x="1426" y="12470"/>
                    <a:pt x="1501" y="12470"/>
                  </a:cubicBezTo>
                  <a:close/>
                  <a:moveTo>
                    <a:pt x="1526" y="16278"/>
                  </a:moveTo>
                  <a:cubicBezTo>
                    <a:pt x="1580" y="16278"/>
                    <a:pt x="1635" y="16301"/>
                    <a:pt x="1676" y="16355"/>
                  </a:cubicBezTo>
                  <a:cubicBezTo>
                    <a:pt x="2048" y="16890"/>
                    <a:pt x="2653" y="17239"/>
                    <a:pt x="3304" y="17332"/>
                  </a:cubicBezTo>
                  <a:cubicBezTo>
                    <a:pt x="3500" y="17354"/>
                    <a:pt x="3431" y="17662"/>
                    <a:pt x="3249" y="17662"/>
                  </a:cubicBezTo>
                  <a:cubicBezTo>
                    <a:pt x="3237" y="17662"/>
                    <a:pt x="3224" y="17661"/>
                    <a:pt x="3211" y="17658"/>
                  </a:cubicBezTo>
                  <a:cubicBezTo>
                    <a:pt x="2467" y="17565"/>
                    <a:pt x="1792" y="17170"/>
                    <a:pt x="1350" y="16565"/>
                  </a:cubicBezTo>
                  <a:lnTo>
                    <a:pt x="1350" y="16541"/>
                  </a:lnTo>
                  <a:cubicBezTo>
                    <a:pt x="1268" y="16410"/>
                    <a:pt x="1395" y="16278"/>
                    <a:pt x="1526" y="16278"/>
                  </a:cubicBezTo>
                  <a:close/>
                  <a:moveTo>
                    <a:pt x="10082" y="16626"/>
                  </a:moveTo>
                  <a:cubicBezTo>
                    <a:pt x="10218" y="16626"/>
                    <a:pt x="10338" y="16795"/>
                    <a:pt x="10214" y="16937"/>
                  </a:cubicBezTo>
                  <a:cubicBezTo>
                    <a:pt x="9260" y="18100"/>
                    <a:pt x="8632" y="19356"/>
                    <a:pt x="8539" y="20845"/>
                  </a:cubicBezTo>
                  <a:cubicBezTo>
                    <a:pt x="8539" y="20962"/>
                    <a:pt x="8445" y="21020"/>
                    <a:pt x="8355" y="21020"/>
                  </a:cubicBezTo>
                  <a:cubicBezTo>
                    <a:pt x="8265" y="21020"/>
                    <a:pt x="8178" y="20962"/>
                    <a:pt x="8190" y="20845"/>
                  </a:cubicBezTo>
                  <a:cubicBezTo>
                    <a:pt x="8259" y="19240"/>
                    <a:pt x="8934" y="17914"/>
                    <a:pt x="9958" y="16681"/>
                  </a:cubicBezTo>
                  <a:cubicBezTo>
                    <a:pt x="9996" y="16642"/>
                    <a:pt x="10040" y="16626"/>
                    <a:pt x="10082" y="16626"/>
                  </a:cubicBezTo>
                  <a:close/>
                  <a:moveTo>
                    <a:pt x="10109" y="17477"/>
                  </a:moveTo>
                  <a:cubicBezTo>
                    <a:pt x="10218" y="17477"/>
                    <a:pt x="10325" y="17566"/>
                    <a:pt x="10283" y="17705"/>
                  </a:cubicBezTo>
                  <a:cubicBezTo>
                    <a:pt x="9865" y="18938"/>
                    <a:pt x="9678" y="20240"/>
                    <a:pt x="9772" y="21520"/>
                  </a:cubicBezTo>
                  <a:cubicBezTo>
                    <a:pt x="9772" y="21636"/>
                    <a:pt x="9684" y="21694"/>
                    <a:pt x="9597" y="21694"/>
                  </a:cubicBezTo>
                  <a:cubicBezTo>
                    <a:pt x="9510" y="21694"/>
                    <a:pt x="9423" y="21636"/>
                    <a:pt x="9423" y="21520"/>
                  </a:cubicBezTo>
                  <a:cubicBezTo>
                    <a:pt x="9330" y="20194"/>
                    <a:pt x="9492" y="18868"/>
                    <a:pt x="9934" y="17612"/>
                  </a:cubicBezTo>
                  <a:cubicBezTo>
                    <a:pt x="9963" y="17518"/>
                    <a:pt x="10036" y="17477"/>
                    <a:pt x="10109" y="17477"/>
                  </a:cubicBezTo>
                  <a:close/>
                  <a:moveTo>
                    <a:pt x="5088" y="25891"/>
                  </a:moveTo>
                  <a:cubicBezTo>
                    <a:pt x="5237" y="25891"/>
                    <a:pt x="5342" y="26121"/>
                    <a:pt x="5165" y="26219"/>
                  </a:cubicBezTo>
                  <a:lnTo>
                    <a:pt x="5189" y="26219"/>
                  </a:lnTo>
                  <a:cubicBezTo>
                    <a:pt x="4281" y="26824"/>
                    <a:pt x="3258" y="27266"/>
                    <a:pt x="2188" y="27522"/>
                  </a:cubicBezTo>
                  <a:cubicBezTo>
                    <a:pt x="2173" y="27525"/>
                    <a:pt x="2159" y="27526"/>
                    <a:pt x="2146" y="27526"/>
                  </a:cubicBezTo>
                  <a:cubicBezTo>
                    <a:pt x="1945" y="27526"/>
                    <a:pt x="1876" y="27217"/>
                    <a:pt x="2094" y="27173"/>
                  </a:cubicBezTo>
                  <a:cubicBezTo>
                    <a:pt x="3141" y="26940"/>
                    <a:pt x="4118" y="26498"/>
                    <a:pt x="5002" y="25917"/>
                  </a:cubicBezTo>
                  <a:cubicBezTo>
                    <a:pt x="5032" y="25899"/>
                    <a:pt x="5061" y="25891"/>
                    <a:pt x="5088" y="25891"/>
                  </a:cubicBezTo>
                  <a:close/>
                  <a:moveTo>
                    <a:pt x="2155" y="27909"/>
                  </a:moveTo>
                  <a:cubicBezTo>
                    <a:pt x="2231" y="27909"/>
                    <a:pt x="2312" y="27948"/>
                    <a:pt x="2350" y="28034"/>
                  </a:cubicBezTo>
                  <a:cubicBezTo>
                    <a:pt x="2544" y="28526"/>
                    <a:pt x="2957" y="28750"/>
                    <a:pt x="3401" y="28750"/>
                  </a:cubicBezTo>
                  <a:cubicBezTo>
                    <a:pt x="3649" y="28750"/>
                    <a:pt x="3908" y="28679"/>
                    <a:pt x="4142" y="28546"/>
                  </a:cubicBezTo>
                  <a:cubicBezTo>
                    <a:pt x="4491" y="28290"/>
                    <a:pt x="4886" y="28127"/>
                    <a:pt x="5305" y="28057"/>
                  </a:cubicBezTo>
                  <a:cubicBezTo>
                    <a:pt x="5311" y="28056"/>
                    <a:pt x="5317" y="28056"/>
                    <a:pt x="5323" y="28056"/>
                  </a:cubicBezTo>
                  <a:cubicBezTo>
                    <a:pt x="5514" y="28056"/>
                    <a:pt x="5507" y="28407"/>
                    <a:pt x="5282" y="28429"/>
                  </a:cubicBezTo>
                  <a:lnTo>
                    <a:pt x="5305" y="28406"/>
                  </a:lnTo>
                  <a:lnTo>
                    <a:pt x="5305" y="28406"/>
                  </a:lnTo>
                  <a:cubicBezTo>
                    <a:pt x="4587" y="28469"/>
                    <a:pt x="4138" y="29126"/>
                    <a:pt x="3418" y="29126"/>
                  </a:cubicBezTo>
                  <a:cubicBezTo>
                    <a:pt x="3344" y="29126"/>
                    <a:pt x="3268" y="29119"/>
                    <a:pt x="3188" y="29104"/>
                  </a:cubicBezTo>
                  <a:cubicBezTo>
                    <a:pt x="2653" y="29011"/>
                    <a:pt x="2188" y="28639"/>
                    <a:pt x="2001" y="28127"/>
                  </a:cubicBezTo>
                  <a:cubicBezTo>
                    <a:pt x="1946" y="27990"/>
                    <a:pt x="2045" y="27909"/>
                    <a:pt x="2155" y="27909"/>
                  </a:cubicBezTo>
                  <a:close/>
                  <a:moveTo>
                    <a:pt x="466" y="1"/>
                  </a:moveTo>
                  <a:cubicBezTo>
                    <a:pt x="652" y="466"/>
                    <a:pt x="792" y="955"/>
                    <a:pt x="885" y="1443"/>
                  </a:cubicBezTo>
                  <a:cubicBezTo>
                    <a:pt x="1094" y="2676"/>
                    <a:pt x="745" y="3863"/>
                    <a:pt x="303" y="5003"/>
                  </a:cubicBezTo>
                  <a:cubicBezTo>
                    <a:pt x="94" y="11028"/>
                    <a:pt x="1" y="17077"/>
                    <a:pt x="396" y="23079"/>
                  </a:cubicBezTo>
                  <a:cubicBezTo>
                    <a:pt x="768" y="28801"/>
                    <a:pt x="2118" y="34501"/>
                    <a:pt x="5212" y="39410"/>
                  </a:cubicBezTo>
                  <a:cubicBezTo>
                    <a:pt x="7119" y="38805"/>
                    <a:pt x="8794" y="37549"/>
                    <a:pt x="9539" y="35641"/>
                  </a:cubicBezTo>
                  <a:cubicBezTo>
                    <a:pt x="8632" y="34571"/>
                    <a:pt x="8190" y="32919"/>
                    <a:pt x="7701" y="31616"/>
                  </a:cubicBezTo>
                  <a:cubicBezTo>
                    <a:pt x="7166" y="30221"/>
                    <a:pt x="6677" y="28755"/>
                    <a:pt x="6282" y="27313"/>
                  </a:cubicBezTo>
                  <a:cubicBezTo>
                    <a:pt x="5654" y="24754"/>
                    <a:pt x="5584" y="21985"/>
                    <a:pt x="5491" y="19380"/>
                  </a:cubicBezTo>
                  <a:cubicBezTo>
                    <a:pt x="5375" y="16099"/>
                    <a:pt x="5351" y="12843"/>
                    <a:pt x="5142" y="9562"/>
                  </a:cubicBezTo>
                  <a:cubicBezTo>
                    <a:pt x="5142" y="9446"/>
                    <a:pt x="5229" y="9388"/>
                    <a:pt x="5316" y="9388"/>
                  </a:cubicBezTo>
                  <a:cubicBezTo>
                    <a:pt x="5404" y="9388"/>
                    <a:pt x="5491" y="9446"/>
                    <a:pt x="5491" y="9562"/>
                  </a:cubicBezTo>
                  <a:cubicBezTo>
                    <a:pt x="5700" y="12726"/>
                    <a:pt x="5724" y="15890"/>
                    <a:pt x="5840" y="19077"/>
                  </a:cubicBezTo>
                  <a:cubicBezTo>
                    <a:pt x="5863" y="19868"/>
                    <a:pt x="5886" y="20682"/>
                    <a:pt x="5933" y="21497"/>
                  </a:cubicBezTo>
                  <a:cubicBezTo>
                    <a:pt x="5933" y="21497"/>
                    <a:pt x="5933" y="21520"/>
                    <a:pt x="5933" y="21520"/>
                  </a:cubicBezTo>
                  <a:cubicBezTo>
                    <a:pt x="6391" y="22850"/>
                    <a:pt x="7460" y="24382"/>
                    <a:pt x="8982" y="24382"/>
                  </a:cubicBezTo>
                  <a:cubicBezTo>
                    <a:pt x="9005" y="24382"/>
                    <a:pt x="9028" y="24382"/>
                    <a:pt x="9050" y="24381"/>
                  </a:cubicBezTo>
                  <a:cubicBezTo>
                    <a:pt x="10051" y="24358"/>
                    <a:pt x="11447" y="24032"/>
                    <a:pt x="12168" y="23265"/>
                  </a:cubicBezTo>
                  <a:cubicBezTo>
                    <a:pt x="13191" y="22218"/>
                    <a:pt x="13889" y="20752"/>
                    <a:pt x="14610" y="19496"/>
                  </a:cubicBezTo>
                  <a:cubicBezTo>
                    <a:pt x="15634" y="17751"/>
                    <a:pt x="16565" y="15983"/>
                    <a:pt x="17472" y="14169"/>
                  </a:cubicBezTo>
                  <a:cubicBezTo>
                    <a:pt x="18077" y="12959"/>
                    <a:pt x="18775" y="11703"/>
                    <a:pt x="19170" y="10400"/>
                  </a:cubicBezTo>
                  <a:cubicBezTo>
                    <a:pt x="17774" y="9679"/>
                    <a:pt x="16285" y="9120"/>
                    <a:pt x="14936" y="8306"/>
                  </a:cubicBezTo>
                  <a:cubicBezTo>
                    <a:pt x="14890" y="8306"/>
                    <a:pt x="14843" y="8283"/>
                    <a:pt x="14820" y="8236"/>
                  </a:cubicBezTo>
                  <a:lnTo>
                    <a:pt x="14797" y="8236"/>
                  </a:lnTo>
                  <a:cubicBezTo>
                    <a:pt x="14215" y="9330"/>
                    <a:pt x="13726" y="10446"/>
                    <a:pt x="13215" y="11586"/>
                  </a:cubicBezTo>
                  <a:cubicBezTo>
                    <a:pt x="12889" y="12307"/>
                    <a:pt x="12540" y="13005"/>
                    <a:pt x="12121" y="13703"/>
                  </a:cubicBezTo>
                  <a:cubicBezTo>
                    <a:pt x="11656" y="14541"/>
                    <a:pt x="11051" y="15285"/>
                    <a:pt x="10702" y="16193"/>
                  </a:cubicBezTo>
                  <a:lnTo>
                    <a:pt x="10679" y="16216"/>
                  </a:lnTo>
                  <a:lnTo>
                    <a:pt x="10656" y="16239"/>
                  </a:lnTo>
                  <a:lnTo>
                    <a:pt x="10632" y="16262"/>
                  </a:lnTo>
                  <a:cubicBezTo>
                    <a:pt x="10632" y="16262"/>
                    <a:pt x="10609" y="16286"/>
                    <a:pt x="10586" y="16286"/>
                  </a:cubicBezTo>
                  <a:cubicBezTo>
                    <a:pt x="10566" y="16295"/>
                    <a:pt x="10543" y="16301"/>
                    <a:pt x="10518" y="16301"/>
                  </a:cubicBezTo>
                  <a:cubicBezTo>
                    <a:pt x="10481" y="16301"/>
                    <a:pt x="10441" y="16290"/>
                    <a:pt x="10400" y="16262"/>
                  </a:cubicBezTo>
                  <a:lnTo>
                    <a:pt x="10376" y="16239"/>
                  </a:lnTo>
                  <a:cubicBezTo>
                    <a:pt x="10353" y="16216"/>
                    <a:pt x="10353" y="16169"/>
                    <a:pt x="10353" y="16146"/>
                  </a:cubicBezTo>
                  <a:cubicBezTo>
                    <a:pt x="9492" y="12238"/>
                    <a:pt x="8864" y="8283"/>
                    <a:pt x="8492" y="4281"/>
                  </a:cubicBezTo>
                  <a:cubicBezTo>
                    <a:pt x="8376" y="3165"/>
                    <a:pt x="8422" y="2141"/>
                    <a:pt x="7166" y="1839"/>
                  </a:cubicBezTo>
                  <a:cubicBezTo>
                    <a:pt x="6305" y="1629"/>
                    <a:pt x="5444" y="1513"/>
                    <a:pt x="4584" y="1350"/>
                  </a:cubicBezTo>
                  <a:cubicBezTo>
                    <a:pt x="3188" y="1071"/>
                    <a:pt x="1722" y="745"/>
                    <a:pt x="4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52"/>
            <p:cNvSpPr/>
            <p:nvPr/>
          </p:nvSpPr>
          <p:spPr>
            <a:xfrm>
              <a:off x="566125" y="2529450"/>
              <a:ext cx="500200" cy="1421300"/>
            </a:xfrm>
            <a:custGeom>
              <a:rect b="b" l="l" r="r" t="t"/>
              <a:pathLst>
                <a:path extrusionOk="0" h="56852" w="20008">
                  <a:moveTo>
                    <a:pt x="3154" y="727"/>
                  </a:moveTo>
                  <a:cubicBezTo>
                    <a:pt x="3262" y="727"/>
                    <a:pt x="3369" y="816"/>
                    <a:pt x="3328" y="955"/>
                  </a:cubicBezTo>
                  <a:cubicBezTo>
                    <a:pt x="3258" y="1234"/>
                    <a:pt x="3188" y="1559"/>
                    <a:pt x="3118" y="1862"/>
                  </a:cubicBezTo>
                  <a:cubicBezTo>
                    <a:pt x="3091" y="1952"/>
                    <a:pt x="3022" y="1990"/>
                    <a:pt x="2951" y="1990"/>
                  </a:cubicBezTo>
                  <a:cubicBezTo>
                    <a:pt x="2840" y="1990"/>
                    <a:pt x="2727" y="1897"/>
                    <a:pt x="2769" y="1769"/>
                  </a:cubicBezTo>
                  <a:cubicBezTo>
                    <a:pt x="2839" y="1466"/>
                    <a:pt x="2909" y="1164"/>
                    <a:pt x="2979" y="862"/>
                  </a:cubicBezTo>
                  <a:cubicBezTo>
                    <a:pt x="3007" y="768"/>
                    <a:pt x="3080" y="727"/>
                    <a:pt x="3154" y="727"/>
                  </a:cubicBezTo>
                  <a:close/>
                  <a:moveTo>
                    <a:pt x="13214" y="1581"/>
                  </a:moveTo>
                  <a:cubicBezTo>
                    <a:pt x="13288" y="1581"/>
                    <a:pt x="13364" y="1617"/>
                    <a:pt x="13401" y="1699"/>
                  </a:cubicBezTo>
                  <a:lnTo>
                    <a:pt x="13633" y="2304"/>
                  </a:lnTo>
                  <a:cubicBezTo>
                    <a:pt x="13689" y="2429"/>
                    <a:pt x="13586" y="2505"/>
                    <a:pt x="13474" y="2505"/>
                  </a:cubicBezTo>
                  <a:cubicBezTo>
                    <a:pt x="13400" y="2505"/>
                    <a:pt x="13322" y="2471"/>
                    <a:pt x="13284" y="2397"/>
                  </a:cubicBezTo>
                  <a:lnTo>
                    <a:pt x="13052" y="1792"/>
                  </a:lnTo>
                  <a:cubicBezTo>
                    <a:pt x="12995" y="1665"/>
                    <a:pt x="13101" y="1581"/>
                    <a:pt x="13214" y="1581"/>
                  </a:cubicBezTo>
                  <a:close/>
                  <a:moveTo>
                    <a:pt x="4834" y="1444"/>
                  </a:moveTo>
                  <a:cubicBezTo>
                    <a:pt x="4953" y="1444"/>
                    <a:pt x="5083" y="1578"/>
                    <a:pt x="5003" y="1722"/>
                  </a:cubicBezTo>
                  <a:cubicBezTo>
                    <a:pt x="4909" y="1908"/>
                    <a:pt x="4840" y="2118"/>
                    <a:pt x="4840" y="2350"/>
                  </a:cubicBezTo>
                  <a:cubicBezTo>
                    <a:pt x="4828" y="2455"/>
                    <a:pt x="4747" y="2507"/>
                    <a:pt x="4665" y="2507"/>
                  </a:cubicBezTo>
                  <a:cubicBezTo>
                    <a:pt x="4584" y="2507"/>
                    <a:pt x="4502" y="2455"/>
                    <a:pt x="4491" y="2350"/>
                  </a:cubicBezTo>
                  <a:cubicBezTo>
                    <a:pt x="4491" y="2071"/>
                    <a:pt x="4561" y="1792"/>
                    <a:pt x="4700" y="1536"/>
                  </a:cubicBezTo>
                  <a:cubicBezTo>
                    <a:pt x="4729" y="1471"/>
                    <a:pt x="4780" y="1444"/>
                    <a:pt x="4834" y="1444"/>
                  </a:cubicBezTo>
                  <a:close/>
                  <a:moveTo>
                    <a:pt x="6381" y="1641"/>
                  </a:moveTo>
                  <a:cubicBezTo>
                    <a:pt x="6468" y="1641"/>
                    <a:pt x="6550" y="1699"/>
                    <a:pt x="6538" y="1815"/>
                  </a:cubicBezTo>
                  <a:lnTo>
                    <a:pt x="6468" y="2583"/>
                  </a:lnTo>
                  <a:cubicBezTo>
                    <a:pt x="6468" y="2699"/>
                    <a:pt x="6375" y="2757"/>
                    <a:pt x="6285" y="2757"/>
                  </a:cubicBezTo>
                  <a:cubicBezTo>
                    <a:pt x="6195" y="2757"/>
                    <a:pt x="6108" y="2699"/>
                    <a:pt x="6119" y="2583"/>
                  </a:cubicBezTo>
                  <a:cubicBezTo>
                    <a:pt x="6142" y="2374"/>
                    <a:pt x="6166" y="2071"/>
                    <a:pt x="6189" y="1815"/>
                  </a:cubicBezTo>
                  <a:cubicBezTo>
                    <a:pt x="6201" y="1699"/>
                    <a:pt x="6294" y="1641"/>
                    <a:pt x="6381" y="1641"/>
                  </a:cubicBezTo>
                  <a:close/>
                  <a:moveTo>
                    <a:pt x="12091" y="1687"/>
                  </a:moveTo>
                  <a:cubicBezTo>
                    <a:pt x="12193" y="1687"/>
                    <a:pt x="12313" y="1780"/>
                    <a:pt x="12284" y="1908"/>
                  </a:cubicBezTo>
                  <a:cubicBezTo>
                    <a:pt x="12238" y="2304"/>
                    <a:pt x="12261" y="2699"/>
                    <a:pt x="12377" y="3072"/>
                  </a:cubicBezTo>
                  <a:cubicBezTo>
                    <a:pt x="12405" y="3210"/>
                    <a:pt x="12300" y="3299"/>
                    <a:pt x="12197" y="3299"/>
                  </a:cubicBezTo>
                  <a:cubicBezTo>
                    <a:pt x="12126" y="3299"/>
                    <a:pt x="12056" y="3259"/>
                    <a:pt x="12028" y="3165"/>
                  </a:cubicBezTo>
                  <a:cubicBezTo>
                    <a:pt x="11889" y="2723"/>
                    <a:pt x="11865" y="2281"/>
                    <a:pt x="11912" y="1815"/>
                  </a:cubicBezTo>
                  <a:lnTo>
                    <a:pt x="11958" y="1815"/>
                  </a:lnTo>
                  <a:cubicBezTo>
                    <a:pt x="11967" y="1725"/>
                    <a:pt x="12026" y="1687"/>
                    <a:pt x="12091" y="1687"/>
                  </a:cubicBezTo>
                  <a:close/>
                  <a:moveTo>
                    <a:pt x="10054" y="1594"/>
                  </a:moveTo>
                  <a:cubicBezTo>
                    <a:pt x="10138" y="1594"/>
                    <a:pt x="10225" y="1652"/>
                    <a:pt x="10237" y="1769"/>
                  </a:cubicBezTo>
                  <a:cubicBezTo>
                    <a:pt x="10377" y="4095"/>
                    <a:pt x="10353" y="6445"/>
                    <a:pt x="10144" y="8771"/>
                  </a:cubicBezTo>
                  <a:cubicBezTo>
                    <a:pt x="10132" y="8887"/>
                    <a:pt x="10039" y="8946"/>
                    <a:pt x="9952" y="8946"/>
                  </a:cubicBezTo>
                  <a:cubicBezTo>
                    <a:pt x="9865" y="8946"/>
                    <a:pt x="9783" y="8887"/>
                    <a:pt x="9795" y="8771"/>
                  </a:cubicBezTo>
                  <a:cubicBezTo>
                    <a:pt x="10004" y="6445"/>
                    <a:pt x="10028" y="4095"/>
                    <a:pt x="9888" y="1769"/>
                  </a:cubicBezTo>
                  <a:cubicBezTo>
                    <a:pt x="9888" y="1652"/>
                    <a:pt x="9969" y="1594"/>
                    <a:pt x="10054" y="1594"/>
                  </a:cubicBezTo>
                  <a:close/>
                  <a:moveTo>
                    <a:pt x="13622" y="11307"/>
                  </a:moveTo>
                  <a:cubicBezTo>
                    <a:pt x="13748" y="11307"/>
                    <a:pt x="13876" y="11435"/>
                    <a:pt x="13796" y="11563"/>
                  </a:cubicBezTo>
                  <a:cubicBezTo>
                    <a:pt x="12842" y="13215"/>
                    <a:pt x="11865" y="14820"/>
                    <a:pt x="10842" y="16402"/>
                  </a:cubicBezTo>
                  <a:cubicBezTo>
                    <a:pt x="10799" y="16459"/>
                    <a:pt x="10740" y="16483"/>
                    <a:pt x="10684" y="16483"/>
                  </a:cubicBezTo>
                  <a:cubicBezTo>
                    <a:pt x="10556" y="16483"/>
                    <a:pt x="10436" y="16361"/>
                    <a:pt x="10516" y="16216"/>
                  </a:cubicBezTo>
                  <a:cubicBezTo>
                    <a:pt x="11563" y="14634"/>
                    <a:pt x="12540" y="13028"/>
                    <a:pt x="13471" y="11400"/>
                  </a:cubicBezTo>
                  <a:cubicBezTo>
                    <a:pt x="13507" y="11334"/>
                    <a:pt x="13564" y="11307"/>
                    <a:pt x="13622" y="11307"/>
                  </a:cubicBezTo>
                  <a:close/>
                  <a:moveTo>
                    <a:pt x="13076" y="15507"/>
                  </a:moveTo>
                  <a:cubicBezTo>
                    <a:pt x="13221" y="15507"/>
                    <a:pt x="13322" y="15747"/>
                    <a:pt x="13168" y="15843"/>
                  </a:cubicBezTo>
                  <a:cubicBezTo>
                    <a:pt x="12680" y="16146"/>
                    <a:pt x="12238" y="16471"/>
                    <a:pt x="11796" y="16844"/>
                  </a:cubicBezTo>
                  <a:cubicBezTo>
                    <a:pt x="11761" y="16874"/>
                    <a:pt x="11721" y="16887"/>
                    <a:pt x="11683" y="16887"/>
                  </a:cubicBezTo>
                  <a:cubicBezTo>
                    <a:pt x="11542" y="16887"/>
                    <a:pt x="11412" y="16716"/>
                    <a:pt x="11540" y="16588"/>
                  </a:cubicBezTo>
                  <a:cubicBezTo>
                    <a:pt x="12005" y="16192"/>
                    <a:pt x="12470" y="15843"/>
                    <a:pt x="12982" y="15541"/>
                  </a:cubicBezTo>
                  <a:cubicBezTo>
                    <a:pt x="13014" y="15517"/>
                    <a:pt x="13046" y="15507"/>
                    <a:pt x="13076" y="15507"/>
                  </a:cubicBezTo>
                  <a:close/>
                  <a:moveTo>
                    <a:pt x="5867" y="15289"/>
                  </a:moveTo>
                  <a:cubicBezTo>
                    <a:pt x="5905" y="15289"/>
                    <a:pt x="5945" y="15302"/>
                    <a:pt x="5980" y="15332"/>
                  </a:cubicBezTo>
                  <a:cubicBezTo>
                    <a:pt x="6933" y="16216"/>
                    <a:pt x="7980" y="16983"/>
                    <a:pt x="9120" y="17611"/>
                  </a:cubicBezTo>
                  <a:cubicBezTo>
                    <a:pt x="9297" y="17710"/>
                    <a:pt x="9192" y="17940"/>
                    <a:pt x="9043" y="17940"/>
                  </a:cubicBezTo>
                  <a:cubicBezTo>
                    <a:pt x="9016" y="17940"/>
                    <a:pt x="8987" y="17932"/>
                    <a:pt x="8957" y="17914"/>
                  </a:cubicBezTo>
                  <a:cubicBezTo>
                    <a:pt x="7794" y="17262"/>
                    <a:pt x="6701" y="16495"/>
                    <a:pt x="5724" y="15587"/>
                  </a:cubicBezTo>
                  <a:cubicBezTo>
                    <a:pt x="5596" y="15460"/>
                    <a:pt x="5726" y="15289"/>
                    <a:pt x="5867" y="15289"/>
                  </a:cubicBezTo>
                  <a:close/>
                  <a:moveTo>
                    <a:pt x="2618" y="22665"/>
                  </a:moveTo>
                  <a:cubicBezTo>
                    <a:pt x="2705" y="22665"/>
                    <a:pt x="2792" y="22718"/>
                    <a:pt x="2792" y="22822"/>
                  </a:cubicBezTo>
                  <a:cubicBezTo>
                    <a:pt x="2979" y="26196"/>
                    <a:pt x="4119" y="29453"/>
                    <a:pt x="6049" y="32198"/>
                  </a:cubicBezTo>
                  <a:cubicBezTo>
                    <a:pt x="6146" y="32343"/>
                    <a:pt x="6031" y="32465"/>
                    <a:pt x="5904" y="32465"/>
                  </a:cubicBezTo>
                  <a:cubicBezTo>
                    <a:pt x="5848" y="32465"/>
                    <a:pt x="5790" y="32441"/>
                    <a:pt x="5747" y="32384"/>
                  </a:cubicBezTo>
                  <a:cubicBezTo>
                    <a:pt x="3770" y="29569"/>
                    <a:pt x="2630" y="26266"/>
                    <a:pt x="2444" y="22822"/>
                  </a:cubicBezTo>
                  <a:cubicBezTo>
                    <a:pt x="2444" y="22718"/>
                    <a:pt x="2531" y="22665"/>
                    <a:pt x="2618" y="22665"/>
                  </a:cubicBezTo>
                  <a:close/>
                  <a:moveTo>
                    <a:pt x="13215" y="32190"/>
                  </a:moveTo>
                  <a:cubicBezTo>
                    <a:pt x="13268" y="32190"/>
                    <a:pt x="13320" y="32213"/>
                    <a:pt x="13354" y="32268"/>
                  </a:cubicBezTo>
                  <a:cubicBezTo>
                    <a:pt x="14215" y="33454"/>
                    <a:pt x="15448" y="34268"/>
                    <a:pt x="16867" y="34594"/>
                  </a:cubicBezTo>
                  <a:cubicBezTo>
                    <a:pt x="17106" y="34637"/>
                    <a:pt x="17020" y="34924"/>
                    <a:pt x="16838" y="34924"/>
                  </a:cubicBezTo>
                  <a:cubicBezTo>
                    <a:pt x="16825" y="34924"/>
                    <a:pt x="16811" y="34923"/>
                    <a:pt x="16797" y="34920"/>
                  </a:cubicBezTo>
                  <a:lnTo>
                    <a:pt x="16774" y="34920"/>
                  </a:lnTo>
                  <a:cubicBezTo>
                    <a:pt x="15285" y="34594"/>
                    <a:pt x="13959" y="33710"/>
                    <a:pt x="13052" y="32454"/>
                  </a:cubicBezTo>
                  <a:cubicBezTo>
                    <a:pt x="12953" y="32322"/>
                    <a:pt x="13087" y="32190"/>
                    <a:pt x="13215" y="32190"/>
                  </a:cubicBezTo>
                  <a:close/>
                  <a:moveTo>
                    <a:pt x="3471" y="32292"/>
                  </a:moveTo>
                  <a:cubicBezTo>
                    <a:pt x="3528" y="32292"/>
                    <a:pt x="3587" y="32319"/>
                    <a:pt x="3630" y="32384"/>
                  </a:cubicBezTo>
                  <a:cubicBezTo>
                    <a:pt x="4188" y="33408"/>
                    <a:pt x="4886" y="34361"/>
                    <a:pt x="5654" y="35245"/>
                  </a:cubicBezTo>
                  <a:cubicBezTo>
                    <a:pt x="5780" y="35371"/>
                    <a:pt x="5655" y="35553"/>
                    <a:pt x="5517" y="35553"/>
                  </a:cubicBezTo>
                  <a:cubicBezTo>
                    <a:pt x="5476" y="35553"/>
                    <a:pt x="5435" y="35538"/>
                    <a:pt x="5398" y="35501"/>
                  </a:cubicBezTo>
                  <a:cubicBezTo>
                    <a:pt x="4607" y="34594"/>
                    <a:pt x="3909" y="33617"/>
                    <a:pt x="3304" y="32570"/>
                  </a:cubicBezTo>
                  <a:cubicBezTo>
                    <a:pt x="3224" y="32426"/>
                    <a:pt x="3343" y="32292"/>
                    <a:pt x="3471" y="32292"/>
                  </a:cubicBezTo>
                  <a:close/>
                  <a:moveTo>
                    <a:pt x="14455" y="35793"/>
                  </a:moveTo>
                  <a:cubicBezTo>
                    <a:pt x="14475" y="35793"/>
                    <a:pt x="14496" y="35797"/>
                    <a:pt x="14517" y="35804"/>
                  </a:cubicBezTo>
                  <a:lnTo>
                    <a:pt x="15355" y="36176"/>
                  </a:lnTo>
                  <a:cubicBezTo>
                    <a:pt x="15537" y="36257"/>
                    <a:pt x="15420" y="36496"/>
                    <a:pt x="15249" y="36496"/>
                  </a:cubicBezTo>
                  <a:cubicBezTo>
                    <a:pt x="15223" y="36496"/>
                    <a:pt x="15196" y="36490"/>
                    <a:pt x="15169" y="36478"/>
                  </a:cubicBezTo>
                  <a:lnTo>
                    <a:pt x="14331" y="36129"/>
                  </a:lnTo>
                  <a:cubicBezTo>
                    <a:pt x="14143" y="36046"/>
                    <a:pt x="14274" y="35793"/>
                    <a:pt x="14455" y="35793"/>
                  </a:cubicBezTo>
                  <a:close/>
                  <a:moveTo>
                    <a:pt x="4803" y="37101"/>
                  </a:moveTo>
                  <a:cubicBezTo>
                    <a:pt x="4841" y="37101"/>
                    <a:pt x="4878" y="37116"/>
                    <a:pt x="4909" y="37153"/>
                  </a:cubicBezTo>
                  <a:lnTo>
                    <a:pt x="6003" y="38502"/>
                  </a:lnTo>
                  <a:cubicBezTo>
                    <a:pt x="6109" y="38644"/>
                    <a:pt x="5986" y="38813"/>
                    <a:pt x="5859" y="38813"/>
                  </a:cubicBezTo>
                  <a:cubicBezTo>
                    <a:pt x="5820" y="38813"/>
                    <a:pt x="5780" y="38797"/>
                    <a:pt x="5747" y="38758"/>
                  </a:cubicBezTo>
                  <a:cubicBezTo>
                    <a:pt x="5375" y="38293"/>
                    <a:pt x="5026" y="37851"/>
                    <a:pt x="4654" y="37409"/>
                  </a:cubicBezTo>
                  <a:lnTo>
                    <a:pt x="4677" y="37409"/>
                  </a:lnTo>
                  <a:cubicBezTo>
                    <a:pt x="4551" y="37283"/>
                    <a:pt x="4676" y="37101"/>
                    <a:pt x="4803" y="37101"/>
                  </a:cubicBezTo>
                  <a:close/>
                  <a:moveTo>
                    <a:pt x="13021" y="55034"/>
                  </a:moveTo>
                  <a:cubicBezTo>
                    <a:pt x="13038" y="55034"/>
                    <a:pt x="13056" y="55037"/>
                    <a:pt x="13075" y="55043"/>
                  </a:cubicBezTo>
                  <a:cubicBezTo>
                    <a:pt x="13736" y="55220"/>
                    <a:pt x="14375" y="55386"/>
                    <a:pt x="15038" y="55386"/>
                  </a:cubicBezTo>
                  <a:cubicBezTo>
                    <a:pt x="15332" y="55386"/>
                    <a:pt x="15630" y="55354"/>
                    <a:pt x="15937" y="55275"/>
                  </a:cubicBezTo>
                  <a:cubicBezTo>
                    <a:pt x="15944" y="55275"/>
                    <a:pt x="15952" y="55274"/>
                    <a:pt x="15959" y="55274"/>
                  </a:cubicBezTo>
                  <a:cubicBezTo>
                    <a:pt x="16151" y="55274"/>
                    <a:pt x="16209" y="55557"/>
                    <a:pt x="16030" y="55624"/>
                  </a:cubicBezTo>
                  <a:cubicBezTo>
                    <a:pt x="15696" y="55713"/>
                    <a:pt x="15369" y="55750"/>
                    <a:pt x="15045" y="55750"/>
                  </a:cubicBezTo>
                  <a:cubicBezTo>
                    <a:pt x="14355" y="55750"/>
                    <a:pt x="13679" y="55582"/>
                    <a:pt x="12982" y="55392"/>
                  </a:cubicBezTo>
                  <a:cubicBezTo>
                    <a:pt x="12770" y="55328"/>
                    <a:pt x="12848" y="55034"/>
                    <a:pt x="13021" y="55034"/>
                  </a:cubicBezTo>
                  <a:close/>
                  <a:moveTo>
                    <a:pt x="8991" y="55219"/>
                  </a:moveTo>
                  <a:cubicBezTo>
                    <a:pt x="9159" y="55219"/>
                    <a:pt x="9217" y="55494"/>
                    <a:pt x="9027" y="55578"/>
                  </a:cubicBezTo>
                  <a:lnTo>
                    <a:pt x="9027" y="55555"/>
                  </a:lnTo>
                  <a:cubicBezTo>
                    <a:pt x="8244" y="55825"/>
                    <a:pt x="7516" y="55930"/>
                    <a:pt x="6769" y="55930"/>
                  </a:cubicBezTo>
                  <a:cubicBezTo>
                    <a:pt x="6230" y="55930"/>
                    <a:pt x="5681" y="55875"/>
                    <a:pt x="5096" y="55787"/>
                  </a:cubicBezTo>
                  <a:cubicBezTo>
                    <a:pt x="4870" y="55765"/>
                    <a:pt x="4950" y="55437"/>
                    <a:pt x="5167" y="55437"/>
                  </a:cubicBezTo>
                  <a:cubicBezTo>
                    <a:pt x="5174" y="55437"/>
                    <a:pt x="5181" y="55438"/>
                    <a:pt x="5189" y="55438"/>
                  </a:cubicBezTo>
                  <a:cubicBezTo>
                    <a:pt x="5764" y="55528"/>
                    <a:pt x="6292" y="55583"/>
                    <a:pt x="6811" y="55583"/>
                  </a:cubicBezTo>
                  <a:cubicBezTo>
                    <a:pt x="7508" y="55583"/>
                    <a:pt x="8187" y="55483"/>
                    <a:pt x="8934" y="55229"/>
                  </a:cubicBezTo>
                  <a:cubicBezTo>
                    <a:pt x="8954" y="55222"/>
                    <a:pt x="8973" y="55219"/>
                    <a:pt x="8991" y="55219"/>
                  </a:cubicBezTo>
                  <a:close/>
                  <a:moveTo>
                    <a:pt x="2048" y="1"/>
                  </a:moveTo>
                  <a:lnTo>
                    <a:pt x="1908" y="373"/>
                  </a:lnTo>
                  <a:cubicBezTo>
                    <a:pt x="1908" y="373"/>
                    <a:pt x="1885" y="396"/>
                    <a:pt x="1885" y="396"/>
                  </a:cubicBezTo>
                  <a:cubicBezTo>
                    <a:pt x="2234" y="1746"/>
                    <a:pt x="2560" y="3072"/>
                    <a:pt x="2862" y="4421"/>
                  </a:cubicBezTo>
                  <a:cubicBezTo>
                    <a:pt x="2862" y="4444"/>
                    <a:pt x="2862" y="4467"/>
                    <a:pt x="2862" y="4514"/>
                  </a:cubicBezTo>
                  <a:lnTo>
                    <a:pt x="2862" y="4537"/>
                  </a:lnTo>
                  <a:lnTo>
                    <a:pt x="2862" y="4560"/>
                  </a:lnTo>
                  <a:lnTo>
                    <a:pt x="2862" y="4584"/>
                  </a:lnTo>
                  <a:lnTo>
                    <a:pt x="2723" y="4747"/>
                  </a:lnTo>
                  <a:cubicBezTo>
                    <a:pt x="2746" y="4747"/>
                    <a:pt x="2769" y="4770"/>
                    <a:pt x="2769" y="4793"/>
                  </a:cubicBezTo>
                  <a:cubicBezTo>
                    <a:pt x="2932" y="5142"/>
                    <a:pt x="3351" y="5305"/>
                    <a:pt x="3490" y="5654"/>
                  </a:cubicBezTo>
                  <a:cubicBezTo>
                    <a:pt x="3514" y="5700"/>
                    <a:pt x="3514" y="5747"/>
                    <a:pt x="3490" y="5793"/>
                  </a:cubicBezTo>
                  <a:cubicBezTo>
                    <a:pt x="3490" y="5817"/>
                    <a:pt x="3467" y="5840"/>
                    <a:pt x="3467" y="5886"/>
                  </a:cubicBezTo>
                  <a:lnTo>
                    <a:pt x="3281" y="6096"/>
                  </a:lnTo>
                  <a:cubicBezTo>
                    <a:pt x="3444" y="6189"/>
                    <a:pt x="3607" y="6282"/>
                    <a:pt x="3770" y="6375"/>
                  </a:cubicBezTo>
                  <a:cubicBezTo>
                    <a:pt x="4188" y="5421"/>
                    <a:pt x="4491" y="4421"/>
                    <a:pt x="4630" y="3374"/>
                  </a:cubicBezTo>
                  <a:cubicBezTo>
                    <a:pt x="4639" y="3293"/>
                    <a:pt x="4697" y="3257"/>
                    <a:pt x="4762" y="3257"/>
                  </a:cubicBezTo>
                  <a:cubicBezTo>
                    <a:pt x="4864" y="3257"/>
                    <a:pt x="4985" y="3348"/>
                    <a:pt x="4956" y="3490"/>
                  </a:cubicBezTo>
                  <a:cubicBezTo>
                    <a:pt x="4537" y="6375"/>
                    <a:pt x="2792" y="9143"/>
                    <a:pt x="629" y="11074"/>
                  </a:cubicBezTo>
                  <a:cubicBezTo>
                    <a:pt x="593" y="11103"/>
                    <a:pt x="551" y="11116"/>
                    <a:pt x="510" y="11116"/>
                  </a:cubicBezTo>
                  <a:cubicBezTo>
                    <a:pt x="416" y="11116"/>
                    <a:pt x="327" y="11048"/>
                    <a:pt x="327" y="10935"/>
                  </a:cubicBezTo>
                  <a:cubicBezTo>
                    <a:pt x="373" y="10214"/>
                    <a:pt x="350" y="9516"/>
                    <a:pt x="303" y="8794"/>
                  </a:cubicBezTo>
                  <a:cubicBezTo>
                    <a:pt x="1" y="12586"/>
                    <a:pt x="1" y="16378"/>
                    <a:pt x="303" y="20170"/>
                  </a:cubicBezTo>
                  <a:cubicBezTo>
                    <a:pt x="769" y="25870"/>
                    <a:pt x="1932" y="31477"/>
                    <a:pt x="2513" y="37153"/>
                  </a:cubicBezTo>
                  <a:cubicBezTo>
                    <a:pt x="3165" y="43551"/>
                    <a:pt x="4188" y="49902"/>
                    <a:pt x="4607" y="56322"/>
                  </a:cubicBezTo>
                  <a:cubicBezTo>
                    <a:pt x="4649" y="56753"/>
                    <a:pt x="5585" y="56852"/>
                    <a:pt x="6432" y="56852"/>
                  </a:cubicBezTo>
                  <a:cubicBezTo>
                    <a:pt x="7005" y="56852"/>
                    <a:pt x="7537" y="56806"/>
                    <a:pt x="7724" y="56788"/>
                  </a:cubicBezTo>
                  <a:cubicBezTo>
                    <a:pt x="8166" y="56741"/>
                    <a:pt x="8841" y="56718"/>
                    <a:pt x="9237" y="56439"/>
                  </a:cubicBezTo>
                  <a:cubicBezTo>
                    <a:pt x="9679" y="56136"/>
                    <a:pt x="9469" y="55113"/>
                    <a:pt x="9469" y="54601"/>
                  </a:cubicBezTo>
                  <a:cubicBezTo>
                    <a:pt x="9469" y="41969"/>
                    <a:pt x="9841" y="29336"/>
                    <a:pt x="9795" y="16681"/>
                  </a:cubicBezTo>
                  <a:lnTo>
                    <a:pt x="9795" y="16681"/>
                  </a:lnTo>
                  <a:cubicBezTo>
                    <a:pt x="9781" y="16708"/>
                    <a:pt x="9752" y="16719"/>
                    <a:pt x="9720" y="16719"/>
                  </a:cubicBezTo>
                  <a:cubicBezTo>
                    <a:pt x="9698" y="16719"/>
                    <a:pt x="9675" y="16714"/>
                    <a:pt x="9655" y="16704"/>
                  </a:cubicBezTo>
                  <a:cubicBezTo>
                    <a:pt x="8655" y="16332"/>
                    <a:pt x="8283" y="15355"/>
                    <a:pt x="7957" y="14401"/>
                  </a:cubicBezTo>
                  <a:cubicBezTo>
                    <a:pt x="7915" y="14274"/>
                    <a:pt x="8026" y="14190"/>
                    <a:pt x="8136" y="14190"/>
                  </a:cubicBezTo>
                  <a:cubicBezTo>
                    <a:pt x="8208" y="14190"/>
                    <a:pt x="8279" y="14225"/>
                    <a:pt x="8306" y="14308"/>
                  </a:cubicBezTo>
                  <a:cubicBezTo>
                    <a:pt x="8585" y="15122"/>
                    <a:pt x="8888" y="16053"/>
                    <a:pt x="9772" y="16355"/>
                  </a:cubicBezTo>
                  <a:cubicBezTo>
                    <a:pt x="9772" y="16378"/>
                    <a:pt x="9795" y="16378"/>
                    <a:pt x="9795" y="16378"/>
                  </a:cubicBezTo>
                  <a:lnTo>
                    <a:pt x="9795" y="15820"/>
                  </a:lnTo>
                  <a:cubicBezTo>
                    <a:pt x="9213" y="11377"/>
                    <a:pt x="8841" y="6910"/>
                    <a:pt x="8632" y="2420"/>
                  </a:cubicBezTo>
                  <a:cubicBezTo>
                    <a:pt x="8632" y="2307"/>
                    <a:pt x="8714" y="2254"/>
                    <a:pt x="8802" y="2254"/>
                  </a:cubicBezTo>
                  <a:cubicBezTo>
                    <a:pt x="8894" y="2254"/>
                    <a:pt x="8992" y="2313"/>
                    <a:pt x="9004" y="2420"/>
                  </a:cubicBezTo>
                  <a:cubicBezTo>
                    <a:pt x="9213" y="6910"/>
                    <a:pt x="9586" y="11377"/>
                    <a:pt x="10167" y="15820"/>
                  </a:cubicBezTo>
                  <a:cubicBezTo>
                    <a:pt x="10539" y="19054"/>
                    <a:pt x="10749" y="22311"/>
                    <a:pt x="10912" y="25544"/>
                  </a:cubicBezTo>
                  <a:cubicBezTo>
                    <a:pt x="11237" y="32105"/>
                    <a:pt x="11354" y="38688"/>
                    <a:pt x="11540" y="45272"/>
                  </a:cubicBezTo>
                  <a:cubicBezTo>
                    <a:pt x="11633" y="48250"/>
                    <a:pt x="11726" y="51251"/>
                    <a:pt x="11865" y="54229"/>
                  </a:cubicBezTo>
                  <a:cubicBezTo>
                    <a:pt x="11889" y="54624"/>
                    <a:pt x="11912" y="55020"/>
                    <a:pt x="11935" y="55392"/>
                  </a:cubicBezTo>
                  <a:cubicBezTo>
                    <a:pt x="11935" y="55555"/>
                    <a:pt x="11889" y="56090"/>
                    <a:pt x="11982" y="56206"/>
                  </a:cubicBezTo>
                  <a:cubicBezTo>
                    <a:pt x="12168" y="56462"/>
                    <a:pt x="13075" y="56532"/>
                    <a:pt x="13378" y="56578"/>
                  </a:cubicBezTo>
                  <a:cubicBezTo>
                    <a:pt x="13858" y="56671"/>
                    <a:pt x="14617" y="56822"/>
                    <a:pt x="15329" y="56822"/>
                  </a:cubicBezTo>
                  <a:cubicBezTo>
                    <a:pt x="15513" y="56822"/>
                    <a:pt x="15694" y="56812"/>
                    <a:pt x="15867" y="56788"/>
                  </a:cubicBezTo>
                  <a:cubicBezTo>
                    <a:pt x="15890" y="56776"/>
                    <a:pt x="15907" y="56770"/>
                    <a:pt x="15922" y="56770"/>
                  </a:cubicBezTo>
                  <a:cubicBezTo>
                    <a:pt x="15937" y="56770"/>
                    <a:pt x="15948" y="56776"/>
                    <a:pt x="15960" y="56788"/>
                  </a:cubicBezTo>
                  <a:cubicBezTo>
                    <a:pt x="16262" y="56741"/>
                    <a:pt x="16565" y="56625"/>
                    <a:pt x="16797" y="56415"/>
                  </a:cubicBezTo>
                  <a:cubicBezTo>
                    <a:pt x="16983" y="52856"/>
                    <a:pt x="17286" y="49273"/>
                    <a:pt x="17588" y="45714"/>
                  </a:cubicBezTo>
                  <a:cubicBezTo>
                    <a:pt x="18147" y="39479"/>
                    <a:pt x="18658" y="33268"/>
                    <a:pt x="19194" y="27033"/>
                  </a:cubicBezTo>
                  <a:cubicBezTo>
                    <a:pt x="19659" y="21543"/>
                    <a:pt x="19984" y="16029"/>
                    <a:pt x="20008" y="10493"/>
                  </a:cubicBezTo>
                  <a:lnTo>
                    <a:pt x="20008" y="10493"/>
                  </a:lnTo>
                  <a:cubicBezTo>
                    <a:pt x="19612" y="10679"/>
                    <a:pt x="19217" y="10842"/>
                    <a:pt x="18798" y="10958"/>
                  </a:cubicBezTo>
                  <a:cubicBezTo>
                    <a:pt x="18786" y="10964"/>
                    <a:pt x="18773" y="10967"/>
                    <a:pt x="18759" y="10967"/>
                  </a:cubicBezTo>
                  <a:cubicBezTo>
                    <a:pt x="18718" y="10967"/>
                    <a:pt x="18670" y="10941"/>
                    <a:pt x="18635" y="10888"/>
                  </a:cubicBezTo>
                  <a:cubicBezTo>
                    <a:pt x="16681" y="7701"/>
                    <a:pt x="15308" y="4211"/>
                    <a:pt x="14564" y="559"/>
                  </a:cubicBezTo>
                  <a:cubicBezTo>
                    <a:pt x="12929" y="890"/>
                    <a:pt x="11264" y="1061"/>
                    <a:pt x="9605" y="1061"/>
                  </a:cubicBezTo>
                  <a:cubicBezTo>
                    <a:pt x="9164" y="1061"/>
                    <a:pt x="8723" y="1049"/>
                    <a:pt x="8283" y="1024"/>
                  </a:cubicBezTo>
                  <a:cubicBezTo>
                    <a:pt x="6189" y="955"/>
                    <a:pt x="4049" y="699"/>
                    <a:pt x="204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52"/>
            <p:cNvSpPr/>
            <p:nvPr/>
          </p:nvSpPr>
          <p:spPr>
            <a:xfrm>
              <a:off x="776675" y="1574500"/>
              <a:ext cx="36650" cy="97225"/>
            </a:xfrm>
            <a:custGeom>
              <a:rect b="b" l="l" r="r" t="t"/>
              <a:pathLst>
                <a:path extrusionOk="0" h="3889" w="1466">
                  <a:moveTo>
                    <a:pt x="473" y="0"/>
                  </a:moveTo>
                  <a:cubicBezTo>
                    <a:pt x="417" y="0"/>
                    <a:pt x="363" y="27"/>
                    <a:pt x="326" y="93"/>
                  </a:cubicBezTo>
                  <a:cubicBezTo>
                    <a:pt x="70" y="558"/>
                    <a:pt x="0" y="1093"/>
                    <a:pt x="117" y="1605"/>
                  </a:cubicBezTo>
                  <a:cubicBezTo>
                    <a:pt x="163" y="1837"/>
                    <a:pt x="280" y="2070"/>
                    <a:pt x="419" y="2279"/>
                  </a:cubicBezTo>
                  <a:cubicBezTo>
                    <a:pt x="535" y="2466"/>
                    <a:pt x="1466" y="3466"/>
                    <a:pt x="815" y="3536"/>
                  </a:cubicBezTo>
                  <a:cubicBezTo>
                    <a:pt x="596" y="3558"/>
                    <a:pt x="583" y="3889"/>
                    <a:pt x="776" y="3889"/>
                  </a:cubicBezTo>
                  <a:cubicBezTo>
                    <a:pt x="788" y="3889"/>
                    <a:pt x="801" y="3887"/>
                    <a:pt x="815" y="3885"/>
                  </a:cubicBezTo>
                  <a:cubicBezTo>
                    <a:pt x="1257" y="3838"/>
                    <a:pt x="1419" y="3396"/>
                    <a:pt x="1326" y="2977"/>
                  </a:cubicBezTo>
                  <a:cubicBezTo>
                    <a:pt x="1210" y="2675"/>
                    <a:pt x="1024" y="2419"/>
                    <a:pt x="791" y="2186"/>
                  </a:cubicBezTo>
                  <a:cubicBezTo>
                    <a:pt x="373" y="1628"/>
                    <a:pt x="303" y="884"/>
                    <a:pt x="652" y="256"/>
                  </a:cubicBezTo>
                  <a:cubicBezTo>
                    <a:pt x="716" y="128"/>
                    <a:pt x="593" y="0"/>
                    <a:pt x="47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52"/>
            <p:cNvSpPr/>
            <p:nvPr/>
          </p:nvSpPr>
          <p:spPr>
            <a:xfrm>
              <a:off x="700225" y="1591925"/>
              <a:ext cx="39725" cy="17525"/>
            </a:xfrm>
            <a:custGeom>
              <a:rect b="b" l="l" r="r" t="t"/>
              <a:pathLst>
                <a:path extrusionOk="0" h="701" w="1589">
                  <a:moveTo>
                    <a:pt x="793" y="1"/>
                  </a:moveTo>
                  <a:cubicBezTo>
                    <a:pt x="493" y="1"/>
                    <a:pt x="197" y="163"/>
                    <a:pt x="57" y="489"/>
                  </a:cubicBezTo>
                  <a:cubicBezTo>
                    <a:pt x="1" y="616"/>
                    <a:pt x="107" y="700"/>
                    <a:pt x="215" y="700"/>
                  </a:cubicBezTo>
                  <a:cubicBezTo>
                    <a:pt x="285" y="700"/>
                    <a:pt x="356" y="665"/>
                    <a:pt x="383" y="582"/>
                  </a:cubicBezTo>
                  <a:cubicBezTo>
                    <a:pt x="476" y="419"/>
                    <a:pt x="633" y="338"/>
                    <a:pt x="790" y="338"/>
                  </a:cubicBezTo>
                  <a:cubicBezTo>
                    <a:pt x="947" y="338"/>
                    <a:pt x="1104" y="419"/>
                    <a:pt x="1197" y="582"/>
                  </a:cubicBezTo>
                  <a:cubicBezTo>
                    <a:pt x="1234" y="665"/>
                    <a:pt x="1307" y="700"/>
                    <a:pt x="1377" y="700"/>
                  </a:cubicBezTo>
                  <a:cubicBezTo>
                    <a:pt x="1485" y="700"/>
                    <a:pt x="1588" y="616"/>
                    <a:pt x="1546" y="489"/>
                  </a:cubicBezTo>
                  <a:cubicBezTo>
                    <a:pt x="1395" y="163"/>
                    <a:pt x="1093" y="1"/>
                    <a:pt x="79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52"/>
            <p:cNvSpPr/>
            <p:nvPr/>
          </p:nvSpPr>
          <p:spPr>
            <a:xfrm>
              <a:off x="764450" y="1691375"/>
              <a:ext cx="55875" cy="8750"/>
            </a:xfrm>
            <a:custGeom>
              <a:rect b="b" l="l" r="r" t="t"/>
              <a:pathLst>
                <a:path extrusionOk="0" h="350" w="2235">
                  <a:moveTo>
                    <a:pt x="233" y="1"/>
                  </a:moveTo>
                  <a:cubicBezTo>
                    <a:pt x="1" y="24"/>
                    <a:pt x="1" y="326"/>
                    <a:pt x="233" y="350"/>
                  </a:cubicBezTo>
                  <a:lnTo>
                    <a:pt x="2025" y="350"/>
                  </a:lnTo>
                  <a:cubicBezTo>
                    <a:pt x="2234" y="326"/>
                    <a:pt x="2234" y="24"/>
                    <a:pt x="202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52"/>
            <p:cNvSpPr/>
            <p:nvPr/>
          </p:nvSpPr>
          <p:spPr>
            <a:xfrm>
              <a:off x="777825" y="1709400"/>
              <a:ext cx="37850" cy="8750"/>
            </a:xfrm>
            <a:custGeom>
              <a:rect b="b" l="l" r="r" t="t"/>
              <a:pathLst>
                <a:path extrusionOk="0" h="350" w="1514">
                  <a:moveTo>
                    <a:pt x="234" y="1"/>
                  </a:moveTo>
                  <a:cubicBezTo>
                    <a:pt x="1" y="24"/>
                    <a:pt x="1" y="327"/>
                    <a:pt x="234" y="350"/>
                  </a:cubicBezTo>
                  <a:lnTo>
                    <a:pt x="1304" y="350"/>
                  </a:lnTo>
                  <a:cubicBezTo>
                    <a:pt x="1513" y="327"/>
                    <a:pt x="1513" y="24"/>
                    <a:pt x="130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52"/>
            <p:cNvSpPr/>
            <p:nvPr/>
          </p:nvSpPr>
          <p:spPr>
            <a:xfrm>
              <a:off x="678375" y="1559900"/>
              <a:ext cx="65750" cy="13475"/>
            </a:xfrm>
            <a:custGeom>
              <a:rect b="b" l="l" r="r" t="t"/>
              <a:pathLst>
                <a:path extrusionOk="0" h="539" w="2630">
                  <a:moveTo>
                    <a:pt x="2419" y="1"/>
                  </a:moveTo>
                  <a:cubicBezTo>
                    <a:pt x="2412" y="1"/>
                    <a:pt x="2404" y="1"/>
                    <a:pt x="2397" y="2"/>
                  </a:cubicBezTo>
                  <a:lnTo>
                    <a:pt x="233" y="165"/>
                  </a:lnTo>
                  <a:cubicBezTo>
                    <a:pt x="8" y="187"/>
                    <a:pt x="1" y="538"/>
                    <a:pt x="213" y="538"/>
                  </a:cubicBezTo>
                  <a:cubicBezTo>
                    <a:pt x="220" y="538"/>
                    <a:pt x="226" y="538"/>
                    <a:pt x="233" y="537"/>
                  </a:cubicBezTo>
                  <a:lnTo>
                    <a:pt x="2397" y="351"/>
                  </a:lnTo>
                  <a:cubicBezTo>
                    <a:pt x="2622" y="328"/>
                    <a:pt x="2629" y="1"/>
                    <a:pt x="241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52"/>
            <p:cNvSpPr/>
            <p:nvPr/>
          </p:nvSpPr>
          <p:spPr>
            <a:xfrm>
              <a:off x="818075" y="1591850"/>
              <a:ext cx="39725" cy="17550"/>
            </a:xfrm>
            <a:custGeom>
              <a:rect b="b" l="l" r="r" t="t"/>
              <a:pathLst>
                <a:path extrusionOk="0" h="702" w="1589">
                  <a:moveTo>
                    <a:pt x="795" y="1"/>
                  </a:moveTo>
                  <a:cubicBezTo>
                    <a:pt x="490" y="1"/>
                    <a:pt x="183" y="163"/>
                    <a:pt x="43" y="492"/>
                  </a:cubicBezTo>
                  <a:cubicBezTo>
                    <a:pt x="1" y="618"/>
                    <a:pt x="101" y="693"/>
                    <a:pt x="208" y="693"/>
                  </a:cubicBezTo>
                  <a:cubicBezTo>
                    <a:pt x="280" y="693"/>
                    <a:pt x="354" y="660"/>
                    <a:pt x="392" y="585"/>
                  </a:cubicBezTo>
                  <a:cubicBezTo>
                    <a:pt x="485" y="422"/>
                    <a:pt x="642" y="341"/>
                    <a:pt x="799" y="341"/>
                  </a:cubicBezTo>
                  <a:cubicBezTo>
                    <a:pt x="956" y="341"/>
                    <a:pt x="1113" y="422"/>
                    <a:pt x="1206" y="585"/>
                  </a:cubicBezTo>
                  <a:cubicBezTo>
                    <a:pt x="1233" y="666"/>
                    <a:pt x="1301" y="702"/>
                    <a:pt x="1370" y="702"/>
                  </a:cubicBezTo>
                  <a:cubicBezTo>
                    <a:pt x="1479" y="702"/>
                    <a:pt x="1589" y="612"/>
                    <a:pt x="1531" y="469"/>
                  </a:cubicBezTo>
                  <a:cubicBezTo>
                    <a:pt x="1393" y="158"/>
                    <a:pt x="1095" y="1"/>
                    <a:pt x="79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52"/>
            <p:cNvSpPr/>
            <p:nvPr/>
          </p:nvSpPr>
          <p:spPr>
            <a:xfrm>
              <a:off x="813900" y="1559900"/>
              <a:ext cx="65725" cy="13475"/>
            </a:xfrm>
            <a:custGeom>
              <a:rect b="b" l="l" r="r" t="t"/>
              <a:pathLst>
                <a:path extrusionOk="0" h="539" w="2629">
                  <a:moveTo>
                    <a:pt x="211" y="1"/>
                  </a:moveTo>
                  <a:cubicBezTo>
                    <a:pt x="0" y="1"/>
                    <a:pt x="8" y="328"/>
                    <a:pt x="233" y="351"/>
                  </a:cubicBezTo>
                  <a:lnTo>
                    <a:pt x="2396" y="537"/>
                  </a:lnTo>
                  <a:cubicBezTo>
                    <a:pt x="2403" y="538"/>
                    <a:pt x="2410" y="538"/>
                    <a:pt x="2417" y="538"/>
                  </a:cubicBezTo>
                  <a:cubicBezTo>
                    <a:pt x="2629" y="538"/>
                    <a:pt x="2622" y="187"/>
                    <a:pt x="2396" y="165"/>
                  </a:cubicBezTo>
                  <a:lnTo>
                    <a:pt x="233" y="2"/>
                  </a:lnTo>
                  <a:cubicBezTo>
                    <a:pt x="225" y="1"/>
                    <a:pt x="218" y="1"/>
                    <a:pt x="21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52"/>
            <p:cNvSpPr/>
            <p:nvPr/>
          </p:nvSpPr>
          <p:spPr>
            <a:xfrm>
              <a:off x="688025" y="3909925"/>
              <a:ext cx="108525" cy="17825"/>
            </a:xfrm>
            <a:custGeom>
              <a:rect b="b" l="l" r="r" t="t"/>
              <a:pathLst>
                <a:path extrusionOk="0" h="713" w="4341">
                  <a:moveTo>
                    <a:pt x="4098" y="0"/>
                  </a:moveTo>
                  <a:cubicBezTo>
                    <a:pt x="4078" y="0"/>
                    <a:pt x="4057" y="3"/>
                    <a:pt x="4035" y="10"/>
                  </a:cubicBezTo>
                  <a:cubicBezTo>
                    <a:pt x="3270" y="269"/>
                    <a:pt x="2586" y="369"/>
                    <a:pt x="1873" y="369"/>
                  </a:cubicBezTo>
                  <a:cubicBezTo>
                    <a:pt x="1372" y="369"/>
                    <a:pt x="856" y="319"/>
                    <a:pt x="289" y="243"/>
                  </a:cubicBezTo>
                  <a:cubicBezTo>
                    <a:pt x="276" y="240"/>
                    <a:pt x="264" y="238"/>
                    <a:pt x="252" y="238"/>
                  </a:cubicBezTo>
                  <a:cubicBezTo>
                    <a:pt x="70" y="238"/>
                    <a:pt x="0" y="546"/>
                    <a:pt x="196" y="568"/>
                  </a:cubicBezTo>
                  <a:cubicBezTo>
                    <a:pt x="801" y="657"/>
                    <a:pt x="1360" y="713"/>
                    <a:pt x="1908" y="713"/>
                  </a:cubicBezTo>
                  <a:cubicBezTo>
                    <a:pt x="2645" y="713"/>
                    <a:pt x="3364" y="612"/>
                    <a:pt x="4151" y="359"/>
                  </a:cubicBezTo>
                  <a:cubicBezTo>
                    <a:pt x="4341" y="275"/>
                    <a:pt x="4283" y="0"/>
                    <a:pt x="409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52"/>
            <p:cNvSpPr/>
            <p:nvPr/>
          </p:nvSpPr>
          <p:spPr>
            <a:xfrm>
              <a:off x="885375" y="3905275"/>
              <a:ext cx="85975" cy="17950"/>
            </a:xfrm>
            <a:custGeom>
              <a:rect b="b" l="l" r="r" t="t"/>
              <a:pathLst>
                <a:path extrusionOk="0" h="718" w="3439">
                  <a:moveTo>
                    <a:pt x="251" y="1"/>
                  </a:moveTo>
                  <a:cubicBezTo>
                    <a:pt x="78" y="1"/>
                    <a:pt x="0" y="295"/>
                    <a:pt x="212" y="359"/>
                  </a:cubicBezTo>
                  <a:cubicBezTo>
                    <a:pt x="909" y="549"/>
                    <a:pt x="1585" y="717"/>
                    <a:pt x="2275" y="717"/>
                  </a:cubicBezTo>
                  <a:cubicBezTo>
                    <a:pt x="2599" y="717"/>
                    <a:pt x="2926" y="680"/>
                    <a:pt x="3260" y="591"/>
                  </a:cubicBezTo>
                  <a:cubicBezTo>
                    <a:pt x="3439" y="524"/>
                    <a:pt x="3381" y="241"/>
                    <a:pt x="3189" y="241"/>
                  </a:cubicBezTo>
                  <a:cubicBezTo>
                    <a:pt x="3182" y="241"/>
                    <a:pt x="3174" y="242"/>
                    <a:pt x="3167" y="242"/>
                  </a:cubicBezTo>
                  <a:cubicBezTo>
                    <a:pt x="2860" y="321"/>
                    <a:pt x="2562" y="353"/>
                    <a:pt x="2268" y="353"/>
                  </a:cubicBezTo>
                  <a:cubicBezTo>
                    <a:pt x="1605" y="353"/>
                    <a:pt x="966" y="187"/>
                    <a:pt x="305" y="10"/>
                  </a:cubicBezTo>
                  <a:cubicBezTo>
                    <a:pt x="286" y="4"/>
                    <a:pt x="268" y="1"/>
                    <a:pt x="25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52"/>
            <p:cNvSpPr/>
            <p:nvPr/>
          </p:nvSpPr>
          <p:spPr>
            <a:xfrm>
              <a:off x="810700" y="2569300"/>
              <a:ext cx="15425" cy="183800"/>
            </a:xfrm>
            <a:custGeom>
              <a:rect b="b" l="l" r="r" t="t"/>
              <a:pathLst>
                <a:path extrusionOk="0" h="7352" w="617">
                  <a:moveTo>
                    <a:pt x="279" y="0"/>
                  </a:moveTo>
                  <a:cubicBezTo>
                    <a:pt x="192" y="0"/>
                    <a:pt x="105" y="58"/>
                    <a:pt x="105" y="175"/>
                  </a:cubicBezTo>
                  <a:cubicBezTo>
                    <a:pt x="245" y="2501"/>
                    <a:pt x="221" y="4851"/>
                    <a:pt x="12" y="7177"/>
                  </a:cubicBezTo>
                  <a:cubicBezTo>
                    <a:pt x="0" y="7293"/>
                    <a:pt x="88" y="7352"/>
                    <a:pt x="178" y="7352"/>
                  </a:cubicBezTo>
                  <a:cubicBezTo>
                    <a:pt x="268" y="7352"/>
                    <a:pt x="361" y="7293"/>
                    <a:pt x="361" y="7177"/>
                  </a:cubicBezTo>
                  <a:cubicBezTo>
                    <a:pt x="570" y="4851"/>
                    <a:pt x="617" y="2501"/>
                    <a:pt x="454" y="175"/>
                  </a:cubicBezTo>
                  <a:cubicBezTo>
                    <a:pt x="454" y="58"/>
                    <a:pt x="367" y="0"/>
                    <a:pt x="27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52"/>
            <p:cNvSpPr/>
            <p:nvPr/>
          </p:nvSpPr>
          <p:spPr>
            <a:xfrm>
              <a:off x="827000" y="2812125"/>
              <a:ext cx="86050" cy="129425"/>
            </a:xfrm>
            <a:custGeom>
              <a:rect b="b" l="l" r="r" t="t"/>
              <a:pathLst>
                <a:path extrusionOk="0" h="5177" w="3442">
                  <a:moveTo>
                    <a:pt x="3187" y="0"/>
                  </a:moveTo>
                  <a:cubicBezTo>
                    <a:pt x="3129" y="0"/>
                    <a:pt x="3072" y="27"/>
                    <a:pt x="3036" y="93"/>
                  </a:cubicBezTo>
                  <a:cubicBezTo>
                    <a:pt x="2105" y="1721"/>
                    <a:pt x="1128" y="3327"/>
                    <a:pt x="81" y="4909"/>
                  </a:cubicBezTo>
                  <a:cubicBezTo>
                    <a:pt x="1" y="5054"/>
                    <a:pt x="121" y="5176"/>
                    <a:pt x="249" y="5176"/>
                  </a:cubicBezTo>
                  <a:cubicBezTo>
                    <a:pt x="305" y="5176"/>
                    <a:pt x="364" y="5152"/>
                    <a:pt x="407" y="5095"/>
                  </a:cubicBezTo>
                  <a:cubicBezTo>
                    <a:pt x="1430" y="3513"/>
                    <a:pt x="2407" y="1908"/>
                    <a:pt x="3361" y="256"/>
                  </a:cubicBezTo>
                  <a:cubicBezTo>
                    <a:pt x="3441" y="128"/>
                    <a:pt x="3313" y="0"/>
                    <a:pt x="318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52"/>
            <p:cNvSpPr/>
            <p:nvPr/>
          </p:nvSpPr>
          <p:spPr>
            <a:xfrm>
              <a:off x="851450" y="2917050"/>
              <a:ext cx="47700" cy="34800"/>
            </a:xfrm>
            <a:custGeom>
              <a:rect b="b" l="l" r="r" t="t"/>
              <a:pathLst>
                <a:path extrusionOk="0" h="1392" w="1908">
                  <a:moveTo>
                    <a:pt x="1668" y="1"/>
                  </a:moveTo>
                  <a:cubicBezTo>
                    <a:pt x="1637" y="1"/>
                    <a:pt x="1603" y="12"/>
                    <a:pt x="1569" y="37"/>
                  </a:cubicBezTo>
                  <a:cubicBezTo>
                    <a:pt x="1057" y="339"/>
                    <a:pt x="592" y="712"/>
                    <a:pt x="127" y="1084"/>
                  </a:cubicBezTo>
                  <a:cubicBezTo>
                    <a:pt x="1" y="1210"/>
                    <a:pt x="126" y="1392"/>
                    <a:pt x="264" y="1392"/>
                  </a:cubicBezTo>
                  <a:cubicBezTo>
                    <a:pt x="304" y="1392"/>
                    <a:pt x="346" y="1376"/>
                    <a:pt x="383" y="1340"/>
                  </a:cubicBezTo>
                  <a:cubicBezTo>
                    <a:pt x="825" y="967"/>
                    <a:pt x="1267" y="619"/>
                    <a:pt x="1755" y="316"/>
                  </a:cubicBezTo>
                  <a:cubicBezTo>
                    <a:pt x="1908" y="221"/>
                    <a:pt x="1810" y="1"/>
                    <a:pt x="166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52"/>
            <p:cNvSpPr/>
            <p:nvPr/>
          </p:nvSpPr>
          <p:spPr>
            <a:xfrm>
              <a:off x="398050" y="1358625"/>
              <a:ext cx="1116100" cy="2872775"/>
            </a:xfrm>
            <a:custGeom>
              <a:rect b="b" l="l" r="r" t="t"/>
              <a:pathLst>
                <a:path extrusionOk="0" h="114911" w="44644">
                  <a:moveTo>
                    <a:pt x="15048" y="360"/>
                  </a:moveTo>
                  <a:cubicBezTo>
                    <a:pt x="16701" y="360"/>
                    <a:pt x="18542" y="732"/>
                    <a:pt x="19565" y="1935"/>
                  </a:cubicBezTo>
                  <a:cubicBezTo>
                    <a:pt x="20426" y="2935"/>
                    <a:pt x="20845" y="4308"/>
                    <a:pt x="20961" y="5610"/>
                  </a:cubicBezTo>
                  <a:cubicBezTo>
                    <a:pt x="21008" y="6076"/>
                    <a:pt x="20915" y="6564"/>
                    <a:pt x="20682" y="6983"/>
                  </a:cubicBezTo>
                  <a:cubicBezTo>
                    <a:pt x="20543" y="7216"/>
                    <a:pt x="20449" y="7471"/>
                    <a:pt x="20426" y="7727"/>
                  </a:cubicBezTo>
                  <a:lnTo>
                    <a:pt x="20380" y="7727"/>
                  </a:lnTo>
                  <a:cubicBezTo>
                    <a:pt x="20217" y="7751"/>
                    <a:pt x="20077" y="7820"/>
                    <a:pt x="19984" y="7960"/>
                  </a:cubicBezTo>
                  <a:cubicBezTo>
                    <a:pt x="19961" y="7541"/>
                    <a:pt x="19961" y="7099"/>
                    <a:pt x="19938" y="6680"/>
                  </a:cubicBezTo>
                  <a:cubicBezTo>
                    <a:pt x="19938" y="6611"/>
                    <a:pt x="19891" y="6541"/>
                    <a:pt x="19821" y="6518"/>
                  </a:cubicBezTo>
                  <a:lnTo>
                    <a:pt x="19728" y="6518"/>
                  </a:lnTo>
                  <a:cubicBezTo>
                    <a:pt x="19564" y="6540"/>
                    <a:pt x="19398" y="6550"/>
                    <a:pt x="19231" y="6550"/>
                  </a:cubicBezTo>
                  <a:cubicBezTo>
                    <a:pt x="18878" y="6550"/>
                    <a:pt x="18525" y="6504"/>
                    <a:pt x="18193" y="6425"/>
                  </a:cubicBezTo>
                  <a:cubicBezTo>
                    <a:pt x="17797" y="6401"/>
                    <a:pt x="17402" y="6332"/>
                    <a:pt x="17030" y="6215"/>
                  </a:cubicBezTo>
                  <a:cubicBezTo>
                    <a:pt x="16541" y="6006"/>
                    <a:pt x="16378" y="5099"/>
                    <a:pt x="16285" y="4563"/>
                  </a:cubicBezTo>
                  <a:cubicBezTo>
                    <a:pt x="16274" y="4474"/>
                    <a:pt x="16203" y="4432"/>
                    <a:pt x="16130" y="4432"/>
                  </a:cubicBezTo>
                  <a:cubicBezTo>
                    <a:pt x="16052" y="4432"/>
                    <a:pt x="15972" y="4479"/>
                    <a:pt x="15960" y="4563"/>
                  </a:cubicBezTo>
                  <a:cubicBezTo>
                    <a:pt x="15867" y="4959"/>
                    <a:pt x="15727" y="5354"/>
                    <a:pt x="15564" y="5727"/>
                  </a:cubicBezTo>
                  <a:cubicBezTo>
                    <a:pt x="15262" y="6355"/>
                    <a:pt x="14866" y="6308"/>
                    <a:pt x="14238" y="6401"/>
                  </a:cubicBezTo>
                  <a:cubicBezTo>
                    <a:pt x="13982" y="6448"/>
                    <a:pt x="13726" y="6471"/>
                    <a:pt x="13470" y="6471"/>
                  </a:cubicBezTo>
                  <a:cubicBezTo>
                    <a:pt x="13028" y="6425"/>
                    <a:pt x="13145" y="6355"/>
                    <a:pt x="13168" y="5983"/>
                  </a:cubicBezTo>
                  <a:cubicBezTo>
                    <a:pt x="13214" y="5424"/>
                    <a:pt x="13377" y="4912"/>
                    <a:pt x="13377" y="4354"/>
                  </a:cubicBezTo>
                  <a:cubicBezTo>
                    <a:pt x="13377" y="4241"/>
                    <a:pt x="13299" y="4173"/>
                    <a:pt x="13212" y="4173"/>
                  </a:cubicBezTo>
                  <a:cubicBezTo>
                    <a:pt x="13174" y="4173"/>
                    <a:pt x="13134" y="4186"/>
                    <a:pt x="13098" y="4215"/>
                  </a:cubicBezTo>
                  <a:cubicBezTo>
                    <a:pt x="12610" y="4726"/>
                    <a:pt x="12447" y="5494"/>
                    <a:pt x="12168" y="6122"/>
                  </a:cubicBezTo>
                  <a:cubicBezTo>
                    <a:pt x="12005" y="6494"/>
                    <a:pt x="12098" y="6494"/>
                    <a:pt x="11702" y="6494"/>
                  </a:cubicBezTo>
                  <a:cubicBezTo>
                    <a:pt x="11594" y="6506"/>
                    <a:pt x="11484" y="6512"/>
                    <a:pt x="11374" y="6512"/>
                  </a:cubicBezTo>
                  <a:cubicBezTo>
                    <a:pt x="11058" y="6512"/>
                    <a:pt x="10739" y="6464"/>
                    <a:pt x="10446" y="6378"/>
                  </a:cubicBezTo>
                  <a:cubicBezTo>
                    <a:pt x="10427" y="6372"/>
                    <a:pt x="10410" y="6369"/>
                    <a:pt x="10394" y="6369"/>
                  </a:cubicBezTo>
                  <a:cubicBezTo>
                    <a:pt x="10351" y="6369"/>
                    <a:pt x="10317" y="6391"/>
                    <a:pt x="10283" y="6425"/>
                  </a:cubicBezTo>
                  <a:cubicBezTo>
                    <a:pt x="10260" y="6448"/>
                    <a:pt x="10237" y="6494"/>
                    <a:pt x="10237" y="6518"/>
                  </a:cubicBezTo>
                  <a:lnTo>
                    <a:pt x="10237" y="8193"/>
                  </a:lnTo>
                  <a:cubicBezTo>
                    <a:pt x="10105" y="8044"/>
                    <a:pt x="9915" y="7966"/>
                    <a:pt x="9716" y="7966"/>
                  </a:cubicBezTo>
                  <a:cubicBezTo>
                    <a:pt x="9634" y="7966"/>
                    <a:pt x="9550" y="7979"/>
                    <a:pt x="9469" y="8007"/>
                  </a:cubicBezTo>
                  <a:cubicBezTo>
                    <a:pt x="9446" y="8007"/>
                    <a:pt x="9422" y="8030"/>
                    <a:pt x="9399" y="8030"/>
                  </a:cubicBezTo>
                  <a:cubicBezTo>
                    <a:pt x="9399" y="7983"/>
                    <a:pt x="9376" y="7913"/>
                    <a:pt x="9353" y="7867"/>
                  </a:cubicBezTo>
                  <a:cubicBezTo>
                    <a:pt x="9190" y="7402"/>
                    <a:pt x="8934" y="6983"/>
                    <a:pt x="8841" y="6494"/>
                  </a:cubicBezTo>
                  <a:cubicBezTo>
                    <a:pt x="8748" y="5936"/>
                    <a:pt x="8771" y="5354"/>
                    <a:pt x="8864" y="4819"/>
                  </a:cubicBezTo>
                  <a:cubicBezTo>
                    <a:pt x="9283" y="2330"/>
                    <a:pt x="11190" y="771"/>
                    <a:pt x="13656" y="446"/>
                  </a:cubicBezTo>
                  <a:cubicBezTo>
                    <a:pt x="14087" y="393"/>
                    <a:pt x="14559" y="360"/>
                    <a:pt x="15048" y="360"/>
                  </a:cubicBezTo>
                  <a:close/>
                  <a:moveTo>
                    <a:pt x="20403" y="8076"/>
                  </a:moveTo>
                  <a:cubicBezTo>
                    <a:pt x="20682" y="8076"/>
                    <a:pt x="20636" y="8518"/>
                    <a:pt x="20636" y="8658"/>
                  </a:cubicBezTo>
                  <a:cubicBezTo>
                    <a:pt x="20682" y="9077"/>
                    <a:pt x="20705" y="9519"/>
                    <a:pt x="20682" y="9937"/>
                  </a:cubicBezTo>
                  <a:cubicBezTo>
                    <a:pt x="20659" y="10356"/>
                    <a:pt x="20496" y="11147"/>
                    <a:pt x="19914" y="11194"/>
                  </a:cubicBezTo>
                  <a:cubicBezTo>
                    <a:pt x="19984" y="10589"/>
                    <a:pt x="20031" y="9961"/>
                    <a:pt x="20031" y="9356"/>
                  </a:cubicBezTo>
                  <a:cubicBezTo>
                    <a:pt x="20077" y="9356"/>
                    <a:pt x="20124" y="9333"/>
                    <a:pt x="20147" y="9309"/>
                  </a:cubicBezTo>
                  <a:lnTo>
                    <a:pt x="20194" y="9286"/>
                  </a:lnTo>
                  <a:cubicBezTo>
                    <a:pt x="20194" y="9356"/>
                    <a:pt x="20217" y="9449"/>
                    <a:pt x="20217" y="9519"/>
                  </a:cubicBezTo>
                  <a:cubicBezTo>
                    <a:pt x="20240" y="9751"/>
                    <a:pt x="20217" y="9984"/>
                    <a:pt x="20170" y="10217"/>
                  </a:cubicBezTo>
                  <a:cubicBezTo>
                    <a:pt x="20142" y="10343"/>
                    <a:pt x="20251" y="10428"/>
                    <a:pt x="20356" y="10428"/>
                  </a:cubicBezTo>
                  <a:cubicBezTo>
                    <a:pt x="20425" y="10428"/>
                    <a:pt x="20492" y="10392"/>
                    <a:pt x="20519" y="10310"/>
                  </a:cubicBezTo>
                  <a:cubicBezTo>
                    <a:pt x="20612" y="9937"/>
                    <a:pt x="20612" y="9542"/>
                    <a:pt x="20519" y="9170"/>
                  </a:cubicBezTo>
                  <a:cubicBezTo>
                    <a:pt x="20471" y="9024"/>
                    <a:pt x="20331" y="8923"/>
                    <a:pt x="20188" y="8923"/>
                  </a:cubicBezTo>
                  <a:cubicBezTo>
                    <a:pt x="20126" y="8923"/>
                    <a:pt x="20064" y="8941"/>
                    <a:pt x="20007" y="8984"/>
                  </a:cubicBezTo>
                  <a:lnTo>
                    <a:pt x="20007" y="8891"/>
                  </a:lnTo>
                  <a:cubicBezTo>
                    <a:pt x="20054" y="8658"/>
                    <a:pt x="20147" y="8076"/>
                    <a:pt x="20403" y="8076"/>
                  </a:cubicBezTo>
                  <a:close/>
                  <a:moveTo>
                    <a:pt x="9695" y="8325"/>
                  </a:moveTo>
                  <a:cubicBezTo>
                    <a:pt x="9955" y="8325"/>
                    <a:pt x="10173" y="8647"/>
                    <a:pt x="10260" y="8891"/>
                  </a:cubicBezTo>
                  <a:cubicBezTo>
                    <a:pt x="10306" y="9728"/>
                    <a:pt x="10423" y="10566"/>
                    <a:pt x="10655" y="11380"/>
                  </a:cubicBezTo>
                  <a:cubicBezTo>
                    <a:pt x="10575" y="11418"/>
                    <a:pt x="10498" y="11436"/>
                    <a:pt x="10423" y="11436"/>
                  </a:cubicBezTo>
                  <a:cubicBezTo>
                    <a:pt x="9908" y="11436"/>
                    <a:pt x="9518" y="10620"/>
                    <a:pt x="9376" y="10193"/>
                  </a:cubicBezTo>
                  <a:cubicBezTo>
                    <a:pt x="9260" y="9821"/>
                    <a:pt x="9213" y="9426"/>
                    <a:pt x="9236" y="9030"/>
                  </a:cubicBezTo>
                  <a:cubicBezTo>
                    <a:pt x="9236" y="8844"/>
                    <a:pt x="9283" y="8681"/>
                    <a:pt x="9353" y="8518"/>
                  </a:cubicBezTo>
                  <a:cubicBezTo>
                    <a:pt x="9353" y="8539"/>
                    <a:pt x="9357" y="8547"/>
                    <a:pt x="9363" y="8547"/>
                  </a:cubicBezTo>
                  <a:cubicBezTo>
                    <a:pt x="9378" y="8547"/>
                    <a:pt x="9406" y="8498"/>
                    <a:pt x="9422" y="8449"/>
                  </a:cubicBezTo>
                  <a:cubicBezTo>
                    <a:pt x="9516" y="8361"/>
                    <a:pt x="9608" y="8325"/>
                    <a:pt x="9695" y="8325"/>
                  </a:cubicBezTo>
                  <a:close/>
                  <a:moveTo>
                    <a:pt x="13005" y="4982"/>
                  </a:moveTo>
                  <a:lnTo>
                    <a:pt x="13005" y="4982"/>
                  </a:lnTo>
                  <a:cubicBezTo>
                    <a:pt x="12935" y="5541"/>
                    <a:pt x="12796" y="6099"/>
                    <a:pt x="12703" y="6657"/>
                  </a:cubicBezTo>
                  <a:cubicBezTo>
                    <a:pt x="12703" y="6774"/>
                    <a:pt x="12772" y="6843"/>
                    <a:pt x="12889" y="6843"/>
                  </a:cubicBezTo>
                  <a:cubicBezTo>
                    <a:pt x="13517" y="6820"/>
                    <a:pt x="14122" y="6727"/>
                    <a:pt x="14750" y="6680"/>
                  </a:cubicBezTo>
                  <a:cubicBezTo>
                    <a:pt x="15029" y="6657"/>
                    <a:pt x="15308" y="6704"/>
                    <a:pt x="15518" y="6518"/>
                  </a:cubicBezTo>
                  <a:cubicBezTo>
                    <a:pt x="15820" y="6215"/>
                    <a:pt x="16006" y="5820"/>
                    <a:pt x="16099" y="5424"/>
                  </a:cubicBezTo>
                  <a:cubicBezTo>
                    <a:pt x="16215" y="5890"/>
                    <a:pt x="16425" y="6378"/>
                    <a:pt x="16727" y="6518"/>
                  </a:cubicBezTo>
                  <a:cubicBezTo>
                    <a:pt x="17146" y="6750"/>
                    <a:pt x="17984" y="6750"/>
                    <a:pt x="18449" y="6820"/>
                  </a:cubicBezTo>
                  <a:cubicBezTo>
                    <a:pt x="18728" y="6872"/>
                    <a:pt x="19020" y="6899"/>
                    <a:pt x="19306" y="6899"/>
                  </a:cubicBezTo>
                  <a:cubicBezTo>
                    <a:pt x="19401" y="6899"/>
                    <a:pt x="19496" y="6896"/>
                    <a:pt x="19589" y="6890"/>
                  </a:cubicBezTo>
                  <a:cubicBezTo>
                    <a:pt x="19612" y="7518"/>
                    <a:pt x="19659" y="8169"/>
                    <a:pt x="19682" y="8821"/>
                  </a:cubicBezTo>
                  <a:lnTo>
                    <a:pt x="19682" y="8867"/>
                  </a:lnTo>
                  <a:cubicBezTo>
                    <a:pt x="19659" y="8914"/>
                    <a:pt x="19659" y="8937"/>
                    <a:pt x="19682" y="8984"/>
                  </a:cubicBezTo>
                  <a:cubicBezTo>
                    <a:pt x="19705" y="9751"/>
                    <a:pt x="19659" y="10542"/>
                    <a:pt x="19565" y="11310"/>
                  </a:cubicBezTo>
                  <a:cubicBezTo>
                    <a:pt x="19519" y="11357"/>
                    <a:pt x="19519" y="11403"/>
                    <a:pt x="19542" y="11450"/>
                  </a:cubicBezTo>
                  <a:cubicBezTo>
                    <a:pt x="19542" y="11496"/>
                    <a:pt x="19542" y="11543"/>
                    <a:pt x="19519" y="11589"/>
                  </a:cubicBezTo>
                  <a:cubicBezTo>
                    <a:pt x="19153" y="13440"/>
                    <a:pt x="18383" y="16594"/>
                    <a:pt x="16040" y="16594"/>
                  </a:cubicBezTo>
                  <a:cubicBezTo>
                    <a:pt x="15998" y="16594"/>
                    <a:pt x="15956" y="16593"/>
                    <a:pt x="15913" y="16591"/>
                  </a:cubicBezTo>
                  <a:cubicBezTo>
                    <a:pt x="13982" y="16451"/>
                    <a:pt x="12214" y="14218"/>
                    <a:pt x="11446" y="12543"/>
                  </a:cubicBezTo>
                  <a:cubicBezTo>
                    <a:pt x="10958" y="11403"/>
                    <a:pt x="10679" y="10193"/>
                    <a:pt x="10632" y="8960"/>
                  </a:cubicBezTo>
                  <a:cubicBezTo>
                    <a:pt x="10632" y="8937"/>
                    <a:pt x="10632" y="8891"/>
                    <a:pt x="10632" y="8867"/>
                  </a:cubicBezTo>
                  <a:lnTo>
                    <a:pt x="10632" y="8821"/>
                  </a:lnTo>
                  <a:cubicBezTo>
                    <a:pt x="10586" y="8146"/>
                    <a:pt x="10562" y="7448"/>
                    <a:pt x="10586" y="6797"/>
                  </a:cubicBezTo>
                  <a:lnTo>
                    <a:pt x="10586" y="6797"/>
                  </a:lnTo>
                  <a:cubicBezTo>
                    <a:pt x="10864" y="6866"/>
                    <a:pt x="11258" y="6936"/>
                    <a:pt x="11600" y="6936"/>
                  </a:cubicBezTo>
                  <a:cubicBezTo>
                    <a:pt x="11830" y="6936"/>
                    <a:pt x="12037" y="6904"/>
                    <a:pt x="12168" y="6820"/>
                  </a:cubicBezTo>
                  <a:cubicBezTo>
                    <a:pt x="12400" y="6680"/>
                    <a:pt x="12493" y="6285"/>
                    <a:pt x="12586" y="6052"/>
                  </a:cubicBezTo>
                  <a:cubicBezTo>
                    <a:pt x="12726" y="5703"/>
                    <a:pt x="12842" y="5331"/>
                    <a:pt x="13005" y="4982"/>
                  </a:cubicBezTo>
                  <a:close/>
                  <a:moveTo>
                    <a:pt x="12330" y="14613"/>
                  </a:moveTo>
                  <a:lnTo>
                    <a:pt x="12330" y="14613"/>
                  </a:lnTo>
                  <a:cubicBezTo>
                    <a:pt x="13261" y="15800"/>
                    <a:pt x="14517" y="16847"/>
                    <a:pt x="15936" y="16917"/>
                  </a:cubicBezTo>
                  <a:cubicBezTo>
                    <a:pt x="15990" y="16919"/>
                    <a:pt x="16043" y="16921"/>
                    <a:pt x="16095" y="16921"/>
                  </a:cubicBezTo>
                  <a:cubicBezTo>
                    <a:pt x="17308" y="16921"/>
                    <a:pt x="18101" y="16153"/>
                    <a:pt x="18681" y="15172"/>
                  </a:cubicBezTo>
                  <a:lnTo>
                    <a:pt x="18681" y="15172"/>
                  </a:lnTo>
                  <a:cubicBezTo>
                    <a:pt x="18635" y="16335"/>
                    <a:pt x="18798" y="17521"/>
                    <a:pt x="19123" y="18638"/>
                  </a:cubicBezTo>
                  <a:cubicBezTo>
                    <a:pt x="19170" y="19778"/>
                    <a:pt x="18728" y="20918"/>
                    <a:pt x="18170" y="21895"/>
                  </a:cubicBezTo>
                  <a:cubicBezTo>
                    <a:pt x="17914" y="22244"/>
                    <a:pt x="17565" y="22546"/>
                    <a:pt x="17286" y="22872"/>
                  </a:cubicBezTo>
                  <a:cubicBezTo>
                    <a:pt x="17030" y="23174"/>
                    <a:pt x="16820" y="23500"/>
                    <a:pt x="16634" y="23849"/>
                  </a:cubicBezTo>
                  <a:cubicBezTo>
                    <a:pt x="16053" y="23174"/>
                    <a:pt x="15471" y="22500"/>
                    <a:pt x="14889" y="21825"/>
                  </a:cubicBezTo>
                  <a:cubicBezTo>
                    <a:pt x="14866" y="21825"/>
                    <a:pt x="14866" y="21802"/>
                    <a:pt x="14843" y="21802"/>
                  </a:cubicBezTo>
                  <a:lnTo>
                    <a:pt x="14820" y="21779"/>
                  </a:lnTo>
                  <a:cubicBezTo>
                    <a:pt x="13424" y="21057"/>
                    <a:pt x="12586" y="19569"/>
                    <a:pt x="12703" y="17987"/>
                  </a:cubicBezTo>
                  <a:cubicBezTo>
                    <a:pt x="12703" y="17405"/>
                    <a:pt x="12679" y="16823"/>
                    <a:pt x="12610" y="16219"/>
                  </a:cubicBezTo>
                  <a:cubicBezTo>
                    <a:pt x="12633" y="16172"/>
                    <a:pt x="12633" y="16102"/>
                    <a:pt x="12586" y="16056"/>
                  </a:cubicBezTo>
                  <a:cubicBezTo>
                    <a:pt x="12540" y="15567"/>
                    <a:pt x="12447" y="15079"/>
                    <a:pt x="12330" y="14613"/>
                  </a:cubicBezTo>
                  <a:close/>
                  <a:moveTo>
                    <a:pt x="19030" y="16126"/>
                  </a:moveTo>
                  <a:lnTo>
                    <a:pt x="19030" y="16126"/>
                  </a:lnTo>
                  <a:cubicBezTo>
                    <a:pt x="19565" y="16451"/>
                    <a:pt x="19984" y="16940"/>
                    <a:pt x="20263" y="17498"/>
                  </a:cubicBezTo>
                  <a:cubicBezTo>
                    <a:pt x="20240" y="17545"/>
                    <a:pt x="20287" y="17614"/>
                    <a:pt x="20333" y="17638"/>
                  </a:cubicBezTo>
                  <a:cubicBezTo>
                    <a:pt x="20682" y="18382"/>
                    <a:pt x="20915" y="19196"/>
                    <a:pt x="20961" y="20034"/>
                  </a:cubicBezTo>
                  <a:cubicBezTo>
                    <a:pt x="20961" y="21011"/>
                    <a:pt x="20775" y="21942"/>
                    <a:pt x="20380" y="22826"/>
                  </a:cubicBezTo>
                  <a:cubicBezTo>
                    <a:pt x="20333" y="22849"/>
                    <a:pt x="20310" y="22895"/>
                    <a:pt x="20310" y="22965"/>
                  </a:cubicBezTo>
                  <a:lnTo>
                    <a:pt x="20310" y="22988"/>
                  </a:lnTo>
                  <a:cubicBezTo>
                    <a:pt x="20147" y="23430"/>
                    <a:pt x="19938" y="23872"/>
                    <a:pt x="19775" y="24314"/>
                  </a:cubicBezTo>
                  <a:cubicBezTo>
                    <a:pt x="19240" y="23593"/>
                    <a:pt x="19123" y="22663"/>
                    <a:pt x="18542" y="21965"/>
                  </a:cubicBezTo>
                  <a:cubicBezTo>
                    <a:pt x="19100" y="20941"/>
                    <a:pt x="19519" y="19778"/>
                    <a:pt x="19472" y="18615"/>
                  </a:cubicBezTo>
                  <a:cubicBezTo>
                    <a:pt x="19472" y="18592"/>
                    <a:pt x="19472" y="18592"/>
                    <a:pt x="19472" y="18568"/>
                  </a:cubicBezTo>
                  <a:cubicBezTo>
                    <a:pt x="19240" y="17777"/>
                    <a:pt x="19100" y="16963"/>
                    <a:pt x="19030" y="16126"/>
                  </a:cubicBezTo>
                  <a:close/>
                  <a:moveTo>
                    <a:pt x="12261" y="16544"/>
                  </a:moveTo>
                  <a:lnTo>
                    <a:pt x="12261" y="16544"/>
                  </a:lnTo>
                  <a:cubicBezTo>
                    <a:pt x="12307" y="17033"/>
                    <a:pt x="12330" y="17498"/>
                    <a:pt x="12330" y="18010"/>
                  </a:cubicBezTo>
                  <a:cubicBezTo>
                    <a:pt x="12214" y="19662"/>
                    <a:pt x="13052" y="21220"/>
                    <a:pt x="14517" y="22011"/>
                  </a:cubicBezTo>
                  <a:cubicBezTo>
                    <a:pt x="14261" y="22895"/>
                    <a:pt x="13819" y="23710"/>
                    <a:pt x="13238" y="24407"/>
                  </a:cubicBezTo>
                  <a:cubicBezTo>
                    <a:pt x="11423" y="22128"/>
                    <a:pt x="9957" y="18894"/>
                    <a:pt x="12261" y="16544"/>
                  </a:cubicBezTo>
                  <a:close/>
                  <a:moveTo>
                    <a:pt x="37878" y="14797"/>
                  </a:moveTo>
                  <a:cubicBezTo>
                    <a:pt x="37928" y="14797"/>
                    <a:pt x="37958" y="14908"/>
                    <a:pt x="38014" y="15102"/>
                  </a:cubicBezTo>
                  <a:cubicBezTo>
                    <a:pt x="38060" y="15335"/>
                    <a:pt x="38060" y="15567"/>
                    <a:pt x="38037" y="15800"/>
                  </a:cubicBezTo>
                  <a:cubicBezTo>
                    <a:pt x="38014" y="16312"/>
                    <a:pt x="37921" y="16847"/>
                    <a:pt x="37851" y="17359"/>
                  </a:cubicBezTo>
                  <a:cubicBezTo>
                    <a:pt x="37758" y="18056"/>
                    <a:pt x="37432" y="19266"/>
                    <a:pt x="38177" y="19731"/>
                  </a:cubicBezTo>
                  <a:cubicBezTo>
                    <a:pt x="38201" y="19743"/>
                    <a:pt x="38228" y="19749"/>
                    <a:pt x="38255" y="19749"/>
                  </a:cubicBezTo>
                  <a:cubicBezTo>
                    <a:pt x="38334" y="19749"/>
                    <a:pt x="38415" y="19701"/>
                    <a:pt x="38432" y="19615"/>
                  </a:cubicBezTo>
                  <a:cubicBezTo>
                    <a:pt x="38805" y="18405"/>
                    <a:pt x="39270" y="17219"/>
                    <a:pt x="39828" y="16079"/>
                  </a:cubicBezTo>
                  <a:cubicBezTo>
                    <a:pt x="39943" y="15804"/>
                    <a:pt x="40192" y="15102"/>
                    <a:pt x="40466" y="14924"/>
                  </a:cubicBezTo>
                  <a:lnTo>
                    <a:pt x="40466" y="14924"/>
                  </a:lnTo>
                  <a:cubicBezTo>
                    <a:pt x="40438" y="14947"/>
                    <a:pt x="40454" y="14984"/>
                    <a:pt x="40433" y="15148"/>
                  </a:cubicBezTo>
                  <a:cubicBezTo>
                    <a:pt x="40410" y="15381"/>
                    <a:pt x="40363" y="15591"/>
                    <a:pt x="40340" y="15800"/>
                  </a:cubicBezTo>
                  <a:cubicBezTo>
                    <a:pt x="40154" y="16684"/>
                    <a:pt x="39921" y="17545"/>
                    <a:pt x="39805" y="18429"/>
                  </a:cubicBezTo>
                  <a:cubicBezTo>
                    <a:pt x="39759" y="18824"/>
                    <a:pt x="39619" y="19429"/>
                    <a:pt x="40014" y="19731"/>
                  </a:cubicBezTo>
                  <a:cubicBezTo>
                    <a:pt x="40043" y="19741"/>
                    <a:pt x="40072" y="19747"/>
                    <a:pt x="40101" y="19747"/>
                  </a:cubicBezTo>
                  <a:cubicBezTo>
                    <a:pt x="40142" y="19747"/>
                    <a:pt x="40183" y="19735"/>
                    <a:pt x="40224" y="19708"/>
                  </a:cubicBezTo>
                  <a:cubicBezTo>
                    <a:pt x="40782" y="19010"/>
                    <a:pt x="41154" y="18173"/>
                    <a:pt x="41643" y="17428"/>
                  </a:cubicBezTo>
                  <a:cubicBezTo>
                    <a:pt x="41753" y="17252"/>
                    <a:pt x="42346" y="16257"/>
                    <a:pt x="42665" y="16257"/>
                  </a:cubicBezTo>
                  <a:cubicBezTo>
                    <a:pt x="42682" y="16257"/>
                    <a:pt x="42698" y="16259"/>
                    <a:pt x="42713" y="16265"/>
                  </a:cubicBezTo>
                  <a:cubicBezTo>
                    <a:pt x="42643" y="16521"/>
                    <a:pt x="42573" y="16800"/>
                    <a:pt x="42457" y="17056"/>
                  </a:cubicBezTo>
                  <a:cubicBezTo>
                    <a:pt x="42178" y="17870"/>
                    <a:pt x="41782" y="18685"/>
                    <a:pt x="41480" y="19499"/>
                  </a:cubicBezTo>
                  <a:cubicBezTo>
                    <a:pt x="41364" y="19801"/>
                    <a:pt x="40991" y="20453"/>
                    <a:pt x="41247" y="20755"/>
                  </a:cubicBezTo>
                  <a:cubicBezTo>
                    <a:pt x="41277" y="20799"/>
                    <a:pt x="41325" y="20816"/>
                    <a:pt x="41374" y="20816"/>
                  </a:cubicBezTo>
                  <a:cubicBezTo>
                    <a:pt x="41403" y="20816"/>
                    <a:pt x="41431" y="20810"/>
                    <a:pt x="41457" y="20802"/>
                  </a:cubicBezTo>
                  <a:cubicBezTo>
                    <a:pt x="41852" y="20592"/>
                    <a:pt x="42248" y="20360"/>
                    <a:pt x="42620" y="20127"/>
                  </a:cubicBezTo>
                  <a:cubicBezTo>
                    <a:pt x="42946" y="19918"/>
                    <a:pt x="43620" y="19359"/>
                    <a:pt x="44016" y="19313"/>
                  </a:cubicBezTo>
                  <a:cubicBezTo>
                    <a:pt x="44026" y="19312"/>
                    <a:pt x="44035" y="19312"/>
                    <a:pt x="44044" y="19312"/>
                  </a:cubicBezTo>
                  <a:cubicBezTo>
                    <a:pt x="44613" y="19312"/>
                    <a:pt x="43663" y="20013"/>
                    <a:pt x="43434" y="20173"/>
                  </a:cubicBezTo>
                  <a:cubicBezTo>
                    <a:pt x="43085" y="20360"/>
                    <a:pt x="42783" y="20615"/>
                    <a:pt x="42504" y="20895"/>
                  </a:cubicBezTo>
                  <a:cubicBezTo>
                    <a:pt x="41992" y="21406"/>
                    <a:pt x="41596" y="22011"/>
                    <a:pt x="41294" y="22663"/>
                  </a:cubicBezTo>
                  <a:cubicBezTo>
                    <a:pt x="40898" y="23733"/>
                    <a:pt x="41015" y="24733"/>
                    <a:pt x="39735" y="25175"/>
                  </a:cubicBezTo>
                  <a:cubicBezTo>
                    <a:pt x="39712" y="25198"/>
                    <a:pt x="39665" y="25198"/>
                    <a:pt x="39642" y="25245"/>
                  </a:cubicBezTo>
                  <a:cubicBezTo>
                    <a:pt x="39642" y="25245"/>
                    <a:pt x="39642" y="25245"/>
                    <a:pt x="39642" y="25268"/>
                  </a:cubicBezTo>
                  <a:cubicBezTo>
                    <a:pt x="39642" y="25268"/>
                    <a:pt x="39619" y="25268"/>
                    <a:pt x="39619" y="25291"/>
                  </a:cubicBezTo>
                  <a:cubicBezTo>
                    <a:pt x="39456" y="25687"/>
                    <a:pt x="39363" y="26106"/>
                    <a:pt x="39247" y="26524"/>
                  </a:cubicBezTo>
                  <a:cubicBezTo>
                    <a:pt x="38293" y="26152"/>
                    <a:pt x="37339" y="25687"/>
                    <a:pt x="36455" y="25175"/>
                  </a:cubicBezTo>
                  <a:cubicBezTo>
                    <a:pt x="36618" y="24780"/>
                    <a:pt x="36757" y="24384"/>
                    <a:pt x="36804" y="23965"/>
                  </a:cubicBezTo>
                  <a:cubicBezTo>
                    <a:pt x="36827" y="23942"/>
                    <a:pt x="36827" y="23919"/>
                    <a:pt x="36804" y="23896"/>
                  </a:cubicBezTo>
                  <a:cubicBezTo>
                    <a:pt x="36804" y="23872"/>
                    <a:pt x="36804" y="23849"/>
                    <a:pt x="36781" y="23826"/>
                  </a:cubicBezTo>
                  <a:cubicBezTo>
                    <a:pt x="36153" y="22872"/>
                    <a:pt x="35804" y="21755"/>
                    <a:pt x="35780" y="20592"/>
                  </a:cubicBezTo>
                  <a:cubicBezTo>
                    <a:pt x="35734" y="19871"/>
                    <a:pt x="35362" y="19150"/>
                    <a:pt x="35362" y="18452"/>
                  </a:cubicBezTo>
                  <a:cubicBezTo>
                    <a:pt x="35362" y="18243"/>
                    <a:pt x="35410" y="18163"/>
                    <a:pt x="35483" y="18163"/>
                  </a:cubicBezTo>
                  <a:cubicBezTo>
                    <a:pt x="35687" y="18163"/>
                    <a:pt x="36084" y="18794"/>
                    <a:pt x="36153" y="19034"/>
                  </a:cubicBezTo>
                  <a:cubicBezTo>
                    <a:pt x="36222" y="19359"/>
                    <a:pt x="36199" y="19685"/>
                    <a:pt x="36292" y="20011"/>
                  </a:cubicBezTo>
                  <a:cubicBezTo>
                    <a:pt x="36478" y="20685"/>
                    <a:pt x="36990" y="21220"/>
                    <a:pt x="37641" y="21453"/>
                  </a:cubicBezTo>
                  <a:cubicBezTo>
                    <a:pt x="37666" y="21464"/>
                    <a:pt x="37688" y="21469"/>
                    <a:pt x="37708" y="21469"/>
                  </a:cubicBezTo>
                  <a:cubicBezTo>
                    <a:pt x="37864" y="21469"/>
                    <a:pt x="37899" y="21186"/>
                    <a:pt x="37735" y="21104"/>
                  </a:cubicBezTo>
                  <a:cubicBezTo>
                    <a:pt x="37316" y="20964"/>
                    <a:pt x="36990" y="20662"/>
                    <a:pt x="36827" y="20267"/>
                  </a:cubicBezTo>
                  <a:cubicBezTo>
                    <a:pt x="37037" y="19336"/>
                    <a:pt x="37153" y="18382"/>
                    <a:pt x="37293" y="17428"/>
                  </a:cubicBezTo>
                  <a:cubicBezTo>
                    <a:pt x="37386" y="16730"/>
                    <a:pt x="37362" y="15591"/>
                    <a:pt x="37735" y="14962"/>
                  </a:cubicBezTo>
                  <a:cubicBezTo>
                    <a:pt x="37801" y="14849"/>
                    <a:pt x="37844" y="14797"/>
                    <a:pt x="37878" y="14797"/>
                  </a:cubicBezTo>
                  <a:close/>
                  <a:moveTo>
                    <a:pt x="35873" y="25198"/>
                  </a:moveTo>
                  <a:cubicBezTo>
                    <a:pt x="35920" y="25245"/>
                    <a:pt x="35990" y="25291"/>
                    <a:pt x="36060" y="25338"/>
                  </a:cubicBezTo>
                  <a:cubicBezTo>
                    <a:pt x="36083" y="25385"/>
                    <a:pt x="36129" y="25408"/>
                    <a:pt x="36176" y="25431"/>
                  </a:cubicBezTo>
                  <a:cubicBezTo>
                    <a:pt x="36711" y="25757"/>
                    <a:pt x="37246" y="26059"/>
                    <a:pt x="37828" y="26292"/>
                  </a:cubicBezTo>
                  <a:cubicBezTo>
                    <a:pt x="38246" y="26478"/>
                    <a:pt x="38642" y="26664"/>
                    <a:pt x="39061" y="26850"/>
                  </a:cubicBezTo>
                  <a:cubicBezTo>
                    <a:pt x="39596" y="27083"/>
                    <a:pt x="39386" y="27432"/>
                    <a:pt x="39270" y="27851"/>
                  </a:cubicBezTo>
                  <a:cubicBezTo>
                    <a:pt x="38014" y="27269"/>
                    <a:pt x="36734" y="26757"/>
                    <a:pt x="35548" y="26059"/>
                  </a:cubicBezTo>
                  <a:cubicBezTo>
                    <a:pt x="35664" y="25780"/>
                    <a:pt x="35780" y="25501"/>
                    <a:pt x="35873" y="25198"/>
                  </a:cubicBezTo>
                  <a:close/>
                  <a:moveTo>
                    <a:pt x="14796" y="22290"/>
                  </a:moveTo>
                  <a:cubicBezTo>
                    <a:pt x="15378" y="22942"/>
                    <a:pt x="15936" y="23570"/>
                    <a:pt x="16495" y="24221"/>
                  </a:cubicBezTo>
                  <a:cubicBezTo>
                    <a:pt x="15867" y="31317"/>
                    <a:pt x="15867" y="38436"/>
                    <a:pt x="16448" y="45508"/>
                  </a:cubicBezTo>
                  <a:cubicBezTo>
                    <a:pt x="16053" y="45508"/>
                    <a:pt x="15657" y="45461"/>
                    <a:pt x="15285" y="45438"/>
                  </a:cubicBezTo>
                  <a:cubicBezTo>
                    <a:pt x="13424" y="45252"/>
                    <a:pt x="11586" y="44903"/>
                    <a:pt x="9771" y="44438"/>
                  </a:cubicBezTo>
                  <a:cubicBezTo>
                    <a:pt x="10818" y="41902"/>
                    <a:pt x="11795" y="39320"/>
                    <a:pt x="12075" y="36598"/>
                  </a:cubicBezTo>
                  <a:cubicBezTo>
                    <a:pt x="12284" y="34271"/>
                    <a:pt x="12168" y="31945"/>
                    <a:pt x="12191" y="29619"/>
                  </a:cubicBezTo>
                  <a:cubicBezTo>
                    <a:pt x="12191" y="27455"/>
                    <a:pt x="12168" y="25315"/>
                    <a:pt x="11958" y="23174"/>
                  </a:cubicBezTo>
                  <a:lnTo>
                    <a:pt x="11958" y="23174"/>
                  </a:lnTo>
                  <a:cubicBezTo>
                    <a:pt x="12307" y="23756"/>
                    <a:pt x="12703" y="24291"/>
                    <a:pt x="13121" y="24803"/>
                  </a:cubicBezTo>
                  <a:cubicBezTo>
                    <a:pt x="13145" y="24849"/>
                    <a:pt x="13191" y="24873"/>
                    <a:pt x="13238" y="24873"/>
                  </a:cubicBezTo>
                  <a:cubicBezTo>
                    <a:pt x="13307" y="24873"/>
                    <a:pt x="13354" y="24849"/>
                    <a:pt x="13377" y="24803"/>
                  </a:cubicBezTo>
                  <a:cubicBezTo>
                    <a:pt x="14005" y="24082"/>
                    <a:pt x="14494" y="23221"/>
                    <a:pt x="14796" y="22290"/>
                  </a:cubicBezTo>
                  <a:close/>
                  <a:moveTo>
                    <a:pt x="18332" y="22267"/>
                  </a:moveTo>
                  <a:cubicBezTo>
                    <a:pt x="18914" y="23035"/>
                    <a:pt x="19007" y="24012"/>
                    <a:pt x="19659" y="24756"/>
                  </a:cubicBezTo>
                  <a:cubicBezTo>
                    <a:pt x="19682" y="24780"/>
                    <a:pt x="19682" y="24803"/>
                    <a:pt x="19705" y="24803"/>
                  </a:cubicBezTo>
                  <a:cubicBezTo>
                    <a:pt x="19740" y="24838"/>
                    <a:pt x="19781" y="24855"/>
                    <a:pt x="19821" y="24855"/>
                  </a:cubicBezTo>
                  <a:cubicBezTo>
                    <a:pt x="19862" y="24855"/>
                    <a:pt x="19903" y="24838"/>
                    <a:pt x="19938" y="24803"/>
                  </a:cubicBezTo>
                  <a:cubicBezTo>
                    <a:pt x="19961" y="24780"/>
                    <a:pt x="19984" y="24756"/>
                    <a:pt x="19984" y="24733"/>
                  </a:cubicBezTo>
                  <a:cubicBezTo>
                    <a:pt x="20077" y="24477"/>
                    <a:pt x="20170" y="24245"/>
                    <a:pt x="20287" y="23989"/>
                  </a:cubicBezTo>
                  <a:lnTo>
                    <a:pt x="20287" y="23989"/>
                  </a:lnTo>
                  <a:cubicBezTo>
                    <a:pt x="20101" y="29898"/>
                    <a:pt x="20007" y="35830"/>
                    <a:pt x="20449" y="41716"/>
                  </a:cubicBezTo>
                  <a:cubicBezTo>
                    <a:pt x="20543" y="42693"/>
                    <a:pt x="20636" y="43670"/>
                    <a:pt x="20775" y="44647"/>
                  </a:cubicBezTo>
                  <a:cubicBezTo>
                    <a:pt x="19680" y="45348"/>
                    <a:pt x="18359" y="45533"/>
                    <a:pt x="17044" y="45533"/>
                  </a:cubicBezTo>
                  <a:cubicBezTo>
                    <a:pt x="16961" y="45533"/>
                    <a:pt x="16879" y="45532"/>
                    <a:pt x="16797" y="45531"/>
                  </a:cubicBezTo>
                  <a:cubicBezTo>
                    <a:pt x="16215" y="38436"/>
                    <a:pt x="16239" y="31294"/>
                    <a:pt x="16867" y="24198"/>
                  </a:cubicBezTo>
                  <a:cubicBezTo>
                    <a:pt x="17193" y="23407"/>
                    <a:pt x="17821" y="22895"/>
                    <a:pt x="18332" y="22267"/>
                  </a:cubicBezTo>
                  <a:close/>
                  <a:moveTo>
                    <a:pt x="9609" y="44763"/>
                  </a:moveTo>
                  <a:cubicBezTo>
                    <a:pt x="11563" y="45275"/>
                    <a:pt x="13540" y="45624"/>
                    <a:pt x="15541" y="45810"/>
                  </a:cubicBezTo>
                  <a:cubicBezTo>
                    <a:pt x="16032" y="45849"/>
                    <a:pt x="16544" y="45878"/>
                    <a:pt x="17061" y="45878"/>
                  </a:cubicBezTo>
                  <a:cubicBezTo>
                    <a:pt x="18378" y="45878"/>
                    <a:pt x="19725" y="45694"/>
                    <a:pt x="20845" y="45042"/>
                  </a:cubicBezTo>
                  <a:cubicBezTo>
                    <a:pt x="20938" y="45717"/>
                    <a:pt x="21054" y="46368"/>
                    <a:pt x="21194" y="47043"/>
                  </a:cubicBezTo>
                  <a:cubicBezTo>
                    <a:pt x="19577" y="47374"/>
                    <a:pt x="17931" y="47545"/>
                    <a:pt x="16290" y="47545"/>
                  </a:cubicBezTo>
                  <a:cubicBezTo>
                    <a:pt x="15854" y="47545"/>
                    <a:pt x="15418" y="47533"/>
                    <a:pt x="14982" y="47508"/>
                  </a:cubicBezTo>
                  <a:cubicBezTo>
                    <a:pt x="12935" y="47415"/>
                    <a:pt x="10842" y="47183"/>
                    <a:pt x="8887" y="46508"/>
                  </a:cubicBezTo>
                  <a:lnTo>
                    <a:pt x="9609" y="44763"/>
                  </a:lnTo>
                  <a:close/>
                  <a:moveTo>
                    <a:pt x="10935" y="17963"/>
                  </a:moveTo>
                  <a:cubicBezTo>
                    <a:pt x="10469" y="19406"/>
                    <a:pt x="10818" y="20964"/>
                    <a:pt x="11516" y="22407"/>
                  </a:cubicBezTo>
                  <a:cubicBezTo>
                    <a:pt x="11516" y="22430"/>
                    <a:pt x="11516" y="22453"/>
                    <a:pt x="11516" y="22453"/>
                  </a:cubicBezTo>
                  <a:cubicBezTo>
                    <a:pt x="11749" y="24733"/>
                    <a:pt x="11842" y="26990"/>
                    <a:pt x="11819" y="29270"/>
                  </a:cubicBezTo>
                  <a:cubicBezTo>
                    <a:pt x="11819" y="31596"/>
                    <a:pt x="11912" y="33922"/>
                    <a:pt x="11726" y="36225"/>
                  </a:cubicBezTo>
                  <a:cubicBezTo>
                    <a:pt x="11516" y="39110"/>
                    <a:pt x="10469" y="41809"/>
                    <a:pt x="9376" y="44438"/>
                  </a:cubicBezTo>
                  <a:cubicBezTo>
                    <a:pt x="9353" y="44461"/>
                    <a:pt x="9329" y="44484"/>
                    <a:pt x="9329" y="44531"/>
                  </a:cubicBezTo>
                  <a:cubicBezTo>
                    <a:pt x="9050" y="45252"/>
                    <a:pt x="8725" y="45973"/>
                    <a:pt x="8422" y="46671"/>
                  </a:cubicBezTo>
                  <a:cubicBezTo>
                    <a:pt x="8213" y="45810"/>
                    <a:pt x="7980" y="44926"/>
                    <a:pt x="7724" y="44065"/>
                  </a:cubicBezTo>
                  <a:cubicBezTo>
                    <a:pt x="7305" y="42460"/>
                    <a:pt x="6770" y="40808"/>
                    <a:pt x="6631" y="39157"/>
                  </a:cubicBezTo>
                  <a:cubicBezTo>
                    <a:pt x="6282" y="35295"/>
                    <a:pt x="7352" y="31410"/>
                    <a:pt x="7608" y="27595"/>
                  </a:cubicBezTo>
                  <a:cubicBezTo>
                    <a:pt x="7608" y="27478"/>
                    <a:pt x="7521" y="27420"/>
                    <a:pt x="7430" y="27420"/>
                  </a:cubicBezTo>
                  <a:cubicBezTo>
                    <a:pt x="7340" y="27420"/>
                    <a:pt x="7247" y="27478"/>
                    <a:pt x="7236" y="27595"/>
                  </a:cubicBezTo>
                  <a:cubicBezTo>
                    <a:pt x="6980" y="31433"/>
                    <a:pt x="5863" y="35411"/>
                    <a:pt x="6282" y="39296"/>
                  </a:cubicBezTo>
                  <a:cubicBezTo>
                    <a:pt x="6445" y="40855"/>
                    <a:pt x="6910" y="42390"/>
                    <a:pt x="7329" y="43903"/>
                  </a:cubicBezTo>
                  <a:cubicBezTo>
                    <a:pt x="7980" y="46345"/>
                    <a:pt x="8631" y="48788"/>
                    <a:pt x="9190" y="51254"/>
                  </a:cubicBezTo>
                  <a:cubicBezTo>
                    <a:pt x="8538" y="52045"/>
                    <a:pt x="7724" y="52696"/>
                    <a:pt x="6840" y="53208"/>
                  </a:cubicBezTo>
                  <a:cubicBezTo>
                    <a:pt x="6538" y="53371"/>
                    <a:pt x="6212" y="53510"/>
                    <a:pt x="5886" y="53650"/>
                  </a:cubicBezTo>
                  <a:cubicBezTo>
                    <a:pt x="5868" y="53644"/>
                    <a:pt x="5849" y="53641"/>
                    <a:pt x="5831" y="53641"/>
                  </a:cubicBezTo>
                  <a:cubicBezTo>
                    <a:pt x="5782" y="53641"/>
                    <a:pt x="5741" y="53662"/>
                    <a:pt x="5723" y="53697"/>
                  </a:cubicBezTo>
                  <a:lnTo>
                    <a:pt x="5607" y="53697"/>
                  </a:lnTo>
                  <a:cubicBezTo>
                    <a:pt x="4444" y="51789"/>
                    <a:pt x="3490" y="49765"/>
                    <a:pt x="2769" y="47648"/>
                  </a:cubicBezTo>
                  <a:cubicBezTo>
                    <a:pt x="2513" y="46973"/>
                    <a:pt x="2304" y="46299"/>
                    <a:pt x="2094" y="45624"/>
                  </a:cubicBezTo>
                  <a:cubicBezTo>
                    <a:pt x="1396" y="43460"/>
                    <a:pt x="954" y="41227"/>
                    <a:pt x="792" y="38971"/>
                  </a:cubicBezTo>
                  <a:cubicBezTo>
                    <a:pt x="652" y="35993"/>
                    <a:pt x="861" y="33038"/>
                    <a:pt x="1396" y="30107"/>
                  </a:cubicBezTo>
                  <a:cubicBezTo>
                    <a:pt x="1699" y="28502"/>
                    <a:pt x="2048" y="26897"/>
                    <a:pt x="2443" y="25315"/>
                  </a:cubicBezTo>
                  <a:cubicBezTo>
                    <a:pt x="2629" y="24501"/>
                    <a:pt x="2839" y="23710"/>
                    <a:pt x="3071" y="22895"/>
                  </a:cubicBezTo>
                  <a:cubicBezTo>
                    <a:pt x="3281" y="22104"/>
                    <a:pt x="3397" y="21244"/>
                    <a:pt x="3979" y="20592"/>
                  </a:cubicBezTo>
                  <a:cubicBezTo>
                    <a:pt x="4490" y="20011"/>
                    <a:pt x="4979" y="19987"/>
                    <a:pt x="5723" y="19848"/>
                  </a:cubicBezTo>
                  <a:cubicBezTo>
                    <a:pt x="6468" y="19685"/>
                    <a:pt x="7212" y="19499"/>
                    <a:pt x="7934" y="19266"/>
                  </a:cubicBezTo>
                  <a:cubicBezTo>
                    <a:pt x="8980" y="18987"/>
                    <a:pt x="10004" y="18545"/>
                    <a:pt x="10935" y="17963"/>
                  </a:cubicBezTo>
                  <a:close/>
                  <a:moveTo>
                    <a:pt x="2583" y="48183"/>
                  </a:moveTo>
                  <a:cubicBezTo>
                    <a:pt x="3071" y="49556"/>
                    <a:pt x="3653" y="50882"/>
                    <a:pt x="4328" y="52161"/>
                  </a:cubicBezTo>
                  <a:cubicBezTo>
                    <a:pt x="3909" y="52882"/>
                    <a:pt x="3676" y="53673"/>
                    <a:pt x="3653" y="54511"/>
                  </a:cubicBezTo>
                  <a:cubicBezTo>
                    <a:pt x="3653" y="54650"/>
                    <a:pt x="3700" y="54697"/>
                    <a:pt x="3723" y="54697"/>
                  </a:cubicBezTo>
                  <a:lnTo>
                    <a:pt x="3676" y="54697"/>
                  </a:lnTo>
                  <a:cubicBezTo>
                    <a:pt x="3560" y="54674"/>
                    <a:pt x="3397" y="54488"/>
                    <a:pt x="3281" y="54394"/>
                  </a:cubicBezTo>
                  <a:cubicBezTo>
                    <a:pt x="3002" y="54162"/>
                    <a:pt x="2722" y="53906"/>
                    <a:pt x="2490" y="53627"/>
                  </a:cubicBezTo>
                  <a:cubicBezTo>
                    <a:pt x="1373" y="52301"/>
                    <a:pt x="1862" y="49742"/>
                    <a:pt x="2583" y="48183"/>
                  </a:cubicBezTo>
                  <a:close/>
                  <a:moveTo>
                    <a:pt x="9120" y="51835"/>
                  </a:moveTo>
                  <a:cubicBezTo>
                    <a:pt x="9260" y="52115"/>
                    <a:pt x="9585" y="52301"/>
                    <a:pt x="9748" y="52557"/>
                  </a:cubicBezTo>
                  <a:cubicBezTo>
                    <a:pt x="9190" y="53231"/>
                    <a:pt x="8538" y="53859"/>
                    <a:pt x="7864" y="54394"/>
                  </a:cubicBezTo>
                  <a:cubicBezTo>
                    <a:pt x="7747" y="54488"/>
                    <a:pt x="7352" y="54836"/>
                    <a:pt x="7119" y="55046"/>
                  </a:cubicBezTo>
                  <a:cubicBezTo>
                    <a:pt x="7026" y="55046"/>
                    <a:pt x="6956" y="55092"/>
                    <a:pt x="6956" y="55185"/>
                  </a:cubicBezTo>
                  <a:lnTo>
                    <a:pt x="6933" y="55185"/>
                  </a:lnTo>
                  <a:cubicBezTo>
                    <a:pt x="6633" y="55185"/>
                    <a:pt x="6265" y="54362"/>
                    <a:pt x="6100" y="53940"/>
                  </a:cubicBezTo>
                  <a:lnTo>
                    <a:pt x="6100" y="53940"/>
                  </a:lnTo>
                  <a:cubicBezTo>
                    <a:pt x="6348" y="53828"/>
                    <a:pt x="6616" y="53715"/>
                    <a:pt x="6840" y="53580"/>
                  </a:cubicBezTo>
                  <a:cubicBezTo>
                    <a:pt x="7701" y="53138"/>
                    <a:pt x="8469" y="52533"/>
                    <a:pt x="9120" y="51835"/>
                  </a:cubicBezTo>
                  <a:close/>
                  <a:moveTo>
                    <a:pt x="9702" y="53208"/>
                  </a:moveTo>
                  <a:cubicBezTo>
                    <a:pt x="9795" y="53278"/>
                    <a:pt x="9934" y="53371"/>
                    <a:pt x="10051" y="53441"/>
                  </a:cubicBezTo>
                  <a:cubicBezTo>
                    <a:pt x="10120" y="53464"/>
                    <a:pt x="10190" y="53510"/>
                    <a:pt x="10260" y="53557"/>
                  </a:cubicBezTo>
                  <a:cubicBezTo>
                    <a:pt x="9539" y="54976"/>
                    <a:pt x="8562" y="56279"/>
                    <a:pt x="7398" y="57372"/>
                  </a:cubicBezTo>
                  <a:cubicBezTo>
                    <a:pt x="7468" y="56676"/>
                    <a:pt x="7445" y="55980"/>
                    <a:pt x="7330" y="55284"/>
                  </a:cubicBezTo>
                  <a:lnTo>
                    <a:pt x="7330" y="55284"/>
                  </a:lnTo>
                  <a:cubicBezTo>
                    <a:pt x="8204" y="54661"/>
                    <a:pt x="8987" y="53969"/>
                    <a:pt x="9702" y="53208"/>
                  </a:cubicBezTo>
                  <a:close/>
                  <a:moveTo>
                    <a:pt x="20845" y="18010"/>
                  </a:moveTo>
                  <a:cubicBezTo>
                    <a:pt x="22101" y="18754"/>
                    <a:pt x="23567" y="19080"/>
                    <a:pt x="24963" y="19359"/>
                  </a:cubicBezTo>
                  <a:cubicBezTo>
                    <a:pt x="25823" y="19522"/>
                    <a:pt x="26707" y="19638"/>
                    <a:pt x="27522" y="19848"/>
                  </a:cubicBezTo>
                  <a:cubicBezTo>
                    <a:pt x="28801" y="20127"/>
                    <a:pt x="28731" y="21174"/>
                    <a:pt x="28848" y="22290"/>
                  </a:cubicBezTo>
                  <a:cubicBezTo>
                    <a:pt x="29220" y="26269"/>
                    <a:pt x="29848" y="30247"/>
                    <a:pt x="30709" y="34155"/>
                  </a:cubicBezTo>
                  <a:cubicBezTo>
                    <a:pt x="30709" y="34178"/>
                    <a:pt x="30732" y="34225"/>
                    <a:pt x="30755" y="34248"/>
                  </a:cubicBezTo>
                  <a:lnTo>
                    <a:pt x="30779" y="34271"/>
                  </a:lnTo>
                  <a:cubicBezTo>
                    <a:pt x="30806" y="34299"/>
                    <a:pt x="30841" y="34310"/>
                    <a:pt x="30880" y="34310"/>
                  </a:cubicBezTo>
                  <a:cubicBezTo>
                    <a:pt x="30907" y="34310"/>
                    <a:pt x="30936" y="34304"/>
                    <a:pt x="30965" y="34295"/>
                  </a:cubicBezTo>
                  <a:cubicBezTo>
                    <a:pt x="30988" y="34271"/>
                    <a:pt x="30988" y="34271"/>
                    <a:pt x="31011" y="34271"/>
                  </a:cubicBezTo>
                  <a:lnTo>
                    <a:pt x="31035" y="34248"/>
                  </a:lnTo>
                  <a:lnTo>
                    <a:pt x="31035" y="34202"/>
                  </a:lnTo>
                  <a:lnTo>
                    <a:pt x="31058" y="34178"/>
                  </a:lnTo>
                  <a:cubicBezTo>
                    <a:pt x="31407" y="33271"/>
                    <a:pt x="32012" y="32550"/>
                    <a:pt x="32500" y="31712"/>
                  </a:cubicBezTo>
                  <a:cubicBezTo>
                    <a:pt x="32896" y="31014"/>
                    <a:pt x="33268" y="30316"/>
                    <a:pt x="33594" y="29572"/>
                  </a:cubicBezTo>
                  <a:cubicBezTo>
                    <a:pt x="34082" y="28455"/>
                    <a:pt x="34571" y="27339"/>
                    <a:pt x="35152" y="26245"/>
                  </a:cubicBezTo>
                  <a:lnTo>
                    <a:pt x="35176" y="26245"/>
                  </a:lnTo>
                  <a:cubicBezTo>
                    <a:pt x="35199" y="26269"/>
                    <a:pt x="35245" y="26292"/>
                    <a:pt x="35292" y="26315"/>
                  </a:cubicBezTo>
                  <a:cubicBezTo>
                    <a:pt x="36641" y="27129"/>
                    <a:pt x="38130" y="27664"/>
                    <a:pt x="39549" y="28386"/>
                  </a:cubicBezTo>
                  <a:cubicBezTo>
                    <a:pt x="39154" y="29712"/>
                    <a:pt x="38456" y="30968"/>
                    <a:pt x="37851" y="32178"/>
                  </a:cubicBezTo>
                  <a:cubicBezTo>
                    <a:pt x="36944" y="33992"/>
                    <a:pt x="35990" y="35760"/>
                    <a:pt x="34989" y="37505"/>
                  </a:cubicBezTo>
                  <a:cubicBezTo>
                    <a:pt x="34268" y="38761"/>
                    <a:pt x="33547" y="40204"/>
                    <a:pt x="32547" y="41274"/>
                  </a:cubicBezTo>
                  <a:cubicBezTo>
                    <a:pt x="31826" y="42041"/>
                    <a:pt x="30430" y="42367"/>
                    <a:pt x="29406" y="42390"/>
                  </a:cubicBezTo>
                  <a:cubicBezTo>
                    <a:pt x="29384" y="42391"/>
                    <a:pt x="29361" y="42391"/>
                    <a:pt x="29339" y="42391"/>
                  </a:cubicBezTo>
                  <a:cubicBezTo>
                    <a:pt x="27839" y="42391"/>
                    <a:pt x="26770" y="40859"/>
                    <a:pt x="26312" y="39529"/>
                  </a:cubicBezTo>
                  <a:cubicBezTo>
                    <a:pt x="26312" y="39529"/>
                    <a:pt x="26312" y="39506"/>
                    <a:pt x="26289" y="39506"/>
                  </a:cubicBezTo>
                  <a:cubicBezTo>
                    <a:pt x="26265" y="38691"/>
                    <a:pt x="26242" y="37877"/>
                    <a:pt x="26196" y="37086"/>
                  </a:cubicBezTo>
                  <a:cubicBezTo>
                    <a:pt x="26103" y="33899"/>
                    <a:pt x="26079" y="30735"/>
                    <a:pt x="25870" y="27571"/>
                  </a:cubicBezTo>
                  <a:cubicBezTo>
                    <a:pt x="25858" y="27455"/>
                    <a:pt x="25765" y="27397"/>
                    <a:pt x="25678" y="27397"/>
                  </a:cubicBezTo>
                  <a:cubicBezTo>
                    <a:pt x="25591" y="27397"/>
                    <a:pt x="25509" y="27455"/>
                    <a:pt x="25521" y="27571"/>
                  </a:cubicBezTo>
                  <a:cubicBezTo>
                    <a:pt x="25730" y="30852"/>
                    <a:pt x="25754" y="34108"/>
                    <a:pt x="25870" y="37389"/>
                  </a:cubicBezTo>
                  <a:cubicBezTo>
                    <a:pt x="25963" y="39994"/>
                    <a:pt x="26010" y="42763"/>
                    <a:pt x="26638" y="45322"/>
                  </a:cubicBezTo>
                  <a:cubicBezTo>
                    <a:pt x="27056" y="46764"/>
                    <a:pt x="27522" y="48230"/>
                    <a:pt x="28080" y="49625"/>
                  </a:cubicBezTo>
                  <a:cubicBezTo>
                    <a:pt x="28545" y="50928"/>
                    <a:pt x="29011" y="52580"/>
                    <a:pt x="29895" y="53650"/>
                  </a:cubicBezTo>
                  <a:cubicBezTo>
                    <a:pt x="29173" y="55558"/>
                    <a:pt x="27475" y="56814"/>
                    <a:pt x="25591" y="57419"/>
                  </a:cubicBezTo>
                  <a:cubicBezTo>
                    <a:pt x="22497" y="52533"/>
                    <a:pt x="21147" y="46834"/>
                    <a:pt x="20775" y="41111"/>
                  </a:cubicBezTo>
                  <a:cubicBezTo>
                    <a:pt x="20380" y="35086"/>
                    <a:pt x="20496" y="29037"/>
                    <a:pt x="20682" y="23035"/>
                  </a:cubicBezTo>
                  <a:cubicBezTo>
                    <a:pt x="21124" y="21872"/>
                    <a:pt x="21473" y="20709"/>
                    <a:pt x="21264" y="19452"/>
                  </a:cubicBezTo>
                  <a:cubicBezTo>
                    <a:pt x="21171" y="18964"/>
                    <a:pt x="21031" y="18475"/>
                    <a:pt x="20845" y="18010"/>
                  </a:cubicBezTo>
                  <a:close/>
                  <a:moveTo>
                    <a:pt x="8725" y="46834"/>
                  </a:moveTo>
                  <a:cubicBezTo>
                    <a:pt x="10702" y="47532"/>
                    <a:pt x="12842" y="47788"/>
                    <a:pt x="14936" y="47857"/>
                  </a:cubicBezTo>
                  <a:cubicBezTo>
                    <a:pt x="15381" y="47882"/>
                    <a:pt x="15826" y="47894"/>
                    <a:pt x="16270" y="47894"/>
                  </a:cubicBezTo>
                  <a:cubicBezTo>
                    <a:pt x="17941" y="47894"/>
                    <a:pt x="19605" y="47723"/>
                    <a:pt x="21240" y="47392"/>
                  </a:cubicBezTo>
                  <a:cubicBezTo>
                    <a:pt x="21962" y="51044"/>
                    <a:pt x="23334" y="54557"/>
                    <a:pt x="25312" y="57721"/>
                  </a:cubicBezTo>
                  <a:cubicBezTo>
                    <a:pt x="25329" y="57774"/>
                    <a:pt x="25386" y="57800"/>
                    <a:pt x="25443" y="57800"/>
                  </a:cubicBezTo>
                  <a:cubicBezTo>
                    <a:pt x="25461" y="57800"/>
                    <a:pt x="25480" y="57797"/>
                    <a:pt x="25498" y="57791"/>
                  </a:cubicBezTo>
                  <a:cubicBezTo>
                    <a:pt x="25893" y="57675"/>
                    <a:pt x="26312" y="57512"/>
                    <a:pt x="26707" y="57326"/>
                  </a:cubicBezTo>
                  <a:lnTo>
                    <a:pt x="26707" y="57326"/>
                  </a:lnTo>
                  <a:cubicBezTo>
                    <a:pt x="26754" y="62862"/>
                    <a:pt x="26405" y="68353"/>
                    <a:pt x="25940" y="73866"/>
                  </a:cubicBezTo>
                  <a:lnTo>
                    <a:pt x="25917" y="73866"/>
                  </a:lnTo>
                  <a:cubicBezTo>
                    <a:pt x="25405" y="80101"/>
                    <a:pt x="24893" y="86312"/>
                    <a:pt x="24335" y="92547"/>
                  </a:cubicBezTo>
                  <a:cubicBezTo>
                    <a:pt x="24032" y="96106"/>
                    <a:pt x="23730" y="99666"/>
                    <a:pt x="23520" y="103248"/>
                  </a:cubicBezTo>
                  <a:cubicBezTo>
                    <a:pt x="23288" y="103458"/>
                    <a:pt x="23009" y="103574"/>
                    <a:pt x="22706" y="103621"/>
                  </a:cubicBezTo>
                  <a:cubicBezTo>
                    <a:pt x="22683" y="103609"/>
                    <a:pt x="22665" y="103603"/>
                    <a:pt x="22651" y="103603"/>
                  </a:cubicBezTo>
                  <a:cubicBezTo>
                    <a:pt x="22636" y="103603"/>
                    <a:pt x="22625" y="103609"/>
                    <a:pt x="22613" y="103621"/>
                  </a:cubicBezTo>
                  <a:cubicBezTo>
                    <a:pt x="22441" y="103645"/>
                    <a:pt x="22258" y="103655"/>
                    <a:pt x="22072" y="103655"/>
                  </a:cubicBezTo>
                  <a:cubicBezTo>
                    <a:pt x="21355" y="103655"/>
                    <a:pt x="20581" y="103504"/>
                    <a:pt x="20101" y="103411"/>
                  </a:cubicBezTo>
                  <a:cubicBezTo>
                    <a:pt x="19821" y="103365"/>
                    <a:pt x="18914" y="103295"/>
                    <a:pt x="18728" y="103039"/>
                  </a:cubicBezTo>
                  <a:cubicBezTo>
                    <a:pt x="18635" y="102899"/>
                    <a:pt x="18681" y="102388"/>
                    <a:pt x="18681" y="102225"/>
                  </a:cubicBezTo>
                  <a:cubicBezTo>
                    <a:pt x="18658" y="101829"/>
                    <a:pt x="18635" y="101457"/>
                    <a:pt x="18612" y="101062"/>
                  </a:cubicBezTo>
                  <a:cubicBezTo>
                    <a:pt x="18449" y="98084"/>
                    <a:pt x="18356" y="95083"/>
                    <a:pt x="18286" y="92082"/>
                  </a:cubicBezTo>
                  <a:cubicBezTo>
                    <a:pt x="18100" y="85521"/>
                    <a:pt x="17984" y="78938"/>
                    <a:pt x="17635" y="72377"/>
                  </a:cubicBezTo>
                  <a:cubicBezTo>
                    <a:pt x="17472" y="69120"/>
                    <a:pt x="17262" y="65887"/>
                    <a:pt x="16890" y="62653"/>
                  </a:cubicBezTo>
                  <a:cubicBezTo>
                    <a:pt x="16309" y="58186"/>
                    <a:pt x="15936" y="53720"/>
                    <a:pt x="15727" y="49253"/>
                  </a:cubicBezTo>
                  <a:cubicBezTo>
                    <a:pt x="15727" y="49137"/>
                    <a:pt x="15640" y="49079"/>
                    <a:pt x="15552" y="49079"/>
                  </a:cubicBezTo>
                  <a:cubicBezTo>
                    <a:pt x="15465" y="49079"/>
                    <a:pt x="15378" y="49137"/>
                    <a:pt x="15378" y="49253"/>
                  </a:cubicBezTo>
                  <a:cubicBezTo>
                    <a:pt x="15587" y="53743"/>
                    <a:pt x="15983" y="58210"/>
                    <a:pt x="16541" y="62653"/>
                  </a:cubicBezTo>
                  <a:lnTo>
                    <a:pt x="16541" y="63211"/>
                  </a:lnTo>
                  <a:cubicBezTo>
                    <a:pt x="16518" y="63211"/>
                    <a:pt x="16518" y="63211"/>
                    <a:pt x="16495" y="63188"/>
                  </a:cubicBezTo>
                  <a:cubicBezTo>
                    <a:pt x="15634" y="62886"/>
                    <a:pt x="15308" y="61955"/>
                    <a:pt x="15052" y="61141"/>
                  </a:cubicBezTo>
                  <a:cubicBezTo>
                    <a:pt x="15025" y="61058"/>
                    <a:pt x="14954" y="61023"/>
                    <a:pt x="14883" y="61023"/>
                  </a:cubicBezTo>
                  <a:cubicBezTo>
                    <a:pt x="14773" y="61023"/>
                    <a:pt x="14661" y="61107"/>
                    <a:pt x="14703" y="61234"/>
                  </a:cubicBezTo>
                  <a:cubicBezTo>
                    <a:pt x="15006" y="62188"/>
                    <a:pt x="15401" y="63165"/>
                    <a:pt x="16402" y="63537"/>
                  </a:cubicBezTo>
                  <a:cubicBezTo>
                    <a:pt x="16421" y="63547"/>
                    <a:pt x="16440" y="63552"/>
                    <a:pt x="16459" y="63552"/>
                  </a:cubicBezTo>
                  <a:cubicBezTo>
                    <a:pt x="16487" y="63552"/>
                    <a:pt x="16514" y="63541"/>
                    <a:pt x="16541" y="63514"/>
                  </a:cubicBezTo>
                  <a:lnTo>
                    <a:pt x="16541" y="63514"/>
                  </a:lnTo>
                  <a:cubicBezTo>
                    <a:pt x="16564" y="76146"/>
                    <a:pt x="16192" y="88778"/>
                    <a:pt x="16215" y="101434"/>
                  </a:cubicBezTo>
                  <a:cubicBezTo>
                    <a:pt x="16215" y="101946"/>
                    <a:pt x="16425" y="102969"/>
                    <a:pt x="15983" y="103272"/>
                  </a:cubicBezTo>
                  <a:cubicBezTo>
                    <a:pt x="15587" y="103551"/>
                    <a:pt x="14889" y="103574"/>
                    <a:pt x="14447" y="103621"/>
                  </a:cubicBezTo>
                  <a:cubicBezTo>
                    <a:pt x="14269" y="103639"/>
                    <a:pt x="13743" y="103685"/>
                    <a:pt x="13172" y="103685"/>
                  </a:cubicBezTo>
                  <a:cubicBezTo>
                    <a:pt x="12327" y="103685"/>
                    <a:pt x="11386" y="103586"/>
                    <a:pt x="11330" y="103155"/>
                  </a:cubicBezTo>
                  <a:cubicBezTo>
                    <a:pt x="10935" y="96735"/>
                    <a:pt x="9911" y="90384"/>
                    <a:pt x="9260" y="83986"/>
                  </a:cubicBezTo>
                  <a:cubicBezTo>
                    <a:pt x="8678" y="78310"/>
                    <a:pt x="7515" y="72703"/>
                    <a:pt x="7026" y="67003"/>
                  </a:cubicBezTo>
                  <a:cubicBezTo>
                    <a:pt x="6724" y="63211"/>
                    <a:pt x="6724" y="59419"/>
                    <a:pt x="7026" y="55627"/>
                  </a:cubicBezTo>
                  <a:cubicBezTo>
                    <a:pt x="7096" y="56349"/>
                    <a:pt x="7096" y="57047"/>
                    <a:pt x="7073" y="57768"/>
                  </a:cubicBezTo>
                  <a:cubicBezTo>
                    <a:pt x="7073" y="57881"/>
                    <a:pt x="7162" y="57949"/>
                    <a:pt x="7256" y="57949"/>
                  </a:cubicBezTo>
                  <a:cubicBezTo>
                    <a:pt x="7298" y="57949"/>
                    <a:pt x="7340" y="57936"/>
                    <a:pt x="7375" y="57907"/>
                  </a:cubicBezTo>
                  <a:cubicBezTo>
                    <a:pt x="9515" y="55976"/>
                    <a:pt x="11284" y="53185"/>
                    <a:pt x="11702" y="50300"/>
                  </a:cubicBezTo>
                  <a:cubicBezTo>
                    <a:pt x="11716" y="50173"/>
                    <a:pt x="11602" y="50089"/>
                    <a:pt x="11500" y="50089"/>
                  </a:cubicBezTo>
                  <a:cubicBezTo>
                    <a:pt x="11433" y="50089"/>
                    <a:pt x="11372" y="50125"/>
                    <a:pt x="11353" y="50207"/>
                  </a:cubicBezTo>
                  <a:cubicBezTo>
                    <a:pt x="11190" y="51254"/>
                    <a:pt x="10888" y="52277"/>
                    <a:pt x="10446" y="53208"/>
                  </a:cubicBezTo>
                  <a:cubicBezTo>
                    <a:pt x="10260" y="53138"/>
                    <a:pt x="10097" y="53045"/>
                    <a:pt x="9934" y="52929"/>
                  </a:cubicBezTo>
                  <a:lnTo>
                    <a:pt x="10120" y="52719"/>
                  </a:lnTo>
                  <a:cubicBezTo>
                    <a:pt x="10144" y="52696"/>
                    <a:pt x="10144" y="52650"/>
                    <a:pt x="10167" y="52626"/>
                  </a:cubicBezTo>
                  <a:cubicBezTo>
                    <a:pt x="10167" y="52580"/>
                    <a:pt x="10167" y="52533"/>
                    <a:pt x="10167" y="52487"/>
                  </a:cubicBezTo>
                  <a:cubicBezTo>
                    <a:pt x="10004" y="52138"/>
                    <a:pt x="9585" y="51975"/>
                    <a:pt x="9422" y="51626"/>
                  </a:cubicBezTo>
                  <a:cubicBezTo>
                    <a:pt x="9422" y="51603"/>
                    <a:pt x="9399" y="51580"/>
                    <a:pt x="9399" y="51580"/>
                  </a:cubicBezTo>
                  <a:lnTo>
                    <a:pt x="9515" y="51417"/>
                  </a:lnTo>
                  <a:lnTo>
                    <a:pt x="9515" y="51393"/>
                  </a:lnTo>
                  <a:lnTo>
                    <a:pt x="9515" y="51370"/>
                  </a:lnTo>
                  <a:lnTo>
                    <a:pt x="9515" y="51347"/>
                  </a:lnTo>
                  <a:cubicBezTo>
                    <a:pt x="9539" y="51324"/>
                    <a:pt x="9539" y="51277"/>
                    <a:pt x="9515" y="51254"/>
                  </a:cubicBezTo>
                  <a:cubicBezTo>
                    <a:pt x="9236" y="49905"/>
                    <a:pt x="8887" y="48579"/>
                    <a:pt x="8538" y="47252"/>
                  </a:cubicBezTo>
                  <a:cubicBezTo>
                    <a:pt x="8562" y="47229"/>
                    <a:pt x="8562" y="47229"/>
                    <a:pt x="8562" y="47206"/>
                  </a:cubicBezTo>
                  <a:lnTo>
                    <a:pt x="8725" y="46834"/>
                  </a:lnTo>
                  <a:close/>
                  <a:moveTo>
                    <a:pt x="15355" y="103853"/>
                  </a:moveTo>
                  <a:cubicBezTo>
                    <a:pt x="15262" y="105272"/>
                    <a:pt x="15169" y="106668"/>
                    <a:pt x="15587" y="108017"/>
                  </a:cubicBezTo>
                  <a:cubicBezTo>
                    <a:pt x="15200" y="108204"/>
                    <a:pt x="14778" y="108286"/>
                    <a:pt x="14353" y="108286"/>
                  </a:cubicBezTo>
                  <a:cubicBezTo>
                    <a:pt x="13501" y="108286"/>
                    <a:pt x="12633" y="107955"/>
                    <a:pt x="11981" y="107459"/>
                  </a:cubicBezTo>
                  <a:cubicBezTo>
                    <a:pt x="11865" y="107296"/>
                    <a:pt x="11888" y="106854"/>
                    <a:pt x="11842" y="106668"/>
                  </a:cubicBezTo>
                  <a:cubicBezTo>
                    <a:pt x="11819" y="106575"/>
                    <a:pt x="11772" y="106482"/>
                    <a:pt x="11749" y="106389"/>
                  </a:cubicBezTo>
                  <a:cubicBezTo>
                    <a:pt x="12028" y="106087"/>
                    <a:pt x="12098" y="105598"/>
                    <a:pt x="12144" y="105203"/>
                  </a:cubicBezTo>
                  <a:cubicBezTo>
                    <a:pt x="12214" y="104807"/>
                    <a:pt x="12237" y="104412"/>
                    <a:pt x="12191" y="104016"/>
                  </a:cubicBezTo>
                  <a:lnTo>
                    <a:pt x="12191" y="104016"/>
                  </a:lnTo>
                  <a:cubicBezTo>
                    <a:pt x="12531" y="104046"/>
                    <a:pt x="12873" y="104062"/>
                    <a:pt x="13216" y="104062"/>
                  </a:cubicBezTo>
                  <a:cubicBezTo>
                    <a:pt x="13930" y="104062"/>
                    <a:pt x="14648" y="103995"/>
                    <a:pt x="15355" y="103853"/>
                  </a:cubicBezTo>
                  <a:close/>
                  <a:moveTo>
                    <a:pt x="19263" y="103597"/>
                  </a:moveTo>
                  <a:lnTo>
                    <a:pt x="19263" y="103597"/>
                  </a:lnTo>
                  <a:cubicBezTo>
                    <a:pt x="19728" y="103737"/>
                    <a:pt x="20194" y="103807"/>
                    <a:pt x="20659" y="103876"/>
                  </a:cubicBezTo>
                  <a:cubicBezTo>
                    <a:pt x="21119" y="103945"/>
                    <a:pt x="21566" y="103988"/>
                    <a:pt x="22019" y="103988"/>
                  </a:cubicBezTo>
                  <a:cubicBezTo>
                    <a:pt x="22185" y="103988"/>
                    <a:pt x="22352" y="103982"/>
                    <a:pt x="22520" y="103970"/>
                  </a:cubicBezTo>
                  <a:lnTo>
                    <a:pt x="22520" y="103970"/>
                  </a:lnTo>
                  <a:cubicBezTo>
                    <a:pt x="22473" y="105040"/>
                    <a:pt x="22543" y="106110"/>
                    <a:pt x="22753" y="107133"/>
                  </a:cubicBezTo>
                  <a:cubicBezTo>
                    <a:pt x="22732" y="107132"/>
                    <a:pt x="22712" y="107132"/>
                    <a:pt x="22692" y="107132"/>
                  </a:cubicBezTo>
                  <a:cubicBezTo>
                    <a:pt x="22271" y="107132"/>
                    <a:pt x="21858" y="107361"/>
                    <a:pt x="21636" y="107738"/>
                  </a:cubicBezTo>
                  <a:cubicBezTo>
                    <a:pt x="21427" y="108110"/>
                    <a:pt x="21427" y="108576"/>
                    <a:pt x="21613" y="108971"/>
                  </a:cubicBezTo>
                  <a:cubicBezTo>
                    <a:pt x="21553" y="108976"/>
                    <a:pt x="21494" y="108977"/>
                    <a:pt x="21435" y="108977"/>
                  </a:cubicBezTo>
                  <a:cubicBezTo>
                    <a:pt x="21175" y="108977"/>
                    <a:pt x="20925" y="108939"/>
                    <a:pt x="20659" y="108901"/>
                  </a:cubicBezTo>
                  <a:cubicBezTo>
                    <a:pt x="20101" y="108762"/>
                    <a:pt x="19217" y="108459"/>
                    <a:pt x="18868" y="107948"/>
                  </a:cubicBezTo>
                  <a:cubicBezTo>
                    <a:pt x="18681" y="107668"/>
                    <a:pt x="18844" y="107459"/>
                    <a:pt x="18961" y="107180"/>
                  </a:cubicBezTo>
                  <a:cubicBezTo>
                    <a:pt x="19193" y="106738"/>
                    <a:pt x="19356" y="106273"/>
                    <a:pt x="19449" y="105784"/>
                  </a:cubicBezTo>
                  <a:cubicBezTo>
                    <a:pt x="19519" y="105040"/>
                    <a:pt x="19356" y="104319"/>
                    <a:pt x="19263" y="103597"/>
                  </a:cubicBezTo>
                  <a:close/>
                  <a:moveTo>
                    <a:pt x="10939" y="106326"/>
                  </a:moveTo>
                  <a:cubicBezTo>
                    <a:pt x="10983" y="106326"/>
                    <a:pt x="11035" y="106331"/>
                    <a:pt x="11097" y="106342"/>
                  </a:cubicBezTo>
                  <a:cubicBezTo>
                    <a:pt x="11400" y="106389"/>
                    <a:pt x="11423" y="106482"/>
                    <a:pt x="11493" y="106761"/>
                  </a:cubicBezTo>
                  <a:cubicBezTo>
                    <a:pt x="11563" y="107040"/>
                    <a:pt x="11516" y="107459"/>
                    <a:pt x="11726" y="107715"/>
                  </a:cubicBezTo>
                  <a:cubicBezTo>
                    <a:pt x="11749" y="107738"/>
                    <a:pt x="11772" y="107762"/>
                    <a:pt x="11795" y="107762"/>
                  </a:cubicBezTo>
                  <a:cubicBezTo>
                    <a:pt x="12524" y="108293"/>
                    <a:pt x="13450" y="108636"/>
                    <a:pt x="14361" y="108636"/>
                  </a:cubicBezTo>
                  <a:cubicBezTo>
                    <a:pt x="14847" y="108636"/>
                    <a:pt x="15329" y="108538"/>
                    <a:pt x="15773" y="108320"/>
                  </a:cubicBezTo>
                  <a:cubicBezTo>
                    <a:pt x="16029" y="108622"/>
                    <a:pt x="16053" y="109297"/>
                    <a:pt x="16053" y="109646"/>
                  </a:cubicBezTo>
                  <a:cubicBezTo>
                    <a:pt x="16053" y="110227"/>
                    <a:pt x="15983" y="110553"/>
                    <a:pt x="15425" y="110832"/>
                  </a:cubicBezTo>
                  <a:cubicBezTo>
                    <a:pt x="14940" y="111049"/>
                    <a:pt x="14427" y="111133"/>
                    <a:pt x="13908" y="111133"/>
                  </a:cubicBezTo>
                  <a:cubicBezTo>
                    <a:pt x="13256" y="111133"/>
                    <a:pt x="12593" y="111001"/>
                    <a:pt x="11958" y="110832"/>
                  </a:cubicBezTo>
                  <a:cubicBezTo>
                    <a:pt x="11947" y="110821"/>
                    <a:pt x="11935" y="110815"/>
                    <a:pt x="11923" y="110815"/>
                  </a:cubicBezTo>
                  <a:cubicBezTo>
                    <a:pt x="11912" y="110815"/>
                    <a:pt x="11900" y="110821"/>
                    <a:pt x="11888" y="110832"/>
                  </a:cubicBezTo>
                  <a:lnTo>
                    <a:pt x="11842" y="110832"/>
                  </a:lnTo>
                  <a:cubicBezTo>
                    <a:pt x="10237" y="111344"/>
                    <a:pt x="8585" y="111856"/>
                    <a:pt x="6910" y="111949"/>
                  </a:cubicBezTo>
                  <a:cubicBezTo>
                    <a:pt x="6681" y="111972"/>
                    <a:pt x="6450" y="111984"/>
                    <a:pt x="6220" y="111984"/>
                  </a:cubicBezTo>
                  <a:cubicBezTo>
                    <a:pt x="5514" y="111984"/>
                    <a:pt x="4808" y="111875"/>
                    <a:pt x="4142" y="111647"/>
                  </a:cubicBezTo>
                  <a:cubicBezTo>
                    <a:pt x="3746" y="111507"/>
                    <a:pt x="3490" y="111088"/>
                    <a:pt x="3560" y="110646"/>
                  </a:cubicBezTo>
                  <a:cubicBezTo>
                    <a:pt x="3630" y="110390"/>
                    <a:pt x="4118" y="110088"/>
                    <a:pt x="4351" y="109948"/>
                  </a:cubicBezTo>
                  <a:cubicBezTo>
                    <a:pt x="4700" y="109739"/>
                    <a:pt x="5072" y="109553"/>
                    <a:pt x="5444" y="109390"/>
                  </a:cubicBezTo>
                  <a:cubicBezTo>
                    <a:pt x="6887" y="108739"/>
                    <a:pt x="8422" y="108273"/>
                    <a:pt x="9725" y="107296"/>
                  </a:cubicBezTo>
                  <a:cubicBezTo>
                    <a:pt x="9981" y="107110"/>
                    <a:pt x="10237" y="106901"/>
                    <a:pt x="10446" y="106691"/>
                  </a:cubicBezTo>
                  <a:cubicBezTo>
                    <a:pt x="10681" y="106476"/>
                    <a:pt x="10702" y="106326"/>
                    <a:pt x="10939" y="106326"/>
                  </a:cubicBezTo>
                  <a:close/>
                  <a:moveTo>
                    <a:pt x="22839" y="107484"/>
                  </a:moveTo>
                  <a:cubicBezTo>
                    <a:pt x="22998" y="107484"/>
                    <a:pt x="23160" y="107503"/>
                    <a:pt x="23311" y="107529"/>
                  </a:cubicBezTo>
                  <a:cubicBezTo>
                    <a:pt x="23846" y="107831"/>
                    <a:pt x="24102" y="108808"/>
                    <a:pt x="24451" y="109274"/>
                  </a:cubicBezTo>
                  <a:cubicBezTo>
                    <a:pt x="24870" y="109855"/>
                    <a:pt x="25358" y="110367"/>
                    <a:pt x="25893" y="110856"/>
                  </a:cubicBezTo>
                  <a:cubicBezTo>
                    <a:pt x="26428" y="111321"/>
                    <a:pt x="27010" y="111740"/>
                    <a:pt x="27568" y="112182"/>
                  </a:cubicBezTo>
                  <a:cubicBezTo>
                    <a:pt x="28010" y="112531"/>
                    <a:pt x="28382" y="112810"/>
                    <a:pt x="28382" y="113415"/>
                  </a:cubicBezTo>
                  <a:cubicBezTo>
                    <a:pt x="28452" y="113857"/>
                    <a:pt x="28150" y="114275"/>
                    <a:pt x="27708" y="114392"/>
                  </a:cubicBezTo>
                  <a:cubicBezTo>
                    <a:pt x="27407" y="114497"/>
                    <a:pt x="27056" y="114541"/>
                    <a:pt x="26686" y="114541"/>
                  </a:cubicBezTo>
                  <a:cubicBezTo>
                    <a:pt x="25825" y="114541"/>
                    <a:pt x="24862" y="114303"/>
                    <a:pt x="24195" y="114043"/>
                  </a:cubicBezTo>
                  <a:cubicBezTo>
                    <a:pt x="22892" y="113531"/>
                    <a:pt x="21473" y="112670"/>
                    <a:pt x="20822" y="111414"/>
                  </a:cubicBezTo>
                  <a:cubicBezTo>
                    <a:pt x="20822" y="111391"/>
                    <a:pt x="20798" y="111344"/>
                    <a:pt x="20775" y="111344"/>
                  </a:cubicBezTo>
                  <a:cubicBezTo>
                    <a:pt x="20729" y="111321"/>
                    <a:pt x="20705" y="111298"/>
                    <a:pt x="20659" y="111298"/>
                  </a:cubicBezTo>
                  <a:cubicBezTo>
                    <a:pt x="19984" y="111181"/>
                    <a:pt x="18751" y="111018"/>
                    <a:pt x="18472" y="110321"/>
                  </a:cubicBezTo>
                  <a:cubicBezTo>
                    <a:pt x="18239" y="109599"/>
                    <a:pt x="18263" y="108832"/>
                    <a:pt x="18519" y="108110"/>
                  </a:cubicBezTo>
                  <a:cubicBezTo>
                    <a:pt x="18868" y="108739"/>
                    <a:pt x="19984" y="109134"/>
                    <a:pt x="20589" y="109274"/>
                  </a:cubicBezTo>
                  <a:lnTo>
                    <a:pt x="20636" y="109274"/>
                  </a:lnTo>
                  <a:cubicBezTo>
                    <a:pt x="20897" y="109288"/>
                    <a:pt x="21195" y="109366"/>
                    <a:pt x="21477" y="109366"/>
                  </a:cubicBezTo>
                  <a:cubicBezTo>
                    <a:pt x="21648" y="109366"/>
                    <a:pt x="21813" y="109338"/>
                    <a:pt x="21962" y="109250"/>
                  </a:cubicBezTo>
                  <a:cubicBezTo>
                    <a:pt x="22031" y="109204"/>
                    <a:pt x="22055" y="109088"/>
                    <a:pt x="22008" y="109018"/>
                  </a:cubicBezTo>
                  <a:cubicBezTo>
                    <a:pt x="21822" y="108715"/>
                    <a:pt x="21776" y="108366"/>
                    <a:pt x="21892" y="108041"/>
                  </a:cubicBezTo>
                  <a:cubicBezTo>
                    <a:pt x="22042" y="107606"/>
                    <a:pt x="22433" y="107484"/>
                    <a:pt x="22839" y="107484"/>
                  </a:cubicBezTo>
                  <a:close/>
                  <a:moveTo>
                    <a:pt x="14993" y="0"/>
                  </a:moveTo>
                  <a:cubicBezTo>
                    <a:pt x="14621" y="0"/>
                    <a:pt x="14257" y="19"/>
                    <a:pt x="13912" y="50"/>
                  </a:cubicBezTo>
                  <a:cubicBezTo>
                    <a:pt x="11772" y="260"/>
                    <a:pt x="9632" y="1400"/>
                    <a:pt x="8864" y="3470"/>
                  </a:cubicBezTo>
                  <a:cubicBezTo>
                    <a:pt x="8469" y="4447"/>
                    <a:pt x="8352" y="5517"/>
                    <a:pt x="8492" y="6564"/>
                  </a:cubicBezTo>
                  <a:cubicBezTo>
                    <a:pt x="8585" y="7099"/>
                    <a:pt x="8957" y="7588"/>
                    <a:pt x="9027" y="8123"/>
                  </a:cubicBezTo>
                  <a:cubicBezTo>
                    <a:pt x="9073" y="8355"/>
                    <a:pt x="9004" y="8239"/>
                    <a:pt x="9004" y="8449"/>
                  </a:cubicBezTo>
                  <a:cubicBezTo>
                    <a:pt x="8864" y="8844"/>
                    <a:pt x="8841" y="9263"/>
                    <a:pt x="8911" y="9682"/>
                  </a:cubicBezTo>
                  <a:cubicBezTo>
                    <a:pt x="8993" y="10339"/>
                    <a:pt x="9564" y="11812"/>
                    <a:pt x="10402" y="11812"/>
                  </a:cubicBezTo>
                  <a:cubicBezTo>
                    <a:pt x="10513" y="11812"/>
                    <a:pt x="10629" y="11786"/>
                    <a:pt x="10748" y="11729"/>
                  </a:cubicBezTo>
                  <a:cubicBezTo>
                    <a:pt x="10888" y="12171"/>
                    <a:pt x="11051" y="12589"/>
                    <a:pt x="11260" y="12985"/>
                  </a:cubicBezTo>
                  <a:cubicBezTo>
                    <a:pt x="11377" y="13218"/>
                    <a:pt x="11516" y="13450"/>
                    <a:pt x="11656" y="13706"/>
                  </a:cubicBezTo>
                  <a:cubicBezTo>
                    <a:pt x="11656" y="13706"/>
                    <a:pt x="11656" y="13729"/>
                    <a:pt x="11656" y="13753"/>
                  </a:cubicBezTo>
                  <a:cubicBezTo>
                    <a:pt x="11935" y="14520"/>
                    <a:pt x="12121" y="15311"/>
                    <a:pt x="12214" y="16102"/>
                  </a:cubicBezTo>
                  <a:cubicBezTo>
                    <a:pt x="11819" y="16451"/>
                    <a:pt x="11470" y="16893"/>
                    <a:pt x="11214" y="17359"/>
                  </a:cubicBezTo>
                  <a:cubicBezTo>
                    <a:pt x="10051" y="18289"/>
                    <a:pt x="8515" y="18778"/>
                    <a:pt x="7096" y="19150"/>
                  </a:cubicBezTo>
                  <a:cubicBezTo>
                    <a:pt x="6468" y="19336"/>
                    <a:pt x="5817" y="19476"/>
                    <a:pt x="5188" y="19592"/>
                  </a:cubicBezTo>
                  <a:cubicBezTo>
                    <a:pt x="4793" y="19615"/>
                    <a:pt x="4397" y="19755"/>
                    <a:pt x="4095" y="20011"/>
                  </a:cubicBezTo>
                  <a:cubicBezTo>
                    <a:pt x="3002" y="20918"/>
                    <a:pt x="2862" y="22337"/>
                    <a:pt x="2513" y="23617"/>
                  </a:cubicBezTo>
                  <a:cubicBezTo>
                    <a:pt x="2071" y="25315"/>
                    <a:pt x="1629" y="27013"/>
                    <a:pt x="1303" y="28711"/>
                  </a:cubicBezTo>
                  <a:cubicBezTo>
                    <a:pt x="256" y="34039"/>
                    <a:pt x="1" y="39389"/>
                    <a:pt x="1466" y="44647"/>
                  </a:cubicBezTo>
                  <a:cubicBezTo>
                    <a:pt x="1745" y="45671"/>
                    <a:pt x="2071" y="46671"/>
                    <a:pt x="2420" y="47695"/>
                  </a:cubicBezTo>
                  <a:cubicBezTo>
                    <a:pt x="1606" y="49230"/>
                    <a:pt x="1210" y="51417"/>
                    <a:pt x="1769" y="53092"/>
                  </a:cubicBezTo>
                  <a:cubicBezTo>
                    <a:pt x="1978" y="53697"/>
                    <a:pt x="2513" y="54162"/>
                    <a:pt x="2955" y="54557"/>
                  </a:cubicBezTo>
                  <a:cubicBezTo>
                    <a:pt x="3125" y="54706"/>
                    <a:pt x="3509" y="55127"/>
                    <a:pt x="3787" y="55127"/>
                  </a:cubicBezTo>
                  <a:cubicBezTo>
                    <a:pt x="3813" y="55127"/>
                    <a:pt x="3838" y="55124"/>
                    <a:pt x="3862" y="55116"/>
                  </a:cubicBezTo>
                  <a:cubicBezTo>
                    <a:pt x="3932" y="55092"/>
                    <a:pt x="3979" y="55023"/>
                    <a:pt x="4002" y="54953"/>
                  </a:cubicBezTo>
                  <a:cubicBezTo>
                    <a:pt x="4072" y="54069"/>
                    <a:pt x="4142" y="53278"/>
                    <a:pt x="4537" y="52510"/>
                  </a:cubicBezTo>
                  <a:cubicBezTo>
                    <a:pt x="4816" y="52999"/>
                    <a:pt x="5095" y="53487"/>
                    <a:pt x="5375" y="53952"/>
                  </a:cubicBezTo>
                  <a:cubicBezTo>
                    <a:pt x="5375" y="53952"/>
                    <a:pt x="5375" y="53976"/>
                    <a:pt x="5398" y="53976"/>
                  </a:cubicBezTo>
                  <a:lnTo>
                    <a:pt x="5444" y="54022"/>
                  </a:lnTo>
                  <a:lnTo>
                    <a:pt x="5514" y="54022"/>
                  </a:lnTo>
                  <a:cubicBezTo>
                    <a:pt x="5584" y="54022"/>
                    <a:pt x="5677" y="54022"/>
                    <a:pt x="5747" y="53999"/>
                  </a:cubicBezTo>
                  <a:cubicBezTo>
                    <a:pt x="5979" y="54534"/>
                    <a:pt x="6282" y="55023"/>
                    <a:pt x="6701" y="55465"/>
                  </a:cubicBezTo>
                  <a:cubicBezTo>
                    <a:pt x="6165" y="61816"/>
                    <a:pt x="6654" y="68097"/>
                    <a:pt x="7561" y="74378"/>
                  </a:cubicBezTo>
                  <a:cubicBezTo>
                    <a:pt x="8469" y="80496"/>
                    <a:pt x="9143" y="86638"/>
                    <a:pt x="9911" y="92756"/>
                  </a:cubicBezTo>
                  <a:cubicBezTo>
                    <a:pt x="10330" y="96223"/>
                    <a:pt x="10772" y="99689"/>
                    <a:pt x="10981" y="103155"/>
                  </a:cubicBezTo>
                  <a:cubicBezTo>
                    <a:pt x="10981" y="103179"/>
                    <a:pt x="10981" y="103202"/>
                    <a:pt x="11004" y="103225"/>
                  </a:cubicBezTo>
                  <a:cubicBezTo>
                    <a:pt x="11074" y="103574"/>
                    <a:pt x="11377" y="103783"/>
                    <a:pt x="11795" y="103923"/>
                  </a:cubicBezTo>
                  <a:cubicBezTo>
                    <a:pt x="11888" y="104272"/>
                    <a:pt x="11888" y="104621"/>
                    <a:pt x="11819" y="104970"/>
                  </a:cubicBezTo>
                  <a:cubicBezTo>
                    <a:pt x="11819" y="105365"/>
                    <a:pt x="11726" y="105738"/>
                    <a:pt x="11563" y="106087"/>
                  </a:cubicBezTo>
                  <a:cubicBezTo>
                    <a:pt x="11516" y="106040"/>
                    <a:pt x="11470" y="105993"/>
                    <a:pt x="11446" y="105970"/>
                  </a:cubicBezTo>
                  <a:cubicBezTo>
                    <a:pt x="11283" y="105840"/>
                    <a:pt x="11141" y="105787"/>
                    <a:pt x="11013" y="105787"/>
                  </a:cubicBezTo>
                  <a:cubicBezTo>
                    <a:pt x="10615" y="105787"/>
                    <a:pt x="10356" y="106304"/>
                    <a:pt x="10004" y="106622"/>
                  </a:cubicBezTo>
                  <a:cubicBezTo>
                    <a:pt x="8259" y="108204"/>
                    <a:pt x="5840" y="108459"/>
                    <a:pt x="3955" y="109785"/>
                  </a:cubicBezTo>
                  <a:cubicBezTo>
                    <a:pt x="3444" y="110134"/>
                    <a:pt x="2792" y="110856"/>
                    <a:pt x="3234" y="111507"/>
                  </a:cubicBezTo>
                  <a:cubicBezTo>
                    <a:pt x="3630" y="112089"/>
                    <a:pt x="4677" y="112205"/>
                    <a:pt x="5305" y="112298"/>
                  </a:cubicBezTo>
                  <a:cubicBezTo>
                    <a:pt x="5632" y="112336"/>
                    <a:pt x="5961" y="112353"/>
                    <a:pt x="6291" y="112353"/>
                  </a:cubicBezTo>
                  <a:cubicBezTo>
                    <a:pt x="8186" y="112353"/>
                    <a:pt x="10105" y="111776"/>
                    <a:pt x="11888" y="111181"/>
                  </a:cubicBezTo>
                  <a:cubicBezTo>
                    <a:pt x="12549" y="111395"/>
                    <a:pt x="13259" y="111495"/>
                    <a:pt x="13963" y="111495"/>
                  </a:cubicBezTo>
                  <a:cubicBezTo>
                    <a:pt x="14102" y="111495"/>
                    <a:pt x="14240" y="111491"/>
                    <a:pt x="14378" y="111484"/>
                  </a:cubicBezTo>
                  <a:cubicBezTo>
                    <a:pt x="14913" y="111437"/>
                    <a:pt x="15843" y="111205"/>
                    <a:pt x="16192" y="110739"/>
                  </a:cubicBezTo>
                  <a:cubicBezTo>
                    <a:pt x="16634" y="110158"/>
                    <a:pt x="16518" y="108576"/>
                    <a:pt x="15960" y="108017"/>
                  </a:cubicBezTo>
                  <a:cubicBezTo>
                    <a:pt x="15494" y="106645"/>
                    <a:pt x="15611" y="105226"/>
                    <a:pt x="15704" y="103783"/>
                  </a:cubicBezTo>
                  <a:lnTo>
                    <a:pt x="15704" y="103760"/>
                  </a:lnTo>
                  <a:cubicBezTo>
                    <a:pt x="15960" y="103714"/>
                    <a:pt x="16192" y="103597"/>
                    <a:pt x="16402" y="103434"/>
                  </a:cubicBezTo>
                  <a:cubicBezTo>
                    <a:pt x="16704" y="103109"/>
                    <a:pt x="16564" y="102574"/>
                    <a:pt x="16564" y="102155"/>
                  </a:cubicBezTo>
                  <a:lnTo>
                    <a:pt x="16564" y="97153"/>
                  </a:lnTo>
                  <a:cubicBezTo>
                    <a:pt x="16611" y="89546"/>
                    <a:pt x="16751" y="81962"/>
                    <a:pt x="16844" y="74378"/>
                  </a:cubicBezTo>
                  <a:cubicBezTo>
                    <a:pt x="16867" y="71633"/>
                    <a:pt x="16890" y="68911"/>
                    <a:pt x="16890" y="66189"/>
                  </a:cubicBezTo>
                  <a:cubicBezTo>
                    <a:pt x="17960" y="78356"/>
                    <a:pt x="17542" y="90616"/>
                    <a:pt x="18332" y="102830"/>
                  </a:cubicBezTo>
                  <a:cubicBezTo>
                    <a:pt x="18379" y="103318"/>
                    <a:pt x="18449" y="103365"/>
                    <a:pt x="18891" y="103504"/>
                  </a:cubicBezTo>
                  <a:cubicBezTo>
                    <a:pt x="18891" y="103528"/>
                    <a:pt x="18891" y="103528"/>
                    <a:pt x="18891" y="103551"/>
                  </a:cubicBezTo>
                  <a:cubicBezTo>
                    <a:pt x="19007" y="104667"/>
                    <a:pt x="19217" y="105621"/>
                    <a:pt x="18774" y="106715"/>
                  </a:cubicBezTo>
                  <a:cubicBezTo>
                    <a:pt x="18635" y="106971"/>
                    <a:pt x="18542" y="107226"/>
                    <a:pt x="18449" y="107482"/>
                  </a:cubicBezTo>
                  <a:cubicBezTo>
                    <a:pt x="18449" y="107506"/>
                    <a:pt x="18449" y="107506"/>
                    <a:pt x="18449" y="107529"/>
                  </a:cubicBezTo>
                  <a:cubicBezTo>
                    <a:pt x="17890" y="108204"/>
                    <a:pt x="17844" y="109599"/>
                    <a:pt x="18100" y="110414"/>
                  </a:cubicBezTo>
                  <a:cubicBezTo>
                    <a:pt x="18402" y="111251"/>
                    <a:pt x="19752" y="111507"/>
                    <a:pt x="20543" y="111623"/>
                  </a:cubicBezTo>
                  <a:cubicBezTo>
                    <a:pt x="21240" y="112973"/>
                    <a:pt x="22822" y="113950"/>
                    <a:pt x="24218" y="114438"/>
                  </a:cubicBezTo>
                  <a:cubicBezTo>
                    <a:pt x="24862" y="114653"/>
                    <a:pt x="25874" y="114911"/>
                    <a:pt x="26785" y="114911"/>
                  </a:cubicBezTo>
                  <a:cubicBezTo>
                    <a:pt x="27357" y="114911"/>
                    <a:pt x="27889" y="114809"/>
                    <a:pt x="28266" y="114531"/>
                  </a:cubicBezTo>
                  <a:cubicBezTo>
                    <a:pt x="28638" y="114206"/>
                    <a:pt x="28824" y="113671"/>
                    <a:pt x="28708" y="113182"/>
                  </a:cubicBezTo>
                  <a:cubicBezTo>
                    <a:pt x="28615" y="112438"/>
                    <a:pt x="28080" y="112135"/>
                    <a:pt x="27522" y="111740"/>
                  </a:cubicBezTo>
                  <a:cubicBezTo>
                    <a:pt x="26545" y="111042"/>
                    <a:pt x="25661" y="110204"/>
                    <a:pt x="24893" y="109297"/>
                  </a:cubicBezTo>
                  <a:cubicBezTo>
                    <a:pt x="24451" y="108739"/>
                    <a:pt x="24172" y="107622"/>
                    <a:pt x="23520" y="107250"/>
                  </a:cubicBezTo>
                  <a:cubicBezTo>
                    <a:pt x="23497" y="107226"/>
                    <a:pt x="23451" y="107203"/>
                    <a:pt x="23427" y="107203"/>
                  </a:cubicBezTo>
                  <a:cubicBezTo>
                    <a:pt x="23334" y="107203"/>
                    <a:pt x="23218" y="107180"/>
                    <a:pt x="23125" y="107180"/>
                  </a:cubicBezTo>
                  <a:cubicBezTo>
                    <a:pt x="22869" y="106110"/>
                    <a:pt x="22892" y="105040"/>
                    <a:pt x="22892" y="103946"/>
                  </a:cubicBezTo>
                  <a:cubicBezTo>
                    <a:pt x="23264" y="103900"/>
                    <a:pt x="23590" y="103737"/>
                    <a:pt x="23869" y="103481"/>
                  </a:cubicBezTo>
                  <a:cubicBezTo>
                    <a:pt x="23869" y="103458"/>
                    <a:pt x="23893" y="103458"/>
                    <a:pt x="23893" y="103434"/>
                  </a:cubicBezTo>
                  <a:cubicBezTo>
                    <a:pt x="23893" y="103411"/>
                    <a:pt x="23893" y="103388"/>
                    <a:pt x="23893" y="103388"/>
                  </a:cubicBezTo>
                  <a:lnTo>
                    <a:pt x="23893" y="103365"/>
                  </a:lnTo>
                  <a:cubicBezTo>
                    <a:pt x="24544" y="91314"/>
                    <a:pt x="26033" y="79310"/>
                    <a:pt x="26801" y="67306"/>
                  </a:cubicBezTo>
                  <a:cubicBezTo>
                    <a:pt x="27010" y="63933"/>
                    <a:pt x="27126" y="60559"/>
                    <a:pt x="27126" y="57186"/>
                  </a:cubicBezTo>
                  <a:cubicBezTo>
                    <a:pt x="28569" y="56465"/>
                    <a:pt x="29709" y="55209"/>
                    <a:pt x="30267" y="53697"/>
                  </a:cubicBezTo>
                  <a:cubicBezTo>
                    <a:pt x="30290" y="53627"/>
                    <a:pt x="30290" y="53557"/>
                    <a:pt x="30220" y="53534"/>
                  </a:cubicBezTo>
                  <a:cubicBezTo>
                    <a:pt x="29220" y="52371"/>
                    <a:pt x="28778" y="50509"/>
                    <a:pt x="28243" y="49090"/>
                  </a:cubicBezTo>
                  <a:cubicBezTo>
                    <a:pt x="27754" y="47811"/>
                    <a:pt x="27336" y="46508"/>
                    <a:pt x="26987" y="45182"/>
                  </a:cubicBezTo>
                  <a:cubicBezTo>
                    <a:pt x="26638" y="43647"/>
                    <a:pt x="26428" y="42088"/>
                    <a:pt x="26359" y="40506"/>
                  </a:cubicBezTo>
                  <a:lnTo>
                    <a:pt x="26359" y="40506"/>
                  </a:lnTo>
                  <a:cubicBezTo>
                    <a:pt x="26661" y="41088"/>
                    <a:pt x="27033" y="41576"/>
                    <a:pt x="27522" y="42018"/>
                  </a:cubicBezTo>
                  <a:cubicBezTo>
                    <a:pt x="28099" y="42559"/>
                    <a:pt x="28662" y="42765"/>
                    <a:pt x="29352" y="42765"/>
                  </a:cubicBezTo>
                  <a:cubicBezTo>
                    <a:pt x="29552" y="42765"/>
                    <a:pt x="29763" y="42747"/>
                    <a:pt x="29988" y="42716"/>
                  </a:cubicBezTo>
                  <a:cubicBezTo>
                    <a:pt x="31360" y="42530"/>
                    <a:pt x="32500" y="42041"/>
                    <a:pt x="33291" y="40948"/>
                  </a:cubicBezTo>
                  <a:cubicBezTo>
                    <a:pt x="35269" y="38226"/>
                    <a:pt x="36804" y="35132"/>
                    <a:pt x="38293" y="32131"/>
                  </a:cubicBezTo>
                  <a:cubicBezTo>
                    <a:pt x="38898" y="30921"/>
                    <a:pt x="39572" y="29688"/>
                    <a:pt x="39945" y="28386"/>
                  </a:cubicBezTo>
                  <a:lnTo>
                    <a:pt x="39945" y="28362"/>
                  </a:lnTo>
                  <a:lnTo>
                    <a:pt x="39945" y="28316"/>
                  </a:lnTo>
                  <a:lnTo>
                    <a:pt x="39945" y="28293"/>
                  </a:lnTo>
                  <a:cubicBezTo>
                    <a:pt x="39945" y="28246"/>
                    <a:pt x="39921" y="28199"/>
                    <a:pt x="39852" y="28176"/>
                  </a:cubicBezTo>
                  <a:lnTo>
                    <a:pt x="39596" y="28060"/>
                  </a:lnTo>
                  <a:cubicBezTo>
                    <a:pt x="39712" y="27688"/>
                    <a:pt x="39805" y="27339"/>
                    <a:pt x="39898" y="26966"/>
                  </a:cubicBezTo>
                  <a:cubicBezTo>
                    <a:pt x="39898" y="26920"/>
                    <a:pt x="39852" y="26850"/>
                    <a:pt x="39805" y="26827"/>
                  </a:cubicBezTo>
                  <a:lnTo>
                    <a:pt x="39572" y="26711"/>
                  </a:lnTo>
                  <a:cubicBezTo>
                    <a:pt x="39689" y="26315"/>
                    <a:pt x="39782" y="25920"/>
                    <a:pt x="39921" y="25524"/>
                  </a:cubicBezTo>
                  <a:cubicBezTo>
                    <a:pt x="40433" y="25361"/>
                    <a:pt x="40852" y="25012"/>
                    <a:pt x="41108" y="24547"/>
                  </a:cubicBezTo>
                  <a:cubicBezTo>
                    <a:pt x="41550" y="23779"/>
                    <a:pt x="41480" y="22919"/>
                    <a:pt x="42015" y="22174"/>
                  </a:cubicBezTo>
                  <a:cubicBezTo>
                    <a:pt x="42294" y="21755"/>
                    <a:pt x="42597" y="21360"/>
                    <a:pt x="42946" y="21011"/>
                  </a:cubicBezTo>
                  <a:cubicBezTo>
                    <a:pt x="43271" y="20755"/>
                    <a:pt x="43620" y="20522"/>
                    <a:pt x="43993" y="20290"/>
                  </a:cubicBezTo>
                  <a:cubicBezTo>
                    <a:pt x="44318" y="20034"/>
                    <a:pt x="44644" y="19662"/>
                    <a:pt x="44574" y="19220"/>
                  </a:cubicBezTo>
                  <a:cubicBezTo>
                    <a:pt x="44574" y="19150"/>
                    <a:pt x="44504" y="19057"/>
                    <a:pt x="44435" y="19057"/>
                  </a:cubicBezTo>
                  <a:cubicBezTo>
                    <a:pt x="44343" y="19036"/>
                    <a:pt x="44251" y="19026"/>
                    <a:pt x="44160" y="19026"/>
                  </a:cubicBezTo>
                  <a:cubicBezTo>
                    <a:pt x="43233" y="19026"/>
                    <a:pt x="42331" y="20023"/>
                    <a:pt x="41527" y="20383"/>
                  </a:cubicBezTo>
                  <a:cubicBezTo>
                    <a:pt x="41527" y="20360"/>
                    <a:pt x="41527" y="20360"/>
                    <a:pt x="41527" y="20336"/>
                  </a:cubicBezTo>
                  <a:cubicBezTo>
                    <a:pt x="41596" y="20197"/>
                    <a:pt x="41620" y="20057"/>
                    <a:pt x="41666" y="19894"/>
                  </a:cubicBezTo>
                  <a:cubicBezTo>
                    <a:pt x="41829" y="19476"/>
                    <a:pt x="42015" y="19057"/>
                    <a:pt x="42178" y="18638"/>
                  </a:cubicBezTo>
                  <a:cubicBezTo>
                    <a:pt x="42308" y="18335"/>
                    <a:pt x="43524" y="15920"/>
                    <a:pt x="42683" y="15920"/>
                  </a:cubicBezTo>
                  <a:cubicBezTo>
                    <a:pt x="42620" y="15920"/>
                    <a:pt x="42545" y="15933"/>
                    <a:pt x="42457" y="15963"/>
                  </a:cubicBezTo>
                  <a:cubicBezTo>
                    <a:pt x="41736" y="16219"/>
                    <a:pt x="41224" y="17359"/>
                    <a:pt x="40852" y="17963"/>
                  </a:cubicBezTo>
                  <a:cubicBezTo>
                    <a:pt x="40619" y="18382"/>
                    <a:pt x="40317" y="18778"/>
                    <a:pt x="40107" y="19220"/>
                  </a:cubicBezTo>
                  <a:cubicBezTo>
                    <a:pt x="40068" y="19298"/>
                    <a:pt x="40044" y="19377"/>
                    <a:pt x="40038" y="19377"/>
                  </a:cubicBezTo>
                  <a:cubicBezTo>
                    <a:pt x="40034" y="19377"/>
                    <a:pt x="40041" y="19329"/>
                    <a:pt x="40061" y="19196"/>
                  </a:cubicBezTo>
                  <a:cubicBezTo>
                    <a:pt x="40084" y="18987"/>
                    <a:pt x="40061" y="18801"/>
                    <a:pt x="40084" y="18592"/>
                  </a:cubicBezTo>
                  <a:cubicBezTo>
                    <a:pt x="40201" y="17661"/>
                    <a:pt x="40456" y="16754"/>
                    <a:pt x="40643" y="15846"/>
                  </a:cubicBezTo>
                  <a:cubicBezTo>
                    <a:pt x="40689" y="15567"/>
                    <a:pt x="40922" y="14776"/>
                    <a:pt x="40596" y="14590"/>
                  </a:cubicBezTo>
                  <a:cubicBezTo>
                    <a:pt x="40558" y="14567"/>
                    <a:pt x="40518" y="14556"/>
                    <a:pt x="40477" y="14556"/>
                  </a:cubicBezTo>
                  <a:cubicBezTo>
                    <a:pt x="39735" y="14556"/>
                    <a:pt x="38505" y="18142"/>
                    <a:pt x="38130" y="19266"/>
                  </a:cubicBezTo>
                  <a:cubicBezTo>
                    <a:pt x="37851" y="18731"/>
                    <a:pt x="38130" y="17568"/>
                    <a:pt x="38200" y="17149"/>
                  </a:cubicBezTo>
                  <a:cubicBezTo>
                    <a:pt x="38316" y="16521"/>
                    <a:pt x="38363" y="15893"/>
                    <a:pt x="38339" y="15265"/>
                  </a:cubicBezTo>
                  <a:cubicBezTo>
                    <a:pt x="38320" y="14973"/>
                    <a:pt x="38122" y="14374"/>
                    <a:pt x="37786" y="14374"/>
                  </a:cubicBezTo>
                  <a:cubicBezTo>
                    <a:pt x="37720" y="14374"/>
                    <a:pt x="37648" y="14397"/>
                    <a:pt x="37572" y="14451"/>
                  </a:cubicBezTo>
                  <a:cubicBezTo>
                    <a:pt x="37083" y="14776"/>
                    <a:pt x="37083" y="16149"/>
                    <a:pt x="37013" y="16637"/>
                  </a:cubicBezTo>
                  <a:cubicBezTo>
                    <a:pt x="36851" y="17614"/>
                    <a:pt x="36757" y="18615"/>
                    <a:pt x="36548" y="19592"/>
                  </a:cubicBezTo>
                  <a:cubicBezTo>
                    <a:pt x="36525" y="19476"/>
                    <a:pt x="36502" y="19336"/>
                    <a:pt x="36478" y="19220"/>
                  </a:cubicBezTo>
                  <a:cubicBezTo>
                    <a:pt x="36455" y="18871"/>
                    <a:pt x="36339" y="18545"/>
                    <a:pt x="36153" y="18266"/>
                  </a:cubicBezTo>
                  <a:cubicBezTo>
                    <a:pt x="35993" y="18059"/>
                    <a:pt x="35583" y="17753"/>
                    <a:pt x="35265" y="17753"/>
                  </a:cubicBezTo>
                  <a:cubicBezTo>
                    <a:pt x="35119" y="17753"/>
                    <a:pt x="34993" y="17818"/>
                    <a:pt x="34920" y="17987"/>
                  </a:cubicBezTo>
                  <a:cubicBezTo>
                    <a:pt x="34827" y="18243"/>
                    <a:pt x="35013" y="18661"/>
                    <a:pt x="35059" y="18917"/>
                  </a:cubicBezTo>
                  <a:cubicBezTo>
                    <a:pt x="35222" y="19452"/>
                    <a:pt x="35315" y="20034"/>
                    <a:pt x="35362" y="20592"/>
                  </a:cubicBezTo>
                  <a:cubicBezTo>
                    <a:pt x="35408" y="21802"/>
                    <a:pt x="35780" y="22965"/>
                    <a:pt x="36432" y="23989"/>
                  </a:cubicBezTo>
                  <a:cubicBezTo>
                    <a:pt x="36385" y="24314"/>
                    <a:pt x="36292" y="24640"/>
                    <a:pt x="36153" y="24966"/>
                  </a:cubicBezTo>
                  <a:cubicBezTo>
                    <a:pt x="36060" y="24896"/>
                    <a:pt x="35990" y="24849"/>
                    <a:pt x="35920" y="24780"/>
                  </a:cubicBezTo>
                  <a:cubicBezTo>
                    <a:pt x="35878" y="24755"/>
                    <a:pt x="35833" y="24742"/>
                    <a:pt x="35791" y="24742"/>
                  </a:cubicBezTo>
                  <a:cubicBezTo>
                    <a:pt x="35715" y="24742"/>
                    <a:pt x="35647" y="24783"/>
                    <a:pt x="35618" y="24873"/>
                  </a:cubicBezTo>
                  <a:cubicBezTo>
                    <a:pt x="35524" y="25198"/>
                    <a:pt x="35408" y="25524"/>
                    <a:pt x="35245" y="25850"/>
                  </a:cubicBezTo>
                  <a:lnTo>
                    <a:pt x="35199" y="25827"/>
                  </a:lnTo>
                  <a:cubicBezTo>
                    <a:pt x="35176" y="25815"/>
                    <a:pt x="35152" y="25809"/>
                    <a:pt x="35129" y="25809"/>
                  </a:cubicBezTo>
                  <a:cubicBezTo>
                    <a:pt x="35106" y="25809"/>
                    <a:pt x="35082" y="25815"/>
                    <a:pt x="35059" y="25827"/>
                  </a:cubicBezTo>
                  <a:cubicBezTo>
                    <a:pt x="35013" y="25850"/>
                    <a:pt x="34989" y="25873"/>
                    <a:pt x="34966" y="25896"/>
                  </a:cubicBezTo>
                  <a:cubicBezTo>
                    <a:pt x="34315" y="27106"/>
                    <a:pt x="33803" y="28339"/>
                    <a:pt x="33221" y="29572"/>
                  </a:cubicBezTo>
                  <a:cubicBezTo>
                    <a:pt x="32872" y="30340"/>
                    <a:pt x="32477" y="31061"/>
                    <a:pt x="32058" y="31782"/>
                  </a:cubicBezTo>
                  <a:cubicBezTo>
                    <a:pt x="31686" y="32387"/>
                    <a:pt x="31267" y="32945"/>
                    <a:pt x="30965" y="33597"/>
                  </a:cubicBezTo>
                  <a:cubicBezTo>
                    <a:pt x="30546" y="31759"/>
                    <a:pt x="30220" y="29898"/>
                    <a:pt x="29941" y="28037"/>
                  </a:cubicBezTo>
                  <a:cubicBezTo>
                    <a:pt x="29755" y="26757"/>
                    <a:pt x="29569" y="25478"/>
                    <a:pt x="29429" y="24175"/>
                  </a:cubicBezTo>
                  <a:cubicBezTo>
                    <a:pt x="29290" y="23081"/>
                    <a:pt x="29336" y="21848"/>
                    <a:pt x="29057" y="20755"/>
                  </a:cubicBezTo>
                  <a:cubicBezTo>
                    <a:pt x="28731" y="19406"/>
                    <a:pt x="27196" y="19429"/>
                    <a:pt x="26079" y="19220"/>
                  </a:cubicBezTo>
                  <a:cubicBezTo>
                    <a:pt x="24218" y="18871"/>
                    <a:pt x="22148" y="18545"/>
                    <a:pt x="20589" y="17405"/>
                  </a:cubicBezTo>
                  <a:cubicBezTo>
                    <a:pt x="20263" y="16684"/>
                    <a:pt x="19705" y="16102"/>
                    <a:pt x="19030" y="15730"/>
                  </a:cubicBezTo>
                  <a:cubicBezTo>
                    <a:pt x="19007" y="15288"/>
                    <a:pt x="19007" y="14869"/>
                    <a:pt x="19054" y="14427"/>
                  </a:cubicBezTo>
                  <a:cubicBezTo>
                    <a:pt x="19054" y="14427"/>
                    <a:pt x="19054" y="14404"/>
                    <a:pt x="19054" y="14381"/>
                  </a:cubicBezTo>
                  <a:cubicBezTo>
                    <a:pt x="19333" y="13683"/>
                    <a:pt x="19565" y="12962"/>
                    <a:pt x="19728" y="12217"/>
                  </a:cubicBezTo>
                  <a:cubicBezTo>
                    <a:pt x="19798" y="12008"/>
                    <a:pt x="19845" y="11775"/>
                    <a:pt x="19868" y="11543"/>
                  </a:cubicBezTo>
                  <a:cubicBezTo>
                    <a:pt x="20356" y="11450"/>
                    <a:pt x="20775" y="11101"/>
                    <a:pt x="20938" y="10635"/>
                  </a:cubicBezTo>
                  <a:cubicBezTo>
                    <a:pt x="21031" y="10240"/>
                    <a:pt x="21054" y="9844"/>
                    <a:pt x="21031" y="9426"/>
                  </a:cubicBezTo>
                  <a:cubicBezTo>
                    <a:pt x="21031" y="9053"/>
                    <a:pt x="21078" y="8449"/>
                    <a:pt x="20938" y="8100"/>
                  </a:cubicBezTo>
                  <a:cubicBezTo>
                    <a:pt x="20892" y="8030"/>
                    <a:pt x="20845" y="7960"/>
                    <a:pt x="20775" y="7890"/>
                  </a:cubicBezTo>
                  <a:cubicBezTo>
                    <a:pt x="20775" y="7332"/>
                    <a:pt x="21147" y="7122"/>
                    <a:pt x="21287" y="6611"/>
                  </a:cubicBezTo>
                  <a:cubicBezTo>
                    <a:pt x="21427" y="6122"/>
                    <a:pt x="21287" y="5494"/>
                    <a:pt x="21217" y="5005"/>
                  </a:cubicBezTo>
                  <a:cubicBezTo>
                    <a:pt x="21078" y="3866"/>
                    <a:pt x="20636" y="2795"/>
                    <a:pt x="19961" y="1842"/>
                  </a:cubicBezTo>
                  <a:cubicBezTo>
                    <a:pt x="18841" y="433"/>
                    <a:pt x="16809" y="0"/>
                    <a:pt x="1499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52"/>
            <p:cNvSpPr/>
            <p:nvPr/>
          </p:nvSpPr>
          <p:spPr>
            <a:xfrm>
              <a:off x="1353900" y="1898550"/>
              <a:ext cx="24750" cy="59850"/>
            </a:xfrm>
            <a:custGeom>
              <a:rect b="b" l="l" r="r" t="t"/>
              <a:pathLst>
                <a:path extrusionOk="0" h="2394" w="990">
                  <a:moveTo>
                    <a:pt x="244" y="0"/>
                  </a:moveTo>
                  <a:cubicBezTo>
                    <a:pt x="119" y="0"/>
                    <a:pt x="0" y="175"/>
                    <a:pt x="105" y="298"/>
                  </a:cubicBezTo>
                  <a:cubicBezTo>
                    <a:pt x="524" y="833"/>
                    <a:pt x="617" y="1554"/>
                    <a:pt x="361" y="2182"/>
                  </a:cubicBezTo>
                  <a:cubicBezTo>
                    <a:pt x="305" y="2309"/>
                    <a:pt x="411" y="2393"/>
                    <a:pt x="524" y="2393"/>
                  </a:cubicBezTo>
                  <a:cubicBezTo>
                    <a:pt x="597" y="2393"/>
                    <a:pt x="674" y="2358"/>
                    <a:pt x="710" y="2275"/>
                  </a:cubicBezTo>
                  <a:cubicBezTo>
                    <a:pt x="989" y="1531"/>
                    <a:pt x="873" y="670"/>
                    <a:pt x="361" y="65"/>
                  </a:cubicBezTo>
                  <a:cubicBezTo>
                    <a:pt x="327" y="19"/>
                    <a:pt x="285" y="0"/>
                    <a:pt x="2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52"/>
            <p:cNvSpPr/>
            <p:nvPr/>
          </p:nvSpPr>
          <p:spPr>
            <a:xfrm>
              <a:off x="1112250" y="2224500"/>
              <a:ext cx="53875" cy="109850"/>
            </a:xfrm>
            <a:custGeom>
              <a:rect b="b" l="l" r="r" t="t"/>
              <a:pathLst>
                <a:path extrusionOk="0" h="4394" w="2155">
                  <a:moveTo>
                    <a:pt x="1904" y="0"/>
                  </a:moveTo>
                  <a:cubicBezTo>
                    <a:pt x="1865" y="0"/>
                    <a:pt x="1825" y="16"/>
                    <a:pt x="1792" y="55"/>
                  </a:cubicBezTo>
                  <a:cubicBezTo>
                    <a:pt x="768" y="1288"/>
                    <a:pt x="70" y="2614"/>
                    <a:pt x="1" y="4219"/>
                  </a:cubicBezTo>
                  <a:cubicBezTo>
                    <a:pt x="1" y="4336"/>
                    <a:pt x="88" y="4394"/>
                    <a:pt x="175" y="4394"/>
                  </a:cubicBezTo>
                  <a:cubicBezTo>
                    <a:pt x="262" y="4394"/>
                    <a:pt x="350" y="4336"/>
                    <a:pt x="350" y="4219"/>
                  </a:cubicBezTo>
                  <a:cubicBezTo>
                    <a:pt x="419" y="2707"/>
                    <a:pt x="1071" y="1474"/>
                    <a:pt x="2048" y="311"/>
                  </a:cubicBezTo>
                  <a:cubicBezTo>
                    <a:pt x="2154" y="169"/>
                    <a:pt x="2031" y="0"/>
                    <a:pt x="190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52"/>
            <p:cNvSpPr/>
            <p:nvPr/>
          </p:nvSpPr>
          <p:spPr>
            <a:xfrm>
              <a:off x="954425" y="2456100"/>
              <a:ext cx="86650" cy="40925"/>
            </a:xfrm>
            <a:custGeom>
              <a:rect b="b" l="l" r="r" t="t"/>
              <a:pathLst>
                <a:path extrusionOk="0" h="1637" w="3466">
                  <a:moveTo>
                    <a:pt x="3212" y="1"/>
                  </a:moveTo>
                  <a:cubicBezTo>
                    <a:pt x="3185" y="1"/>
                    <a:pt x="3156" y="9"/>
                    <a:pt x="3126" y="27"/>
                  </a:cubicBezTo>
                  <a:cubicBezTo>
                    <a:pt x="2242" y="608"/>
                    <a:pt x="1242" y="1050"/>
                    <a:pt x="218" y="1283"/>
                  </a:cubicBezTo>
                  <a:cubicBezTo>
                    <a:pt x="0" y="1327"/>
                    <a:pt x="69" y="1636"/>
                    <a:pt x="270" y="1636"/>
                  </a:cubicBezTo>
                  <a:cubicBezTo>
                    <a:pt x="283" y="1636"/>
                    <a:pt x="297" y="1635"/>
                    <a:pt x="312" y="1632"/>
                  </a:cubicBezTo>
                  <a:cubicBezTo>
                    <a:pt x="1358" y="1376"/>
                    <a:pt x="2382" y="934"/>
                    <a:pt x="3289" y="329"/>
                  </a:cubicBezTo>
                  <a:cubicBezTo>
                    <a:pt x="3466" y="231"/>
                    <a:pt x="3361" y="1"/>
                    <a:pt x="321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52"/>
            <p:cNvSpPr/>
            <p:nvPr/>
          </p:nvSpPr>
          <p:spPr>
            <a:xfrm>
              <a:off x="955900" y="2506725"/>
              <a:ext cx="89500" cy="30875"/>
            </a:xfrm>
            <a:custGeom>
              <a:rect b="b" l="l" r="r" t="t"/>
              <a:pathLst>
                <a:path extrusionOk="0" h="1235" w="3580">
                  <a:moveTo>
                    <a:pt x="222" y="1"/>
                  </a:moveTo>
                  <a:cubicBezTo>
                    <a:pt x="112" y="1"/>
                    <a:pt x="1" y="85"/>
                    <a:pt x="43" y="212"/>
                  </a:cubicBezTo>
                  <a:cubicBezTo>
                    <a:pt x="253" y="724"/>
                    <a:pt x="695" y="1119"/>
                    <a:pt x="1230" y="1212"/>
                  </a:cubicBezTo>
                  <a:cubicBezTo>
                    <a:pt x="1312" y="1227"/>
                    <a:pt x="1390" y="1234"/>
                    <a:pt x="1465" y="1234"/>
                  </a:cubicBezTo>
                  <a:cubicBezTo>
                    <a:pt x="2199" y="1234"/>
                    <a:pt x="2629" y="578"/>
                    <a:pt x="3347" y="514"/>
                  </a:cubicBezTo>
                  <a:cubicBezTo>
                    <a:pt x="3572" y="492"/>
                    <a:pt x="3579" y="141"/>
                    <a:pt x="3367" y="141"/>
                  </a:cubicBezTo>
                  <a:cubicBezTo>
                    <a:pt x="3360" y="141"/>
                    <a:pt x="3354" y="141"/>
                    <a:pt x="3347" y="142"/>
                  </a:cubicBezTo>
                  <a:cubicBezTo>
                    <a:pt x="2928" y="212"/>
                    <a:pt x="2532" y="375"/>
                    <a:pt x="2183" y="631"/>
                  </a:cubicBezTo>
                  <a:cubicBezTo>
                    <a:pt x="1946" y="775"/>
                    <a:pt x="1686" y="851"/>
                    <a:pt x="1436" y="851"/>
                  </a:cubicBezTo>
                  <a:cubicBezTo>
                    <a:pt x="1003" y="851"/>
                    <a:pt x="599" y="621"/>
                    <a:pt x="392" y="119"/>
                  </a:cubicBezTo>
                  <a:cubicBezTo>
                    <a:pt x="365" y="36"/>
                    <a:pt x="294" y="1"/>
                    <a:pt x="22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52"/>
            <p:cNvSpPr/>
            <p:nvPr/>
          </p:nvSpPr>
          <p:spPr>
            <a:xfrm>
              <a:off x="1046425" y="1907850"/>
              <a:ext cx="34325" cy="108550"/>
            </a:xfrm>
            <a:custGeom>
              <a:rect b="b" l="l" r="r" t="t"/>
              <a:pathLst>
                <a:path extrusionOk="0" h="4342" w="1373">
                  <a:moveTo>
                    <a:pt x="1157" y="1"/>
                  </a:moveTo>
                  <a:cubicBezTo>
                    <a:pt x="1084" y="1"/>
                    <a:pt x="1010" y="41"/>
                    <a:pt x="982" y="135"/>
                  </a:cubicBezTo>
                  <a:cubicBezTo>
                    <a:pt x="586" y="1438"/>
                    <a:pt x="261" y="2764"/>
                    <a:pt x="28" y="4113"/>
                  </a:cubicBezTo>
                  <a:cubicBezTo>
                    <a:pt x="0" y="4252"/>
                    <a:pt x="113" y="4341"/>
                    <a:pt x="214" y="4341"/>
                  </a:cubicBezTo>
                  <a:cubicBezTo>
                    <a:pt x="282" y="4341"/>
                    <a:pt x="344" y="4300"/>
                    <a:pt x="354" y="4207"/>
                  </a:cubicBezTo>
                  <a:cubicBezTo>
                    <a:pt x="610" y="2880"/>
                    <a:pt x="935" y="1531"/>
                    <a:pt x="1331" y="228"/>
                  </a:cubicBezTo>
                  <a:cubicBezTo>
                    <a:pt x="1372" y="90"/>
                    <a:pt x="1265" y="1"/>
                    <a:pt x="115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52"/>
            <p:cNvSpPr/>
            <p:nvPr/>
          </p:nvSpPr>
          <p:spPr>
            <a:xfrm>
              <a:off x="1052225" y="1987525"/>
              <a:ext cx="46250" cy="76150"/>
            </a:xfrm>
            <a:custGeom>
              <a:rect b="b" l="l" r="r" t="t"/>
              <a:pathLst>
                <a:path extrusionOk="0" h="3046" w="1850">
                  <a:moveTo>
                    <a:pt x="1601" y="1"/>
                  </a:moveTo>
                  <a:cubicBezTo>
                    <a:pt x="1557" y="1"/>
                    <a:pt x="1511" y="20"/>
                    <a:pt x="1471" y="66"/>
                  </a:cubicBezTo>
                  <a:cubicBezTo>
                    <a:pt x="796" y="857"/>
                    <a:pt x="285" y="1810"/>
                    <a:pt x="29" y="2834"/>
                  </a:cubicBezTo>
                  <a:cubicBezTo>
                    <a:pt x="0" y="2961"/>
                    <a:pt x="118" y="3045"/>
                    <a:pt x="225" y="3045"/>
                  </a:cubicBezTo>
                  <a:cubicBezTo>
                    <a:pt x="294" y="3045"/>
                    <a:pt x="359" y="3010"/>
                    <a:pt x="378" y="2927"/>
                  </a:cubicBezTo>
                  <a:cubicBezTo>
                    <a:pt x="610" y="1950"/>
                    <a:pt x="1076" y="1066"/>
                    <a:pt x="1727" y="298"/>
                  </a:cubicBezTo>
                  <a:cubicBezTo>
                    <a:pt x="1849" y="176"/>
                    <a:pt x="1735" y="1"/>
                    <a:pt x="160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52"/>
            <p:cNvSpPr/>
            <p:nvPr/>
          </p:nvSpPr>
          <p:spPr>
            <a:xfrm>
              <a:off x="522850" y="1908175"/>
              <a:ext cx="43775" cy="58375"/>
            </a:xfrm>
            <a:custGeom>
              <a:rect b="b" l="l" r="r" t="t"/>
              <a:pathLst>
                <a:path extrusionOk="0" h="2335" w="1751">
                  <a:moveTo>
                    <a:pt x="264" y="0"/>
                  </a:moveTo>
                  <a:cubicBezTo>
                    <a:pt x="126" y="0"/>
                    <a:pt x="0" y="182"/>
                    <a:pt x="127" y="308"/>
                  </a:cubicBezTo>
                  <a:cubicBezTo>
                    <a:pt x="662" y="844"/>
                    <a:pt x="1080" y="1495"/>
                    <a:pt x="1360" y="2216"/>
                  </a:cubicBezTo>
                  <a:cubicBezTo>
                    <a:pt x="1387" y="2299"/>
                    <a:pt x="1458" y="2334"/>
                    <a:pt x="1529" y="2334"/>
                  </a:cubicBezTo>
                  <a:cubicBezTo>
                    <a:pt x="1639" y="2334"/>
                    <a:pt x="1751" y="2250"/>
                    <a:pt x="1709" y="2123"/>
                  </a:cubicBezTo>
                  <a:cubicBezTo>
                    <a:pt x="1406" y="1332"/>
                    <a:pt x="964" y="634"/>
                    <a:pt x="383" y="53"/>
                  </a:cubicBezTo>
                  <a:cubicBezTo>
                    <a:pt x="346" y="16"/>
                    <a:pt x="304" y="0"/>
                    <a:pt x="26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52"/>
            <p:cNvSpPr/>
            <p:nvPr/>
          </p:nvSpPr>
          <p:spPr>
            <a:xfrm>
              <a:off x="566275" y="1982800"/>
              <a:ext cx="16175" cy="40400"/>
            </a:xfrm>
            <a:custGeom>
              <a:rect b="b" l="l" r="r" t="t"/>
              <a:pathLst>
                <a:path extrusionOk="0" h="1616" w="647">
                  <a:moveTo>
                    <a:pt x="238" y="0"/>
                  </a:moveTo>
                  <a:cubicBezTo>
                    <a:pt x="125" y="0"/>
                    <a:pt x="0" y="133"/>
                    <a:pt x="65" y="278"/>
                  </a:cubicBezTo>
                  <a:cubicBezTo>
                    <a:pt x="227" y="650"/>
                    <a:pt x="274" y="1046"/>
                    <a:pt x="227" y="1441"/>
                  </a:cubicBezTo>
                  <a:cubicBezTo>
                    <a:pt x="216" y="1557"/>
                    <a:pt x="303" y="1616"/>
                    <a:pt x="396" y="1616"/>
                  </a:cubicBezTo>
                  <a:cubicBezTo>
                    <a:pt x="489" y="1616"/>
                    <a:pt x="588" y="1557"/>
                    <a:pt x="600" y="1441"/>
                  </a:cubicBezTo>
                  <a:cubicBezTo>
                    <a:pt x="646" y="976"/>
                    <a:pt x="553" y="511"/>
                    <a:pt x="367" y="92"/>
                  </a:cubicBezTo>
                  <a:cubicBezTo>
                    <a:pt x="338" y="27"/>
                    <a:pt x="289" y="0"/>
                    <a:pt x="23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52"/>
            <p:cNvSpPr/>
            <p:nvPr/>
          </p:nvSpPr>
          <p:spPr>
            <a:xfrm>
              <a:off x="513575" y="1962550"/>
              <a:ext cx="58750" cy="80750"/>
            </a:xfrm>
            <a:custGeom>
              <a:rect b="b" l="l" r="r" t="t"/>
              <a:pathLst>
                <a:path extrusionOk="0" h="3230" w="2350">
                  <a:moveTo>
                    <a:pt x="275" y="1"/>
                  </a:moveTo>
                  <a:cubicBezTo>
                    <a:pt x="133" y="1"/>
                    <a:pt x="0" y="186"/>
                    <a:pt x="149" y="297"/>
                  </a:cubicBezTo>
                  <a:cubicBezTo>
                    <a:pt x="1033" y="1018"/>
                    <a:pt x="1684" y="1995"/>
                    <a:pt x="1986" y="3112"/>
                  </a:cubicBezTo>
                  <a:cubicBezTo>
                    <a:pt x="2014" y="3194"/>
                    <a:pt x="2078" y="3230"/>
                    <a:pt x="2143" y="3230"/>
                  </a:cubicBezTo>
                  <a:cubicBezTo>
                    <a:pt x="2244" y="3230"/>
                    <a:pt x="2350" y="3146"/>
                    <a:pt x="2335" y="3019"/>
                  </a:cubicBezTo>
                  <a:cubicBezTo>
                    <a:pt x="2010" y="1856"/>
                    <a:pt x="1335" y="809"/>
                    <a:pt x="381" y="41"/>
                  </a:cubicBezTo>
                  <a:cubicBezTo>
                    <a:pt x="348" y="13"/>
                    <a:pt x="311" y="1"/>
                    <a:pt x="27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52"/>
            <p:cNvSpPr/>
            <p:nvPr/>
          </p:nvSpPr>
          <p:spPr>
            <a:xfrm>
              <a:off x="513300" y="2016625"/>
              <a:ext cx="44575" cy="42900"/>
            </a:xfrm>
            <a:custGeom>
              <a:rect b="b" l="l" r="r" t="t"/>
              <a:pathLst>
                <a:path extrusionOk="0" h="1716" w="1783">
                  <a:moveTo>
                    <a:pt x="289" y="1"/>
                  </a:moveTo>
                  <a:cubicBezTo>
                    <a:pt x="118" y="1"/>
                    <a:pt x="1" y="243"/>
                    <a:pt x="183" y="344"/>
                  </a:cubicBezTo>
                  <a:cubicBezTo>
                    <a:pt x="718" y="623"/>
                    <a:pt x="1160" y="1065"/>
                    <a:pt x="1416" y="1624"/>
                  </a:cubicBezTo>
                  <a:cubicBezTo>
                    <a:pt x="1445" y="1688"/>
                    <a:pt x="1494" y="1715"/>
                    <a:pt x="1545" y="1715"/>
                  </a:cubicBezTo>
                  <a:cubicBezTo>
                    <a:pt x="1658" y="1715"/>
                    <a:pt x="1783" y="1582"/>
                    <a:pt x="1718" y="1437"/>
                  </a:cubicBezTo>
                  <a:cubicBezTo>
                    <a:pt x="1439" y="833"/>
                    <a:pt x="951" y="344"/>
                    <a:pt x="369" y="18"/>
                  </a:cubicBezTo>
                  <a:cubicBezTo>
                    <a:pt x="342" y="6"/>
                    <a:pt x="315" y="1"/>
                    <a:pt x="28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52"/>
            <p:cNvSpPr/>
            <p:nvPr/>
          </p:nvSpPr>
          <p:spPr>
            <a:xfrm>
              <a:off x="826700" y="1973850"/>
              <a:ext cx="23050" cy="33425"/>
            </a:xfrm>
            <a:custGeom>
              <a:rect b="b" l="l" r="r" t="t"/>
              <a:pathLst>
                <a:path extrusionOk="0" h="1337" w="922">
                  <a:moveTo>
                    <a:pt x="391" y="1"/>
                  </a:moveTo>
                  <a:cubicBezTo>
                    <a:pt x="340" y="1"/>
                    <a:pt x="290" y="23"/>
                    <a:pt x="256" y="78"/>
                  </a:cubicBezTo>
                  <a:cubicBezTo>
                    <a:pt x="0" y="520"/>
                    <a:pt x="140" y="1078"/>
                    <a:pt x="582" y="1311"/>
                  </a:cubicBezTo>
                  <a:cubicBezTo>
                    <a:pt x="611" y="1329"/>
                    <a:pt x="640" y="1337"/>
                    <a:pt x="668" y="1337"/>
                  </a:cubicBezTo>
                  <a:cubicBezTo>
                    <a:pt x="816" y="1337"/>
                    <a:pt x="921" y="1106"/>
                    <a:pt x="744" y="1008"/>
                  </a:cubicBezTo>
                  <a:cubicBezTo>
                    <a:pt x="489" y="869"/>
                    <a:pt x="396" y="520"/>
                    <a:pt x="558" y="264"/>
                  </a:cubicBezTo>
                  <a:cubicBezTo>
                    <a:pt x="641" y="132"/>
                    <a:pt x="513" y="1"/>
                    <a:pt x="39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52"/>
            <p:cNvSpPr/>
            <p:nvPr/>
          </p:nvSpPr>
          <p:spPr>
            <a:xfrm>
              <a:off x="825525" y="2140900"/>
              <a:ext cx="15400" cy="43675"/>
            </a:xfrm>
            <a:custGeom>
              <a:rect b="b" l="l" r="r" t="t"/>
              <a:pathLst>
                <a:path extrusionOk="0" h="1747" w="616">
                  <a:moveTo>
                    <a:pt x="333" y="1"/>
                  </a:moveTo>
                  <a:cubicBezTo>
                    <a:pt x="262" y="1"/>
                    <a:pt x="191" y="36"/>
                    <a:pt x="163" y="119"/>
                  </a:cubicBezTo>
                  <a:cubicBezTo>
                    <a:pt x="1" y="631"/>
                    <a:pt x="24" y="1166"/>
                    <a:pt x="233" y="1654"/>
                  </a:cubicBezTo>
                  <a:cubicBezTo>
                    <a:pt x="262" y="1719"/>
                    <a:pt x="313" y="1746"/>
                    <a:pt x="367" y="1746"/>
                  </a:cubicBezTo>
                  <a:cubicBezTo>
                    <a:pt x="486" y="1746"/>
                    <a:pt x="616" y="1613"/>
                    <a:pt x="536" y="1468"/>
                  </a:cubicBezTo>
                  <a:cubicBezTo>
                    <a:pt x="373" y="1073"/>
                    <a:pt x="349" y="631"/>
                    <a:pt x="512" y="212"/>
                  </a:cubicBezTo>
                  <a:cubicBezTo>
                    <a:pt x="555" y="85"/>
                    <a:pt x="443" y="1"/>
                    <a:pt x="33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52"/>
            <p:cNvSpPr/>
            <p:nvPr/>
          </p:nvSpPr>
          <p:spPr>
            <a:xfrm>
              <a:off x="823775" y="2347100"/>
              <a:ext cx="23625" cy="46725"/>
            </a:xfrm>
            <a:custGeom>
              <a:rect b="b" l="l" r="r" t="t"/>
              <a:pathLst>
                <a:path extrusionOk="0" h="1869" w="945">
                  <a:moveTo>
                    <a:pt x="523" y="1"/>
                  </a:moveTo>
                  <a:cubicBezTo>
                    <a:pt x="466" y="1"/>
                    <a:pt x="409" y="25"/>
                    <a:pt x="373" y="83"/>
                  </a:cubicBezTo>
                  <a:cubicBezTo>
                    <a:pt x="1" y="618"/>
                    <a:pt x="71" y="1362"/>
                    <a:pt x="559" y="1828"/>
                  </a:cubicBezTo>
                  <a:cubicBezTo>
                    <a:pt x="592" y="1856"/>
                    <a:pt x="629" y="1868"/>
                    <a:pt x="666" y="1868"/>
                  </a:cubicBezTo>
                  <a:cubicBezTo>
                    <a:pt x="809" y="1868"/>
                    <a:pt x="945" y="1683"/>
                    <a:pt x="815" y="1572"/>
                  </a:cubicBezTo>
                  <a:cubicBezTo>
                    <a:pt x="443" y="1223"/>
                    <a:pt x="396" y="665"/>
                    <a:pt x="675" y="246"/>
                  </a:cubicBezTo>
                  <a:cubicBezTo>
                    <a:pt x="771" y="118"/>
                    <a:pt x="647" y="1"/>
                    <a:pt x="52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52"/>
            <p:cNvSpPr/>
            <p:nvPr/>
          </p:nvSpPr>
          <p:spPr>
            <a:xfrm>
              <a:off x="776675" y="2508800"/>
              <a:ext cx="70975" cy="32000"/>
            </a:xfrm>
            <a:custGeom>
              <a:rect b="b" l="l" r="r" t="t"/>
              <a:pathLst>
                <a:path extrusionOk="0" h="1280" w="2839">
                  <a:moveTo>
                    <a:pt x="314" y="1"/>
                  </a:moveTo>
                  <a:cubicBezTo>
                    <a:pt x="227" y="1"/>
                    <a:pt x="140" y="59"/>
                    <a:pt x="140" y="175"/>
                  </a:cubicBezTo>
                  <a:cubicBezTo>
                    <a:pt x="140" y="478"/>
                    <a:pt x="0" y="1013"/>
                    <a:pt x="280" y="1199"/>
                  </a:cubicBezTo>
                  <a:cubicBezTo>
                    <a:pt x="367" y="1251"/>
                    <a:pt x="480" y="1277"/>
                    <a:pt x="590" y="1277"/>
                  </a:cubicBezTo>
                  <a:cubicBezTo>
                    <a:pt x="627" y="1277"/>
                    <a:pt x="663" y="1275"/>
                    <a:pt x="698" y="1269"/>
                  </a:cubicBezTo>
                  <a:lnTo>
                    <a:pt x="1489" y="1269"/>
                  </a:lnTo>
                  <a:cubicBezTo>
                    <a:pt x="1620" y="1269"/>
                    <a:pt x="1772" y="1280"/>
                    <a:pt x="1928" y="1280"/>
                  </a:cubicBezTo>
                  <a:cubicBezTo>
                    <a:pt x="2161" y="1280"/>
                    <a:pt x="2401" y="1255"/>
                    <a:pt x="2583" y="1129"/>
                  </a:cubicBezTo>
                  <a:cubicBezTo>
                    <a:pt x="2792" y="966"/>
                    <a:pt x="2839" y="664"/>
                    <a:pt x="2699" y="431"/>
                  </a:cubicBezTo>
                  <a:cubicBezTo>
                    <a:pt x="2659" y="384"/>
                    <a:pt x="2605" y="364"/>
                    <a:pt x="2551" y="364"/>
                  </a:cubicBezTo>
                  <a:cubicBezTo>
                    <a:pt x="2420" y="364"/>
                    <a:pt x="2291" y="485"/>
                    <a:pt x="2373" y="617"/>
                  </a:cubicBezTo>
                  <a:cubicBezTo>
                    <a:pt x="2577" y="902"/>
                    <a:pt x="1908" y="920"/>
                    <a:pt x="1706" y="920"/>
                  </a:cubicBezTo>
                  <a:cubicBezTo>
                    <a:pt x="1677" y="920"/>
                    <a:pt x="1658" y="920"/>
                    <a:pt x="1652" y="920"/>
                  </a:cubicBezTo>
                  <a:lnTo>
                    <a:pt x="1001" y="920"/>
                  </a:lnTo>
                  <a:cubicBezTo>
                    <a:pt x="931" y="920"/>
                    <a:pt x="826" y="931"/>
                    <a:pt x="727" y="931"/>
                  </a:cubicBezTo>
                  <a:cubicBezTo>
                    <a:pt x="628" y="931"/>
                    <a:pt x="535" y="920"/>
                    <a:pt x="489" y="873"/>
                  </a:cubicBezTo>
                  <a:cubicBezTo>
                    <a:pt x="396" y="757"/>
                    <a:pt x="489" y="292"/>
                    <a:pt x="489" y="175"/>
                  </a:cubicBezTo>
                  <a:cubicBezTo>
                    <a:pt x="489" y="59"/>
                    <a:pt x="402" y="1"/>
                    <a:pt x="31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52"/>
            <p:cNvSpPr/>
            <p:nvPr/>
          </p:nvSpPr>
          <p:spPr>
            <a:xfrm>
              <a:off x="705500" y="2911150"/>
              <a:ext cx="93050" cy="66800"/>
            </a:xfrm>
            <a:custGeom>
              <a:rect b="b" l="l" r="r" t="t"/>
              <a:pathLst>
                <a:path extrusionOk="0" h="2672" w="3722">
                  <a:moveTo>
                    <a:pt x="276" y="0"/>
                  </a:moveTo>
                  <a:cubicBezTo>
                    <a:pt x="133" y="0"/>
                    <a:pt x="0" y="189"/>
                    <a:pt x="149" y="319"/>
                  </a:cubicBezTo>
                  <a:cubicBezTo>
                    <a:pt x="1126" y="1203"/>
                    <a:pt x="2196" y="1994"/>
                    <a:pt x="3359" y="2646"/>
                  </a:cubicBezTo>
                  <a:cubicBezTo>
                    <a:pt x="3392" y="2664"/>
                    <a:pt x="3424" y="2672"/>
                    <a:pt x="3454" y="2672"/>
                  </a:cubicBezTo>
                  <a:cubicBezTo>
                    <a:pt x="3617" y="2672"/>
                    <a:pt x="3722" y="2442"/>
                    <a:pt x="3545" y="2343"/>
                  </a:cubicBezTo>
                  <a:cubicBezTo>
                    <a:pt x="2405" y="1692"/>
                    <a:pt x="1358" y="924"/>
                    <a:pt x="381" y="40"/>
                  </a:cubicBezTo>
                  <a:cubicBezTo>
                    <a:pt x="349" y="12"/>
                    <a:pt x="312" y="0"/>
                    <a:pt x="27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52"/>
            <p:cNvSpPr/>
            <p:nvPr/>
          </p:nvSpPr>
          <p:spPr>
            <a:xfrm>
              <a:off x="762000" y="1798200"/>
              <a:ext cx="47250" cy="30475"/>
            </a:xfrm>
            <a:custGeom>
              <a:rect b="b" l="l" r="r" t="t"/>
              <a:pathLst>
                <a:path extrusionOk="0" h="1219" w="1890">
                  <a:moveTo>
                    <a:pt x="252" y="1"/>
                  </a:moveTo>
                  <a:cubicBezTo>
                    <a:pt x="122" y="1"/>
                    <a:pt x="0" y="132"/>
                    <a:pt x="99" y="264"/>
                  </a:cubicBezTo>
                  <a:cubicBezTo>
                    <a:pt x="448" y="776"/>
                    <a:pt x="1006" y="1148"/>
                    <a:pt x="1657" y="1218"/>
                  </a:cubicBezTo>
                  <a:cubicBezTo>
                    <a:pt x="1665" y="1219"/>
                    <a:pt x="1671" y="1219"/>
                    <a:pt x="1678" y="1219"/>
                  </a:cubicBezTo>
                  <a:cubicBezTo>
                    <a:pt x="1890" y="1219"/>
                    <a:pt x="1883" y="868"/>
                    <a:pt x="1657" y="846"/>
                  </a:cubicBezTo>
                  <a:cubicBezTo>
                    <a:pt x="1146" y="776"/>
                    <a:pt x="680" y="497"/>
                    <a:pt x="401" y="78"/>
                  </a:cubicBezTo>
                  <a:cubicBezTo>
                    <a:pt x="360" y="23"/>
                    <a:pt x="305" y="1"/>
                    <a:pt x="25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52"/>
            <p:cNvSpPr/>
            <p:nvPr/>
          </p:nvSpPr>
          <p:spPr>
            <a:xfrm>
              <a:off x="636800" y="1422500"/>
              <a:ext cx="42900" cy="77850"/>
            </a:xfrm>
            <a:custGeom>
              <a:rect b="b" l="l" r="r" t="t"/>
              <a:pathLst>
                <a:path extrusionOk="0" h="3114" w="1716">
                  <a:moveTo>
                    <a:pt x="1464" y="1"/>
                  </a:moveTo>
                  <a:cubicBezTo>
                    <a:pt x="1411" y="1"/>
                    <a:pt x="1356" y="23"/>
                    <a:pt x="1315" y="78"/>
                  </a:cubicBezTo>
                  <a:cubicBezTo>
                    <a:pt x="687" y="938"/>
                    <a:pt x="82" y="1846"/>
                    <a:pt x="12" y="2939"/>
                  </a:cubicBezTo>
                  <a:cubicBezTo>
                    <a:pt x="0" y="3055"/>
                    <a:pt x="88" y="3114"/>
                    <a:pt x="178" y="3114"/>
                  </a:cubicBezTo>
                  <a:cubicBezTo>
                    <a:pt x="268" y="3114"/>
                    <a:pt x="361" y="3055"/>
                    <a:pt x="361" y="2939"/>
                  </a:cubicBezTo>
                  <a:cubicBezTo>
                    <a:pt x="431" y="1915"/>
                    <a:pt x="1036" y="1078"/>
                    <a:pt x="1617" y="264"/>
                  </a:cubicBezTo>
                  <a:cubicBezTo>
                    <a:pt x="1716" y="132"/>
                    <a:pt x="1594" y="1"/>
                    <a:pt x="146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52"/>
            <p:cNvSpPr/>
            <p:nvPr/>
          </p:nvSpPr>
          <p:spPr>
            <a:xfrm>
              <a:off x="672900" y="1446550"/>
              <a:ext cx="29200" cy="51225"/>
            </a:xfrm>
            <a:custGeom>
              <a:rect b="b" l="l" r="r" t="t"/>
              <a:pathLst>
                <a:path extrusionOk="0" h="2049" w="1168">
                  <a:moveTo>
                    <a:pt x="923" y="1"/>
                  </a:moveTo>
                  <a:cubicBezTo>
                    <a:pt x="868" y="1"/>
                    <a:pt x="814" y="28"/>
                    <a:pt x="778" y="93"/>
                  </a:cubicBezTo>
                  <a:cubicBezTo>
                    <a:pt x="499" y="651"/>
                    <a:pt x="243" y="1233"/>
                    <a:pt x="57" y="1837"/>
                  </a:cubicBezTo>
                  <a:cubicBezTo>
                    <a:pt x="0" y="1964"/>
                    <a:pt x="106" y="2049"/>
                    <a:pt x="214" y="2049"/>
                  </a:cubicBezTo>
                  <a:cubicBezTo>
                    <a:pt x="284" y="2049"/>
                    <a:pt x="355" y="2013"/>
                    <a:pt x="383" y="1931"/>
                  </a:cubicBezTo>
                  <a:cubicBezTo>
                    <a:pt x="569" y="1349"/>
                    <a:pt x="825" y="814"/>
                    <a:pt x="1104" y="279"/>
                  </a:cubicBezTo>
                  <a:cubicBezTo>
                    <a:pt x="1168" y="134"/>
                    <a:pt x="1044" y="1"/>
                    <a:pt x="92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52"/>
            <p:cNvSpPr/>
            <p:nvPr/>
          </p:nvSpPr>
          <p:spPr>
            <a:xfrm>
              <a:off x="746550" y="1449575"/>
              <a:ext cx="19375" cy="50950"/>
            </a:xfrm>
            <a:custGeom>
              <a:rect b="b" l="l" r="r" t="t"/>
              <a:pathLst>
                <a:path extrusionOk="0" h="2038" w="775">
                  <a:moveTo>
                    <a:pt x="606" y="1"/>
                  </a:moveTo>
                  <a:cubicBezTo>
                    <a:pt x="519" y="1"/>
                    <a:pt x="426" y="53"/>
                    <a:pt x="414" y="158"/>
                  </a:cubicBezTo>
                  <a:cubicBezTo>
                    <a:pt x="345" y="716"/>
                    <a:pt x="205" y="1274"/>
                    <a:pt x="42" y="1810"/>
                  </a:cubicBezTo>
                  <a:cubicBezTo>
                    <a:pt x="1" y="1948"/>
                    <a:pt x="108" y="2037"/>
                    <a:pt x="216" y="2037"/>
                  </a:cubicBezTo>
                  <a:cubicBezTo>
                    <a:pt x="289" y="2037"/>
                    <a:pt x="363" y="1996"/>
                    <a:pt x="391" y="1903"/>
                  </a:cubicBezTo>
                  <a:cubicBezTo>
                    <a:pt x="577" y="1344"/>
                    <a:pt x="694" y="763"/>
                    <a:pt x="763" y="158"/>
                  </a:cubicBezTo>
                  <a:cubicBezTo>
                    <a:pt x="775" y="53"/>
                    <a:pt x="694" y="1"/>
                    <a:pt x="60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52"/>
            <p:cNvSpPr/>
            <p:nvPr/>
          </p:nvSpPr>
          <p:spPr>
            <a:xfrm>
              <a:off x="805375" y="1419050"/>
              <a:ext cx="35650" cy="66475"/>
            </a:xfrm>
            <a:custGeom>
              <a:rect b="b" l="l" r="r" t="t"/>
              <a:pathLst>
                <a:path extrusionOk="0" h="2659" w="1426">
                  <a:moveTo>
                    <a:pt x="249" y="1"/>
                  </a:moveTo>
                  <a:cubicBezTo>
                    <a:pt x="116" y="1"/>
                    <a:pt x="0" y="183"/>
                    <a:pt x="109" y="309"/>
                  </a:cubicBezTo>
                  <a:cubicBezTo>
                    <a:pt x="620" y="960"/>
                    <a:pt x="946" y="1728"/>
                    <a:pt x="1062" y="2542"/>
                  </a:cubicBezTo>
                  <a:cubicBezTo>
                    <a:pt x="1080" y="2623"/>
                    <a:pt x="1140" y="2659"/>
                    <a:pt x="1205" y="2659"/>
                  </a:cubicBezTo>
                  <a:cubicBezTo>
                    <a:pt x="1309" y="2659"/>
                    <a:pt x="1426" y="2568"/>
                    <a:pt x="1411" y="2426"/>
                  </a:cubicBezTo>
                  <a:cubicBezTo>
                    <a:pt x="1272" y="1565"/>
                    <a:pt x="900" y="751"/>
                    <a:pt x="364" y="53"/>
                  </a:cubicBezTo>
                  <a:cubicBezTo>
                    <a:pt x="328" y="16"/>
                    <a:pt x="287" y="1"/>
                    <a:pt x="24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52"/>
            <p:cNvSpPr/>
            <p:nvPr/>
          </p:nvSpPr>
          <p:spPr>
            <a:xfrm>
              <a:off x="846800" y="1414975"/>
              <a:ext cx="46925" cy="76650"/>
            </a:xfrm>
            <a:custGeom>
              <a:rect b="b" l="l" r="r" t="t"/>
              <a:pathLst>
                <a:path extrusionOk="0" h="3066" w="1877">
                  <a:moveTo>
                    <a:pt x="253" y="0"/>
                  </a:moveTo>
                  <a:cubicBezTo>
                    <a:pt x="111" y="0"/>
                    <a:pt x="1" y="178"/>
                    <a:pt x="127" y="286"/>
                  </a:cubicBezTo>
                  <a:cubicBezTo>
                    <a:pt x="871" y="1007"/>
                    <a:pt x="1360" y="1914"/>
                    <a:pt x="1522" y="2938"/>
                  </a:cubicBezTo>
                  <a:cubicBezTo>
                    <a:pt x="1531" y="3028"/>
                    <a:pt x="1590" y="3066"/>
                    <a:pt x="1655" y="3066"/>
                  </a:cubicBezTo>
                  <a:cubicBezTo>
                    <a:pt x="1757" y="3066"/>
                    <a:pt x="1877" y="2973"/>
                    <a:pt x="1848" y="2845"/>
                  </a:cubicBezTo>
                  <a:cubicBezTo>
                    <a:pt x="1685" y="1774"/>
                    <a:pt x="1150" y="797"/>
                    <a:pt x="382" y="53"/>
                  </a:cubicBezTo>
                  <a:cubicBezTo>
                    <a:pt x="340" y="16"/>
                    <a:pt x="295" y="0"/>
                    <a:pt x="25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52"/>
            <p:cNvSpPr/>
            <p:nvPr/>
          </p:nvSpPr>
          <p:spPr>
            <a:xfrm>
              <a:off x="497700" y="4103025"/>
              <a:ext cx="195350" cy="44925"/>
            </a:xfrm>
            <a:custGeom>
              <a:rect b="b" l="l" r="r" t="t"/>
              <a:pathLst>
                <a:path extrusionOk="0" h="1797" w="7814">
                  <a:moveTo>
                    <a:pt x="7584" y="0"/>
                  </a:moveTo>
                  <a:cubicBezTo>
                    <a:pt x="7567" y="0"/>
                    <a:pt x="7549" y="3"/>
                    <a:pt x="7530" y="9"/>
                  </a:cubicBezTo>
                  <a:cubicBezTo>
                    <a:pt x="5892" y="652"/>
                    <a:pt x="4298" y="1394"/>
                    <a:pt x="2642" y="1394"/>
                  </a:cubicBezTo>
                  <a:cubicBezTo>
                    <a:pt x="1899" y="1394"/>
                    <a:pt x="1143" y="1245"/>
                    <a:pt x="365" y="870"/>
                  </a:cubicBezTo>
                  <a:cubicBezTo>
                    <a:pt x="334" y="853"/>
                    <a:pt x="303" y="845"/>
                    <a:pt x="274" y="845"/>
                  </a:cubicBezTo>
                  <a:cubicBezTo>
                    <a:pt x="109" y="845"/>
                    <a:pt x="0" y="1093"/>
                    <a:pt x="179" y="1173"/>
                  </a:cubicBezTo>
                  <a:cubicBezTo>
                    <a:pt x="1013" y="1581"/>
                    <a:pt x="1922" y="1797"/>
                    <a:pt x="2846" y="1797"/>
                  </a:cubicBezTo>
                  <a:cubicBezTo>
                    <a:pt x="3080" y="1797"/>
                    <a:pt x="3316" y="1783"/>
                    <a:pt x="3552" y="1754"/>
                  </a:cubicBezTo>
                  <a:cubicBezTo>
                    <a:pt x="4948" y="1568"/>
                    <a:pt x="6320" y="870"/>
                    <a:pt x="7623" y="358"/>
                  </a:cubicBezTo>
                  <a:cubicBezTo>
                    <a:pt x="7814" y="295"/>
                    <a:pt x="7754" y="0"/>
                    <a:pt x="758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52"/>
            <p:cNvSpPr/>
            <p:nvPr/>
          </p:nvSpPr>
          <p:spPr>
            <a:xfrm>
              <a:off x="697225" y="4106075"/>
              <a:ext cx="76625" cy="20125"/>
            </a:xfrm>
            <a:custGeom>
              <a:rect b="b" l="l" r="r" t="t"/>
              <a:pathLst>
                <a:path extrusionOk="0" h="805" w="3065">
                  <a:moveTo>
                    <a:pt x="268" y="1"/>
                  </a:moveTo>
                  <a:cubicBezTo>
                    <a:pt x="105" y="1"/>
                    <a:pt x="1" y="231"/>
                    <a:pt x="177" y="329"/>
                  </a:cubicBezTo>
                  <a:cubicBezTo>
                    <a:pt x="701" y="644"/>
                    <a:pt x="1283" y="804"/>
                    <a:pt x="1872" y="804"/>
                  </a:cubicBezTo>
                  <a:cubicBezTo>
                    <a:pt x="2199" y="804"/>
                    <a:pt x="2529" y="755"/>
                    <a:pt x="2853" y="655"/>
                  </a:cubicBezTo>
                  <a:cubicBezTo>
                    <a:pt x="3064" y="613"/>
                    <a:pt x="2987" y="320"/>
                    <a:pt x="2814" y="320"/>
                  </a:cubicBezTo>
                  <a:cubicBezTo>
                    <a:pt x="2797" y="320"/>
                    <a:pt x="2779" y="323"/>
                    <a:pt x="2760" y="329"/>
                  </a:cubicBezTo>
                  <a:cubicBezTo>
                    <a:pt x="2472" y="412"/>
                    <a:pt x="2179" y="453"/>
                    <a:pt x="1889" y="453"/>
                  </a:cubicBezTo>
                  <a:cubicBezTo>
                    <a:pt x="1356" y="453"/>
                    <a:pt x="830" y="313"/>
                    <a:pt x="363" y="27"/>
                  </a:cubicBezTo>
                  <a:cubicBezTo>
                    <a:pt x="331" y="9"/>
                    <a:pt x="298" y="1"/>
                    <a:pt x="26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52"/>
            <p:cNvSpPr/>
            <p:nvPr/>
          </p:nvSpPr>
          <p:spPr>
            <a:xfrm>
              <a:off x="863875" y="4109250"/>
              <a:ext cx="38550" cy="20425"/>
            </a:xfrm>
            <a:custGeom>
              <a:rect b="b" l="l" r="r" t="t"/>
              <a:pathLst>
                <a:path extrusionOk="0" h="817" w="1542">
                  <a:moveTo>
                    <a:pt x="207" y="1"/>
                  </a:moveTo>
                  <a:cubicBezTo>
                    <a:pt x="36" y="1"/>
                    <a:pt x="0" y="283"/>
                    <a:pt x="165" y="365"/>
                  </a:cubicBezTo>
                  <a:lnTo>
                    <a:pt x="1258" y="807"/>
                  </a:lnTo>
                  <a:cubicBezTo>
                    <a:pt x="1277" y="814"/>
                    <a:pt x="1295" y="817"/>
                    <a:pt x="1312" y="817"/>
                  </a:cubicBezTo>
                  <a:cubicBezTo>
                    <a:pt x="1482" y="817"/>
                    <a:pt x="1542" y="522"/>
                    <a:pt x="1351" y="458"/>
                  </a:cubicBezTo>
                  <a:lnTo>
                    <a:pt x="281" y="16"/>
                  </a:lnTo>
                  <a:cubicBezTo>
                    <a:pt x="254" y="6"/>
                    <a:pt x="229" y="1"/>
                    <a:pt x="20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52"/>
            <p:cNvSpPr/>
            <p:nvPr/>
          </p:nvSpPr>
          <p:spPr>
            <a:xfrm>
              <a:off x="929900" y="4136800"/>
              <a:ext cx="174000" cy="73275"/>
            </a:xfrm>
            <a:custGeom>
              <a:rect b="b" l="l" r="r" t="t"/>
              <a:pathLst>
                <a:path extrusionOk="0" h="2931" w="6960">
                  <a:moveTo>
                    <a:pt x="250" y="0"/>
                  </a:moveTo>
                  <a:cubicBezTo>
                    <a:pt x="128" y="0"/>
                    <a:pt x="1" y="132"/>
                    <a:pt x="83" y="264"/>
                  </a:cubicBezTo>
                  <a:cubicBezTo>
                    <a:pt x="734" y="1334"/>
                    <a:pt x="1758" y="2125"/>
                    <a:pt x="2968" y="2497"/>
                  </a:cubicBezTo>
                  <a:cubicBezTo>
                    <a:pt x="3658" y="2722"/>
                    <a:pt x="4494" y="2931"/>
                    <a:pt x="5299" y="2931"/>
                  </a:cubicBezTo>
                  <a:cubicBezTo>
                    <a:pt x="5822" y="2931"/>
                    <a:pt x="6333" y="2843"/>
                    <a:pt x="6783" y="2613"/>
                  </a:cubicBezTo>
                  <a:cubicBezTo>
                    <a:pt x="6959" y="2515"/>
                    <a:pt x="6855" y="2285"/>
                    <a:pt x="6692" y="2285"/>
                  </a:cubicBezTo>
                  <a:cubicBezTo>
                    <a:pt x="6662" y="2285"/>
                    <a:pt x="6629" y="2293"/>
                    <a:pt x="6597" y="2311"/>
                  </a:cubicBezTo>
                  <a:cubicBezTo>
                    <a:pt x="6222" y="2498"/>
                    <a:pt x="5785" y="2570"/>
                    <a:pt x="5331" y="2570"/>
                  </a:cubicBezTo>
                  <a:cubicBezTo>
                    <a:pt x="4545" y="2570"/>
                    <a:pt x="3709" y="2354"/>
                    <a:pt x="3061" y="2148"/>
                  </a:cubicBezTo>
                  <a:cubicBezTo>
                    <a:pt x="1944" y="1799"/>
                    <a:pt x="990" y="1078"/>
                    <a:pt x="385" y="78"/>
                  </a:cubicBezTo>
                  <a:cubicBezTo>
                    <a:pt x="351" y="23"/>
                    <a:pt x="301" y="0"/>
                    <a:pt x="25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52"/>
            <p:cNvSpPr/>
            <p:nvPr/>
          </p:nvSpPr>
          <p:spPr>
            <a:xfrm>
              <a:off x="1015450" y="4153150"/>
              <a:ext cx="38300" cy="22375"/>
            </a:xfrm>
            <a:custGeom>
              <a:rect b="b" l="l" r="r" t="t"/>
              <a:pathLst>
                <a:path extrusionOk="0" h="895" w="1532">
                  <a:moveTo>
                    <a:pt x="1262" y="1"/>
                  </a:moveTo>
                  <a:cubicBezTo>
                    <a:pt x="1249" y="1"/>
                    <a:pt x="1235" y="2"/>
                    <a:pt x="1221" y="5"/>
                  </a:cubicBezTo>
                  <a:cubicBezTo>
                    <a:pt x="825" y="98"/>
                    <a:pt x="430" y="284"/>
                    <a:pt x="127" y="587"/>
                  </a:cubicBezTo>
                  <a:cubicBezTo>
                    <a:pt x="1" y="713"/>
                    <a:pt x="126" y="895"/>
                    <a:pt x="264" y="895"/>
                  </a:cubicBezTo>
                  <a:cubicBezTo>
                    <a:pt x="305" y="895"/>
                    <a:pt x="346" y="879"/>
                    <a:pt x="383" y="843"/>
                  </a:cubicBezTo>
                  <a:cubicBezTo>
                    <a:pt x="639" y="587"/>
                    <a:pt x="965" y="424"/>
                    <a:pt x="1314" y="354"/>
                  </a:cubicBezTo>
                  <a:cubicBezTo>
                    <a:pt x="1532" y="310"/>
                    <a:pt x="1463" y="1"/>
                    <a:pt x="126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52"/>
            <p:cNvSpPr/>
            <p:nvPr/>
          </p:nvSpPr>
          <p:spPr>
            <a:xfrm>
              <a:off x="549275" y="4093925"/>
              <a:ext cx="49000" cy="30475"/>
            </a:xfrm>
            <a:custGeom>
              <a:rect b="b" l="l" r="r" t="t"/>
              <a:pathLst>
                <a:path extrusionOk="0" h="1219" w="1960">
                  <a:moveTo>
                    <a:pt x="212" y="0"/>
                  </a:moveTo>
                  <a:cubicBezTo>
                    <a:pt x="0" y="0"/>
                    <a:pt x="7" y="350"/>
                    <a:pt x="233" y="350"/>
                  </a:cubicBezTo>
                  <a:cubicBezTo>
                    <a:pt x="768" y="397"/>
                    <a:pt x="1256" y="676"/>
                    <a:pt x="1559" y="1141"/>
                  </a:cubicBezTo>
                  <a:cubicBezTo>
                    <a:pt x="1600" y="1196"/>
                    <a:pt x="1655" y="1218"/>
                    <a:pt x="1708" y="1218"/>
                  </a:cubicBezTo>
                  <a:cubicBezTo>
                    <a:pt x="1838" y="1218"/>
                    <a:pt x="1960" y="1087"/>
                    <a:pt x="1861" y="955"/>
                  </a:cubicBezTo>
                  <a:cubicBezTo>
                    <a:pt x="1489" y="397"/>
                    <a:pt x="884" y="48"/>
                    <a:pt x="233" y="1"/>
                  </a:cubicBezTo>
                  <a:cubicBezTo>
                    <a:pt x="226" y="1"/>
                    <a:pt x="219" y="0"/>
                    <a:pt x="21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52"/>
            <p:cNvSpPr/>
            <p:nvPr/>
          </p:nvSpPr>
          <p:spPr>
            <a:xfrm>
              <a:off x="879525" y="4016125"/>
              <a:ext cx="21175" cy="34150"/>
            </a:xfrm>
            <a:custGeom>
              <a:rect b="b" l="l" r="r" t="t"/>
              <a:pathLst>
                <a:path extrusionOk="0" h="1366" w="847">
                  <a:moveTo>
                    <a:pt x="628" y="1"/>
                  </a:moveTo>
                  <a:cubicBezTo>
                    <a:pt x="556" y="1"/>
                    <a:pt x="488" y="42"/>
                    <a:pt x="469" y="136"/>
                  </a:cubicBezTo>
                  <a:cubicBezTo>
                    <a:pt x="376" y="461"/>
                    <a:pt x="237" y="810"/>
                    <a:pt x="51" y="1113"/>
                  </a:cubicBezTo>
                  <a:cubicBezTo>
                    <a:pt x="1" y="1245"/>
                    <a:pt x="116" y="1366"/>
                    <a:pt x="229" y="1366"/>
                  </a:cubicBezTo>
                  <a:cubicBezTo>
                    <a:pt x="274" y="1366"/>
                    <a:pt x="319" y="1346"/>
                    <a:pt x="353" y="1299"/>
                  </a:cubicBezTo>
                  <a:cubicBezTo>
                    <a:pt x="562" y="950"/>
                    <a:pt x="702" y="601"/>
                    <a:pt x="818" y="229"/>
                  </a:cubicBezTo>
                  <a:cubicBezTo>
                    <a:pt x="846" y="90"/>
                    <a:pt x="733" y="1"/>
                    <a:pt x="62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52"/>
            <p:cNvSpPr/>
            <p:nvPr/>
          </p:nvSpPr>
          <p:spPr>
            <a:xfrm>
              <a:off x="758750" y="4013050"/>
              <a:ext cx="16500" cy="35850"/>
            </a:xfrm>
            <a:custGeom>
              <a:rect b="b" l="l" r="r" t="t"/>
              <a:pathLst>
                <a:path extrusionOk="0" h="1434" w="660">
                  <a:moveTo>
                    <a:pt x="222" y="1"/>
                  </a:moveTo>
                  <a:cubicBezTo>
                    <a:pt x="112" y="1"/>
                    <a:pt x="0" y="85"/>
                    <a:pt x="43" y="212"/>
                  </a:cubicBezTo>
                  <a:cubicBezTo>
                    <a:pt x="159" y="561"/>
                    <a:pt x="229" y="910"/>
                    <a:pt x="275" y="1259"/>
                  </a:cubicBezTo>
                  <a:cubicBezTo>
                    <a:pt x="287" y="1375"/>
                    <a:pt x="386" y="1433"/>
                    <a:pt x="479" y="1433"/>
                  </a:cubicBezTo>
                  <a:cubicBezTo>
                    <a:pt x="572" y="1433"/>
                    <a:pt x="659" y="1375"/>
                    <a:pt x="648" y="1259"/>
                  </a:cubicBezTo>
                  <a:cubicBezTo>
                    <a:pt x="601" y="863"/>
                    <a:pt x="508" y="491"/>
                    <a:pt x="392" y="119"/>
                  </a:cubicBezTo>
                  <a:cubicBezTo>
                    <a:pt x="364" y="36"/>
                    <a:pt x="293" y="1"/>
                    <a:pt x="22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52"/>
            <p:cNvSpPr/>
            <p:nvPr/>
          </p:nvSpPr>
          <p:spPr>
            <a:xfrm>
              <a:off x="626900" y="3096075"/>
              <a:ext cx="92975" cy="245225"/>
            </a:xfrm>
            <a:custGeom>
              <a:rect b="b" l="l" r="r" t="t"/>
              <a:pathLst>
                <a:path extrusionOk="0" h="9809" w="3719">
                  <a:moveTo>
                    <a:pt x="178" y="0"/>
                  </a:moveTo>
                  <a:cubicBezTo>
                    <a:pt x="88" y="0"/>
                    <a:pt x="1" y="53"/>
                    <a:pt x="13" y="157"/>
                  </a:cubicBezTo>
                  <a:cubicBezTo>
                    <a:pt x="199" y="3601"/>
                    <a:pt x="1339" y="6904"/>
                    <a:pt x="3316" y="9742"/>
                  </a:cubicBezTo>
                  <a:cubicBezTo>
                    <a:pt x="3349" y="9789"/>
                    <a:pt x="3399" y="9808"/>
                    <a:pt x="3451" y="9808"/>
                  </a:cubicBezTo>
                  <a:cubicBezTo>
                    <a:pt x="3580" y="9808"/>
                    <a:pt x="3718" y="9683"/>
                    <a:pt x="3618" y="9533"/>
                  </a:cubicBezTo>
                  <a:cubicBezTo>
                    <a:pt x="1688" y="6788"/>
                    <a:pt x="548" y="3531"/>
                    <a:pt x="361" y="157"/>
                  </a:cubicBezTo>
                  <a:cubicBezTo>
                    <a:pt x="361" y="53"/>
                    <a:pt x="268" y="0"/>
                    <a:pt x="17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52"/>
            <p:cNvSpPr/>
            <p:nvPr/>
          </p:nvSpPr>
          <p:spPr>
            <a:xfrm>
              <a:off x="646300" y="3336750"/>
              <a:ext cx="63750" cy="81550"/>
            </a:xfrm>
            <a:custGeom>
              <a:rect b="b" l="l" r="r" t="t"/>
              <a:pathLst>
                <a:path extrusionOk="0" h="3262" w="2550">
                  <a:moveTo>
                    <a:pt x="251" y="0"/>
                  </a:moveTo>
                  <a:cubicBezTo>
                    <a:pt x="126" y="0"/>
                    <a:pt x="1" y="134"/>
                    <a:pt x="97" y="278"/>
                  </a:cubicBezTo>
                  <a:cubicBezTo>
                    <a:pt x="679" y="1325"/>
                    <a:pt x="1377" y="2302"/>
                    <a:pt x="2168" y="3209"/>
                  </a:cubicBezTo>
                  <a:cubicBezTo>
                    <a:pt x="2204" y="3246"/>
                    <a:pt x="2246" y="3261"/>
                    <a:pt x="2286" y="3261"/>
                  </a:cubicBezTo>
                  <a:cubicBezTo>
                    <a:pt x="2425" y="3261"/>
                    <a:pt x="2550" y="3079"/>
                    <a:pt x="2424" y="2953"/>
                  </a:cubicBezTo>
                  <a:cubicBezTo>
                    <a:pt x="1656" y="2069"/>
                    <a:pt x="981" y="1116"/>
                    <a:pt x="400" y="92"/>
                  </a:cubicBezTo>
                  <a:cubicBezTo>
                    <a:pt x="364" y="27"/>
                    <a:pt x="308" y="0"/>
                    <a:pt x="25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52"/>
            <p:cNvSpPr/>
            <p:nvPr/>
          </p:nvSpPr>
          <p:spPr>
            <a:xfrm>
              <a:off x="679750" y="3456950"/>
              <a:ext cx="39075" cy="42500"/>
            </a:xfrm>
            <a:custGeom>
              <a:rect b="b" l="l" r="r" t="t"/>
              <a:pathLst>
                <a:path extrusionOk="0" h="1700" w="1563">
                  <a:moveTo>
                    <a:pt x="258" y="1"/>
                  </a:moveTo>
                  <a:cubicBezTo>
                    <a:pt x="130" y="1"/>
                    <a:pt x="0" y="183"/>
                    <a:pt x="109" y="309"/>
                  </a:cubicBezTo>
                  <a:cubicBezTo>
                    <a:pt x="481" y="751"/>
                    <a:pt x="830" y="1193"/>
                    <a:pt x="1202" y="1635"/>
                  </a:cubicBezTo>
                  <a:cubicBezTo>
                    <a:pt x="1237" y="1681"/>
                    <a:pt x="1278" y="1700"/>
                    <a:pt x="1319" y="1700"/>
                  </a:cubicBezTo>
                  <a:cubicBezTo>
                    <a:pt x="1444" y="1700"/>
                    <a:pt x="1563" y="1525"/>
                    <a:pt x="1458" y="1402"/>
                  </a:cubicBezTo>
                  <a:lnTo>
                    <a:pt x="364" y="53"/>
                  </a:lnTo>
                  <a:cubicBezTo>
                    <a:pt x="333" y="16"/>
                    <a:pt x="296" y="1"/>
                    <a:pt x="2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52"/>
            <p:cNvSpPr/>
            <p:nvPr/>
          </p:nvSpPr>
          <p:spPr>
            <a:xfrm>
              <a:off x="890525" y="3333625"/>
              <a:ext cx="103300" cy="68950"/>
            </a:xfrm>
            <a:custGeom>
              <a:rect b="b" l="l" r="r" t="t"/>
              <a:pathLst>
                <a:path extrusionOk="0" h="2758" w="4132">
                  <a:moveTo>
                    <a:pt x="252" y="0"/>
                  </a:moveTo>
                  <a:cubicBezTo>
                    <a:pt x="123" y="0"/>
                    <a:pt x="0" y="132"/>
                    <a:pt x="99" y="263"/>
                  </a:cubicBezTo>
                  <a:cubicBezTo>
                    <a:pt x="983" y="1520"/>
                    <a:pt x="2309" y="2404"/>
                    <a:pt x="3821" y="2753"/>
                  </a:cubicBezTo>
                  <a:cubicBezTo>
                    <a:pt x="3835" y="2756"/>
                    <a:pt x="3849" y="2757"/>
                    <a:pt x="3862" y="2757"/>
                  </a:cubicBezTo>
                  <a:cubicBezTo>
                    <a:pt x="4045" y="2757"/>
                    <a:pt x="4132" y="2469"/>
                    <a:pt x="3914" y="2404"/>
                  </a:cubicBezTo>
                  <a:cubicBezTo>
                    <a:pt x="2495" y="2101"/>
                    <a:pt x="1239" y="1264"/>
                    <a:pt x="402" y="77"/>
                  </a:cubicBezTo>
                  <a:cubicBezTo>
                    <a:pt x="361" y="23"/>
                    <a:pt x="306" y="0"/>
                    <a:pt x="25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52"/>
            <p:cNvSpPr/>
            <p:nvPr/>
          </p:nvSpPr>
          <p:spPr>
            <a:xfrm>
              <a:off x="919700" y="3424275"/>
              <a:ext cx="34850" cy="17575"/>
            </a:xfrm>
            <a:custGeom>
              <a:rect b="b" l="l" r="r" t="t"/>
              <a:pathLst>
                <a:path extrusionOk="0" h="703" w="1394">
                  <a:moveTo>
                    <a:pt x="312" y="0"/>
                  </a:moveTo>
                  <a:cubicBezTo>
                    <a:pt x="131" y="0"/>
                    <a:pt x="0" y="253"/>
                    <a:pt x="188" y="336"/>
                  </a:cubicBezTo>
                  <a:lnTo>
                    <a:pt x="1049" y="685"/>
                  </a:lnTo>
                  <a:cubicBezTo>
                    <a:pt x="1076" y="697"/>
                    <a:pt x="1103" y="703"/>
                    <a:pt x="1128" y="703"/>
                  </a:cubicBezTo>
                  <a:cubicBezTo>
                    <a:pt x="1295" y="703"/>
                    <a:pt x="1394" y="464"/>
                    <a:pt x="1212" y="383"/>
                  </a:cubicBezTo>
                  <a:lnTo>
                    <a:pt x="374" y="11"/>
                  </a:lnTo>
                  <a:cubicBezTo>
                    <a:pt x="353" y="4"/>
                    <a:pt x="332" y="0"/>
                    <a:pt x="31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52"/>
            <p:cNvSpPr/>
            <p:nvPr/>
          </p:nvSpPr>
          <p:spPr>
            <a:xfrm>
              <a:off x="1019200" y="1915250"/>
              <a:ext cx="27250" cy="123075"/>
            </a:xfrm>
            <a:custGeom>
              <a:rect b="b" l="l" r="r" t="t"/>
              <a:pathLst>
                <a:path extrusionOk="0" h="4923" w="1090">
                  <a:moveTo>
                    <a:pt x="868" y="1"/>
                  </a:moveTo>
                  <a:cubicBezTo>
                    <a:pt x="797" y="1"/>
                    <a:pt x="726" y="36"/>
                    <a:pt x="698" y="119"/>
                  </a:cubicBezTo>
                  <a:cubicBezTo>
                    <a:pt x="210" y="1607"/>
                    <a:pt x="0" y="3166"/>
                    <a:pt x="117" y="4748"/>
                  </a:cubicBezTo>
                  <a:cubicBezTo>
                    <a:pt x="128" y="4864"/>
                    <a:pt x="221" y="4922"/>
                    <a:pt x="309" y="4922"/>
                  </a:cubicBezTo>
                  <a:cubicBezTo>
                    <a:pt x="396" y="4922"/>
                    <a:pt x="477" y="4864"/>
                    <a:pt x="466" y="4748"/>
                  </a:cubicBezTo>
                  <a:cubicBezTo>
                    <a:pt x="373" y="3213"/>
                    <a:pt x="559" y="1677"/>
                    <a:pt x="1047" y="212"/>
                  </a:cubicBezTo>
                  <a:cubicBezTo>
                    <a:pt x="1090" y="85"/>
                    <a:pt x="978" y="1"/>
                    <a:pt x="86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52"/>
            <p:cNvSpPr/>
            <p:nvPr/>
          </p:nvSpPr>
          <p:spPr>
            <a:xfrm>
              <a:off x="1140750" y="2245750"/>
              <a:ext cx="24900" cy="105475"/>
            </a:xfrm>
            <a:custGeom>
              <a:rect b="b" l="l" r="r" t="t"/>
              <a:pathLst>
                <a:path extrusionOk="0" h="4219" w="996">
                  <a:moveTo>
                    <a:pt x="780" y="1"/>
                  </a:moveTo>
                  <a:cubicBezTo>
                    <a:pt x="707" y="1"/>
                    <a:pt x="634" y="42"/>
                    <a:pt x="605" y="136"/>
                  </a:cubicBezTo>
                  <a:cubicBezTo>
                    <a:pt x="163" y="1392"/>
                    <a:pt x="1" y="2718"/>
                    <a:pt x="94" y="4044"/>
                  </a:cubicBezTo>
                  <a:cubicBezTo>
                    <a:pt x="94" y="4160"/>
                    <a:pt x="187" y="4218"/>
                    <a:pt x="277" y="4218"/>
                  </a:cubicBezTo>
                  <a:cubicBezTo>
                    <a:pt x="367" y="4218"/>
                    <a:pt x="454" y="4160"/>
                    <a:pt x="443" y="4044"/>
                  </a:cubicBezTo>
                  <a:cubicBezTo>
                    <a:pt x="349" y="2741"/>
                    <a:pt x="536" y="1462"/>
                    <a:pt x="954" y="229"/>
                  </a:cubicBezTo>
                  <a:cubicBezTo>
                    <a:pt x="996" y="90"/>
                    <a:pt x="889" y="1"/>
                    <a:pt x="78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52"/>
            <p:cNvSpPr/>
            <p:nvPr/>
          </p:nvSpPr>
          <p:spPr>
            <a:xfrm>
              <a:off x="469050" y="2321225"/>
              <a:ext cx="66550" cy="24175"/>
            </a:xfrm>
            <a:custGeom>
              <a:rect b="b" l="l" r="r" t="t"/>
              <a:pathLst>
                <a:path extrusionOk="0" h="967" w="2662">
                  <a:moveTo>
                    <a:pt x="211" y="0"/>
                  </a:moveTo>
                  <a:cubicBezTo>
                    <a:pt x="0" y="0"/>
                    <a:pt x="28" y="350"/>
                    <a:pt x="231" y="350"/>
                  </a:cubicBezTo>
                  <a:cubicBezTo>
                    <a:pt x="976" y="397"/>
                    <a:pt x="1674" y="606"/>
                    <a:pt x="2325" y="932"/>
                  </a:cubicBezTo>
                  <a:cubicBezTo>
                    <a:pt x="2357" y="956"/>
                    <a:pt x="2389" y="966"/>
                    <a:pt x="2419" y="966"/>
                  </a:cubicBezTo>
                  <a:cubicBezTo>
                    <a:pt x="2564" y="966"/>
                    <a:pt x="2661" y="730"/>
                    <a:pt x="2488" y="653"/>
                  </a:cubicBezTo>
                  <a:cubicBezTo>
                    <a:pt x="1790" y="257"/>
                    <a:pt x="1022" y="48"/>
                    <a:pt x="231" y="1"/>
                  </a:cubicBezTo>
                  <a:cubicBezTo>
                    <a:pt x="224" y="1"/>
                    <a:pt x="218" y="0"/>
                    <a:pt x="21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52"/>
            <p:cNvSpPr/>
            <p:nvPr/>
          </p:nvSpPr>
          <p:spPr>
            <a:xfrm>
              <a:off x="499275" y="2357850"/>
              <a:ext cx="35475" cy="11800"/>
            </a:xfrm>
            <a:custGeom>
              <a:rect b="b" l="l" r="r" t="t"/>
              <a:pathLst>
                <a:path extrusionOk="0" h="472" w="1419">
                  <a:moveTo>
                    <a:pt x="1208" y="1"/>
                  </a:moveTo>
                  <a:cubicBezTo>
                    <a:pt x="1201" y="1"/>
                    <a:pt x="1193" y="1"/>
                    <a:pt x="1186" y="2"/>
                  </a:cubicBezTo>
                  <a:lnTo>
                    <a:pt x="232" y="118"/>
                  </a:lnTo>
                  <a:cubicBezTo>
                    <a:pt x="13" y="140"/>
                    <a:pt x="0" y="471"/>
                    <a:pt x="194" y="471"/>
                  </a:cubicBezTo>
                  <a:cubicBezTo>
                    <a:pt x="206" y="471"/>
                    <a:pt x="218" y="470"/>
                    <a:pt x="232" y="467"/>
                  </a:cubicBezTo>
                  <a:lnTo>
                    <a:pt x="1186" y="351"/>
                  </a:lnTo>
                  <a:cubicBezTo>
                    <a:pt x="1411" y="328"/>
                    <a:pt x="1418" y="1"/>
                    <a:pt x="12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52"/>
            <p:cNvSpPr/>
            <p:nvPr/>
          </p:nvSpPr>
          <p:spPr>
            <a:xfrm>
              <a:off x="574275" y="2204050"/>
              <a:ext cx="68925" cy="129725"/>
            </a:xfrm>
            <a:custGeom>
              <a:rect b="b" l="l" r="r" t="t"/>
              <a:pathLst>
                <a:path extrusionOk="0" h="5189" w="2757">
                  <a:moveTo>
                    <a:pt x="469" y="1"/>
                  </a:moveTo>
                  <a:cubicBezTo>
                    <a:pt x="415" y="1"/>
                    <a:pt x="362" y="25"/>
                    <a:pt x="326" y="82"/>
                  </a:cubicBezTo>
                  <a:cubicBezTo>
                    <a:pt x="1" y="733"/>
                    <a:pt x="373" y="1292"/>
                    <a:pt x="675" y="1873"/>
                  </a:cubicBezTo>
                  <a:lnTo>
                    <a:pt x="2373" y="5107"/>
                  </a:lnTo>
                  <a:cubicBezTo>
                    <a:pt x="2402" y="5164"/>
                    <a:pt x="2453" y="5189"/>
                    <a:pt x="2506" y="5189"/>
                  </a:cubicBezTo>
                  <a:cubicBezTo>
                    <a:pt x="2625" y="5189"/>
                    <a:pt x="2756" y="5066"/>
                    <a:pt x="2676" y="4921"/>
                  </a:cubicBezTo>
                  <a:lnTo>
                    <a:pt x="1559" y="2781"/>
                  </a:lnTo>
                  <a:cubicBezTo>
                    <a:pt x="1233" y="2153"/>
                    <a:pt x="280" y="966"/>
                    <a:pt x="629" y="268"/>
                  </a:cubicBezTo>
                  <a:cubicBezTo>
                    <a:pt x="709" y="123"/>
                    <a:pt x="589" y="1"/>
                    <a:pt x="46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52"/>
            <p:cNvSpPr/>
            <p:nvPr/>
          </p:nvSpPr>
          <p:spPr>
            <a:xfrm>
              <a:off x="593025" y="2315450"/>
              <a:ext cx="47725" cy="69400"/>
            </a:xfrm>
            <a:custGeom>
              <a:rect b="b" l="l" r="r" t="t"/>
              <a:pathLst>
                <a:path extrusionOk="0" h="2776" w="1909">
                  <a:moveTo>
                    <a:pt x="256" y="1"/>
                  </a:moveTo>
                  <a:cubicBezTo>
                    <a:pt x="136" y="1"/>
                    <a:pt x="1" y="134"/>
                    <a:pt x="65" y="279"/>
                  </a:cubicBezTo>
                  <a:cubicBezTo>
                    <a:pt x="460" y="1140"/>
                    <a:pt x="949" y="1954"/>
                    <a:pt x="1507" y="2698"/>
                  </a:cubicBezTo>
                  <a:cubicBezTo>
                    <a:pt x="1548" y="2753"/>
                    <a:pt x="1603" y="2775"/>
                    <a:pt x="1656" y="2775"/>
                  </a:cubicBezTo>
                  <a:cubicBezTo>
                    <a:pt x="1786" y="2775"/>
                    <a:pt x="1908" y="2644"/>
                    <a:pt x="1810" y="2512"/>
                  </a:cubicBezTo>
                  <a:cubicBezTo>
                    <a:pt x="1251" y="1768"/>
                    <a:pt x="763" y="953"/>
                    <a:pt x="390" y="93"/>
                  </a:cubicBezTo>
                  <a:cubicBezTo>
                    <a:pt x="362" y="28"/>
                    <a:pt x="310" y="1"/>
                    <a:pt x="25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52"/>
            <p:cNvSpPr/>
            <p:nvPr/>
          </p:nvSpPr>
          <p:spPr>
            <a:xfrm>
              <a:off x="616975" y="2196900"/>
              <a:ext cx="45625" cy="56775"/>
            </a:xfrm>
            <a:custGeom>
              <a:rect b="b" l="l" r="r" t="t"/>
              <a:pathLst>
                <a:path extrusionOk="0" h="2271" w="1825">
                  <a:moveTo>
                    <a:pt x="211" y="1"/>
                  </a:moveTo>
                  <a:cubicBezTo>
                    <a:pt x="110" y="1"/>
                    <a:pt x="0" y="90"/>
                    <a:pt x="14" y="229"/>
                  </a:cubicBezTo>
                  <a:cubicBezTo>
                    <a:pt x="154" y="1089"/>
                    <a:pt x="689" y="1834"/>
                    <a:pt x="1456" y="2252"/>
                  </a:cubicBezTo>
                  <a:cubicBezTo>
                    <a:pt x="1484" y="2265"/>
                    <a:pt x="1511" y="2270"/>
                    <a:pt x="1536" y="2270"/>
                  </a:cubicBezTo>
                  <a:cubicBezTo>
                    <a:pt x="1708" y="2270"/>
                    <a:pt x="1825" y="2031"/>
                    <a:pt x="1643" y="1950"/>
                  </a:cubicBezTo>
                  <a:cubicBezTo>
                    <a:pt x="945" y="1578"/>
                    <a:pt x="456" y="903"/>
                    <a:pt x="363" y="135"/>
                  </a:cubicBezTo>
                  <a:cubicBezTo>
                    <a:pt x="344" y="42"/>
                    <a:pt x="280" y="1"/>
                    <a:pt x="21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52"/>
            <p:cNvSpPr/>
            <p:nvPr/>
          </p:nvSpPr>
          <p:spPr>
            <a:xfrm>
              <a:off x="940675" y="2120150"/>
              <a:ext cx="71175" cy="80850"/>
            </a:xfrm>
            <a:custGeom>
              <a:rect b="b" l="l" r="r" t="t"/>
              <a:pathLst>
                <a:path extrusionOk="0" h="3234" w="2847">
                  <a:moveTo>
                    <a:pt x="175" y="1"/>
                  </a:moveTo>
                  <a:cubicBezTo>
                    <a:pt x="94" y="1"/>
                    <a:pt x="12" y="53"/>
                    <a:pt x="1" y="158"/>
                  </a:cubicBezTo>
                  <a:cubicBezTo>
                    <a:pt x="24" y="1647"/>
                    <a:pt x="1071" y="2926"/>
                    <a:pt x="2537" y="3229"/>
                  </a:cubicBezTo>
                  <a:cubicBezTo>
                    <a:pt x="2550" y="3232"/>
                    <a:pt x="2564" y="3233"/>
                    <a:pt x="2577" y="3233"/>
                  </a:cubicBezTo>
                  <a:cubicBezTo>
                    <a:pt x="2760" y="3233"/>
                    <a:pt x="2847" y="2945"/>
                    <a:pt x="2630" y="2880"/>
                  </a:cubicBezTo>
                  <a:cubicBezTo>
                    <a:pt x="1327" y="2624"/>
                    <a:pt x="373" y="1484"/>
                    <a:pt x="350" y="158"/>
                  </a:cubicBezTo>
                  <a:cubicBezTo>
                    <a:pt x="338" y="53"/>
                    <a:pt x="257" y="1"/>
                    <a:pt x="17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52"/>
            <p:cNvSpPr/>
            <p:nvPr/>
          </p:nvSpPr>
          <p:spPr>
            <a:xfrm>
              <a:off x="938800" y="2216375"/>
              <a:ext cx="56225" cy="34625"/>
            </a:xfrm>
            <a:custGeom>
              <a:rect b="b" l="l" r="r" t="t"/>
              <a:pathLst>
                <a:path extrusionOk="0" h="1385" w="2249">
                  <a:moveTo>
                    <a:pt x="252" y="1"/>
                  </a:moveTo>
                  <a:cubicBezTo>
                    <a:pt x="123" y="1"/>
                    <a:pt x="0" y="132"/>
                    <a:pt x="99" y="264"/>
                  </a:cubicBezTo>
                  <a:cubicBezTo>
                    <a:pt x="541" y="869"/>
                    <a:pt x="1192" y="1264"/>
                    <a:pt x="1937" y="1380"/>
                  </a:cubicBezTo>
                  <a:cubicBezTo>
                    <a:pt x="1951" y="1383"/>
                    <a:pt x="1965" y="1385"/>
                    <a:pt x="1979" y="1385"/>
                  </a:cubicBezTo>
                  <a:cubicBezTo>
                    <a:pt x="2180" y="1385"/>
                    <a:pt x="2248" y="1075"/>
                    <a:pt x="2030" y="1031"/>
                  </a:cubicBezTo>
                  <a:cubicBezTo>
                    <a:pt x="1379" y="938"/>
                    <a:pt x="797" y="589"/>
                    <a:pt x="401" y="78"/>
                  </a:cubicBezTo>
                  <a:cubicBezTo>
                    <a:pt x="361" y="23"/>
                    <a:pt x="306" y="1"/>
                    <a:pt x="25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52"/>
            <p:cNvSpPr/>
            <p:nvPr/>
          </p:nvSpPr>
          <p:spPr>
            <a:xfrm>
              <a:off x="690225" y="1393900"/>
              <a:ext cx="29250" cy="19775"/>
            </a:xfrm>
            <a:custGeom>
              <a:rect b="b" l="l" r="r" t="t"/>
              <a:pathLst>
                <a:path extrusionOk="0" h="791" w="1170">
                  <a:moveTo>
                    <a:pt x="923" y="1"/>
                  </a:moveTo>
                  <a:cubicBezTo>
                    <a:pt x="893" y="1"/>
                    <a:pt x="861" y="11"/>
                    <a:pt x="830" y="35"/>
                  </a:cubicBezTo>
                  <a:lnTo>
                    <a:pt x="155" y="477"/>
                  </a:lnTo>
                  <a:cubicBezTo>
                    <a:pt x="1" y="554"/>
                    <a:pt x="102" y="791"/>
                    <a:pt x="247" y="791"/>
                  </a:cubicBezTo>
                  <a:cubicBezTo>
                    <a:pt x="277" y="791"/>
                    <a:pt x="309" y="780"/>
                    <a:pt x="341" y="756"/>
                  </a:cubicBezTo>
                  <a:lnTo>
                    <a:pt x="1016" y="338"/>
                  </a:lnTo>
                  <a:cubicBezTo>
                    <a:pt x="1170" y="241"/>
                    <a:pt x="1068" y="1"/>
                    <a:pt x="92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52"/>
            <p:cNvSpPr/>
            <p:nvPr/>
          </p:nvSpPr>
          <p:spPr>
            <a:xfrm>
              <a:off x="712175" y="1410275"/>
              <a:ext cx="32275" cy="25650"/>
            </a:xfrm>
            <a:custGeom>
              <a:rect b="b" l="l" r="r" t="t"/>
              <a:pathLst>
                <a:path extrusionOk="0" h="1026" w="1291">
                  <a:moveTo>
                    <a:pt x="1040" y="1"/>
                  </a:moveTo>
                  <a:cubicBezTo>
                    <a:pt x="989" y="1"/>
                    <a:pt x="939" y="24"/>
                    <a:pt x="905" y="78"/>
                  </a:cubicBezTo>
                  <a:cubicBezTo>
                    <a:pt x="719" y="357"/>
                    <a:pt x="463" y="567"/>
                    <a:pt x="184" y="683"/>
                  </a:cubicBezTo>
                  <a:cubicBezTo>
                    <a:pt x="1" y="765"/>
                    <a:pt x="121" y="1025"/>
                    <a:pt x="295" y="1025"/>
                  </a:cubicBezTo>
                  <a:cubicBezTo>
                    <a:pt x="319" y="1025"/>
                    <a:pt x="345" y="1020"/>
                    <a:pt x="370" y="1009"/>
                  </a:cubicBezTo>
                  <a:cubicBezTo>
                    <a:pt x="696" y="846"/>
                    <a:pt x="998" y="590"/>
                    <a:pt x="1208" y="264"/>
                  </a:cubicBezTo>
                  <a:cubicBezTo>
                    <a:pt x="1290" y="133"/>
                    <a:pt x="1163" y="1"/>
                    <a:pt x="104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52"/>
            <p:cNvSpPr/>
            <p:nvPr/>
          </p:nvSpPr>
          <p:spPr>
            <a:xfrm>
              <a:off x="753150" y="1419300"/>
              <a:ext cx="21950" cy="18100"/>
            </a:xfrm>
            <a:custGeom>
              <a:rect b="b" l="l" r="r" t="t"/>
              <a:pathLst>
                <a:path extrusionOk="0" h="724" w="878">
                  <a:moveTo>
                    <a:pt x="630" y="1"/>
                  </a:moveTo>
                  <a:cubicBezTo>
                    <a:pt x="586" y="1"/>
                    <a:pt x="540" y="20"/>
                    <a:pt x="499" y="66"/>
                  </a:cubicBezTo>
                  <a:lnTo>
                    <a:pt x="127" y="415"/>
                  </a:lnTo>
                  <a:cubicBezTo>
                    <a:pt x="1" y="541"/>
                    <a:pt x="126" y="723"/>
                    <a:pt x="264" y="723"/>
                  </a:cubicBezTo>
                  <a:cubicBezTo>
                    <a:pt x="305" y="723"/>
                    <a:pt x="346" y="708"/>
                    <a:pt x="383" y="671"/>
                  </a:cubicBezTo>
                  <a:cubicBezTo>
                    <a:pt x="499" y="555"/>
                    <a:pt x="639" y="438"/>
                    <a:pt x="755" y="299"/>
                  </a:cubicBezTo>
                  <a:cubicBezTo>
                    <a:pt x="878" y="176"/>
                    <a:pt x="763" y="1"/>
                    <a:pt x="63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52"/>
            <p:cNvSpPr/>
            <p:nvPr/>
          </p:nvSpPr>
          <p:spPr>
            <a:xfrm>
              <a:off x="965475" y="4084150"/>
              <a:ext cx="26700" cy="20725"/>
            </a:xfrm>
            <a:custGeom>
              <a:rect b="b" l="l" r="r" t="t"/>
              <a:pathLst>
                <a:path extrusionOk="0" h="829" w="1068">
                  <a:moveTo>
                    <a:pt x="797" y="1"/>
                  </a:moveTo>
                  <a:cubicBezTo>
                    <a:pt x="758" y="1"/>
                    <a:pt x="719" y="13"/>
                    <a:pt x="684" y="43"/>
                  </a:cubicBezTo>
                  <a:lnTo>
                    <a:pt x="149" y="532"/>
                  </a:lnTo>
                  <a:cubicBezTo>
                    <a:pt x="0" y="643"/>
                    <a:pt x="133" y="828"/>
                    <a:pt x="287" y="828"/>
                  </a:cubicBezTo>
                  <a:cubicBezTo>
                    <a:pt x="326" y="828"/>
                    <a:pt x="367" y="816"/>
                    <a:pt x="405" y="788"/>
                  </a:cubicBezTo>
                  <a:lnTo>
                    <a:pt x="940" y="299"/>
                  </a:lnTo>
                  <a:cubicBezTo>
                    <a:pt x="1067" y="171"/>
                    <a:pt x="937" y="1"/>
                    <a:pt x="79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52"/>
            <p:cNvSpPr/>
            <p:nvPr/>
          </p:nvSpPr>
          <p:spPr>
            <a:xfrm>
              <a:off x="985650" y="4105150"/>
              <a:ext cx="24600" cy="15025"/>
            </a:xfrm>
            <a:custGeom>
              <a:rect b="b" l="l" r="r" t="t"/>
              <a:pathLst>
                <a:path extrusionOk="0" h="601" w="984">
                  <a:moveTo>
                    <a:pt x="704" y="0"/>
                  </a:moveTo>
                  <a:cubicBezTo>
                    <a:pt x="668" y="0"/>
                    <a:pt x="631" y="12"/>
                    <a:pt x="598" y="41"/>
                  </a:cubicBezTo>
                  <a:cubicBezTo>
                    <a:pt x="482" y="134"/>
                    <a:pt x="342" y="204"/>
                    <a:pt x="202" y="250"/>
                  </a:cubicBezTo>
                  <a:cubicBezTo>
                    <a:pt x="1" y="317"/>
                    <a:pt x="80" y="600"/>
                    <a:pt x="273" y="600"/>
                  </a:cubicBezTo>
                  <a:cubicBezTo>
                    <a:pt x="280" y="600"/>
                    <a:pt x="288" y="600"/>
                    <a:pt x="295" y="599"/>
                  </a:cubicBezTo>
                  <a:cubicBezTo>
                    <a:pt x="482" y="529"/>
                    <a:pt x="691" y="436"/>
                    <a:pt x="854" y="297"/>
                  </a:cubicBezTo>
                  <a:cubicBezTo>
                    <a:pt x="984" y="185"/>
                    <a:pt x="847" y="0"/>
                    <a:pt x="70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52"/>
            <p:cNvSpPr/>
            <p:nvPr/>
          </p:nvSpPr>
          <p:spPr>
            <a:xfrm>
              <a:off x="1005925" y="4129350"/>
              <a:ext cx="16550" cy="10425"/>
            </a:xfrm>
            <a:custGeom>
              <a:rect b="b" l="l" r="r" t="t"/>
              <a:pathLst>
                <a:path extrusionOk="0" h="417" w="662">
                  <a:moveTo>
                    <a:pt x="394" y="0"/>
                  </a:moveTo>
                  <a:cubicBezTo>
                    <a:pt x="364" y="0"/>
                    <a:pt x="332" y="8"/>
                    <a:pt x="299" y="27"/>
                  </a:cubicBezTo>
                  <a:lnTo>
                    <a:pt x="182" y="73"/>
                  </a:lnTo>
                  <a:cubicBezTo>
                    <a:pt x="0" y="174"/>
                    <a:pt x="117" y="416"/>
                    <a:pt x="289" y="416"/>
                  </a:cubicBezTo>
                  <a:cubicBezTo>
                    <a:pt x="314" y="416"/>
                    <a:pt x="341" y="411"/>
                    <a:pt x="369" y="399"/>
                  </a:cubicBezTo>
                  <a:lnTo>
                    <a:pt x="485" y="329"/>
                  </a:lnTo>
                  <a:cubicBezTo>
                    <a:pt x="661" y="231"/>
                    <a:pt x="557" y="0"/>
                    <a:pt x="39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52"/>
            <p:cNvSpPr/>
            <p:nvPr/>
          </p:nvSpPr>
          <p:spPr>
            <a:xfrm>
              <a:off x="583500" y="4079150"/>
              <a:ext cx="22925" cy="16750"/>
            </a:xfrm>
            <a:custGeom>
              <a:rect b="b" l="l" r="r" t="t"/>
              <a:pathLst>
                <a:path extrusionOk="0" h="670" w="917">
                  <a:moveTo>
                    <a:pt x="226" y="1"/>
                  </a:moveTo>
                  <a:cubicBezTo>
                    <a:pt x="59" y="1"/>
                    <a:pt x="0" y="275"/>
                    <a:pt x="190" y="360"/>
                  </a:cubicBezTo>
                  <a:cubicBezTo>
                    <a:pt x="329" y="406"/>
                    <a:pt x="422" y="476"/>
                    <a:pt x="516" y="592"/>
                  </a:cubicBezTo>
                  <a:cubicBezTo>
                    <a:pt x="550" y="647"/>
                    <a:pt x="602" y="669"/>
                    <a:pt x="655" y="669"/>
                  </a:cubicBezTo>
                  <a:cubicBezTo>
                    <a:pt x="783" y="669"/>
                    <a:pt x="917" y="538"/>
                    <a:pt x="818" y="406"/>
                  </a:cubicBezTo>
                  <a:cubicBezTo>
                    <a:pt x="678" y="220"/>
                    <a:pt x="492" y="80"/>
                    <a:pt x="283" y="11"/>
                  </a:cubicBezTo>
                  <a:cubicBezTo>
                    <a:pt x="263" y="4"/>
                    <a:pt x="244" y="1"/>
                    <a:pt x="22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52"/>
            <p:cNvSpPr/>
            <p:nvPr/>
          </p:nvSpPr>
          <p:spPr>
            <a:xfrm>
              <a:off x="606300" y="4069700"/>
              <a:ext cx="19150" cy="12450"/>
            </a:xfrm>
            <a:custGeom>
              <a:rect b="b" l="l" r="r" t="t"/>
              <a:pathLst>
                <a:path extrusionOk="0" h="498" w="766">
                  <a:moveTo>
                    <a:pt x="210" y="1"/>
                  </a:moveTo>
                  <a:cubicBezTo>
                    <a:pt x="51" y="1"/>
                    <a:pt x="0" y="283"/>
                    <a:pt x="185" y="365"/>
                  </a:cubicBezTo>
                  <a:lnTo>
                    <a:pt x="488" y="482"/>
                  </a:lnTo>
                  <a:cubicBezTo>
                    <a:pt x="512" y="493"/>
                    <a:pt x="535" y="497"/>
                    <a:pt x="555" y="497"/>
                  </a:cubicBezTo>
                  <a:cubicBezTo>
                    <a:pt x="714" y="497"/>
                    <a:pt x="766" y="215"/>
                    <a:pt x="581" y="133"/>
                  </a:cubicBezTo>
                  <a:lnTo>
                    <a:pt x="278" y="16"/>
                  </a:lnTo>
                  <a:cubicBezTo>
                    <a:pt x="254" y="6"/>
                    <a:pt x="231" y="1"/>
                    <a:pt x="21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52"/>
            <p:cNvSpPr/>
            <p:nvPr/>
          </p:nvSpPr>
          <p:spPr>
            <a:xfrm>
              <a:off x="634275" y="2547600"/>
              <a:ext cx="16100" cy="31600"/>
            </a:xfrm>
            <a:custGeom>
              <a:rect b="b" l="l" r="r" t="t"/>
              <a:pathLst>
                <a:path extrusionOk="0" h="1264" w="644">
                  <a:moveTo>
                    <a:pt x="428" y="1"/>
                  </a:moveTo>
                  <a:cubicBezTo>
                    <a:pt x="354" y="1"/>
                    <a:pt x="281" y="42"/>
                    <a:pt x="253" y="136"/>
                  </a:cubicBezTo>
                  <a:cubicBezTo>
                    <a:pt x="183" y="415"/>
                    <a:pt x="113" y="740"/>
                    <a:pt x="43" y="1043"/>
                  </a:cubicBezTo>
                  <a:cubicBezTo>
                    <a:pt x="1" y="1171"/>
                    <a:pt x="114" y="1264"/>
                    <a:pt x="225" y="1264"/>
                  </a:cubicBezTo>
                  <a:cubicBezTo>
                    <a:pt x="296" y="1264"/>
                    <a:pt x="365" y="1226"/>
                    <a:pt x="392" y="1136"/>
                  </a:cubicBezTo>
                  <a:cubicBezTo>
                    <a:pt x="462" y="833"/>
                    <a:pt x="532" y="531"/>
                    <a:pt x="602" y="229"/>
                  </a:cubicBezTo>
                  <a:cubicBezTo>
                    <a:pt x="643" y="90"/>
                    <a:pt x="536" y="1"/>
                    <a:pt x="42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52"/>
            <p:cNvSpPr/>
            <p:nvPr/>
          </p:nvSpPr>
          <p:spPr>
            <a:xfrm>
              <a:off x="678375" y="2565550"/>
              <a:ext cx="14825" cy="26600"/>
            </a:xfrm>
            <a:custGeom>
              <a:rect b="b" l="l" r="r" t="t"/>
              <a:pathLst>
                <a:path extrusionOk="0" h="1064" w="593">
                  <a:moveTo>
                    <a:pt x="344" y="0"/>
                  </a:moveTo>
                  <a:cubicBezTo>
                    <a:pt x="290" y="0"/>
                    <a:pt x="239" y="27"/>
                    <a:pt x="210" y="92"/>
                  </a:cubicBezTo>
                  <a:cubicBezTo>
                    <a:pt x="71" y="348"/>
                    <a:pt x="1" y="627"/>
                    <a:pt x="1" y="906"/>
                  </a:cubicBezTo>
                  <a:cubicBezTo>
                    <a:pt x="12" y="1011"/>
                    <a:pt x="94" y="1063"/>
                    <a:pt x="175" y="1063"/>
                  </a:cubicBezTo>
                  <a:cubicBezTo>
                    <a:pt x="257" y="1063"/>
                    <a:pt x="338" y="1011"/>
                    <a:pt x="350" y="906"/>
                  </a:cubicBezTo>
                  <a:cubicBezTo>
                    <a:pt x="350" y="674"/>
                    <a:pt x="419" y="464"/>
                    <a:pt x="513" y="278"/>
                  </a:cubicBezTo>
                  <a:cubicBezTo>
                    <a:pt x="593" y="134"/>
                    <a:pt x="463" y="0"/>
                    <a:pt x="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52"/>
            <p:cNvSpPr/>
            <p:nvPr/>
          </p:nvSpPr>
          <p:spPr>
            <a:xfrm>
              <a:off x="718825" y="2570450"/>
              <a:ext cx="11050" cy="28400"/>
            </a:xfrm>
            <a:custGeom>
              <a:rect b="b" l="l" r="r" t="t"/>
              <a:pathLst>
                <a:path extrusionOk="0" h="1136" w="442">
                  <a:moveTo>
                    <a:pt x="273" y="1"/>
                  </a:moveTo>
                  <a:cubicBezTo>
                    <a:pt x="186" y="1"/>
                    <a:pt x="93" y="59"/>
                    <a:pt x="81" y="175"/>
                  </a:cubicBezTo>
                  <a:cubicBezTo>
                    <a:pt x="58" y="385"/>
                    <a:pt x="34" y="687"/>
                    <a:pt x="11" y="943"/>
                  </a:cubicBezTo>
                  <a:cubicBezTo>
                    <a:pt x="0" y="1076"/>
                    <a:pt x="74" y="1135"/>
                    <a:pt x="156" y="1135"/>
                  </a:cubicBezTo>
                  <a:cubicBezTo>
                    <a:pt x="247" y="1135"/>
                    <a:pt x="348" y="1065"/>
                    <a:pt x="360" y="943"/>
                  </a:cubicBezTo>
                  <a:lnTo>
                    <a:pt x="430" y="175"/>
                  </a:lnTo>
                  <a:cubicBezTo>
                    <a:pt x="442" y="59"/>
                    <a:pt x="360" y="1"/>
                    <a:pt x="27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52"/>
            <p:cNvSpPr/>
            <p:nvPr/>
          </p:nvSpPr>
          <p:spPr>
            <a:xfrm>
              <a:off x="862175" y="2572025"/>
              <a:ext cx="13850" cy="40500"/>
            </a:xfrm>
            <a:custGeom>
              <a:rect b="b" l="l" r="r" t="t"/>
              <a:pathLst>
                <a:path extrusionOk="0" h="1620" w="554">
                  <a:moveTo>
                    <a:pt x="228" y="1"/>
                  </a:moveTo>
                  <a:cubicBezTo>
                    <a:pt x="157" y="1"/>
                    <a:pt x="89" y="42"/>
                    <a:pt x="70" y="136"/>
                  </a:cubicBezTo>
                  <a:cubicBezTo>
                    <a:pt x="0" y="578"/>
                    <a:pt x="47" y="1043"/>
                    <a:pt x="163" y="1485"/>
                  </a:cubicBezTo>
                  <a:cubicBezTo>
                    <a:pt x="191" y="1579"/>
                    <a:pt x="265" y="1620"/>
                    <a:pt x="338" y="1620"/>
                  </a:cubicBezTo>
                  <a:cubicBezTo>
                    <a:pt x="446" y="1620"/>
                    <a:pt x="554" y="1531"/>
                    <a:pt x="512" y="1392"/>
                  </a:cubicBezTo>
                  <a:cubicBezTo>
                    <a:pt x="396" y="1020"/>
                    <a:pt x="372" y="624"/>
                    <a:pt x="419" y="229"/>
                  </a:cubicBezTo>
                  <a:cubicBezTo>
                    <a:pt x="447" y="90"/>
                    <a:pt x="334" y="1"/>
                    <a:pt x="22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52"/>
            <p:cNvSpPr/>
            <p:nvPr/>
          </p:nvSpPr>
          <p:spPr>
            <a:xfrm>
              <a:off x="891000" y="2568950"/>
              <a:ext cx="17025" cy="23375"/>
            </a:xfrm>
            <a:custGeom>
              <a:rect b="b" l="l" r="r" t="t"/>
              <a:pathLst>
                <a:path extrusionOk="0" h="935" w="681">
                  <a:moveTo>
                    <a:pt x="219" y="1"/>
                  </a:moveTo>
                  <a:cubicBezTo>
                    <a:pt x="106" y="1"/>
                    <a:pt x="0" y="85"/>
                    <a:pt x="57" y="212"/>
                  </a:cubicBezTo>
                  <a:lnTo>
                    <a:pt x="289" y="817"/>
                  </a:lnTo>
                  <a:cubicBezTo>
                    <a:pt x="326" y="899"/>
                    <a:pt x="399" y="935"/>
                    <a:pt x="469" y="935"/>
                  </a:cubicBezTo>
                  <a:cubicBezTo>
                    <a:pt x="578" y="935"/>
                    <a:pt x="681" y="851"/>
                    <a:pt x="638" y="724"/>
                  </a:cubicBezTo>
                  <a:lnTo>
                    <a:pt x="406" y="119"/>
                  </a:lnTo>
                  <a:cubicBezTo>
                    <a:pt x="369" y="37"/>
                    <a:pt x="293" y="1"/>
                    <a:pt x="21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52"/>
            <p:cNvSpPr/>
            <p:nvPr/>
          </p:nvSpPr>
          <p:spPr>
            <a:xfrm>
              <a:off x="748625" y="1962225"/>
              <a:ext cx="31325" cy="29125"/>
            </a:xfrm>
            <a:custGeom>
              <a:rect b="b" l="l" r="r" t="t"/>
              <a:pathLst>
                <a:path extrusionOk="0" h="1165" w="1253">
                  <a:moveTo>
                    <a:pt x="262" y="0"/>
                  </a:moveTo>
                  <a:cubicBezTo>
                    <a:pt x="134" y="0"/>
                    <a:pt x="0" y="132"/>
                    <a:pt x="99" y="263"/>
                  </a:cubicBezTo>
                  <a:cubicBezTo>
                    <a:pt x="308" y="589"/>
                    <a:pt x="564" y="868"/>
                    <a:pt x="866" y="1124"/>
                  </a:cubicBezTo>
                  <a:cubicBezTo>
                    <a:pt x="904" y="1153"/>
                    <a:pt x="944" y="1165"/>
                    <a:pt x="982" y="1165"/>
                  </a:cubicBezTo>
                  <a:cubicBezTo>
                    <a:pt x="1131" y="1165"/>
                    <a:pt x="1252" y="980"/>
                    <a:pt x="1122" y="868"/>
                  </a:cubicBezTo>
                  <a:cubicBezTo>
                    <a:pt x="843" y="636"/>
                    <a:pt x="587" y="380"/>
                    <a:pt x="401" y="77"/>
                  </a:cubicBezTo>
                  <a:cubicBezTo>
                    <a:pt x="367" y="23"/>
                    <a:pt x="315" y="0"/>
                    <a:pt x="26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52"/>
            <p:cNvSpPr/>
            <p:nvPr/>
          </p:nvSpPr>
          <p:spPr>
            <a:xfrm>
              <a:off x="1277675" y="2041175"/>
              <a:ext cx="83875" cy="51025"/>
            </a:xfrm>
            <a:custGeom>
              <a:rect b="b" l="l" r="r" t="t"/>
              <a:pathLst>
                <a:path extrusionOk="0" h="2041" w="3355">
                  <a:moveTo>
                    <a:pt x="241" y="1"/>
                  </a:moveTo>
                  <a:cubicBezTo>
                    <a:pt x="98" y="1"/>
                    <a:pt x="1" y="225"/>
                    <a:pt x="153" y="339"/>
                  </a:cubicBezTo>
                  <a:cubicBezTo>
                    <a:pt x="1061" y="991"/>
                    <a:pt x="1991" y="1549"/>
                    <a:pt x="2992" y="2014"/>
                  </a:cubicBezTo>
                  <a:cubicBezTo>
                    <a:pt x="3024" y="2032"/>
                    <a:pt x="3057" y="2040"/>
                    <a:pt x="3087" y="2040"/>
                  </a:cubicBezTo>
                  <a:cubicBezTo>
                    <a:pt x="3250" y="2040"/>
                    <a:pt x="3354" y="1810"/>
                    <a:pt x="3178" y="1712"/>
                  </a:cubicBezTo>
                  <a:cubicBezTo>
                    <a:pt x="2177" y="1246"/>
                    <a:pt x="1224" y="665"/>
                    <a:pt x="339" y="37"/>
                  </a:cubicBezTo>
                  <a:cubicBezTo>
                    <a:pt x="306" y="12"/>
                    <a:pt x="272" y="1"/>
                    <a:pt x="24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52"/>
            <p:cNvSpPr/>
            <p:nvPr/>
          </p:nvSpPr>
          <p:spPr>
            <a:xfrm>
              <a:off x="1317750" y="2105425"/>
              <a:ext cx="28225" cy="16225"/>
            </a:xfrm>
            <a:custGeom>
              <a:rect b="b" l="l" r="r" t="t"/>
              <a:pathLst>
                <a:path extrusionOk="0" h="649" w="1129">
                  <a:moveTo>
                    <a:pt x="274" y="1"/>
                  </a:moveTo>
                  <a:cubicBezTo>
                    <a:pt x="109" y="1"/>
                    <a:pt x="1" y="249"/>
                    <a:pt x="179" y="328"/>
                  </a:cubicBezTo>
                  <a:lnTo>
                    <a:pt x="784" y="631"/>
                  </a:lnTo>
                  <a:cubicBezTo>
                    <a:pt x="808" y="643"/>
                    <a:pt x="832" y="648"/>
                    <a:pt x="855" y="648"/>
                  </a:cubicBezTo>
                  <a:cubicBezTo>
                    <a:pt x="1012" y="648"/>
                    <a:pt x="1129" y="406"/>
                    <a:pt x="947" y="305"/>
                  </a:cubicBezTo>
                  <a:lnTo>
                    <a:pt x="365" y="26"/>
                  </a:lnTo>
                  <a:cubicBezTo>
                    <a:pt x="334" y="8"/>
                    <a:pt x="303" y="1"/>
                    <a:pt x="27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52"/>
            <p:cNvSpPr/>
            <p:nvPr/>
          </p:nvSpPr>
          <p:spPr>
            <a:xfrm>
              <a:off x="1310825" y="2130175"/>
              <a:ext cx="18250" cy="13775"/>
            </a:xfrm>
            <a:custGeom>
              <a:rect b="b" l="l" r="r" t="t"/>
              <a:pathLst>
                <a:path extrusionOk="0" h="551" w="730">
                  <a:moveTo>
                    <a:pt x="241" y="0"/>
                  </a:moveTo>
                  <a:cubicBezTo>
                    <a:pt x="98" y="0"/>
                    <a:pt x="1" y="224"/>
                    <a:pt x="153" y="338"/>
                  </a:cubicBezTo>
                  <a:lnTo>
                    <a:pt x="386" y="525"/>
                  </a:lnTo>
                  <a:cubicBezTo>
                    <a:pt x="415" y="543"/>
                    <a:pt x="444" y="551"/>
                    <a:pt x="472" y="551"/>
                  </a:cubicBezTo>
                  <a:cubicBezTo>
                    <a:pt x="621" y="551"/>
                    <a:pt x="729" y="320"/>
                    <a:pt x="572" y="222"/>
                  </a:cubicBezTo>
                  <a:lnTo>
                    <a:pt x="340" y="36"/>
                  </a:lnTo>
                  <a:cubicBezTo>
                    <a:pt x="306" y="11"/>
                    <a:pt x="272" y="0"/>
                    <a:pt x="24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52"/>
            <p:cNvSpPr/>
            <p:nvPr/>
          </p:nvSpPr>
          <p:spPr>
            <a:xfrm>
              <a:off x="538150" y="2625850"/>
              <a:ext cx="75925" cy="42275"/>
            </a:xfrm>
            <a:custGeom>
              <a:rect b="b" l="l" r="r" t="t"/>
              <a:pathLst>
                <a:path extrusionOk="0" h="1691" w="3037">
                  <a:moveTo>
                    <a:pt x="2774" y="1"/>
                  </a:moveTo>
                  <a:cubicBezTo>
                    <a:pt x="2728" y="1"/>
                    <a:pt x="2680" y="16"/>
                    <a:pt x="2632" y="53"/>
                  </a:cubicBezTo>
                  <a:cubicBezTo>
                    <a:pt x="1934" y="635"/>
                    <a:pt x="1097" y="1077"/>
                    <a:pt x="213" y="1356"/>
                  </a:cubicBezTo>
                  <a:cubicBezTo>
                    <a:pt x="1" y="1398"/>
                    <a:pt x="59" y="1691"/>
                    <a:pt x="246" y="1691"/>
                  </a:cubicBezTo>
                  <a:cubicBezTo>
                    <a:pt x="265" y="1691"/>
                    <a:pt x="285" y="1688"/>
                    <a:pt x="306" y="1682"/>
                  </a:cubicBezTo>
                  <a:cubicBezTo>
                    <a:pt x="1259" y="1426"/>
                    <a:pt x="2143" y="937"/>
                    <a:pt x="2911" y="286"/>
                  </a:cubicBezTo>
                  <a:cubicBezTo>
                    <a:pt x="3037" y="178"/>
                    <a:pt x="2927" y="1"/>
                    <a:pt x="277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52"/>
            <p:cNvSpPr/>
            <p:nvPr/>
          </p:nvSpPr>
          <p:spPr>
            <a:xfrm>
              <a:off x="526600" y="2629100"/>
              <a:ext cx="32550" cy="18250"/>
            </a:xfrm>
            <a:custGeom>
              <a:rect b="b" l="l" r="r" t="t"/>
              <a:pathLst>
                <a:path extrusionOk="0" h="730" w="1302">
                  <a:moveTo>
                    <a:pt x="1098" y="0"/>
                  </a:moveTo>
                  <a:cubicBezTo>
                    <a:pt x="1075" y="0"/>
                    <a:pt x="1050" y="5"/>
                    <a:pt x="1023" y="16"/>
                  </a:cubicBezTo>
                  <a:lnTo>
                    <a:pt x="186" y="365"/>
                  </a:lnTo>
                  <a:cubicBezTo>
                    <a:pt x="1" y="447"/>
                    <a:pt x="52" y="730"/>
                    <a:pt x="211" y="730"/>
                  </a:cubicBezTo>
                  <a:cubicBezTo>
                    <a:pt x="232" y="730"/>
                    <a:pt x="255" y="725"/>
                    <a:pt x="279" y="714"/>
                  </a:cubicBezTo>
                  <a:lnTo>
                    <a:pt x="1117" y="365"/>
                  </a:lnTo>
                  <a:cubicBezTo>
                    <a:pt x="1302" y="283"/>
                    <a:pt x="1269" y="0"/>
                    <a:pt x="109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52"/>
            <p:cNvSpPr/>
            <p:nvPr/>
          </p:nvSpPr>
          <p:spPr>
            <a:xfrm>
              <a:off x="633600" y="1583750"/>
              <a:ext cx="18400" cy="45800"/>
            </a:xfrm>
            <a:custGeom>
              <a:rect b="b" l="l" r="r" t="t"/>
              <a:pathLst>
                <a:path extrusionOk="0" h="1832" w="736">
                  <a:moveTo>
                    <a:pt x="395" y="1"/>
                  </a:moveTo>
                  <a:cubicBezTo>
                    <a:pt x="387" y="1"/>
                    <a:pt x="380" y="1"/>
                    <a:pt x="373" y="2"/>
                  </a:cubicBezTo>
                  <a:cubicBezTo>
                    <a:pt x="140" y="72"/>
                    <a:pt x="0" y="304"/>
                    <a:pt x="70" y="537"/>
                  </a:cubicBezTo>
                  <a:cubicBezTo>
                    <a:pt x="140" y="932"/>
                    <a:pt x="233" y="1328"/>
                    <a:pt x="373" y="1723"/>
                  </a:cubicBezTo>
                  <a:cubicBezTo>
                    <a:pt x="401" y="1798"/>
                    <a:pt x="466" y="1831"/>
                    <a:pt x="532" y="1831"/>
                  </a:cubicBezTo>
                  <a:cubicBezTo>
                    <a:pt x="632" y="1831"/>
                    <a:pt x="736" y="1756"/>
                    <a:pt x="722" y="1630"/>
                  </a:cubicBezTo>
                  <a:cubicBezTo>
                    <a:pt x="698" y="1491"/>
                    <a:pt x="349" y="374"/>
                    <a:pt x="466" y="351"/>
                  </a:cubicBezTo>
                  <a:cubicBezTo>
                    <a:pt x="691" y="328"/>
                    <a:pt x="611" y="1"/>
                    <a:pt x="39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4" name="Google Shape;1374;p52"/>
          <p:cNvSpPr txBox="1"/>
          <p:nvPr/>
        </p:nvSpPr>
        <p:spPr>
          <a:xfrm>
            <a:off x="777075" y="1196600"/>
            <a:ext cx="2687400" cy="482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400">
                <a:solidFill>
                  <a:srgbClr val="A066B3"/>
                </a:solidFill>
                <a:latin typeface="Francois One"/>
                <a:ea typeface="Francois One"/>
                <a:cs typeface="Francois One"/>
                <a:sym typeface="Francois One"/>
              </a:rPr>
              <a:t>HOBBIES</a:t>
            </a:r>
            <a:endParaRPr b="1" sz="2400">
              <a:solidFill>
                <a:srgbClr val="A066B3"/>
              </a:solidFill>
              <a:latin typeface="Francois One"/>
              <a:ea typeface="Francois One"/>
              <a:cs typeface="Francois One"/>
              <a:sym typeface="Francois One"/>
            </a:endParaRPr>
          </a:p>
        </p:txBody>
      </p:sp>
      <p:sp>
        <p:nvSpPr>
          <p:cNvPr id="1375" name="Google Shape;1375;p52"/>
          <p:cNvSpPr txBox="1"/>
          <p:nvPr/>
        </p:nvSpPr>
        <p:spPr>
          <a:xfrm>
            <a:off x="6459500" y="1196600"/>
            <a:ext cx="1742100" cy="482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400">
                <a:solidFill>
                  <a:srgbClr val="A066B3"/>
                </a:solidFill>
                <a:latin typeface="Francois One"/>
                <a:ea typeface="Francois One"/>
                <a:cs typeface="Francois One"/>
                <a:sym typeface="Francois One"/>
              </a:rPr>
              <a:t>AGE</a:t>
            </a:r>
            <a:endParaRPr b="1" sz="2400">
              <a:solidFill>
                <a:srgbClr val="A066B3"/>
              </a:solidFill>
              <a:latin typeface="Francois One"/>
              <a:ea typeface="Francois One"/>
              <a:cs typeface="Francois One"/>
              <a:sym typeface="Francois One"/>
            </a:endParaRPr>
          </a:p>
        </p:txBody>
      </p:sp>
      <p:sp>
        <p:nvSpPr>
          <p:cNvPr id="1376" name="Google Shape;1376;p52"/>
          <p:cNvSpPr/>
          <p:nvPr/>
        </p:nvSpPr>
        <p:spPr>
          <a:xfrm>
            <a:off x="801895" y="1904856"/>
            <a:ext cx="572700" cy="572700"/>
          </a:xfrm>
          <a:prstGeom prst="ellipse">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52"/>
          <p:cNvSpPr txBox="1"/>
          <p:nvPr/>
        </p:nvSpPr>
        <p:spPr>
          <a:xfrm>
            <a:off x="777063" y="1950173"/>
            <a:ext cx="640200" cy="482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000">
                <a:solidFill>
                  <a:srgbClr val="A066B3"/>
                </a:solidFill>
                <a:latin typeface="Francois One"/>
                <a:ea typeface="Francois One"/>
                <a:cs typeface="Francois One"/>
                <a:sym typeface="Francois One"/>
              </a:rPr>
              <a:t>2/4</a:t>
            </a:r>
            <a:endParaRPr b="1" sz="2000">
              <a:solidFill>
                <a:srgbClr val="A066B3"/>
              </a:solidFill>
              <a:latin typeface="Francois One"/>
              <a:ea typeface="Francois One"/>
              <a:cs typeface="Francois One"/>
              <a:sym typeface="Francois One"/>
            </a:endParaRPr>
          </a:p>
        </p:txBody>
      </p:sp>
      <p:sp>
        <p:nvSpPr>
          <p:cNvPr id="1378" name="Google Shape;1378;p52"/>
          <p:cNvSpPr txBox="1"/>
          <p:nvPr/>
        </p:nvSpPr>
        <p:spPr>
          <a:xfrm>
            <a:off x="1461195" y="2026710"/>
            <a:ext cx="1907400" cy="53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Hind"/>
                <a:ea typeface="Hind"/>
                <a:cs typeface="Hind"/>
                <a:sym typeface="Hind"/>
              </a:rPr>
              <a:t>Jupiter is the biggest planet of them all</a:t>
            </a:r>
            <a:endParaRPr>
              <a:solidFill>
                <a:schemeClr val="dk1"/>
              </a:solidFill>
              <a:latin typeface="Hind"/>
              <a:ea typeface="Hind"/>
              <a:cs typeface="Hind"/>
              <a:sym typeface="Hind"/>
            </a:endParaRPr>
          </a:p>
        </p:txBody>
      </p:sp>
      <p:sp>
        <p:nvSpPr>
          <p:cNvPr id="1379" name="Google Shape;1379;p52"/>
          <p:cNvSpPr/>
          <p:nvPr/>
        </p:nvSpPr>
        <p:spPr>
          <a:xfrm>
            <a:off x="810820" y="2954407"/>
            <a:ext cx="572700" cy="572700"/>
          </a:xfrm>
          <a:prstGeom prst="ellipse">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52"/>
          <p:cNvSpPr txBox="1"/>
          <p:nvPr/>
        </p:nvSpPr>
        <p:spPr>
          <a:xfrm>
            <a:off x="777063" y="2994690"/>
            <a:ext cx="640200" cy="482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000">
                <a:solidFill>
                  <a:srgbClr val="A066B3"/>
                </a:solidFill>
                <a:latin typeface="Francois One"/>
                <a:ea typeface="Francois One"/>
                <a:cs typeface="Francois One"/>
                <a:sym typeface="Francois One"/>
              </a:rPr>
              <a:t>3/4</a:t>
            </a:r>
            <a:endParaRPr b="1" sz="2000">
              <a:solidFill>
                <a:srgbClr val="A066B3"/>
              </a:solidFill>
              <a:latin typeface="Francois One"/>
              <a:ea typeface="Francois One"/>
              <a:cs typeface="Francois One"/>
              <a:sym typeface="Francois One"/>
            </a:endParaRPr>
          </a:p>
        </p:txBody>
      </p:sp>
      <p:sp>
        <p:nvSpPr>
          <p:cNvPr id="1381" name="Google Shape;1381;p52"/>
          <p:cNvSpPr/>
          <p:nvPr/>
        </p:nvSpPr>
        <p:spPr>
          <a:xfrm>
            <a:off x="810820" y="4003931"/>
            <a:ext cx="572700" cy="572700"/>
          </a:xfrm>
          <a:prstGeom prst="ellipse">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52"/>
          <p:cNvSpPr txBox="1"/>
          <p:nvPr/>
        </p:nvSpPr>
        <p:spPr>
          <a:xfrm>
            <a:off x="777063" y="4049228"/>
            <a:ext cx="640200" cy="482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000">
                <a:solidFill>
                  <a:srgbClr val="A066B3"/>
                </a:solidFill>
                <a:latin typeface="Francois One"/>
                <a:ea typeface="Francois One"/>
                <a:cs typeface="Francois One"/>
                <a:sym typeface="Francois One"/>
              </a:rPr>
              <a:t>2/4</a:t>
            </a:r>
            <a:endParaRPr b="1" sz="2000">
              <a:solidFill>
                <a:srgbClr val="A066B3"/>
              </a:solidFill>
              <a:latin typeface="Francois One"/>
              <a:ea typeface="Francois One"/>
              <a:cs typeface="Francois One"/>
              <a:sym typeface="Francois One"/>
            </a:endParaRPr>
          </a:p>
        </p:txBody>
      </p:sp>
      <p:sp>
        <p:nvSpPr>
          <p:cNvPr id="1383" name="Google Shape;1383;p52"/>
          <p:cNvSpPr txBox="1"/>
          <p:nvPr/>
        </p:nvSpPr>
        <p:spPr>
          <a:xfrm>
            <a:off x="1461195" y="4116575"/>
            <a:ext cx="1907400" cy="53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Hind"/>
                <a:ea typeface="Hind"/>
                <a:cs typeface="Hind"/>
                <a:sym typeface="Hind"/>
              </a:rPr>
              <a:t>It’s the farthest planet from the Sun</a:t>
            </a:r>
            <a:endParaRPr>
              <a:solidFill>
                <a:schemeClr val="dk1"/>
              </a:solidFill>
              <a:latin typeface="Hind"/>
              <a:ea typeface="Hind"/>
              <a:cs typeface="Hind"/>
              <a:sym typeface="Hind"/>
            </a:endParaRPr>
          </a:p>
        </p:txBody>
      </p:sp>
      <p:sp>
        <p:nvSpPr>
          <p:cNvPr id="1384" name="Google Shape;1384;p52"/>
          <p:cNvSpPr txBox="1"/>
          <p:nvPr/>
        </p:nvSpPr>
        <p:spPr>
          <a:xfrm>
            <a:off x="1469821" y="3071653"/>
            <a:ext cx="1907400" cy="53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Hind"/>
                <a:ea typeface="Hind"/>
                <a:cs typeface="Hind"/>
                <a:sym typeface="Hind"/>
              </a:rPr>
              <a:t>It’s composed of hydrogen and helium</a:t>
            </a:r>
            <a:endParaRPr sz="1600">
              <a:solidFill>
                <a:schemeClr val="dk1"/>
              </a:solidFill>
              <a:latin typeface="Hind"/>
              <a:ea typeface="Hind"/>
              <a:cs typeface="Hind"/>
              <a:sym typeface="Hind"/>
            </a:endParaRPr>
          </a:p>
        </p:txBody>
      </p:sp>
      <p:sp>
        <p:nvSpPr>
          <p:cNvPr id="1385" name="Google Shape;1385;p52"/>
          <p:cNvSpPr txBox="1"/>
          <p:nvPr/>
        </p:nvSpPr>
        <p:spPr>
          <a:xfrm flipH="1">
            <a:off x="5860860" y="4113328"/>
            <a:ext cx="1794600" cy="4821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1"/>
                </a:solidFill>
                <a:latin typeface="Hind"/>
                <a:ea typeface="Hind"/>
                <a:cs typeface="Hind"/>
                <a:sym typeface="Hind"/>
              </a:rPr>
              <a:t>Mercury is the smallest planet</a:t>
            </a:r>
            <a:endParaRPr>
              <a:solidFill>
                <a:schemeClr val="dk1"/>
              </a:solidFill>
              <a:latin typeface="Hind"/>
              <a:ea typeface="Hind"/>
              <a:cs typeface="Hind"/>
              <a:sym typeface="Hind"/>
            </a:endParaRPr>
          </a:p>
        </p:txBody>
      </p:sp>
      <p:sp>
        <p:nvSpPr>
          <p:cNvPr id="1386" name="Google Shape;1386;p52"/>
          <p:cNvSpPr txBox="1"/>
          <p:nvPr/>
        </p:nvSpPr>
        <p:spPr>
          <a:xfrm flipH="1">
            <a:off x="5860835" y="2013263"/>
            <a:ext cx="1794600" cy="4821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1"/>
                </a:solidFill>
                <a:latin typeface="Hind"/>
                <a:ea typeface="Hind"/>
                <a:cs typeface="Hind"/>
                <a:sym typeface="Hind"/>
              </a:rPr>
              <a:t>Venus is the second from the Sun</a:t>
            </a:r>
            <a:endParaRPr>
              <a:solidFill>
                <a:schemeClr val="dk1"/>
              </a:solidFill>
              <a:latin typeface="Hind"/>
              <a:ea typeface="Hind"/>
              <a:cs typeface="Hind"/>
              <a:sym typeface="Hind"/>
            </a:endParaRPr>
          </a:p>
        </p:txBody>
      </p:sp>
      <p:sp>
        <p:nvSpPr>
          <p:cNvPr id="1387" name="Google Shape;1387;p52"/>
          <p:cNvSpPr txBox="1"/>
          <p:nvPr/>
        </p:nvSpPr>
        <p:spPr>
          <a:xfrm flipH="1">
            <a:off x="5860866" y="3841839"/>
            <a:ext cx="1794600" cy="4821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b="1" lang="en" sz="2000">
                <a:solidFill>
                  <a:schemeClr val="lt2"/>
                </a:solidFill>
                <a:latin typeface="Francois One"/>
                <a:ea typeface="Francois One"/>
                <a:cs typeface="Francois One"/>
                <a:sym typeface="Francois One"/>
              </a:rPr>
              <a:t>23</a:t>
            </a:r>
            <a:endParaRPr b="1" sz="2000">
              <a:solidFill>
                <a:schemeClr val="lt2"/>
              </a:solidFill>
              <a:latin typeface="Francois One"/>
              <a:ea typeface="Francois One"/>
              <a:cs typeface="Francois One"/>
              <a:sym typeface="Francois One"/>
            </a:endParaRPr>
          </a:p>
        </p:txBody>
      </p:sp>
      <p:sp>
        <p:nvSpPr>
          <p:cNvPr id="1388" name="Google Shape;1388;p52"/>
          <p:cNvSpPr txBox="1"/>
          <p:nvPr/>
        </p:nvSpPr>
        <p:spPr>
          <a:xfrm flipH="1">
            <a:off x="5860841" y="1741775"/>
            <a:ext cx="1794600" cy="4821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b="1" lang="en" sz="2000">
                <a:solidFill>
                  <a:schemeClr val="lt2"/>
                </a:solidFill>
                <a:latin typeface="Francois One"/>
                <a:ea typeface="Francois One"/>
                <a:cs typeface="Francois One"/>
                <a:sym typeface="Francois One"/>
              </a:rPr>
              <a:t>20</a:t>
            </a:r>
            <a:endParaRPr b="1" sz="2000">
              <a:solidFill>
                <a:schemeClr val="lt2"/>
              </a:solidFill>
              <a:latin typeface="Francois One"/>
              <a:ea typeface="Francois One"/>
              <a:cs typeface="Francois One"/>
              <a:sym typeface="Francois One"/>
            </a:endParaRPr>
          </a:p>
        </p:txBody>
      </p:sp>
      <p:sp>
        <p:nvSpPr>
          <p:cNvPr id="1389" name="Google Shape;1389;p52"/>
          <p:cNvSpPr txBox="1"/>
          <p:nvPr/>
        </p:nvSpPr>
        <p:spPr>
          <a:xfrm flipH="1">
            <a:off x="5860860" y="3066589"/>
            <a:ext cx="1794600" cy="4821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1"/>
                </a:solidFill>
                <a:latin typeface="Hind"/>
                <a:ea typeface="Hind"/>
                <a:cs typeface="Hind"/>
                <a:sym typeface="Hind"/>
              </a:rPr>
              <a:t>Despite being red, Mars is a cold place</a:t>
            </a:r>
            <a:endParaRPr>
              <a:solidFill>
                <a:schemeClr val="dk1"/>
              </a:solidFill>
              <a:latin typeface="Hind"/>
              <a:ea typeface="Hind"/>
              <a:cs typeface="Hind"/>
              <a:sym typeface="Hind"/>
            </a:endParaRPr>
          </a:p>
        </p:txBody>
      </p:sp>
      <p:sp>
        <p:nvSpPr>
          <p:cNvPr id="1390" name="Google Shape;1390;p52"/>
          <p:cNvSpPr txBox="1"/>
          <p:nvPr/>
        </p:nvSpPr>
        <p:spPr>
          <a:xfrm flipH="1">
            <a:off x="5860866" y="2795125"/>
            <a:ext cx="1794600" cy="4821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b="1" lang="en" sz="2000">
                <a:solidFill>
                  <a:schemeClr val="lt2"/>
                </a:solidFill>
                <a:latin typeface="Francois One"/>
                <a:ea typeface="Francois One"/>
                <a:cs typeface="Francois One"/>
                <a:sym typeface="Francois One"/>
              </a:rPr>
              <a:t>22</a:t>
            </a:r>
            <a:endParaRPr b="1" sz="2000">
              <a:solidFill>
                <a:schemeClr val="lt2"/>
              </a:solidFill>
              <a:latin typeface="Francois One"/>
              <a:ea typeface="Francois One"/>
              <a:cs typeface="Francois One"/>
              <a:sym typeface="Francois One"/>
            </a:endParaRPr>
          </a:p>
        </p:txBody>
      </p:sp>
      <p:sp>
        <p:nvSpPr>
          <p:cNvPr id="1391" name="Google Shape;1391;p52"/>
          <p:cNvSpPr txBox="1"/>
          <p:nvPr/>
        </p:nvSpPr>
        <p:spPr>
          <a:xfrm>
            <a:off x="1461187" y="1736750"/>
            <a:ext cx="1915800" cy="482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2000">
                <a:solidFill>
                  <a:schemeClr val="lt2"/>
                </a:solidFill>
                <a:latin typeface="Francois One"/>
                <a:ea typeface="Francois One"/>
                <a:cs typeface="Francois One"/>
                <a:sym typeface="Francois One"/>
              </a:rPr>
              <a:t>JUPITER</a:t>
            </a:r>
            <a:endParaRPr b="1" sz="2000">
              <a:solidFill>
                <a:schemeClr val="lt2"/>
              </a:solidFill>
              <a:latin typeface="Francois One"/>
              <a:ea typeface="Francois One"/>
              <a:cs typeface="Francois One"/>
              <a:sym typeface="Francois One"/>
            </a:endParaRPr>
          </a:p>
        </p:txBody>
      </p:sp>
      <p:sp>
        <p:nvSpPr>
          <p:cNvPr id="1392" name="Google Shape;1392;p52"/>
          <p:cNvSpPr txBox="1"/>
          <p:nvPr/>
        </p:nvSpPr>
        <p:spPr>
          <a:xfrm>
            <a:off x="1461187" y="2774597"/>
            <a:ext cx="1915800" cy="482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2000">
                <a:solidFill>
                  <a:schemeClr val="lt2"/>
                </a:solidFill>
                <a:latin typeface="Francois One"/>
                <a:ea typeface="Francois One"/>
                <a:cs typeface="Francois One"/>
                <a:sym typeface="Francois One"/>
              </a:rPr>
              <a:t>SATURN</a:t>
            </a:r>
            <a:endParaRPr b="1" sz="2000">
              <a:solidFill>
                <a:schemeClr val="lt2"/>
              </a:solidFill>
              <a:latin typeface="Francois One"/>
              <a:ea typeface="Francois One"/>
              <a:cs typeface="Francois One"/>
              <a:sym typeface="Francois One"/>
            </a:endParaRPr>
          </a:p>
        </p:txBody>
      </p:sp>
      <p:sp>
        <p:nvSpPr>
          <p:cNvPr id="1393" name="Google Shape;1393;p52"/>
          <p:cNvSpPr txBox="1"/>
          <p:nvPr/>
        </p:nvSpPr>
        <p:spPr>
          <a:xfrm>
            <a:off x="1461187" y="3829697"/>
            <a:ext cx="1915800" cy="482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2000">
                <a:solidFill>
                  <a:schemeClr val="lt2"/>
                </a:solidFill>
                <a:latin typeface="Francois One"/>
                <a:ea typeface="Francois One"/>
                <a:cs typeface="Francois One"/>
                <a:sym typeface="Francois One"/>
              </a:rPr>
              <a:t>NEPTUNE</a:t>
            </a:r>
            <a:endParaRPr b="1" sz="2000">
              <a:solidFill>
                <a:schemeClr val="lt2"/>
              </a:solidFill>
              <a:latin typeface="Francois One"/>
              <a:ea typeface="Francois One"/>
              <a:cs typeface="Francois One"/>
              <a:sym typeface="Francois One"/>
            </a:endParaRPr>
          </a:p>
        </p:txBody>
      </p:sp>
      <p:sp>
        <p:nvSpPr>
          <p:cNvPr id="1394" name="Google Shape;1394;p52"/>
          <p:cNvSpPr/>
          <p:nvPr/>
        </p:nvSpPr>
        <p:spPr>
          <a:xfrm>
            <a:off x="7751570" y="1904856"/>
            <a:ext cx="572700" cy="572700"/>
          </a:xfrm>
          <a:prstGeom prst="ellipse">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52"/>
          <p:cNvSpPr txBox="1"/>
          <p:nvPr/>
        </p:nvSpPr>
        <p:spPr>
          <a:xfrm>
            <a:off x="7726738" y="1950173"/>
            <a:ext cx="640200" cy="482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000">
                <a:solidFill>
                  <a:srgbClr val="A066B3"/>
                </a:solidFill>
                <a:latin typeface="Francois One"/>
                <a:ea typeface="Francois One"/>
                <a:cs typeface="Francois One"/>
                <a:sym typeface="Francois One"/>
              </a:rPr>
              <a:t>2/4</a:t>
            </a:r>
            <a:endParaRPr b="1" sz="2000">
              <a:solidFill>
                <a:srgbClr val="A066B3"/>
              </a:solidFill>
              <a:latin typeface="Francois One"/>
              <a:ea typeface="Francois One"/>
              <a:cs typeface="Francois One"/>
              <a:sym typeface="Francois One"/>
            </a:endParaRPr>
          </a:p>
        </p:txBody>
      </p:sp>
      <p:sp>
        <p:nvSpPr>
          <p:cNvPr id="1396" name="Google Shape;1396;p52"/>
          <p:cNvSpPr/>
          <p:nvPr/>
        </p:nvSpPr>
        <p:spPr>
          <a:xfrm>
            <a:off x="7760495" y="2954407"/>
            <a:ext cx="572700" cy="572700"/>
          </a:xfrm>
          <a:prstGeom prst="ellipse">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52"/>
          <p:cNvSpPr txBox="1"/>
          <p:nvPr/>
        </p:nvSpPr>
        <p:spPr>
          <a:xfrm>
            <a:off x="7726738" y="2994690"/>
            <a:ext cx="640200" cy="482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000">
                <a:solidFill>
                  <a:srgbClr val="A066B3"/>
                </a:solidFill>
                <a:latin typeface="Francois One"/>
                <a:ea typeface="Francois One"/>
                <a:cs typeface="Francois One"/>
                <a:sym typeface="Francois One"/>
              </a:rPr>
              <a:t>1</a:t>
            </a:r>
            <a:r>
              <a:rPr b="1" lang="en" sz="2000">
                <a:solidFill>
                  <a:srgbClr val="A066B3"/>
                </a:solidFill>
                <a:latin typeface="Francois One"/>
                <a:ea typeface="Francois One"/>
                <a:cs typeface="Francois One"/>
                <a:sym typeface="Francois One"/>
              </a:rPr>
              <a:t>/4</a:t>
            </a:r>
            <a:endParaRPr b="1" sz="2000">
              <a:solidFill>
                <a:srgbClr val="A066B3"/>
              </a:solidFill>
              <a:latin typeface="Francois One"/>
              <a:ea typeface="Francois One"/>
              <a:cs typeface="Francois One"/>
              <a:sym typeface="Francois One"/>
            </a:endParaRPr>
          </a:p>
        </p:txBody>
      </p:sp>
      <p:sp>
        <p:nvSpPr>
          <p:cNvPr id="1398" name="Google Shape;1398;p52"/>
          <p:cNvSpPr/>
          <p:nvPr/>
        </p:nvSpPr>
        <p:spPr>
          <a:xfrm>
            <a:off x="7760495" y="4003931"/>
            <a:ext cx="572700" cy="572700"/>
          </a:xfrm>
          <a:prstGeom prst="ellipse">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52"/>
          <p:cNvSpPr txBox="1"/>
          <p:nvPr/>
        </p:nvSpPr>
        <p:spPr>
          <a:xfrm>
            <a:off x="7726738" y="4049228"/>
            <a:ext cx="640200" cy="482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000">
                <a:solidFill>
                  <a:srgbClr val="A066B3"/>
                </a:solidFill>
                <a:latin typeface="Francois One"/>
                <a:ea typeface="Francois One"/>
                <a:cs typeface="Francois One"/>
                <a:sym typeface="Francois One"/>
              </a:rPr>
              <a:t>1</a:t>
            </a:r>
            <a:r>
              <a:rPr b="1" lang="en" sz="2000">
                <a:solidFill>
                  <a:srgbClr val="A066B3"/>
                </a:solidFill>
                <a:latin typeface="Francois One"/>
                <a:ea typeface="Francois One"/>
                <a:cs typeface="Francois One"/>
                <a:sym typeface="Francois One"/>
              </a:rPr>
              <a:t>/4</a:t>
            </a:r>
            <a:endParaRPr b="1" sz="2000">
              <a:solidFill>
                <a:srgbClr val="A066B3"/>
              </a:solidFill>
              <a:latin typeface="Francois One"/>
              <a:ea typeface="Francois One"/>
              <a:cs typeface="Francois One"/>
              <a:sym typeface="Francois One"/>
            </a:endParaRPr>
          </a:p>
        </p:txBody>
      </p:sp>
      <p:grpSp>
        <p:nvGrpSpPr>
          <p:cNvPr id="1400" name="Google Shape;1400;p52"/>
          <p:cNvGrpSpPr/>
          <p:nvPr/>
        </p:nvGrpSpPr>
        <p:grpSpPr>
          <a:xfrm flipH="1">
            <a:off x="4590867" y="1801783"/>
            <a:ext cx="1119263" cy="2793648"/>
            <a:chOff x="4207941" y="1346579"/>
            <a:chExt cx="1534498" cy="3830063"/>
          </a:xfrm>
        </p:grpSpPr>
        <p:sp>
          <p:nvSpPr>
            <p:cNvPr id="1401" name="Google Shape;1401;p52"/>
            <p:cNvSpPr/>
            <p:nvPr/>
          </p:nvSpPr>
          <p:spPr>
            <a:xfrm>
              <a:off x="4246880" y="4775142"/>
              <a:ext cx="1495559" cy="401499"/>
            </a:xfrm>
            <a:custGeom>
              <a:rect b="b" l="l" r="r" t="t"/>
              <a:pathLst>
                <a:path extrusionOk="0" h="10074" w="37525">
                  <a:moveTo>
                    <a:pt x="18751" y="0"/>
                  </a:moveTo>
                  <a:cubicBezTo>
                    <a:pt x="8398" y="0"/>
                    <a:pt x="0" y="2257"/>
                    <a:pt x="0" y="5025"/>
                  </a:cubicBezTo>
                  <a:cubicBezTo>
                    <a:pt x="0" y="7817"/>
                    <a:pt x="8398" y="10073"/>
                    <a:pt x="18751" y="10073"/>
                  </a:cubicBezTo>
                  <a:cubicBezTo>
                    <a:pt x="29127" y="10073"/>
                    <a:pt x="37525" y="7817"/>
                    <a:pt x="37525" y="5025"/>
                  </a:cubicBezTo>
                  <a:cubicBezTo>
                    <a:pt x="37525" y="2257"/>
                    <a:pt x="29127" y="0"/>
                    <a:pt x="187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52"/>
            <p:cNvSpPr/>
            <p:nvPr/>
          </p:nvSpPr>
          <p:spPr>
            <a:xfrm>
              <a:off x="4466606" y="4566576"/>
              <a:ext cx="482166" cy="340402"/>
            </a:xfrm>
            <a:custGeom>
              <a:rect b="b" l="l" r="r" t="t"/>
              <a:pathLst>
                <a:path extrusionOk="0" h="8541" w="12098">
                  <a:moveTo>
                    <a:pt x="8369" y="1579"/>
                  </a:moveTo>
                  <a:cubicBezTo>
                    <a:pt x="8440" y="1579"/>
                    <a:pt x="8511" y="1615"/>
                    <a:pt x="8539" y="1697"/>
                  </a:cubicBezTo>
                  <a:cubicBezTo>
                    <a:pt x="9004" y="3093"/>
                    <a:pt x="7748" y="4070"/>
                    <a:pt x="6631" y="4605"/>
                  </a:cubicBezTo>
                  <a:cubicBezTo>
                    <a:pt x="6604" y="4617"/>
                    <a:pt x="6577" y="4623"/>
                    <a:pt x="6551" y="4623"/>
                  </a:cubicBezTo>
                  <a:cubicBezTo>
                    <a:pt x="6380" y="4623"/>
                    <a:pt x="6263" y="4381"/>
                    <a:pt x="6445" y="4279"/>
                  </a:cubicBezTo>
                  <a:cubicBezTo>
                    <a:pt x="7399" y="3837"/>
                    <a:pt x="8585" y="3023"/>
                    <a:pt x="8190" y="1790"/>
                  </a:cubicBezTo>
                  <a:cubicBezTo>
                    <a:pt x="8147" y="1663"/>
                    <a:pt x="8259" y="1579"/>
                    <a:pt x="8369" y="1579"/>
                  </a:cubicBezTo>
                  <a:close/>
                  <a:moveTo>
                    <a:pt x="4619" y="5344"/>
                  </a:moveTo>
                  <a:cubicBezTo>
                    <a:pt x="4660" y="5344"/>
                    <a:pt x="4705" y="5359"/>
                    <a:pt x="4747" y="5396"/>
                  </a:cubicBezTo>
                  <a:cubicBezTo>
                    <a:pt x="5002" y="5629"/>
                    <a:pt x="5305" y="5815"/>
                    <a:pt x="5607" y="5978"/>
                  </a:cubicBezTo>
                  <a:cubicBezTo>
                    <a:pt x="5789" y="6058"/>
                    <a:pt x="5672" y="6298"/>
                    <a:pt x="5517" y="6298"/>
                  </a:cubicBezTo>
                  <a:cubicBezTo>
                    <a:pt x="5493" y="6298"/>
                    <a:pt x="5469" y="6292"/>
                    <a:pt x="5444" y="6280"/>
                  </a:cubicBezTo>
                  <a:cubicBezTo>
                    <a:pt x="5095" y="6117"/>
                    <a:pt x="4770" y="5908"/>
                    <a:pt x="4491" y="5652"/>
                  </a:cubicBezTo>
                  <a:cubicBezTo>
                    <a:pt x="4365" y="5526"/>
                    <a:pt x="4476" y="5344"/>
                    <a:pt x="4619" y="5344"/>
                  </a:cubicBezTo>
                  <a:close/>
                  <a:moveTo>
                    <a:pt x="11282" y="5753"/>
                  </a:moveTo>
                  <a:cubicBezTo>
                    <a:pt x="11441" y="5753"/>
                    <a:pt x="11492" y="6032"/>
                    <a:pt x="11307" y="6094"/>
                  </a:cubicBezTo>
                  <a:cubicBezTo>
                    <a:pt x="9841" y="6606"/>
                    <a:pt x="8329" y="7001"/>
                    <a:pt x="6794" y="7304"/>
                  </a:cubicBezTo>
                  <a:cubicBezTo>
                    <a:pt x="5850" y="7507"/>
                    <a:pt x="4255" y="8109"/>
                    <a:pt x="2911" y="8109"/>
                  </a:cubicBezTo>
                  <a:cubicBezTo>
                    <a:pt x="2101" y="8109"/>
                    <a:pt x="1383" y="7890"/>
                    <a:pt x="955" y="7234"/>
                  </a:cubicBezTo>
                  <a:cubicBezTo>
                    <a:pt x="874" y="7089"/>
                    <a:pt x="994" y="6966"/>
                    <a:pt x="1114" y="6966"/>
                  </a:cubicBezTo>
                  <a:cubicBezTo>
                    <a:pt x="1168" y="6966"/>
                    <a:pt x="1221" y="6990"/>
                    <a:pt x="1257" y="7048"/>
                  </a:cubicBezTo>
                  <a:cubicBezTo>
                    <a:pt x="1585" y="7560"/>
                    <a:pt x="2193" y="7725"/>
                    <a:pt x="2861" y="7725"/>
                  </a:cubicBezTo>
                  <a:cubicBezTo>
                    <a:pt x="3707" y="7725"/>
                    <a:pt x="4650" y="7460"/>
                    <a:pt x="5235" y="7304"/>
                  </a:cubicBezTo>
                  <a:cubicBezTo>
                    <a:pt x="6003" y="7118"/>
                    <a:pt x="6747" y="6955"/>
                    <a:pt x="7515" y="6792"/>
                  </a:cubicBezTo>
                  <a:cubicBezTo>
                    <a:pt x="8771" y="6536"/>
                    <a:pt x="10004" y="6187"/>
                    <a:pt x="11214" y="5768"/>
                  </a:cubicBezTo>
                  <a:cubicBezTo>
                    <a:pt x="11238" y="5757"/>
                    <a:pt x="11261" y="5753"/>
                    <a:pt x="11282" y="5753"/>
                  </a:cubicBezTo>
                  <a:close/>
                  <a:moveTo>
                    <a:pt x="7336" y="1"/>
                  </a:moveTo>
                  <a:cubicBezTo>
                    <a:pt x="7012" y="1"/>
                    <a:pt x="6688" y="85"/>
                    <a:pt x="6398" y="255"/>
                  </a:cubicBezTo>
                  <a:cubicBezTo>
                    <a:pt x="6817" y="1790"/>
                    <a:pt x="6189" y="3419"/>
                    <a:pt x="4863" y="4256"/>
                  </a:cubicBezTo>
                  <a:cubicBezTo>
                    <a:pt x="4165" y="4675"/>
                    <a:pt x="3444" y="5070"/>
                    <a:pt x="2723" y="5396"/>
                  </a:cubicBezTo>
                  <a:cubicBezTo>
                    <a:pt x="2071" y="5722"/>
                    <a:pt x="1071" y="6117"/>
                    <a:pt x="699" y="6769"/>
                  </a:cubicBezTo>
                  <a:cubicBezTo>
                    <a:pt x="1" y="8048"/>
                    <a:pt x="1559" y="8513"/>
                    <a:pt x="2490" y="8537"/>
                  </a:cubicBezTo>
                  <a:cubicBezTo>
                    <a:pt x="2599" y="8539"/>
                    <a:pt x="2708" y="8541"/>
                    <a:pt x="2816" y="8541"/>
                  </a:cubicBezTo>
                  <a:cubicBezTo>
                    <a:pt x="3592" y="8541"/>
                    <a:pt x="4367" y="8467"/>
                    <a:pt x="5142" y="8304"/>
                  </a:cubicBezTo>
                  <a:cubicBezTo>
                    <a:pt x="6957" y="7908"/>
                    <a:pt x="8725" y="7350"/>
                    <a:pt x="10539" y="6885"/>
                  </a:cubicBezTo>
                  <a:cubicBezTo>
                    <a:pt x="10981" y="6792"/>
                    <a:pt x="11912" y="6629"/>
                    <a:pt x="12028" y="6071"/>
                  </a:cubicBezTo>
                  <a:cubicBezTo>
                    <a:pt x="12098" y="5791"/>
                    <a:pt x="11865" y="5210"/>
                    <a:pt x="11819" y="4931"/>
                  </a:cubicBezTo>
                  <a:cubicBezTo>
                    <a:pt x="11679" y="4117"/>
                    <a:pt x="11540" y="3279"/>
                    <a:pt x="11353" y="2465"/>
                  </a:cubicBezTo>
                  <a:cubicBezTo>
                    <a:pt x="11231" y="2488"/>
                    <a:pt x="11108" y="2500"/>
                    <a:pt x="10985" y="2500"/>
                  </a:cubicBezTo>
                  <a:cubicBezTo>
                    <a:pt x="10387" y="2500"/>
                    <a:pt x="9809" y="2222"/>
                    <a:pt x="9423" y="1720"/>
                  </a:cubicBezTo>
                  <a:cubicBezTo>
                    <a:pt x="9097" y="1302"/>
                    <a:pt x="9004" y="813"/>
                    <a:pt x="8539" y="441"/>
                  </a:cubicBezTo>
                  <a:cubicBezTo>
                    <a:pt x="8194" y="149"/>
                    <a:pt x="7765" y="1"/>
                    <a:pt x="73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52"/>
            <p:cNvSpPr/>
            <p:nvPr/>
          </p:nvSpPr>
          <p:spPr>
            <a:xfrm>
              <a:off x="4725311" y="4459882"/>
              <a:ext cx="179905" cy="192021"/>
            </a:xfrm>
            <a:custGeom>
              <a:rect b="b" l="l" r="r" t="t"/>
              <a:pathLst>
                <a:path extrusionOk="0" h="4818" w="4514">
                  <a:moveTo>
                    <a:pt x="4025" y="0"/>
                  </a:moveTo>
                  <a:lnTo>
                    <a:pt x="4025" y="0"/>
                  </a:lnTo>
                  <a:cubicBezTo>
                    <a:pt x="2936" y="188"/>
                    <a:pt x="1861" y="270"/>
                    <a:pt x="778" y="270"/>
                  </a:cubicBezTo>
                  <a:cubicBezTo>
                    <a:pt x="519" y="270"/>
                    <a:pt x="260" y="265"/>
                    <a:pt x="0" y="256"/>
                  </a:cubicBezTo>
                  <a:lnTo>
                    <a:pt x="0" y="256"/>
                  </a:lnTo>
                  <a:cubicBezTo>
                    <a:pt x="163" y="954"/>
                    <a:pt x="233" y="1699"/>
                    <a:pt x="210" y="2420"/>
                  </a:cubicBezTo>
                  <a:cubicBezTo>
                    <a:pt x="422" y="2346"/>
                    <a:pt x="643" y="2310"/>
                    <a:pt x="864" y="2310"/>
                  </a:cubicBezTo>
                  <a:cubicBezTo>
                    <a:pt x="1274" y="2310"/>
                    <a:pt x="1685" y="2434"/>
                    <a:pt x="2048" y="2676"/>
                  </a:cubicBezTo>
                  <a:cubicBezTo>
                    <a:pt x="2965" y="3272"/>
                    <a:pt x="3339" y="4817"/>
                    <a:pt x="4464" y="4817"/>
                  </a:cubicBezTo>
                  <a:cubicBezTo>
                    <a:pt x="4480" y="4817"/>
                    <a:pt x="4497" y="4817"/>
                    <a:pt x="4514" y="4816"/>
                  </a:cubicBezTo>
                  <a:cubicBezTo>
                    <a:pt x="3839" y="3420"/>
                    <a:pt x="4002" y="1536"/>
                    <a:pt x="4025" y="0"/>
                  </a:cubicBezTo>
                  <a:close/>
                </a:path>
              </a:pathLst>
            </a:custGeom>
            <a:solidFill>
              <a:srgbClr val="FFDC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52"/>
            <p:cNvSpPr/>
            <p:nvPr/>
          </p:nvSpPr>
          <p:spPr>
            <a:xfrm>
              <a:off x="4774772" y="1641871"/>
              <a:ext cx="53485" cy="114344"/>
            </a:xfrm>
            <a:custGeom>
              <a:rect b="b" l="l" r="r" t="t"/>
              <a:pathLst>
                <a:path extrusionOk="0" h="2869" w="1342">
                  <a:moveTo>
                    <a:pt x="450" y="638"/>
                  </a:moveTo>
                  <a:cubicBezTo>
                    <a:pt x="503" y="638"/>
                    <a:pt x="557" y="658"/>
                    <a:pt x="597" y="705"/>
                  </a:cubicBezTo>
                  <a:cubicBezTo>
                    <a:pt x="853" y="1100"/>
                    <a:pt x="923" y="1612"/>
                    <a:pt x="760" y="2054"/>
                  </a:cubicBezTo>
                  <a:cubicBezTo>
                    <a:pt x="733" y="2137"/>
                    <a:pt x="662" y="2172"/>
                    <a:pt x="590" y="2172"/>
                  </a:cubicBezTo>
                  <a:cubicBezTo>
                    <a:pt x="480" y="2172"/>
                    <a:pt x="369" y="2088"/>
                    <a:pt x="411" y="1961"/>
                  </a:cubicBezTo>
                  <a:cubicBezTo>
                    <a:pt x="551" y="1589"/>
                    <a:pt x="504" y="1193"/>
                    <a:pt x="271" y="891"/>
                  </a:cubicBezTo>
                  <a:cubicBezTo>
                    <a:pt x="189" y="759"/>
                    <a:pt x="318" y="638"/>
                    <a:pt x="450" y="638"/>
                  </a:cubicBezTo>
                  <a:close/>
                  <a:moveTo>
                    <a:pt x="532" y="1"/>
                  </a:moveTo>
                  <a:cubicBezTo>
                    <a:pt x="200" y="1"/>
                    <a:pt x="0" y="514"/>
                    <a:pt x="39" y="821"/>
                  </a:cubicBezTo>
                  <a:cubicBezTo>
                    <a:pt x="62" y="914"/>
                    <a:pt x="85" y="1007"/>
                    <a:pt x="85" y="1077"/>
                  </a:cubicBezTo>
                  <a:lnTo>
                    <a:pt x="85" y="1100"/>
                  </a:lnTo>
                  <a:lnTo>
                    <a:pt x="85" y="1124"/>
                  </a:lnTo>
                  <a:cubicBezTo>
                    <a:pt x="132" y="1705"/>
                    <a:pt x="225" y="2287"/>
                    <a:pt x="271" y="2868"/>
                  </a:cubicBezTo>
                  <a:cubicBezTo>
                    <a:pt x="1342" y="2729"/>
                    <a:pt x="1342" y="682"/>
                    <a:pt x="760" y="77"/>
                  </a:cubicBezTo>
                  <a:cubicBezTo>
                    <a:pt x="679" y="24"/>
                    <a:pt x="602" y="1"/>
                    <a:pt x="532" y="1"/>
                  </a:cubicBezTo>
                  <a:close/>
                </a:path>
              </a:pathLst>
            </a:custGeom>
            <a:solidFill>
              <a:srgbClr val="FFDC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52"/>
            <p:cNvSpPr/>
            <p:nvPr/>
          </p:nvSpPr>
          <p:spPr>
            <a:xfrm>
              <a:off x="5240848" y="2630536"/>
              <a:ext cx="86246" cy="64007"/>
            </a:xfrm>
            <a:custGeom>
              <a:rect b="b" l="l" r="r" t="t"/>
              <a:pathLst>
                <a:path extrusionOk="0" h="1606" w="2164">
                  <a:moveTo>
                    <a:pt x="1908" y="0"/>
                  </a:moveTo>
                  <a:cubicBezTo>
                    <a:pt x="1326" y="326"/>
                    <a:pt x="628" y="279"/>
                    <a:pt x="23" y="605"/>
                  </a:cubicBezTo>
                  <a:cubicBezTo>
                    <a:pt x="23" y="931"/>
                    <a:pt x="23" y="1280"/>
                    <a:pt x="0" y="1605"/>
                  </a:cubicBezTo>
                  <a:cubicBezTo>
                    <a:pt x="768" y="1442"/>
                    <a:pt x="1489" y="1187"/>
                    <a:pt x="2164" y="791"/>
                  </a:cubicBezTo>
                  <a:cubicBezTo>
                    <a:pt x="2071" y="512"/>
                    <a:pt x="1977" y="256"/>
                    <a:pt x="19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52"/>
            <p:cNvSpPr/>
            <p:nvPr/>
          </p:nvSpPr>
          <p:spPr>
            <a:xfrm>
              <a:off x="5243598" y="2321772"/>
              <a:ext cx="120601" cy="317126"/>
            </a:xfrm>
            <a:custGeom>
              <a:rect b="b" l="l" r="r" t="t"/>
              <a:pathLst>
                <a:path extrusionOk="0" h="7957" w="3026">
                  <a:moveTo>
                    <a:pt x="606" y="0"/>
                  </a:moveTo>
                  <a:cubicBezTo>
                    <a:pt x="443" y="2652"/>
                    <a:pt x="140" y="5304"/>
                    <a:pt x="1" y="7956"/>
                  </a:cubicBezTo>
                  <a:cubicBezTo>
                    <a:pt x="536" y="7747"/>
                    <a:pt x="1117" y="7747"/>
                    <a:pt x="1629" y="7468"/>
                  </a:cubicBezTo>
                  <a:cubicBezTo>
                    <a:pt x="2606" y="6910"/>
                    <a:pt x="3025" y="5863"/>
                    <a:pt x="2513" y="4793"/>
                  </a:cubicBezTo>
                  <a:cubicBezTo>
                    <a:pt x="2211" y="4211"/>
                    <a:pt x="1932" y="3629"/>
                    <a:pt x="1676" y="3001"/>
                  </a:cubicBezTo>
                  <a:cubicBezTo>
                    <a:pt x="1327" y="2141"/>
                    <a:pt x="978" y="1233"/>
                    <a:pt x="699" y="303"/>
                  </a:cubicBezTo>
                  <a:lnTo>
                    <a:pt x="6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52"/>
            <p:cNvSpPr/>
            <p:nvPr/>
          </p:nvSpPr>
          <p:spPr>
            <a:xfrm>
              <a:off x="4938580" y="2698211"/>
              <a:ext cx="106652" cy="35869"/>
            </a:xfrm>
            <a:custGeom>
              <a:rect b="b" l="l" r="r" t="t"/>
              <a:pathLst>
                <a:path extrusionOk="0" h="900" w="2676">
                  <a:moveTo>
                    <a:pt x="2675" y="0"/>
                  </a:moveTo>
                  <a:cubicBezTo>
                    <a:pt x="2251" y="241"/>
                    <a:pt x="1816" y="341"/>
                    <a:pt x="1374" y="341"/>
                  </a:cubicBezTo>
                  <a:cubicBezTo>
                    <a:pt x="920" y="341"/>
                    <a:pt x="460" y="235"/>
                    <a:pt x="0" y="70"/>
                  </a:cubicBezTo>
                  <a:lnTo>
                    <a:pt x="0" y="70"/>
                  </a:lnTo>
                  <a:cubicBezTo>
                    <a:pt x="70" y="303"/>
                    <a:pt x="93" y="582"/>
                    <a:pt x="23" y="838"/>
                  </a:cubicBezTo>
                  <a:cubicBezTo>
                    <a:pt x="331" y="878"/>
                    <a:pt x="642" y="899"/>
                    <a:pt x="953" y="899"/>
                  </a:cubicBezTo>
                  <a:cubicBezTo>
                    <a:pt x="1534" y="899"/>
                    <a:pt x="2115" y="827"/>
                    <a:pt x="2675" y="675"/>
                  </a:cubicBezTo>
                  <a:lnTo>
                    <a:pt x="267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52"/>
            <p:cNvSpPr/>
            <p:nvPr/>
          </p:nvSpPr>
          <p:spPr>
            <a:xfrm>
              <a:off x="4528741" y="2721368"/>
              <a:ext cx="586028" cy="1735486"/>
            </a:xfrm>
            <a:custGeom>
              <a:rect b="b" l="l" r="r" t="t"/>
              <a:pathLst>
                <a:path extrusionOk="0" h="43545" w="14704">
                  <a:moveTo>
                    <a:pt x="5922" y="2018"/>
                  </a:moveTo>
                  <a:cubicBezTo>
                    <a:pt x="5977" y="2018"/>
                    <a:pt x="6031" y="2040"/>
                    <a:pt x="6072" y="2095"/>
                  </a:cubicBezTo>
                  <a:cubicBezTo>
                    <a:pt x="6793" y="3188"/>
                    <a:pt x="7677" y="4165"/>
                    <a:pt x="8701" y="5003"/>
                  </a:cubicBezTo>
                  <a:cubicBezTo>
                    <a:pt x="8827" y="5110"/>
                    <a:pt x="8717" y="5288"/>
                    <a:pt x="8574" y="5288"/>
                  </a:cubicBezTo>
                  <a:cubicBezTo>
                    <a:pt x="8532" y="5288"/>
                    <a:pt x="8488" y="5272"/>
                    <a:pt x="8445" y="5235"/>
                  </a:cubicBezTo>
                  <a:lnTo>
                    <a:pt x="8468" y="5235"/>
                  </a:lnTo>
                  <a:cubicBezTo>
                    <a:pt x="7422" y="4398"/>
                    <a:pt x="6491" y="3397"/>
                    <a:pt x="5747" y="2281"/>
                  </a:cubicBezTo>
                  <a:cubicBezTo>
                    <a:pt x="5664" y="2149"/>
                    <a:pt x="5791" y="2018"/>
                    <a:pt x="5922" y="2018"/>
                  </a:cubicBezTo>
                  <a:close/>
                  <a:moveTo>
                    <a:pt x="10338" y="1315"/>
                  </a:moveTo>
                  <a:cubicBezTo>
                    <a:pt x="10428" y="1315"/>
                    <a:pt x="10527" y="1373"/>
                    <a:pt x="10539" y="1490"/>
                  </a:cubicBezTo>
                  <a:lnTo>
                    <a:pt x="10934" y="4421"/>
                  </a:lnTo>
                  <a:cubicBezTo>
                    <a:pt x="10981" y="4886"/>
                    <a:pt x="11144" y="5398"/>
                    <a:pt x="10655" y="5631"/>
                  </a:cubicBezTo>
                  <a:cubicBezTo>
                    <a:pt x="10631" y="5643"/>
                    <a:pt x="10607" y="5648"/>
                    <a:pt x="10583" y="5648"/>
                  </a:cubicBezTo>
                  <a:cubicBezTo>
                    <a:pt x="10427" y="5648"/>
                    <a:pt x="10310" y="5409"/>
                    <a:pt x="10492" y="5328"/>
                  </a:cubicBezTo>
                  <a:cubicBezTo>
                    <a:pt x="10865" y="5142"/>
                    <a:pt x="10492" y="3816"/>
                    <a:pt x="10446" y="3514"/>
                  </a:cubicBezTo>
                  <a:lnTo>
                    <a:pt x="10190" y="1490"/>
                  </a:lnTo>
                  <a:cubicBezTo>
                    <a:pt x="10167" y="1373"/>
                    <a:pt x="10248" y="1315"/>
                    <a:pt x="10338" y="1315"/>
                  </a:cubicBezTo>
                  <a:close/>
                  <a:moveTo>
                    <a:pt x="5623" y="6831"/>
                  </a:moveTo>
                  <a:cubicBezTo>
                    <a:pt x="5640" y="6831"/>
                    <a:pt x="5658" y="6834"/>
                    <a:pt x="5677" y="6840"/>
                  </a:cubicBezTo>
                  <a:cubicBezTo>
                    <a:pt x="6631" y="7213"/>
                    <a:pt x="7654" y="7469"/>
                    <a:pt x="8701" y="7562"/>
                  </a:cubicBezTo>
                  <a:cubicBezTo>
                    <a:pt x="8927" y="7584"/>
                    <a:pt x="8933" y="7935"/>
                    <a:pt x="8722" y="7935"/>
                  </a:cubicBezTo>
                  <a:cubicBezTo>
                    <a:pt x="8715" y="7935"/>
                    <a:pt x="8708" y="7935"/>
                    <a:pt x="8701" y="7934"/>
                  </a:cubicBezTo>
                  <a:cubicBezTo>
                    <a:pt x="7631" y="7818"/>
                    <a:pt x="6584" y="7585"/>
                    <a:pt x="5584" y="7189"/>
                  </a:cubicBezTo>
                  <a:cubicBezTo>
                    <a:pt x="5393" y="7126"/>
                    <a:pt x="5453" y="6831"/>
                    <a:pt x="5623" y="6831"/>
                  </a:cubicBezTo>
                  <a:close/>
                  <a:moveTo>
                    <a:pt x="7399" y="8536"/>
                  </a:moveTo>
                  <a:cubicBezTo>
                    <a:pt x="7557" y="8536"/>
                    <a:pt x="7648" y="8770"/>
                    <a:pt x="7491" y="8888"/>
                  </a:cubicBezTo>
                  <a:lnTo>
                    <a:pt x="6444" y="9469"/>
                  </a:lnTo>
                  <a:cubicBezTo>
                    <a:pt x="6414" y="9486"/>
                    <a:pt x="6383" y="9494"/>
                    <a:pt x="6354" y="9494"/>
                  </a:cubicBezTo>
                  <a:cubicBezTo>
                    <a:pt x="6189" y="9494"/>
                    <a:pt x="6080" y="9243"/>
                    <a:pt x="6258" y="9144"/>
                  </a:cubicBezTo>
                  <a:lnTo>
                    <a:pt x="7305" y="8562"/>
                  </a:lnTo>
                  <a:cubicBezTo>
                    <a:pt x="7338" y="8544"/>
                    <a:pt x="7369" y="8536"/>
                    <a:pt x="7399" y="8536"/>
                  </a:cubicBezTo>
                  <a:close/>
                  <a:moveTo>
                    <a:pt x="4083" y="21867"/>
                  </a:moveTo>
                  <a:cubicBezTo>
                    <a:pt x="4234" y="21867"/>
                    <a:pt x="4343" y="22115"/>
                    <a:pt x="4165" y="22195"/>
                  </a:cubicBezTo>
                  <a:cubicBezTo>
                    <a:pt x="3641" y="22484"/>
                    <a:pt x="2930" y="22732"/>
                    <a:pt x="2263" y="22732"/>
                  </a:cubicBezTo>
                  <a:cubicBezTo>
                    <a:pt x="1804" y="22732"/>
                    <a:pt x="1366" y="22614"/>
                    <a:pt x="1024" y="22311"/>
                  </a:cubicBezTo>
                  <a:cubicBezTo>
                    <a:pt x="880" y="22203"/>
                    <a:pt x="1000" y="22026"/>
                    <a:pt x="1148" y="22026"/>
                  </a:cubicBezTo>
                  <a:cubicBezTo>
                    <a:pt x="1192" y="22026"/>
                    <a:pt x="1238" y="22041"/>
                    <a:pt x="1280" y="22078"/>
                  </a:cubicBezTo>
                  <a:cubicBezTo>
                    <a:pt x="1539" y="22303"/>
                    <a:pt x="1881" y="22389"/>
                    <a:pt x="2247" y="22389"/>
                  </a:cubicBezTo>
                  <a:cubicBezTo>
                    <a:pt x="2865" y="22389"/>
                    <a:pt x="3548" y="22141"/>
                    <a:pt x="4002" y="21892"/>
                  </a:cubicBezTo>
                  <a:cubicBezTo>
                    <a:pt x="4029" y="21875"/>
                    <a:pt x="4057" y="21867"/>
                    <a:pt x="4083" y="21867"/>
                  </a:cubicBezTo>
                  <a:close/>
                  <a:moveTo>
                    <a:pt x="4242" y="23465"/>
                  </a:moveTo>
                  <a:cubicBezTo>
                    <a:pt x="4415" y="23465"/>
                    <a:pt x="4493" y="23760"/>
                    <a:pt x="4281" y="23823"/>
                  </a:cubicBezTo>
                  <a:cubicBezTo>
                    <a:pt x="3746" y="23963"/>
                    <a:pt x="3234" y="24056"/>
                    <a:pt x="2699" y="24102"/>
                  </a:cubicBezTo>
                  <a:lnTo>
                    <a:pt x="2676" y="24079"/>
                  </a:lnTo>
                  <a:cubicBezTo>
                    <a:pt x="2668" y="24080"/>
                    <a:pt x="2661" y="24080"/>
                    <a:pt x="2654" y="24080"/>
                  </a:cubicBezTo>
                  <a:cubicBezTo>
                    <a:pt x="2443" y="24080"/>
                    <a:pt x="2451" y="23752"/>
                    <a:pt x="2676" y="23730"/>
                  </a:cubicBezTo>
                  <a:cubicBezTo>
                    <a:pt x="3188" y="23683"/>
                    <a:pt x="3699" y="23590"/>
                    <a:pt x="4188" y="23474"/>
                  </a:cubicBezTo>
                  <a:cubicBezTo>
                    <a:pt x="4207" y="23468"/>
                    <a:pt x="4225" y="23465"/>
                    <a:pt x="4242" y="23465"/>
                  </a:cubicBezTo>
                  <a:close/>
                  <a:moveTo>
                    <a:pt x="3367" y="25373"/>
                  </a:moveTo>
                  <a:cubicBezTo>
                    <a:pt x="3383" y="25373"/>
                    <a:pt x="3401" y="25375"/>
                    <a:pt x="3420" y="25382"/>
                  </a:cubicBezTo>
                  <a:lnTo>
                    <a:pt x="3653" y="25475"/>
                  </a:lnTo>
                  <a:cubicBezTo>
                    <a:pt x="3838" y="25557"/>
                    <a:pt x="3787" y="25839"/>
                    <a:pt x="3628" y="25839"/>
                  </a:cubicBezTo>
                  <a:cubicBezTo>
                    <a:pt x="3607" y="25839"/>
                    <a:pt x="3584" y="25834"/>
                    <a:pt x="3560" y="25824"/>
                  </a:cubicBezTo>
                  <a:lnTo>
                    <a:pt x="3327" y="25731"/>
                  </a:lnTo>
                  <a:cubicBezTo>
                    <a:pt x="3137" y="25667"/>
                    <a:pt x="3196" y="25373"/>
                    <a:pt x="3367" y="25373"/>
                  </a:cubicBezTo>
                  <a:close/>
                  <a:moveTo>
                    <a:pt x="4012" y="42378"/>
                  </a:moveTo>
                  <a:cubicBezTo>
                    <a:pt x="4031" y="42378"/>
                    <a:pt x="4051" y="42381"/>
                    <a:pt x="4072" y="42388"/>
                  </a:cubicBezTo>
                  <a:cubicBezTo>
                    <a:pt x="4760" y="42549"/>
                    <a:pt x="5443" y="42616"/>
                    <a:pt x="6126" y="42616"/>
                  </a:cubicBezTo>
                  <a:cubicBezTo>
                    <a:pt x="6920" y="42616"/>
                    <a:pt x="7714" y="42525"/>
                    <a:pt x="8515" y="42388"/>
                  </a:cubicBezTo>
                  <a:cubicBezTo>
                    <a:pt x="8528" y="42385"/>
                    <a:pt x="8541" y="42383"/>
                    <a:pt x="8553" y="42383"/>
                  </a:cubicBezTo>
                  <a:cubicBezTo>
                    <a:pt x="8737" y="42383"/>
                    <a:pt x="8826" y="42691"/>
                    <a:pt x="8608" y="42713"/>
                  </a:cubicBezTo>
                  <a:cubicBezTo>
                    <a:pt x="7758" y="42853"/>
                    <a:pt x="6915" y="42951"/>
                    <a:pt x="6076" y="42951"/>
                  </a:cubicBezTo>
                  <a:cubicBezTo>
                    <a:pt x="5375" y="42951"/>
                    <a:pt x="4677" y="42882"/>
                    <a:pt x="3978" y="42713"/>
                  </a:cubicBezTo>
                  <a:cubicBezTo>
                    <a:pt x="3767" y="42671"/>
                    <a:pt x="3825" y="42378"/>
                    <a:pt x="4012" y="42378"/>
                  </a:cubicBezTo>
                  <a:close/>
                  <a:moveTo>
                    <a:pt x="2466" y="1"/>
                  </a:moveTo>
                  <a:cubicBezTo>
                    <a:pt x="3234" y="3467"/>
                    <a:pt x="3816" y="6980"/>
                    <a:pt x="4188" y="10516"/>
                  </a:cubicBezTo>
                  <a:cubicBezTo>
                    <a:pt x="4211" y="10586"/>
                    <a:pt x="4188" y="10702"/>
                    <a:pt x="4095" y="10726"/>
                  </a:cubicBezTo>
                  <a:cubicBezTo>
                    <a:pt x="3978" y="10819"/>
                    <a:pt x="3839" y="10888"/>
                    <a:pt x="3723" y="10958"/>
                  </a:cubicBezTo>
                  <a:cubicBezTo>
                    <a:pt x="4118" y="12075"/>
                    <a:pt x="4932" y="13029"/>
                    <a:pt x="5049" y="14262"/>
                  </a:cubicBezTo>
                  <a:cubicBezTo>
                    <a:pt x="5072" y="14680"/>
                    <a:pt x="5002" y="15122"/>
                    <a:pt x="5142" y="15541"/>
                  </a:cubicBezTo>
                  <a:cubicBezTo>
                    <a:pt x="5281" y="15820"/>
                    <a:pt x="5467" y="16099"/>
                    <a:pt x="5677" y="16332"/>
                  </a:cubicBezTo>
                  <a:cubicBezTo>
                    <a:pt x="5886" y="16588"/>
                    <a:pt x="6212" y="16914"/>
                    <a:pt x="6305" y="17239"/>
                  </a:cubicBezTo>
                  <a:cubicBezTo>
                    <a:pt x="6406" y="17693"/>
                    <a:pt x="6058" y="17819"/>
                    <a:pt x="5664" y="17819"/>
                  </a:cubicBezTo>
                  <a:cubicBezTo>
                    <a:pt x="5512" y="17819"/>
                    <a:pt x="5354" y="17800"/>
                    <a:pt x="5211" y="17774"/>
                  </a:cubicBezTo>
                  <a:cubicBezTo>
                    <a:pt x="4421" y="17588"/>
                    <a:pt x="3978" y="16635"/>
                    <a:pt x="3676" y="15913"/>
                  </a:cubicBezTo>
                  <a:cubicBezTo>
                    <a:pt x="2350" y="16541"/>
                    <a:pt x="1280" y="17588"/>
                    <a:pt x="652" y="18914"/>
                  </a:cubicBezTo>
                  <a:cubicBezTo>
                    <a:pt x="489" y="19217"/>
                    <a:pt x="373" y="19985"/>
                    <a:pt x="0" y="20264"/>
                  </a:cubicBezTo>
                  <a:cubicBezTo>
                    <a:pt x="349" y="22846"/>
                    <a:pt x="1047" y="25358"/>
                    <a:pt x="1466" y="27917"/>
                  </a:cubicBezTo>
                  <a:cubicBezTo>
                    <a:pt x="2141" y="32058"/>
                    <a:pt x="2699" y="36199"/>
                    <a:pt x="3327" y="40364"/>
                  </a:cubicBezTo>
                  <a:cubicBezTo>
                    <a:pt x="3420" y="40992"/>
                    <a:pt x="3513" y="41643"/>
                    <a:pt x="3606" y="42271"/>
                  </a:cubicBezTo>
                  <a:cubicBezTo>
                    <a:pt x="3653" y="42527"/>
                    <a:pt x="3676" y="42992"/>
                    <a:pt x="3839" y="43155"/>
                  </a:cubicBezTo>
                  <a:cubicBezTo>
                    <a:pt x="4048" y="43318"/>
                    <a:pt x="4304" y="43434"/>
                    <a:pt x="4560" y="43458"/>
                  </a:cubicBezTo>
                  <a:cubicBezTo>
                    <a:pt x="4589" y="43448"/>
                    <a:pt x="4614" y="43442"/>
                    <a:pt x="4636" y="43442"/>
                  </a:cubicBezTo>
                  <a:cubicBezTo>
                    <a:pt x="4668" y="43442"/>
                    <a:pt x="4696" y="43454"/>
                    <a:pt x="4723" y="43481"/>
                  </a:cubicBezTo>
                  <a:cubicBezTo>
                    <a:pt x="4979" y="43504"/>
                    <a:pt x="5235" y="43504"/>
                    <a:pt x="5398" y="43527"/>
                  </a:cubicBezTo>
                  <a:cubicBezTo>
                    <a:pt x="5653" y="43539"/>
                    <a:pt x="5909" y="43545"/>
                    <a:pt x="6162" y="43545"/>
                  </a:cubicBezTo>
                  <a:cubicBezTo>
                    <a:pt x="6415" y="43545"/>
                    <a:pt x="6665" y="43539"/>
                    <a:pt x="6910" y="43527"/>
                  </a:cubicBezTo>
                  <a:cubicBezTo>
                    <a:pt x="7794" y="43481"/>
                    <a:pt x="8678" y="43365"/>
                    <a:pt x="9515" y="43132"/>
                  </a:cubicBezTo>
                  <a:cubicBezTo>
                    <a:pt x="9515" y="43109"/>
                    <a:pt x="9515" y="43085"/>
                    <a:pt x="9515" y="43085"/>
                  </a:cubicBezTo>
                  <a:cubicBezTo>
                    <a:pt x="9446" y="39596"/>
                    <a:pt x="9190" y="36106"/>
                    <a:pt x="8724" y="32663"/>
                  </a:cubicBezTo>
                  <a:cubicBezTo>
                    <a:pt x="8282" y="29243"/>
                    <a:pt x="7445" y="25917"/>
                    <a:pt x="6910" y="22544"/>
                  </a:cubicBezTo>
                  <a:cubicBezTo>
                    <a:pt x="6072" y="17472"/>
                    <a:pt x="7305" y="11796"/>
                    <a:pt x="9492" y="7166"/>
                  </a:cubicBezTo>
                  <a:cubicBezTo>
                    <a:pt x="8864" y="7073"/>
                    <a:pt x="8259" y="6910"/>
                    <a:pt x="7677" y="6701"/>
                  </a:cubicBezTo>
                  <a:cubicBezTo>
                    <a:pt x="7487" y="6637"/>
                    <a:pt x="7547" y="6343"/>
                    <a:pt x="7717" y="6343"/>
                  </a:cubicBezTo>
                  <a:cubicBezTo>
                    <a:pt x="7734" y="6343"/>
                    <a:pt x="7752" y="6346"/>
                    <a:pt x="7771" y="6352"/>
                  </a:cubicBezTo>
                  <a:cubicBezTo>
                    <a:pt x="8585" y="6636"/>
                    <a:pt x="9393" y="6871"/>
                    <a:pt x="10189" y="6871"/>
                  </a:cubicBezTo>
                  <a:cubicBezTo>
                    <a:pt x="10825" y="6871"/>
                    <a:pt x="11454" y="6721"/>
                    <a:pt x="12074" y="6329"/>
                  </a:cubicBezTo>
                  <a:cubicBezTo>
                    <a:pt x="12103" y="6310"/>
                    <a:pt x="12133" y="6303"/>
                    <a:pt x="12160" y="6303"/>
                  </a:cubicBezTo>
                  <a:cubicBezTo>
                    <a:pt x="12310" y="6303"/>
                    <a:pt x="12417" y="6533"/>
                    <a:pt x="12260" y="6631"/>
                  </a:cubicBezTo>
                  <a:cubicBezTo>
                    <a:pt x="11958" y="6840"/>
                    <a:pt x="11609" y="6980"/>
                    <a:pt x="11260" y="7073"/>
                  </a:cubicBezTo>
                  <a:cubicBezTo>
                    <a:pt x="12633" y="9562"/>
                    <a:pt x="13773" y="12191"/>
                    <a:pt x="14657" y="14890"/>
                  </a:cubicBezTo>
                  <a:cubicBezTo>
                    <a:pt x="14680" y="14355"/>
                    <a:pt x="14703" y="13843"/>
                    <a:pt x="14680" y="13308"/>
                  </a:cubicBezTo>
                  <a:cubicBezTo>
                    <a:pt x="14657" y="12494"/>
                    <a:pt x="14564" y="11703"/>
                    <a:pt x="14564" y="10888"/>
                  </a:cubicBezTo>
                  <a:cubicBezTo>
                    <a:pt x="14610" y="10330"/>
                    <a:pt x="14564" y="9772"/>
                    <a:pt x="14447" y="9213"/>
                  </a:cubicBezTo>
                  <a:cubicBezTo>
                    <a:pt x="14395" y="9223"/>
                    <a:pt x="14343" y="9228"/>
                    <a:pt x="14291" y="9228"/>
                  </a:cubicBezTo>
                  <a:cubicBezTo>
                    <a:pt x="14090" y="9228"/>
                    <a:pt x="13897" y="9157"/>
                    <a:pt x="13749" y="9027"/>
                  </a:cubicBezTo>
                  <a:cubicBezTo>
                    <a:pt x="13493" y="8771"/>
                    <a:pt x="13470" y="8120"/>
                    <a:pt x="13400" y="7794"/>
                  </a:cubicBezTo>
                  <a:cubicBezTo>
                    <a:pt x="13307" y="7352"/>
                    <a:pt x="13261" y="6887"/>
                    <a:pt x="13191" y="6422"/>
                  </a:cubicBezTo>
                  <a:cubicBezTo>
                    <a:pt x="13005" y="4444"/>
                    <a:pt x="12935" y="2444"/>
                    <a:pt x="12958" y="466"/>
                  </a:cubicBezTo>
                  <a:lnTo>
                    <a:pt x="12958" y="466"/>
                  </a:lnTo>
                  <a:cubicBezTo>
                    <a:pt x="12391" y="605"/>
                    <a:pt x="11807" y="669"/>
                    <a:pt x="11221" y="669"/>
                  </a:cubicBezTo>
                  <a:cubicBezTo>
                    <a:pt x="10823" y="669"/>
                    <a:pt x="10423" y="639"/>
                    <a:pt x="10027" y="583"/>
                  </a:cubicBezTo>
                  <a:cubicBezTo>
                    <a:pt x="9812" y="712"/>
                    <a:pt x="9518" y="743"/>
                    <a:pt x="9225" y="743"/>
                  </a:cubicBezTo>
                  <a:cubicBezTo>
                    <a:pt x="9043" y="743"/>
                    <a:pt x="8862" y="731"/>
                    <a:pt x="8701" y="722"/>
                  </a:cubicBezTo>
                  <a:lnTo>
                    <a:pt x="8701" y="722"/>
                  </a:lnTo>
                  <a:cubicBezTo>
                    <a:pt x="8980" y="2537"/>
                    <a:pt x="9283" y="4351"/>
                    <a:pt x="10143" y="6003"/>
                  </a:cubicBezTo>
                  <a:cubicBezTo>
                    <a:pt x="10207" y="6131"/>
                    <a:pt x="10085" y="6258"/>
                    <a:pt x="9964" y="6258"/>
                  </a:cubicBezTo>
                  <a:cubicBezTo>
                    <a:pt x="9909" y="6258"/>
                    <a:pt x="9854" y="6232"/>
                    <a:pt x="9818" y="6166"/>
                  </a:cubicBezTo>
                  <a:cubicBezTo>
                    <a:pt x="8957" y="4468"/>
                    <a:pt x="8631" y="2583"/>
                    <a:pt x="8352" y="722"/>
                  </a:cubicBezTo>
                  <a:lnTo>
                    <a:pt x="8352" y="699"/>
                  </a:lnTo>
                  <a:cubicBezTo>
                    <a:pt x="8050" y="699"/>
                    <a:pt x="7747" y="606"/>
                    <a:pt x="7468" y="443"/>
                  </a:cubicBezTo>
                  <a:lnTo>
                    <a:pt x="7445" y="420"/>
                  </a:lnTo>
                  <a:cubicBezTo>
                    <a:pt x="6886" y="520"/>
                    <a:pt x="6323" y="570"/>
                    <a:pt x="5761" y="570"/>
                  </a:cubicBezTo>
                  <a:cubicBezTo>
                    <a:pt x="4638" y="570"/>
                    <a:pt x="3521" y="373"/>
                    <a:pt x="2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52"/>
            <p:cNvSpPr/>
            <p:nvPr/>
          </p:nvSpPr>
          <p:spPr>
            <a:xfrm>
              <a:off x="4394307" y="1810860"/>
              <a:ext cx="145590" cy="258739"/>
            </a:xfrm>
            <a:custGeom>
              <a:rect b="b" l="l" r="r" t="t"/>
              <a:pathLst>
                <a:path extrusionOk="0" h="6492" w="3653">
                  <a:moveTo>
                    <a:pt x="326" y="1"/>
                  </a:moveTo>
                  <a:cubicBezTo>
                    <a:pt x="0" y="1909"/>
                    <a:pt x="675" y="3793"/>
                    <a:pt x="1698" y="5398"/>
                  </a:cubicBezTo>
                  <a:cubicBezTo>
                    <a:pt x="1787" y="5553"/>
                    <a:pt x="2230" y="6376"/>
                    <a:pt x="2435" y="6481"/>
                  </a:cubicBezTo>
                  <a:lnTo>
                    <a:pt x="2435" y="6481"/>
                  </a:lnTo>
                  <a:cubicBezTo>
                    <a:pt x="2327" y="6374"/>
                    <a:pt x="3031" y="5483"/>
                    <a:pt x="3141" y="5352"/>
                  </a:cubicBezTo>
                  <a:cubicBezTo>
                    <a:pt x="3304" y="5119"/>
                    <a:pt x="3466" y="4910"/>
                    <a:pt x="3653" y="4700"/>
                  </a:cubicBezTo>
                  <a:cubicBezTo>
                    <a:pt x="2350" y="3723"/>
                    <a:pt x="1373" y="2281"/>
                    <a:pt x="1326" y="606"/>
                  </a:cubicBezTo>
                  <a:cubicBezTo>
                    <a:pt x="1326" y="583"/>
                    <a:pt x="1326" y="583"/>
                    <a:pt x="1326" y="559"/>
                  </a:cubicBezTo>
                  <a:cubicBezTo>
                    <a:pt x="1280" y="466"/>
                    <a:pt x="1233" y="350"/>
                    <a:pt x="1187" y="234"/>
                  </a:cubicBezTo>
                  <a:cubicBezTo>
                    <a:pt x="1120" y="249"/>
                    <a:pt x="1052" y="256"/>
                    <a:pt x="984" y="256"/>
                  </a:cubicBezTo>
                  <a:cubicBezTo>
                    <a:pt x="745" y="256"/>
                    <a:pt x="507" y="164"/>
                    <a:pt x="326" y="1"/>
                  </a:cubicBezTo>
                  <a:close/>
                  <a:moveTo>
                    <a:pt x="2435" y="6481"/>
                  </a:moveTo>
                  <a:cubicBezTo>
                    <a:pt x="2442" y="6488"/>
                    <a:pt x="2452" y="6492"/>
                    <a:pt x="2466" y="6492"/>
                  </a:cubicBezTo>
                  <a:cubicBezTo>
                    <a:pt x="2456" y="6490"/>
                    <a:pt x="2446" y="6487"/>
                    <a:pt x="2435" y="648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52"/>
            <p:cNvSpPr/>
            <p:nvPr/>
          </p:nvSpPr>
          <p:spPr>
            <a:xfrm>
              <a:off x="4376691" y="1710383"/>
              <a:ext cx="59344" cy="96808"/>
            </a:xfrm>
            <a:custGeom>
              <a:rect b="b" l="l" r="r" t="t"/>
              <a:pathLst>
                <a:path extrusionOk="0" h="2429" w="1489">
                  <a:moveTo>
                    <a:pt x="447" y="0"/>
                  </a:moveTo>
                  <a:cubicBezTo>
                    <a:pt x="355" y="0"/>
                    <a:pt x="265" y="42"/>
                    <a:pt x="209" y="126"/>
                  </a:cubicBezTo>
                  <a:cubicBezTo>
                    <a:pt x="0" y="382"/>
                    <a:pt x="233" y="893"/>
                    <a:pt x="326" y="1149"/>
                  </a:cubicBezTo>
                  <a:cubicBezTo>
                    <a:pt x="442" y="1475"/>
                    <a:pt x="605" y="1777"/>
                    <a:pt x="791" y="2033"/>
                  </a:cubicBezTo>
                  <a:lnTo>
                    <a:pt x="838" y="2080"/>
                  </a:lnTo>
                  <a:cubicBezTo>
                    <a:pt x="977" y="2289"/>
                    <a:pt x="1233" y="2429"/>
                    <a:pt x="1489" y="2429"/>
                  </a:cubicBezTo>
                  <a:cubicBezTo>
                    <a:pt x="1233" y="1801"/>
                    <a:pt x="1000" y="1173"/>
                    <a:pt x="791" y="568"/>
                  </a:cubicBezTo>
                  <a:cubicBezTo>
                    <a:pt x="768" y="591"/>
                    <a:pt x="745" y="591"/>
                    <a:pt x="721" y="614"/>
                  </a:cubicBezTo>
                  <a:cubicBezTo>
                    <a:pt x="651" y="638"/>
                    <a:pt x="605" y="731"/>
                    <a:pt x="651" y="800"/>
                  </a:cubicBezTo>
                  <a:cubicBezTo>
                    <a:pt x="757" y="941"/>
                    <a:pt x="637" y="1121"/>
                    <a:pt x="512" y="1121"/>
                  </a:cubicBezTo>
                  <a:cubicBezTo>
                    <a:pt x="471" y="1121"/>
                    <a:pt x="430" y="1102"/>
                    <a:pt x="396" y="1056"/>
                  </a:cubicBezTo>
                  <a:cubicBezTo>
                    <a:pt x="163" y="777"/>
                    <a:pt x="279" y="358"/>
                    <a:pt x="628" y="265"/>
                  </a:cubicBezTo>
                  <a:lnTo>
                    <a:pt x="698" y="265"/>
                  </a:lnTo>
                  <a:cubicBezTo>
                    <a:pt x="675" y="196"/>
                    <a:pt x="651" y="126"/>
                    <a:pt x="628" y="56"/>
                  </a:cubicBezTo>
                  <a:cubicBezTo>
                    <a:pt x="572" y="19"/>
                    <a:pt x="509" y="0"/>
                    <a:pt x="447" y="0"/>
                  </a:cubicBezTo>
                  <a:close/>
                </a:path>
              </a:pathLst>
            </a:custGeom>
            <a:solidFill>
              <a:srgbClr val="FFDC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52"/>
            <p:cNvSpPr/>
            <p:nvPr/>
          </p:nvSpPr>
          <p:spPr>
            <a:xfrm>
              <a:off x="4210691" y="1793243"/>
              <a:ext cx="624966" cy="1366309"/>
            </a:xfrm>
            <a:custGeom>
              <a:rect b="b" l="l" r="r" t="t"/>
              <a:pathLst>
                <a:path extrusionOk="0" h="34282" w="15681">
                  <a:moveTo>
                    <a:pt x="2186" y="4939"/>
                  </a:moveTo>
                  <a:cubicBezTo>
                    <a:pt x="2225" y="4939"/>
                    <a:pt x="2266" y="4951"/>
                    <a:pt x="2304" y="4979"/>
                  </a:cubicBezTo>
                  <a:cubicBezTo>
                    <a:pt x="3490" y="5980"/>
                    <a:pt x="4468" y="7213"/>
                    <a:pt x="5212" y="8585"/>
                  </a:cubicBezTo>
                  <a:cubicBezTo>
                    <a:pt x="5293" y="8730"/>
                    <a:pt x="5172" y="8853"/>
                    <a:pt x="5052" y="8853"/>
                  </a:cubicBezTo>
                  <a:cubicBezTo>
                    <a:pt x="4999" y="8853"/>
                    <a:pt x="4945" y="8829"/>
                    <a:pt x="4910" y="8771"/>
                  </a:cubicBezTo>
                  <a:lnTo>
                    <a:pt x="4886" y="8771"/>
                  </a:lnTo>
                  <a:cubicBezTo>
                    <a:pt x="4165" y="7422"/>
                    <a:pt x="3211" y="6212"/>
                    <a:pt x="2048" y="5235"/>
                  </a:cubicBezTo>
                  <a:cubicBezTo>
                    <a:pt x="1900" y="5124"/>
                    <a:pt x="2032" y="4939"/>
                    <a:pt x="2186" y="4939"/>
                  </a:cubicBezTo>
                  <a:close/>
                  <a:moveTo>
                    <a:pt x="4748" y="6352"/>
                  </a:moveTo>
                  <a:cubicBezTo>
                    <a:pt x="4806" y="6352"/>
                    <a:pt x="4866" y="6379"/>
                    <a:pt x="4910" y="6445"/>
                  </a:cubicBezTo>
                  <a:lnTo>
                    <a:pt x="4886" y="6445"/>
                  </a:lnTo>
                  <a:cubicBezTo>
                    <a:pt x="5514" y="7376"/>
                    <a:pt x="5980" y="8422"/>
                    <a:pt x="6259" y="9516"/>
                  </a:cubicBezTo>
                  <a:cubicBezTo>
                    <a:pt x="6302" y="9659"/>
                    <a:pt x="6187" y="9749"/>
                    <a:pt x="6081" y="9749"/>
                  </a:cubicBezTo>
                  <a:cubicBezTo>
                    <a:pt x="6014" y="9749"/>
                    <a:pt x="5951" y="9713"/>
                    <a:pt x="5933" y="9632"/>
                  </a:cubicBezTo>
                  <a:cubicBezTo>
                    <a:pt x="5654" y="8562"/>
                    <a:pt x="5189" y="7538"/>
                    <a:pt x="4584" y="6608"/>
                  </a:cubicBezTo>
                  <a:cubicBezTo>
                    <a:pt x="4504" y="6480"/>
                    <a:pt x="4621" y="6352"/>
                    <a:pt x="4748" y="6352"/>
                  </a:cubicBezTo>
                  <a:close/>
                  <a:moveTo>
                    <a:pt x="6578" y="8490"/>
                  </a:moveTo>
                  <a:cubicBezTo>
                    <a:pt x="6649" y="8490"/>
                    <a:pt x="6720" y="8526"/>
                    <a:pt x="6747" y="8608"/>
                  </a:cubicBezTo>
                  <a:cubicBezTo>
                    <a:pt x="6980" y="9399"/>
                    <a:pt x="7143" y="10214"/>
                    <a:pt x="7213" y="11028"/>
                  </a:cubicBezTo>
                  <a:cubicBezTo>
                    <a:pt x="7224" y="11144"/>
                    <a:pt x="7143" y="11202"/>
                    <a:pt x="7056" y="11202"/>
                  </a:cubicBezTo>
                  <a:cubicBezTo>
                    <a:pt x="6968" y="11202"/>
                    <a:pt x="6875" y="11144"/>
                    <a:pt x="6864" y="11028"/>
                  </a:cubicBezTo>
                  <a:cubicBezTo>
                    <a:pt x="6794" y="10237"/>
                    <a:pt x="6631" y="9469"/>
                    <a:pt x="6398" y="8702"/>
                  </a:cubicBezTo>
                  <a:cubicBezTo>
                    <a:pt x="6356" y="8575"/>
                    <a:pt x="6468" y="8490"/>
                    <a:pt x="6578" y="8490"/>
                  </a:cubicBezTo>
                  <a:close/>
                  <a:moveTo>
                    <a:pt x="8604" y="12681"/>
                  </a:moveTo>
                  <a:cubicBezTo>
                    <a:pt x="8658" y="12681"/>
                    <a:pt x="8712" y="12708"/>
                    <a:pt x="8748" y="12773"/>
                  </a:cubicBezTo>
                  <a:cubicBezTo>
                    <a:pt x="9679" y="14494"/>
                    <a:pt x="11074" y="15937"/>
                    <a:pt x="12796" y="16914"/>
                  </a:cubicBezTo>
                  <a:cubicBezTo>
                    <a:pt x="12973" y="17012"/>
                    <a:pt x="12868" y="17242"/>
                    <a:pt x="12705" y="17242"/>
                  </a:cubicBezTo>
                  <a:cubicBezTo>
                    <a:pt x="12675" y="17242"/>
                    <a:pt x="12643" y="17234"/>
                    <a:pt x="12610" y="17216"/>
                  </a:cubicBezTo>
                  <a:cubicBezTo>
                    <a:pt x="10842" y="16216"/>
                    <a:pt x="9399" y="14727"/>
                    <a:pt x="8446" y="12959"/>
                  </a:cubicBezTo>
                  <a:cubicBezTo>
                    <a:pt x="8365" y="12814"/>
                    <a:pt x="8485" y="12681"/>
                    <a:pt x="8604" y="12681"/>
                  </a:cubicBezTo>
                  <a:close/>
                  <a:moveTo>
                    <a:pt x="10859" y="17496"/>
                  </a:moveTo>
                  <a:cubicBezTo>
                    <a:pt x="10913" y="17496"/>
                    <a:pt x="10968" y="17523"/>
                    <a:pt x="11005" y="17588"/>
                  </a:cubicBezTo>
                  <a:cubicBezTo>
                    <a:pt x="11563" y="18472"/>
                    <a:pt x="12331" y="19194"/>
                    <a:pt x="13261" y="19659"/>
                  </a:cubicBezTo>
                  <a:cubicBezTo>
                    <a:pt x="13438" y="19757"/>
                    <a:pt x="13333" y="19987"/>
                    <a:pt x="13170" y="19987"/>
                  </a:cubicBezTo>
                  <a:cubicBezTo>
                    <a:pt x="13140" y="19987"/>
                    <a:pt x="13108" y="19979"/>
                    <a:pt x="13075" y="19961"/>
                  </a:cubicBezTo>
                  <a:cubicBezTo>
                    <a:pt x="12098" y="19449"/>
                    <a:pt x="11284" y="18705"/>
                    <a:pt x="10702" y="17751"/>
                  </a:cubicBezTo>
                  <a:cubicBezTo>
                    <a:pt x="10622" y="17623"/>
                    <a:pt x="10740" y="17496"/>
                    <a:pt x="10859" y="17496"/>
                  </a:cubicBezTo>
                  <a:close/>
                  <a:moveTo>
                    <a:pt x="5363" y="17594"/>
                  </a:moveTo>
                  <a:cubicBezTo>
                    <a:pt x="5445" y="17594"/>
                    <a:pt x="5526" y="17646"/>
                    <a:pt x="5538" y="17751"/>
                  </a:cubicBezTo>
                  <a:cubicBezTo>
                    <a:pt x="5538" y="19380"/>
                    <a:pt x="7120" y="21148"/>
                    <a:pt x="8283" y="22125"/>
                  </a:cubicBezTo>
                  <a:cubicBezTo>
                    <a:pt x="8413" y="22236"/>
                    <a:pt x="8291" y="22421"/>
                    <a:pt x="8142" y="22421"/>
                  </a:cubicBezTo>
                  <a:cubicBezTo>
                    <a:pt x="8104" y="22421"/>
                    <a:pt x="8065" y="22409"/>
                    <a:pt x="8027" y="22381"/>
                  </a:cubicBezTo>
                  <a:cubicBezTo>
                    <a:pt x="6817" y="21334"/>
                    <a:pt x="5212" y="19496"/>
                    <a:pt x="5212" y="17751"/>
                  </a:cubicBezTo>
                  <a:lnTo>
                    <a:pt x="5189" y="17751"/>
                  </a:lnTo>
                  <a:cubicBezTo>
                    <a:pt x="5200" y="17646"/>
                    <a:pt x="5282" y="17594"/>
                    <a:pt x="5363" y="17594"/>
                  </a:cubicBezTo>
                  <a:close/>
                  <a:moveTo>
                    <a:pt x="7140" y="22677"/>
                  </a:moveTo>
                  <a:cubicBezTo>
                    <a:pt x="7181" y="22677"/>
                    <a:pt x="7222" y="22693"/>
                    <a:pt x="7259" y="22730"/>
                  </a:cubicBezTo>
                  <a:lnTo>
                    <a:pt x="7213" y="22730"/>
                  </a:lnTo>
                  <a:lnTo>
                    <a:pt x="9074" y="24730"/>
                  </a:lnTo>
                  <a:cubicBezTo>
                    <a:pt x="9200" y="24856"/>
                    <a:pt x="9075" y="25038"/>
                    <a:pt x="8936" y="25038"/>
                  </a:cubicBezTo>
                  <a:cubicBezTo>
                    <a:pt x="8896" y="25038"/>
                    <a:pt x="8855" y="25023"/>
                    <a:pt x="8818" y="24986"/>
                  </a:cubicBezTo>
                  <a:lnTo>
                    <a:pt x="6957" y="22986"/>
                  </a:lnTo>
                  <a:cubicBezTo>
                    <a:pt x="6867" y="22859"/>
                    <a:pt x="7000" y="22677"/>
                    <a:pt x="7140" y="22677"/>
                  </a:cubicBezTo>
                  <a:close/>
                  <a:moveTo>
                    <a:pt x="10584" y="32834"/>
                  </a:moveTo>
                  <a:cubicBezTo>
                    <a:pt x="10743" y="32834"/>
                    <a:pt x="10794" y="33116"/>
                    <a:pt x="10609" y="33198"/>
                  </a:cubicBezTo>
                  <a:cubicBezTo>
                    <a:pt x="10202" y="33361"/>
                    <a:pt x="9772" y="33443"/>
                    <a:pt x="9341" y="33443"/>
                  </a:cubicBezTo>
                  <a:cubicBezTo>
                    <a:pt x="8911" y="33443"/>
                    <a:pt x="8481" y="33361"/>
                    <a:pt x="8073" y="33198"/>
                  </a:cubicBezTo>
                  <a:cubicBezTo>
                    <a:pt x="7888" y="33116"/>
                    <a:pt x="7940" y="32834"/>
                    <a:pt x="8115" y="32834"/>
                  </a:cubicBezTo>
                  <a:cubicBezTo>
                    <a:pt x="8138" y="32834"/>
                    <a:pt x="8163" y="32839"/>
                    <a:pt x="8190" y="32849"/>
                  </a:cubicBezTo>
                  <a:cubicBezTo>
                    <a:pt x="8562" y="33001"/>
                    <a:pt x="8957" y="33076"/>
                    <a:pt x="9353" y="33076"/>
                  </a:cubicBezTo>
                  <a:cubicBezTo>
                    <a:pt x="9748" y="33076"/>
                    <a:pt x="10144" y="33001"/>
                    <a:pt x="10516" y="32849"/>
                  </a:cubicBezTo>
                  <a:cubicBezTo>
                    <a:pt x="10540" y="32839"/>
                    <a:pt x="10563" y="32834"/>
                    <a:pt x="10584" y="32834"/>
                  </a:cubicBezTo>
                  <a:close/>
                  <a:moveTo>
                    <a:pt x="4584" y="1"/>
                  </a:moveTo>
                  <a:cubicBezTo>
                    <a:pt x="2095" y="1350"/>
                    <a:pt x="1" y="3956"/>
                    <a:pt x="536" y="6887"/>
                  </a:cubicBezTo>
                  <a:cubicBezTo>
                    <a:pt x="792" y="8236"/>
                    <a:pt x="1420" y="9469"/>
                    <a:pt x="1932" y="10725"/>
                  </a:cubicBezTo>
                  <a:cubicBezTo>
                    <a:pt x="2444" y="11982"/>
                    <a:pt x="2909" y="13331"/>
                    <a:pt x="3328" y="14634"/>
                  </a:cubicBezTo>
                  <a:cubicBezTo>
                    <a:pt x="4212" y="17309"/>
                    <a:pt x="4910" y="20054"/>
                    <a:pt x="5514" y="22776"/>
                  </a:cubicBezTo>
                  <a:cubicBezTo>
                    <a:pt x="6119" y="25475"/>
                    <a:pt x="6631" y="28220"/>
                    <a:pt x="7166" y="30918"/>
                  </a:cubicBezTo>
                  <a:cubicBezTo>
                    <a:pt x="7213" y="31360"/>
                    <a:pt x="7306" y="31779"/>
                    <a:pt x="7376" y="32198"/>
                  </a:cubicBezTo>
                  <a:cubicBezTo>
                    <a:pt x="7422" y="32244"/>
                    <a:pt x="7445" y="32291"/>
                    <a:pt x="7445" y="32361"/>
                  </a:cubicBezTo>
                  <a:lnTo>
                    <a:pt x="7445" y="32454"/>
                  </a:lnTo>
                  <a:lnTo>
                    <a:pt x="7562" y="33082"/>
                  </a:lnTo>
                  <a:cubicBezTo>
                    <a:pt x="7608" y="33315"/>
                    <a:pt x="7608" y="33826"/>
                    <a:pt x="7771" y="34013"/>
                  </a:cubicBezTo>
                  <a:cubicBezTo>
                    <a:pt x="7934" y="34175"/>
                    <a:pt x="8143" y="34129"/>
                    <a:pt x="8353" y="34152"/>
                  </a:cubicBezTo>
                  <a:cubicBezTo>
                    <a:pt x="8900" y="34196"/>
                    <a:pt x="9474" y="34281"/>
                    <a:pt x="10032" y="34281"/>
                  </a:cubicBezTo>
                  <a:cubicBezTo>
                    <a:pt x="10659" y="34281"/>
                    <a:pt x="11266" y="34174"/>
                    <a:pt x="11796" y="33780"/>
                  </a:cubicBezTo>
                  <a:cubicBezTo>
                    <a:pt x="11377" y="29848"/>
                    <a:pt x="10702" y="25940"/>
                    <a:pt x="9818" y="22101"/>
                  </a:cubicBezTo>
                  <a:cubicBezTo>
                    <a:pt x="8957" y="18147"/>
                    <a:pt x="7794" y="14238"/>
                    <a:pt x="5863" y="10679"/>
                  </a:cubicBezTo>
                  <a:cubicBezTo>
                    <a:pt x="5783" y="10534"/>
                    <a:pt x="5903" y="10411"/>
                    <a:pt x="6023" y="10411"/>
                  </a:cubicBezTo>
                  <a:cubicBezTo>
                    <a:pt x="6077" y="10411"/>
                    <a:pt x="6130" y="10436"/>
                    <a:pt x="6166" y="10493"/>
                  </a:cubicBezTo>
                  <a:cubicBezTo>
                    <a:pt x="7887" y="13703"/>
                    <a:pt x="9027" y="17146"/>
                    <a:pt x="9865" y="20682"/>
                  </a:cubicBezTo>
                  <a:cubicBezTo>
                    <a:pt x="10446" y="21822"/>
                    <a:pt x="11656" y="22404"/>
                    <a:pt x="12889" y="22474"/>
                  </a:cubicBezTo>
                  <a:cubicBezTo>
                    <a:pt x="12996" y="22483"/>
                    <a:pt x="13103" y="22488"/>
                    <a:pt x="13210" y="22488"/>
                  </a:cubicBezTo>
                  <a:cubicBezTo>
                    <a:pt x="13637" y="22488"/>
                    <a:pt x="14062" y="22413"/>
                    <a:pt x="14471" y="22264"/>
                  </a:cubicBezTo>
                  <a:cubicBezTo>
                    <a:pt x="14890" y="22125"/>
                    <a:pt x="15262" y="21822"/>
                    <a:pt x="15681" y="21683"/>
                  </a:cubicBezTo>
                  <a:cubicBezTo>
                    <a:pt x="15239" y="21148"/>
                    <a:pt x="15192" y="20124"/>
                    <a:pt x="15122" y="19589"/>
                  </a:cubicBezTo>
                  <a:cubicBezTo>
                    <a:pt x="14960" y="18309"/>
                    <a:pt x="15029" y="16983"/>
                    <a:pt x="14773" y="15704"/>
                  </a:cubicBezTo>
                  <a:cubicBezTo>
                    <a:pt x="14587" y="14680"/>
                    <a:pt x="14262" y="13587"/>
                    <a:pt x="13517" y="12796"/>
                  </a:cubicBezTo>
                  <a:cubicBezTo>
                    <a:pt x="12982" y="12214"/>
                    <a:pt x="12261" y="11865"/>
                    <a:pt x="11656" y="11354"/>
                  </a:cubicBezTo>
                  <a:cubicBezTo>
                    <a:pt x="10190" y="10097"/>
                    <a:pt x="10679" y="8539"/>
                    <a:pt x="10493" y="6864"/>
                  </a:cubicBezTo>
                  <a:cubicBezTo>
                    <a:pt x="10167" y="6561"/>
                    <a:pt x="9841" y="6305"/>
                    <a:pt x="9493" y="6049"/>
                  </a:cubicBezTo>
                  <a:cubicBezTo>
                    <a:pt x="9260" y="5863"/>
                    <a:pt x="8911" y="5491"/>
                    <a:pt x="8632" y="5398"/>
                  </a:cubicBezTo>
                  <a:lnTo>
                    <a:pt x="8539" y="5352"/>
                  </a:lnTo>
                  <a:cubicBezTo>
                    <a:pt x="8376" y="5538"/>
                    <a:pt x="8213" y="5747"/>
                    <a:pt x="8073" y="5956"/>
                  </a:cubicBezTo>
                  <a:cubicBezTo>
                    <a:pt x="7748" y="6375"/>
                    <a:pt x="7445" y="6794"/>
                    <a:pt x="7096" y="7189"/>
                  </a:cubicBezTo>
                  <a:cubicBezTo>
                    <a:pt x="7061" y="7224"/>
                    <a:pt x="7021" y="7242"/>
                    <a:pt x="6980" y="7242"/>
                  </a:cubicBezTo>
                  <a:cubicBezTo>
                    <a:pt x="6939" y="7242"/>
                    <a:pt x="6899" y="7224"/>
                    <a:pt x="6864" y="7189"/>
                  </a:cubicBezTo>
                  <a:cubicBezTo>
                    <a:pt x="5212" y="5305"/>
                    <a:pt x="4119" y="2630"/>
                    <a:pt x="4654" y="117"/>
                  </a:cubicBezTo>
                  <a:lnTo>
                    <a:pt x="45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52"/>
            <p:cNvSpPr/>
            <p:nvPr/>
          </p:nvSpPr>
          <p:spPr>
            <a:xfrm>
              <a:off x="4406344" y="1571645"/>
              <a:ext cx="374637" cy="406959"/>
            </a:xfrm>
            <a:custGeom>
              <a:rect b="b" l="l" r="r" t="t"/>
              <a:pathLst>
                <a:path extrusionOk="0" h="10211" w="9400">
                  <a:moveTo>
                    <a:pt x="6189" y="1932"/>
                  </a:moveTo>
                  <a:cubicBezTo>
                    <a:pt x="6514" y="1932"/>
                    <a:pt x="6817" y="1978"/>
                    <a:pt x="7143" y="2048"/>
                  </a:cubicBezTo>
                  <a:cubicBezTo>
                    <a:pt x="7339" y="2092"/>
                    <a:pt x="7269" y="2401"/>
                    <a:pt x="7068" y="2401"/>
                  </a:cubicBezTo>
                  <a:cubicBezTo>
                    <a:pt x="7055" y="2401"/>
                    <a:pt x="7041" y="2400"/>
                    <a:pt x="7026" y="2397"/>
                  </a:cubicBezTo>
                  <a:cubicBezTo>
                    <a:pt x="6794" y="2327"/>
                    <a:pt x="6538" y="2304"/>
                    <a:pt x="6282" y="2281"/>
                  </a:cubicBezTo>
                  <a:cubicBezTo>
                    <a:pt x="5956" y="2304"/>
                    <a:pt x="5630" y="2397"/>
                    <a:pt x="5351" y="2560"/>
                  </a:cubicBezTo>
                  <a:cubicBezTo>
                    <a:pt x="5324" y="2572"/>
                    <a:pt x="5297" y="2577"/>
                    <a:pt x="5271" y="2577"/>
                  </a:cubicBezTo>
                  <a:cubicBezTo>
                    <a:pt x="5100" y="2577"/>
                    <a:pt x="4983" y="2338"/>
                    <a:pt x="5165" y="2257"/>
                  </a:cubicBezTo>
                  <a:cubicBezTo>
                    <a:pt x="5491" y="2071"/>
                    <a:pt x="5840" y="1955"/>
                    <a:pt x="6189" y="1932"/>
                  </a:cubicBezTo>
                  <a:close/>
                  <a:moveTo>
                    <a:pt x="6272" y="3285"/>
                  </a:moveTo>
                  <a:cubicBezTo>
                    <a:pt x="6646" y="3285"/>
                    <a:pt x="7024" y="3426"/>
                    <a:pt x="7375" y="3723"/>
                  </a:cubicBezTo>
                  <a:cubicBezTo>
                    <a:pt x="7501" y="3831"/>
                    <a:pt x="7377" y="4008"/>
                    <a:pt x="7239" y="4008"/>
                  </a:cubicBezTo>
                  <a:cubicBezTo>
                    <a:pt x="7198" y="4008"/>
                    <a:pt x="7156" y="3993"/>
                    <a:pt x="7119" y="3956"/>
                  </a:cubicBezTo>
                  <a:cubicBezTo>
                    <a:pt x="7026" y="3886"/>
                    <a:pt x="6910" y="3816"/>
                    <a:pt x="6794" y="3770"/>
                  </a:cubicBezTo>
                  <a:cubicBezTo>
                    <a:pt x="6687" y="3994"/>
                    <a:pt x="6474" y="4104"/>
                    <a:pt x="6259" y="4104"/>
                  </a:cubicBezTo>
                  <a:cubicBezTo>
                    <a:pt x="6049" y="4104"/>
                    <a:pt x="5838" y="3999"/>
                    <a:pt x="5723" y="3793"/>
                  </a:cubicBezTo>
                  <a:cubicBezTo>
                    <a:pt x="5584" y="3863"/>
                    <a:pt x="5444" y="3956"/>
                    <a:pt x="5328" y="4049"/>
                  </a:cubicBezTo>
                  <a:cubicBezTo>
                    <a:pt x="5291" y="4086"/>
                    <a:pt x="5249" y="4101"/>
                    <a:pt x="5208" y="4101"/>
                  </a:cubicBezTo>
                  <a:cubicBezTo>
                    <a:pt x="5070" y="4101"/>
                    <a:pt x="4946" y="3924"/>
                    <a:pt x="5072" y="3816"/>
                  </a:cubicBezTo>
                  <a:lnTo>
                    <a:pt x="5072" y="3793"/>
                  </a:lnTo>
                  <a:cubicBezTo>
                    <a:pt x="5440" y="3461"/>
                    <a:pt x="5854" y="3285"/>
                    <a:pt x="6272" y="3285"/>
                  </a:cubicBezTo>
                  <a:close/>
                  <a:moveTo>
                    <a:pt x="2455" y="3674"/>
                  </a:moveTo>
                  <a:cubicBezTo>
                    <a:pt x="2883" y="3674"/>
                    <a:pt x="3313" y="3836"/>
                    <a:pt x="3653" y="4165"/>
                  </a:cubicBezTo>
                  <a:cubicBezTo>
                    <a:pt x="3779" y="4273"/>
                    <a:pt x="3655" y="4450"/>
                    <a:pt x="3517" y="4450"/>
                  </a:cubicBezTo>
                  <a:cubicBezTo>
                    <a:pt x="3476" y="4450"/>
                    <a:pt x="3434" y="4435"/>
                    <a:pt x="3397" y="4398"/>
                  </a:cubicBezTo>
                  <a:cubicBezTo>
                    <a:pt x="3281" y="4305"/>
                    <a:pt x="3141" y="4212"/>
                    <a:pt x="3002" y="4142"/>
                  </a:cubicBezTo>
                  <a:cubicBezTo>
                    <a:pt x="2882" y="4357"/>
                    <a:pt x="2664" y="4468"/>
                    <a:pt x="2449" y="4468"/>
                  </a:cubicBezTo>
                  <a:cubicBezTo>
                    <a:pt x="2246" y="4468"/>
                    <a:pt x="2045" y="4369"/>
                    <a:pt x="1931" y="4165"/>
                  </a:cubicBezTo>
                  <a:lnTo>
                    <a:pt x="1931" y="4142"/>
                  </a:lnTo>
                  <a:cubicBezTo>
                    <a:pt x="1792" y="4212"/>
                    <a:pt x="1652" y="4281"/>
                    <a:pt x="1536" y="4398"/>
                  </a:cubicBezTo>
                  <a:cubicBezTo>
                    <a:pt x="1498" y="4426"/>
                    <a:pt x="1457" y="4438"/>
                    <a:pt x="1418" y="4438"/>
                  </a:cubicBezTo>
                  <a:cubicBezTo>
                    <a:pt x="1264" y="4438"/>
                    <a:pt x="1132" y="4253"/>
                    <a:pt x="1280" y="4142"/>
                  </a:cubicBezTo>
                  <a:cubicBezTo>
                    <a:pt x="1614" y="3831"/>
                    <a:pt x="2034" y="3674"/>
                    <a:pt x="2455" y="3674"/>
                  </a:cubicBezTo>
                  <a:close/>
                  <a:moveTo>
                    <a:pt x="4247" y="3681"/>
                  </a:moveTo>
                  <a:cubicBezTo>
                    <a:pt x="4314" y="3681"/>
                    <a:pt x="4379" y="3722"/>
                    <a:pt x="4397" y="3816"/>
                  </a:cubicBezTo>
                  <a:cubicBezTo>
                    <a:pt x="4560" y="4398"/>
                    <a:pt x="4560" y="5003"/>
                    <a:pt x="4374" y="5584"/>
                  </a:cubicBezTo>
                  <a:cubicBezTo>
                    <a:pt x="4304" y="5770"/>
                    <a:pt x="4235" y="5980"/>
                    <a:pt x="4165" y="6166"/>
                  </a:cubicBezTo>
                  <a:cubicBezTo>
                    <a:pt x="4109" y="6484"/>
                    <a:pt x="4309" y="6596"/>
                    <a:pt x="4558" y="6596"/>
                  </a:cubicBezTo>
                  <a:cubicBezTo>
                    <a:pt x="4728" y="6596"/>
                    <a:pt x="4921" y="6544"/>
                    <a:pt x="5072" y="6468"/>
                  </a:cubicBezTo>
                  <a:cubicBezTo>
                    <a:pt x="5093" y="6461"/>
                    <a:pt x="5114" y="6458"/>
                    <a:pt x="5135" y="6458"/>
                  </a:cubicBezTo>
                  <a:cubicBezTo>
                    <a:pt x="5315" y="6458"/>
                    <a:pt x="5446" y="6710"/>
                    <a:pt x="5258" y="6794"/>
                  </a:cubicBezTo>
                  <a:cubicBezTo>
                    <a:pt x="5070" y="6869"/>
                    <a:pt x="4794" y="6933"/>
                    <a:pt x="4530" y="6933"/>
                  </a:cubicBezTo>
                  <a:cubicBezTo>
                    <a:pt x="4143" y="6933"/>
                    <a:pt x="3783" y="6795"/>
                    <a:pt x="3769" y="6352"/>
                  </a:cubicBezTo>
                  <a:cubicBezTo>
                    <a:pt x="3816" y="6073"/>
                    <a:pt x="3909" y="5817"/>
                    <a:pt x="4025" y="5561"/>
                  </a:cubicBezTo>
                  <a:lnTo>
                    <a:pt x="4025" y="5538"/>
                  </a:lnTo>
                  <a:cubicBezTo>
                    <a:pt x="4188" y="5026"/>
                    <a:pt x="4211" y="4444"/>
                    <a:pt x="4072" y="3909"/>
                  </a:cubicBezTo>
                  <a:cubicBezTo>
                    <a:pt x="4044" y="3770"/>
                    <a:pt x="4149" y="3681"/>
                    <a:pt x="4247" y="3681"/>
                  </a:cubicBezTo>
                  <a:close/>
                  <a:moveTo>
                    <a:pt x="6356" y="7260"/>
                  </a:moveTo>
                  <a:cubicBezTo>
                    <a:pt x="6476" y="7260"/>
                    <a:pt x="6595" y="7394"/>
                    <a:pt x="6514" y="7538"/>
                  </a:cubicBezTo>
                  <a:cubicBezTo>
                    <a:pt x="6251" y="7973"/>
                    <a:pt x="5553" y="8262"/>
                    <a:pt x="4931" y="8262"/>
                  </a:cubicBezTo>
                  <a:cubicBezTo>
                    <a:pt x="4620" y="8262"/>
                    <a:pt x="4328" y="8190"/>
                    <a:pt x="4118" y="8027"/>
                  </a:cubicBezTo>
                  <a:cubicBezTo>
                    <a:pt x="3964" y="7930"/>
                    <a:pt x="4065" y="7690"/>
                    <a:pt x="4197" y="7690"/>
                  </a:cubicBezTo>
                  <a:cubicBezTo>
                    <a:pt x="4225" y="7690"/>
                    <a:pt x="4253" y="7701"/>
                    <a:pt x="4281" y="7724"/>
                  </a:cubicBezTo>
                  <a:cubicBezTo>
                    <a:pt x="4446" y="7850"/>
                    <a:pt x="4687" y="7907"/>
                    <a:pt x="4943" y="7907"/>
                  </a:cubicBezTo>
                  <a:cubicBezTo>
                    <a:pt x="5445" y="7907"/>
                    <a:pt x="6012" y="7691"/>
                    <a:pt x="6212" y="7352"/>
                  </a:cubicBezTo>
                  <a:cubicBezTo>
                    <a:pt x="6248" y="7287"/>
                    <a:pt x="6302" y="7260"/>
                    <a:pt x="6356" y="7260"/>
                  </a:cubicBezTo>
                  <a:close/>
                  <a:moveTo>
                    <a:pt x="5537" y="8632"/>
                  </a:moveTo>
                  <a:cubicBezTo>
                    <a:pt x="5747" y="8655"/>
                    <a:pt x="5747" y="8957"/>
                    <a:pt x="5537" y="8981"/>
                  </a:cubicBezTo>
                  <a:lnTo>
                    <a:pt x="5165" y="8981"/>
                  </a:lnTo>
                  <a:cubicBezTo>
                    <a:pt x="4956" y="8957"/>
                    <a:pt x="4956" y="8655"/>
                    <a:pt x="5165" y="8632"/>
                  </a:cubicBezTo>
                  <a:close/>
                  <a:moveTo>
                    <a:pt x="6165" y="1"/>
                  </a:moveTo>
                  <a:cubicBezTo>
                    <a:pt x="4878" y="1953"/>
                    <a:pt x="3034" y="2830"/>
                    <a:pt x="815" y="2830"/>
                  </a:cubicBezTo>
                  <a:cubicBezTo>
                    <a:pt x="549" y="2830"/>
                    <a:pt x="277" y="2817"/>
                    <a:pt x="1" y="2793"/>
                  </a:cubicBezTo>
                  <a:lnTo>
                    <a:pt x="1" y="2793"/>
                  </a:lnTo>
                  <a:cubicBezTo>
                    <a:pt x="885" y="5398"/>
                    <a:pt x="1699" y="8399"/>
                    <a:pt x="4328" y="9772"/>
                  </a:cubicBezTo>
                  <a:cubicBezTo>
                    <a:pt x="4792" y="10031"/>
                    <a:pt x="5289" y="10211"/>
                    <a:pt x="5785" y="10211"/>
                  </a:cubicBezTo>
                  <a:cubicBezTo>
                    <a:pt x="6133" y="10211"/>
                    <a:pt x="6481" y="10122"/>
                    <a:pt x="6817" y="9911"/>
                  </a:cubicBezTo>
                  <a:cubicBezTo>
                    <a:pt x="7468" y="9446"/>
                    <a:pt x="8003" y="8818"/>
                    <a:pt x="8399" y="8120"/>
                  </a:cubicBezTo>
                  <a:cubicBezTo>
                    <a:pt x="9399" y="6422"/>
                    <a:pt x="9167" y="4793"/>
                    <a:pt x="8980" y="2932"/>
                  </a:cubicBezTo>
                  <a:cubicBezTo>
                    <a:pt x="8748" y="1536"/>
                    <a:pt x="7515" y="350"/>
                    <a:pt x="6165" y="1"/>
                  </a:cubicBezTo>
                  <a:close/>
                </a:path>
              </a:pathLst>
            </a:custGeom>
            <a:solidFill>
              <a:srgbClr val="FFDC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52"/>
            <p:cNvSpPr/>
            <p:nvPr/>
          </p:nvSpPr>
          <p:spPr>
            <a:xfrm>
              <a:off x="4465689" y="1868372"/>
              <a:ext cx="282811" cy="184529"/>
            </a:xfrm>
            <a:custGeom>
              <a:rect b="b" l="l" r="r" t="t"/>
              <a:pathLst>
                <a:path extrusionOk="0" h="4630" w="7096">
                  <a:moveTo>
                    <a:pt x="0" y="0"/>
                  </a:moveTo>
                  <a:cubicBezTo>
                    <a:pt x="349" y="1257"/>
                    <a:pt x="1140" y="2350"/>
                    <a:pt x="2234" y="3071"/>
                  </a:cubicBezTo>
                  <a:cubicBezTo>
                    <a:pt x="2908" y="3583"/>
                    <a:pt x="3606" y="4071"/>
                    <a:pt x="4234" y="4630"/>
                  </a:cubicBezTo>
                  <a:cubicBezTo>
                    <a:pt x="4746" y="4048"/>
                    <a:pt x="5328" y="3536"/>
                    <a:pt x="5816" y="2908"/>
                  </a:cubicBezTo>
                  <a:cubicBezTo>
                    <a:pt x="5816" y="2908"/>
                    <a:pt x="5840" y="2908"/>
                    <a:pt x="5840" y="2885"/>
                  </a:cubicBezTo>
                  <a:cubicBezTo>
                    <a:pt x="6468" y="2443"/>
                    <a:pt x="6887" y="1792"/>
                    <a:pt x="7096" y="1047"/>
                  </a:cubicBezTo>
                  <a:lnTo>
                    <a:pt x="7096" y="1047"/>
                  </a:lnTo>
                  <a:cubicBezTo>
                    <a:pt x="7049" y="1094"/>
                    <a:pt x="7003" y="1163"/>
                    <a:pt x="6980" y="1210"/>
                  </a:cubicBezTo>
                  <a:cubicBezTo>
                    <a:pt x="6318" y="2192"/>
                    <a:pt x="5449" y="3123"/>
                    <a:pt x="4283" y="3123"/>
                  </a:cubicBezTo>
                  <a:cubicBezTo>
                    <a:pt x="4096" y="3123"/>
                    <a:pt x="3902" y="3099"/>
                    <a:pt x="3699" y="3048"/>
                  </a:cubicBezTo>
                  <a:cubicBezTo>
                    <a:pt x="1978" y="2652"/>
                    <a:pt x="838" y="1466"/>
                    <a:pt x="0" y="0"/>
                  </a:cubicBezTo>
                  <a:close/>
                </a:path>
              </a:pathLst>
            </a:custGeom>
            <a:solidFill>
              <a:srgbClr val="F9C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52"/>
            <p:cNvSpPr/>
            <p:nvPr/>
          </p:nvSpPr>
          <p:spPr>
            <a:xfrm>
              <a:off x="4339585" y="1360249"/>
              <a:ext cx="480332" cy="341239"/>
            </a:xfrm>
            <a:custGeom>
              <a:rect b="b" l="l" r="r" t="t"/>
              <a:pathLst>
                <a:path extrusionOk="0" h="8562" w="12052">
                  <a:moveTo>
                    <a:pt x="4992" y="713"/>
                  </a:moveTo>
                  <a:cubicBezTo>
                    <a:pt x="5179" y="713"/>
                    <a:pt x="5237" y="1007"/>
                    <a:pt x="5026" y="1071"/>
                  </a:cubicBezTo>
                  <a:cubicBezTo>
                    <a:pt x="4839" y="1117"/>
                    <a:pt x="4677" y="1210"/>
                    <a:pt x="4514" y="1327"/>
                  </a:cubicBezTo>
                  <a:cubicBezTo>
                    <a:pt x="4479" y="1346"/>
                    <a:pt x="4446" y="1354"/>
                    <a:pt x="4415" y="1354"/>
                  </a:cubicBezTo>
                  <a:cubicBezTo>
                    <a:pt x="4260" y="1354"/>
                    <a:pt x="4172" y="1137"/>
                    <a:pt x="4328" y="1001"/>
                  </a:cubicBezTo>
                  <a:cubicBezTo>
                    <a:pt x="4514" y="885"/>
                    <a:pt x="4723" y="792"/>
                    <a:pt x="4932" y="722"/>
                  </a:cubicBezTo>
                  <a:cubicBezTo>
                    <a:pt x="4953" y="716"/>
                    <a:pt x="4973" y="713"/>
                    <a:pt x="4992" y="713"/>
                  </a:cubicBezTo>
                  <a:close/>
                  <a:moveTo>
                    <a:pt x="5597" y="1550"/>
                  </a:moveTo>
                  <a:cubicBezTo>
                    <a:pt x="5784" y="1550"/>
                    <a:pt x="5842" y="1843"/>
                    <a:pt x="5630" y="1885"/>
                  </a:cubicBezTo>
                  <a:lnTo>
                    <a:pt x="5258" y="2001"/>
                  </a:lnTo>
                  <a:cubicBezTo>
                    <a:pt x="5244" y="2004"/>
                    <a:pt x="5230" y="2006"/>
                    <a:pt x="5216" y="2006"/>
                  </a:cubicBezTo>
                  <a:cubicBezTo>
                    <a:pt x="5015" y="2006"/>
                    <a:pt x="4947" y="1696"/>
                    <a:pt x="5165" y="1652"/>
                  </a:cubicBezTo>
                  <a:lnTo>
                    <a:pt x="5537" y="1559"/>
                  </a:lnTo>
                  <a:cubicBezTo>
                    <a:pt x="5558" y="1553"/>
                    <a:pt x="5578" y="1550"/>
                    <a:pt x="5597" y="1550"/>
                  </a:cubicBezTo>
                  <a:close/>
                  <a:moveTo>
                    <a:pt x="8098" y="1023"/>
                  </a:moveTo>
                  <a:cubicBezTo>
                    <a:pt x="8105" y="1023"/>
                    <a:pt x="8112" y="1024"/>
                    <a:pt x="8120" y="1024"/>
                  </a:cubicBezTo>
                  <a:cubicBezTo>
                    <a:pt x="8934" y="1141"/>
                    <a:pt x="9678" y="1490"/>
                    <a:pt x="10306" y="2001"/>
                  </a:cubicBezTo>
                  <a:cubicBezTo>
                    <a:pt x="10433" y="2128"/>
                    <a:pt x="10308" y="2309"/>
                    <a:pt x="10169" y="2309"/>
                  </a:cubicBezTo>
                  <a:cubicBezTo>
                    <a:pt x="10129" y="2309"/>
                    <a:pt x="10087" y="2294"/>
                    <a:pt x="10051" y="2257"/>
                  </a:cubicBezTo>
                  <a:cubicBezTo>
                    <a:pt x="9469" y="1792"/>
                    <a:pt x="8771" y="1490"/>
                    <a:pt x="8027" y="1397"/>
                  </a:cubicBezTo>
                  <a:cubicBezTo>
                    <a:pt x="7801" y="1352"/>
                    <a:pt x="7881" y="1023"/>
                    <a:pt x="8098" y="1023"/>
                  </a:cubicBezTo>
                  <a:close/>
                  <a:moveTo>
                    <a:pt x="5845" y="2288"/>
                  </a:moveTo>
                  <a:cubicBezTo>
                    <a:pt x="6020" y="2288"/>
                    <a:pt x="6069" y="2568"/>
                    <a:pt x="5863" y="2630"/>
                  </a:cubicBezTo>
                  <a:cubicBezTo>
                    <a:pt x="5793" y="2653"/>
                    <a:pt x="5700" y="2653"/>
                    <a:pt x="5630" y="2653"/>
                  </a:cubicBezTo>
                  <a:cubicBezTo>
                    <a:pt x="5405" y="2630"/>
                    <a:pt x="5398" y="2303"/>
                    <a:pt x="5609" y="2303"/>
                  </a:cubicBezTo>
                  <a:cubicBezTo>
                    <a:pt x="5616" y="2303"/>
                    <a:pt x="5623" y="2303"/>
                    <a:pt x="5630" y="2304"/>
                  </a:cubicBezTo>
                  <a:lnTo>
                    <a:pt x="5770" y="2304"/>
                  </a:lnTo>
                  <a:cubicBezTo>
                    <a:pt x="5797" y="2293"/>
                    <a:pt x="5822" y="2288"/>
                    <a:pt x="5845" y="2288"/>
                  </a:cubicBezTo>
                  <a:close/>
                  <a:moveTo>
                    <a:pt x="6096" y="3025"/>
                  </a:moveTo>
                  <a:cubicBezTo>
                    <a:pt x="6328" y="3025"/>
                    <a:pt x="6328" y="3374"/>
                    <a:pt x="6096" y="3374"/>
                  </a:cubicBezTo>
                  <a:lnTo>
                    <a:pt x="6072" y="3374"/>
                  </a:lnTo>
                  <a:cubicBezTo>
                    <a:pt x="5817" y="3374"/>
                    <a:pt x="5817" y="3025"/>
                    <a:pt x="6072" y="3025"/>
                  </a:cubicBezTo>
                  <a:close/>
                  <a:moveTo>
                    <a:pt x="3676" y="2019"/>
                  </a:moveTo>
                  <a:cubicBezTo>
                    <a:pt x="3809" y="2019"/>
                    <a:pt x="3924" y="2201"/>
                    <a:pt x="3816" y="2327"/>
                  </a:cubicBezTo>
                  <a:cubicBezTo>
                    <a:pt x="3234" y="3002"/>
                    <a:pt x="2467" y="3514"/>
                    <a:pt x="1606" y="3793"/>
                  </a:cubicBezTo>
                  <a:cubicBezTo>
                    <a:pt x="1586" y="3799"/>
                    <a:pt x="1567" y="3802"/>
                    <a:pt x="1549" y="3802"/>
                  </a:cubicBezTo>
                  <a:cubicBezTo>
                    <a:pt x="1381" y="3802"/>
                    <a:pt x="1323" y="3530"/>
                    <a:pt x="1513" y="3467"/>
                  </a:cubicBezTo>
                  <a:lnTo>
                    <a:pt x="1536" y="3467"/>
                  </a:lnTo>
                  <a:cubicBezTo>
                    <a:pt x="2327" y="3188"/>
                    <a:pt x="3025" y="2723"/>
                    <a:pt x="3560" y="2071"/>
                  </a:cubicBezTo>
                  <a:cubicBezTo>
                    <a:pt x="3597" y="2034"/>
                    <a:pt x="3637" y="2019"/>
                    <a:pt x="3676" y="2019"/>
                  </a:cubicBezTo>
                  <a:close/>
                  <a:moveTo>
                    <a:pt x="7548" y="2015"/>
                  </a:moveTo>
                  <a:cubicBezTo>
                    <a:pt x="7567" y="2015"/>
                    <a:pt x="7587" y="2018"/>
                    <a:pt x="7608" y="2025"/>
                  </a:cubicBezTo>
                  <a:cubicBezTo>
                    <a:pt x="8771" y="2327"/>
                    <a:pt x="9911" y="2723"/>
                    <a:pt x="10586" y="3769"/>
                  </a:cubicBezTo>
                  <a:cubicBezTo>
                    <a:pt x="10668" y="3901"/>
                    <a:pt x="10541" y="4033"/>
                    <a:pt x="10410" y="4033"/>
                  </a:cubicBezTo>
                  <a:cubicBezTo>
                    <a:pt x="10356" y="4033"/>
                    <a:pt x="10301" y="4010"/>
                    <a:pt x="10260" y="3956"/>
                  </a:cubicBezTo>
                  <a:cubicBezTo>
                    <a:pt x="9655" y="3002"/>
                    <a:pt x="8562" y="2653"/>
                    <a:pt x="7515" y="2374"/>
                  </a:cubicBezTo>
                  <a:cubicBezTo>
                    <a:pt x="7282" y="2310"/>
                    <a:pt x="7357" y="2015"/>
                    <a:pt x="7548" y="2015"/>
                  </a:cubicBezTo>
                  <a:close/>
                  <a:moveTo>
                    <a:pt x="4521" y="2865"/>
                  </a:moveTo>
                  <a:cubicBezTo>
                    <a:pt x="4652" y="2865"/>
                    <a:pt x="4776" y="2986"/>
                    <a:pt x="4677" y="3118"/>
                  </a:cubicBezTo>
                  <a:cubicBezTo>
                    <a:pt x="4072" y="4002"/>
                    <a:pt x="3141" y="4584"/>
                    <a:pt x="2094" y="4793"/>
                  </a:cubicBezTo>
                  <a:cubicBezTo>
                    <a:pt x="2081" y="4796"/>
                    <a:pt x="2069" y="4797"/>
                    <a:pt x="2056" y="4797"/>
                  </a:cubicBezTo>
                  <a:cubicBezTo>
                    <a:pt x="1872" y="4797"/>
                    <a:pt x="1783" y="4488"/>
                    <a:pt x="2001" y="4444"/>
                  </a:cubicBezTo>
                  <a:cubicBezTo>
                    <a:pt x="2955" y="4281"/>
                    <a:pt x="3816" y="3723"/>
                    <a:pt x="4374" y="2932"/>
                  </a:cubicBezTo>
                  <a:cubicBezTo>
                    <a:pt x="4414" y="2885"/>
                    <a:pt x="4468" y="2865"/>
                    <a:pt x="4521" y="2865"/>
                  </a:cubicBezTo>
                  <a:close/>
                  <a:moveTo>
                    <a:pt x="7144" y="3280"/>
                  </a:moveTo>
                  <a:cubicBezTo>
                    <a:pt x="7151" y="3280"/>
                    <a:pt x="7158" y="3280"/>
                    <a:pt x="7166" y="3281"/>
                  </a:cubicBezTo>
                  <a:cubicBezTo>
                    <a:pt x="8352" y="3607"/>
                    <a:pt x="9399" y="4211"/>
                    <a:pt x="10283" y="5049"/>
                  </a:cubicBezTo>
                  <a:cubicBezTo>
                    <a:pt x="10409" y="5175"/>
                    <a:pt x="10284" y="5357"/>
                    <a:pt x="10146" y="5357"/>
                  </a:cubicBezTo>
                  <a:cubicBezTo>
                    <a:pt x="10105" y="5357"/>
                    <a:pt x="10064" y="5342"/>
                    <a:pt x="10027" y="5305"/>
                  </a:cubicBezTo>
                  <a:cubicBezTo>
                    <a:pt x="9190" y="4514"/>
                    <a:pt x="8189" y="3932"/>
                    <a:pt x="7073" y="3607"/>
                  </a:cubicBezTo>
                  <a:cubicBezTo>
                    <a:pt x="6894" y="3540"/>
                    <a:pt x="6973" y="3280"/>
                    <a:pt x="7144" y="3280"/>
                  </a:cubicBezTo>
                  <a:close/>
                  <a:moveTo>
                    <a:pt x="5109" y="3996"/>
                  </a:moveTo>
                  <a:cubicBezTo>
                    <a:pt x="5237" y="3996"/>
                    <a:pt x="5366" y="4178"/>
                    <a:pt x="5258" y="4305"/>
                  </a:cubicBezTo>
                  <a:cubicBezTo>
                    <a:pt x="4397" y="5258"/>
                    <a:pt x="3211" y="5840"/>
                    <a:pt x="1931" y="5956"/>
                  </a:cubicBezTo>
                  <a:cubicBezTo>
                    <a:pt x="1925" y="5957"/>
                    <a:pt x="1918" y="5957"/>
                    <a:pt x="1912" y="5957"/>
                  </a:cubicBezTo>
                  <a:cubicBezTo>
                    <a:pt x="1722" y="5957"/>
                    <a:pt x="1730" y="5630"/>
                    <a:pt x="1955" y="5607"/>
                  </a:cubicBezTo>
                  <a:lnTo>
                    <a:pt x="1931" y="5607"/>
                  </a:lnTo>
                  <a:cubicBezTo>
                    <a:pt x="3118" y="5491"/>
                    <a:pt x="4211" y="4933"/>
                    <a:pt x="5002" y="4049"/>
                  </a:cubicBezTo>
                  <a:cubicBezTo>
                    <a:pt x="5034" y="4012"/>
                    <a:pt x="5071" y="3996"/>
                    <a:pt x="5109" y="3996"/>
                  </a:cubicBezTo>
                  <a:close/>
                  <a:moveTo>
                    <a:pt x="6229" y="4646"/>
                  </a:moveTo>
                  <a:cubicBezTo>
                    <a:pt x="6364" y="4646"/>
                    <a:pt x="6496" y="4772"/>
                    <a:pt x="6398" y="4886"/>
                  </a:cubicBezTo>
                  <a:lnTo>
                    <a:pt x="6375" y="4886"/>
                  </a:lnTo>
                  <a:cubicBezTo>
                    <a:pt x="5328" y="6259"/>
                    <a:pt x="3793" y="6631"/>
                    <a:pt x="2187" y="6980"/>
                  </a:cubicBezTo>
                  <a:cubicBezTo>
                    <a:pt x="2173" y="6983"/>
                    <a:pt x="2159" y="6984"/>
                    <a:pt x="2146" y="6984"/>
                  </a:cubicBezTo>
                  <a:cubicBezTo>
                    <a:pt x="1944" y="6984"/>
                    <a:pt x="1876" y="6675"/>
                    <a:pt x="2094" y="6631"/>
                  </a:cubicBezTo>
                  <a:cubicBezTo>
                    <a:pt x="3583" y="6328"/>
                    <a:pt x="5095" y="5980"/>
                    <a:pt x="6072" y="4723"/>
                  </a:cubicBezTo>
                  <a:cubicBezTo>
                    <a:pt x="6114" y="4668"/>
                    <a:pt x="6172" y="4646"/>
                    <a:pt x="6229" y="4646"/>
                  </a:cubicBezTo>
                  <a:close/>
                  <a:moveTo>
                    <a:pt x="5933" y="1"/>
                  </a:moveTo>
                  <a:cubicBezTo>
                    <a:pt x="4002" y="1"/>
                    <a:pt x="2467" y="1071"/>
                    <a:pt x="1234" y="2490"/>
                  </a:cubicBezTo>
                  <a:cubicBezTo>
                    <a:pt x="559" y="3281"/>
                    <a:pt x="47" y="4118"/>
                    <a:pt x="24" y="5189"/>
                  </a:cubicBezTo>
                  <a:cubicBezTo>
                    <a:pt x="1" y="6375"/>
                    <a:pt x="489" y="7515"/>
                    <a:pt x="1001" y="8562"/>
                  </a:cubicBezTo>
                  <a:cubicBezTo>
                    <a:pt x="1094" y="8469"/>
                    <a:pt x="1257" y="8399"/>
                    <a:pt x="1396" y="8399"/>
                  </a:cubicBezTo>
                  <a:cubicBezTo>
                    <a:pt x="1350" y="8236"/>
                    <a:pt x="1303" y="8097"/>
                    <a:pt x="1257" y="7957"/>
                  </a:cubicBezTo>
                  <a:cubicBezTo>
                    <a:pt x="1234" y="7887"/>
                    <a:pt x="1257" y="7841"/>
                    <a:pt x="1280" y="7794"/>
                  </a:cubicBezTo>
                  <a:cubicBezTo>
                    <a:pt x="1299" y="7756"/>
                    <a:pt x="1349" y="7718"/>
                    <a:pt x="1392" y="7718"/>
                  </a:cubicBezTo>
                  <a:cubicBezTo>
                    <a:pt x="1402" y="7718"/>
                    <a:pt x="1411" y="7720"/>
                    <a:pt x="1420" y="7724"/>
                  </a:cubicBezTo>
                  <a:cubicBezTo>
                    <a:pt x="1764" y="7761"/>
                    <a:pt x="2101" y="7780"/>
                    <a:pt x="2430" y="7780"/>
                  </a:cubicBezTo>
                  <a:cubicBezTo>
                    <a:pt x="4590" y="7780"/>
                    <a:pt x="6400" y="6961"/>
                    <a:pt x="7631" y="5002"/>
                  </a:cubicBezTo>
                  <a:cubicBezTo>
                    <a:pt x="7654" y="4956"/>
                    <a:pt x="7701" y="4933"/>
                    <a:pt x="7747" y="4933"/>
                  </a:cubicBezTo>
                  <a:cubicBezTo>
                    <a:pt x="7759" y="4921"/>
                    <a:pt x="7771" y="4915"/>
                    <a:pt x="7785" y="4915"/>
                  </a:cubicBezTo>
                  <a:cubicBezTo>
                    <a:pt x="7800" y="4915"/>
                    <a:pt x="7817" y="4921"/>
                    <a:pt x="7840" y="4933"/>
                  </a:cubicBezTo>
                  <a:cubicBezTo>
                    <a:pt x="9097" y="5235"/>
                    <a:pt x="10167" y="6096"/>
                    <a:pt x="10748" y="7259"/>
                  </a:cubicBezTo>
                  <a:cubicBezTo>
                    <a:pt x="10890" y="6956"/>
                    <a:pt x="11171" y="6706"/>
                    <a:pt x="11502" y="6706"/>
                  </a:cubicBezTo>
                  <a:cubicBezTo>
                    <a:pt x="11552" y="6706"/>
                    <a:pt x="11604" y="6712"/>
                    <a:pt x="11656" y="6724"/>
                  </a:cubicBezTo>
                  <a:cubicBezTo>
                    <a:pt x="11702" y="5095"/>
                    <a:pt x="12051" y="3188"/>
                    <a:pt x="10772" y="1955"/>
                  </a:cubicBezTo>
                  <a:cubicBezTo>
                    <a:pt x="9469" y="699"/>
                    <a:pt x="7747" y="1"/>
                    <a:pt x="5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52"/>
            <p:cNvSpPr/>
            <p:nvPr/>
          </p:nvSpPr>
          <p:spPr>
            <a:xfrm>
              <a:off x="4647433" y="1716601"/>
              <a:ext cx="16699" cy="5341"/>
            </a:xfrm>
            <a:custGeom>
              <a:rect b="b" l="l" r="r" t="t"/>
              <a:pathLst>
                <a:path extrusionOk="0" h="134" w="419">
                  <a:moveTo>
                    <a:pt x="245" y="1"/>
                  </a:moveTo>
                  <a:cubicBezTo>
                    <a:pt x="164" y="1"/>
                    <a:pt x="82" y="12"/>
                    <a:pt x="0" y="40"/>
                  </a:cubicBezTo>
                  <a:cubicBezTo>
                    <a:pt x="32" y="104"/>
                    <a:pt x="103" y="133"/>
                    <a:pt x="180" y="133"/>
                  </a:cubicBezTo>
                  <a:cubicBezTo>
                    <a:pt x="270" y="133"/>
                    <a:pt x="369" y="92"/>
                    <a:pt x="419" y="16"/>
                  </a:cubicBezTo>
                  <a:cubicBezTo>
                    <a:pt x="361" y="7"/>
                    <a:pt x="303" y="1"/>
                    <a:pt x="245" y="1"/>
                  </a:cubicBezTo>
                  <a:close/>
                </a:path>
              </a:pathLst>
            </a:custGeom>
            <a:solidFill>
              <a:srgbClr val="F0C1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52"/>
            <p:cNvSpPr/>
            <p:nvPr/>
          </p:nvSpPr>
          <p:spPr>
            <a:xfrm>
              <a:off x="4714191" y="1752471"/>
              <a:ext cx="168786" cy="288391"/>
            </a:xfrm>
            <a:custGeom>
              <a:rect b="b" l="l" r="r" t="t"/>
              <a:pathLst>
                <a:path extrusionOk="0" h="7236" w="4235">
                  <a:moveTo>
                    <a:pt x="2629" y="0"/>
                  </a:moveTo>
                  <a:lnTo>
                    <a:pt x="2629" y="0"/>
                  </a:lnTo>
                  <a:cubicBezTo>
                    <a:pt x="2420" y="256"/>
                    <a:pt x="2140" y="419"/>
                    <a:pt x="1815" y="466"/>
                  </a:cubicBezTo>
                  <a:cubicBezTo>
                    <a:pt x="1838" y="815"/>
                    <a:pt x="1838" y="1163"/>
                    <a:pt x="1791" y="1512"/>
                  </a:cubicBezTo>
                  <a:cubicBezTo>
                    <a:pt x="1722" y="2048"/>
                    <a:pt x="1582" y="2559"/>
                    <a:pt x="1349" y="3048"/>
                  </a:cubicBezTo>
                  <a:cubicBezTo>
                    <a:pt x="1326" y="4165"/>
                    <a:pt x="838" y="5211"/>
                    <a:pt x="0" y="5956"/>
                  </a:cubicBezTo>
                  <a:cubicBezTo>
                    <a:pt x="582" y="6375"/>
                    <a:pt x="1163" y="6817"/>
                    <a:pt x="1745" y="7235"/>
                  </a:cubicBezTo>
                  <a:cubicBezTo>
                    <a:pt x="3653" y="5607"/>
                    <a:pt x="4234" y="2001"/>
                    <a:pt x="26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52"/>
            <p:cNvSpPr/>
            <p:nvPr/>
          </p:nvSpPr>
          <p:spPr>
            <a:xfrm>
              <a:off x="4808769" y="2669954"/>
              <a:ext cx="121478" cy="66677"/>
            </a:xfrm>
            <a:custGeom>
              <a:rect b="b" l="l" r="r" t="t"/>
              <a:pathLst>
                <a:path extrusionOk="0" h="1673" w="3048">
                  <a:moveTo>
                    <a:pt x="724" y="412"/>
                  </a:moveTo>
                  <a:cubicBezTo>
                    <a:pt x="797" y="412"/>
                    <a:pt x="865" y="453"/>
                    <a:pt x="884" y="546"/>
                  </a:cubicBezTo>
                  <a:lnTo>
                    <a:pt x="861" y="546"/>
                  </a:lnTo>
                  <a:cubicBezTo>
                    <a:pt x="977" y="872"/>
                    <a:pt x="1280" y="1082"/>
                    <a:pt x="1605" y="1082"/>
                  </a:cubicBezTo>
                  <a:cubicBezTo>
                    <a:pt x="1838" y="1082"/>
                    <a:pt x="1838" y="1431"/>
                    <a:pt x="1605" y="1431"/>
                  </a:cubicBezTo>
                  <a:cubicBezTo>
                    <a:pt x="1163" y="1407"/>
                    <a:pt x="605" y="1128"/>
                    <a:pt x="512" y="640"/>
                  </a:cubicBezTo>
                  <a:cubicBezTo>
                    <a:pt x="498" y="501"/>
                    <a:pt x="616" y="412"/>
                    <a:pt x="724" y="412"/>
                  </a:cubicBezTo>
                  <a:close/>
                  <a:moveTo>
                    <a:pt x="1194" y="1"/>
                  </a:moveTo>
                  <a:cubicBezTo>
                    <a:pt x="827" y="1"/>
                    <a:pt x="520" y="180"/>
                    <a:pt x="163" y="384"/>
                  </a:cubicBezTo>
                  <a:cubicBezTo>
                    <a:pt x="0" y="1291"/>
                    <a:pt x="907" y="1617"/>
                    <a:pt x="1629" y="1663"/>
                  </a:cubicBezTo>
                  <a:cubicBezTo>
                    <a:pt x="1703" y="1669"/>
                    <a:pt x="1780" y="1672"/>
                    <a:pt x="1858" y="1672"/>
                  </a:cubicBezTo>
                  <a:cubicBezTo>
                    <a:pt x="2070" y="1672"/>
                    <a:pt x="2291" y="1651"/>
                    <a:pt x="2513" y="1617"/>
                  </a:cubicBezTo>
                  <a:cubicBezTo>
                    <a:pt x="3048" y="1547"/>
                    <a:pt x="2978" y="1035"/>
                    <a:pt x="2792" y="640"/>
                  </a:cubicBezTo>
                  <a:lnTo>
                    <a:pt x="2792" y="593"/>
                  </a:lnTo>
                  <a:cubicBezTo>
                    <a:pt x="2420" y="430"/>
                    <a:pt x="2024" y="221"/>
                    <a:pt x="1629" y="81"/>
                  </a:cubicBezTo>
                  <a:cubicBezTo>
                    <a:pt x="1472" y="25"/>
                    <a:pt x="1329" y="1"/>
                    <a:pt x="11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52"/>
            <p:cNvSpPr/>
            <p:nvPr/>
          </p:nvSpPr>
          <p:spPr>
            <a:xfrm>
              <a:off x="4501839" y="3140492"/>
              <a:ext cx="43641" cy="107569"/>
            </a:xfrm>
            <a:custGeom>
              <a:rect b="b" l="l" r="r" t="t"/>
              <a:pathLst>
                <a:path extrusionOk="0" h="2699" w="1095">
                  <a:moveTo>
                    <a:pt x="24" y="0"/>
                  </a:moveTo>
                  <a:lnTo>
                    <a:pt x="24" y="0"/>
                  </a:lnTo>
                  <a:cubicBezTo>
                    <a:pt x="1" y="907"/>
                    <a:pt x="47" y="1791"/>
                    <a:pt x="71" y="2699"/>
                  </a:cubicBezTo>
                  <a:cubicBezTo>
                    <a:pt x="582" y="2117"/>
                    <a:pt x="931" y="1443"/>
                    <a:pt x="1094" y="698"/>
                  </a:cubicBezTo>
                  <a:cubicBezTo>
                    <a:pt x="815" y="675"/>
                    <a:pt x="559" y="652"/>
                    <a:pt x="303" y="652"/>
                  </a:cubicBezTo>
                  <a:cubicBezTo>
                    <a:pt x="210" y="652"/>
                    <a:pt x="140" y="605"/>
                    <a:pt x="117" y="535"/>
                  </a:cubicBezTo>
                  <a:cubicBezTo>
                    <a:pt x="94" y="349"/>
                    <a:pt x="47" y="186"/>
                    <a:pt x="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52"/>
            <p:cNvSpPr/>
            <p:nvPr/>
          </p:nvSpPr>
          <p:spPr>
            <a:xfrm>
              <a:off x="4448073" y="3164605"/>
              <a:ext cx="315811" cy="353036"/>
            </a:xfrm>
            <a:custGeom>
              <a:rect b="b" l="l" r="r" t="t"/>
              <a:pathLst>
                <a:path extrusionOk="0" h="8858" w="7924">
                  <a:moveTo>
                    <a:pt x="5421" y="0"/>
                  </a:moveTo>
                  <a:cubicBezTo>
                    <a:pt x="4975" y="161"/>
                    <a:pt x="4516" y="210"/>
                    <a:pt x="4047" y="210"/>
                  </a:cubicBezTo>
                  <a:cubicBezTo>
                    <a:pt x="3635" y="210"/>
                    <a:pt x="3216" y="172"/>
                    <a:pt x="2792" y="140"/>
                  </a:cubicBezTo>
                  <a:cubicBezTo>
                    <a:pt x="2629" y="1093"/>
                    <a:pt x="2117" y="1861"/>
                    <a:pt x="1489" y="2606"/>
                  </a:cubicBezTo>
                  <a:lnTo>
                    <a:pt x="1396" y="2722"/>
                  </a:lnTo>
                  <a:lnTo>
                    <a:pt x="1373" y="2722"/>
                  </a:lnTo>
                  <a:cubicBezTo>
                    <a:pt x="768" y="3466"/>
                    <a:pt x="117" y="4187"/>
                    <a:pt x="256" y="5165"/>
                  </a:cubicBezTo>
                  <a:cubicBezTo>
                    <a:pt x="512" y="4583"/>
                    <a:pt x="861" y="4025"/>
                    <a:pt x="1303" y="3536"/>
                  </a:cubicBezTo>
                  <a:cubicBezTo>
                    <a:pt x="1335" y="3499"/>
                    <a:pt x="1372" y="3484"/>
                    <a:pt x="1409" y="3484"/>
                  </a:cubicBezTo>
                  <a:cubicBezTo>
                    <a:pt x="1537" y="3484"/>
                    <a:pt x="1662" y="3666"/>
                    <a:pt x="1536" y="3792"/>
                  </a:cubicBezTo>
                  <a:cubicBezTo>
                    <a:pt x="1117" y="4281"/>
                    <a:pt x="0" y="5769"/>
                    <a:pt x="629" y="6421"/>
                  </a:cubicBezTo>
                  <a:cubicBezTo>
                    <a:pt x="861" y="5467"/>
                    <a:pt x="1443" y="4513"/>
                    <a:pt x="2001" y="4141"/>
                  </a:cubicBezTo>
                  <a:cubicBezTo>
                    <a:pt x="2030" y="4123"/>
                    <a:pt x="2059" y="4115"/>
                    <a:pt x="2087" y="4115"/>
                  </a:cubicBezTo>
                  <a:cubicBezTo>
                    <a:pt x="2236" y="4115"/>
                    <a:pt x="2344" y="4349"/>
                    <a:pt x="2187" y="4467"/>
                  </a:cubicBezTo>
                  <a:cubicBezTo>
                    <a:pt x="1722" y="4769"/>
                    <a:pt x="1117" y="5769"/>
                    <a:pt x="931" y="6700"/>
                  </a:cubicBezTo>
                  <a:cubicBezTo>
                    <a:pt x="931" y="6723"/>
                    <a:pt x="908" y="6746"/>
                    <a:pt x="908" y="6793"/>
                  </a:cubicBezTo>
                  <a:cubicBezTo>
                    <a:pt x="791" y="7189"/>
                    <a:pt x="861" y="7631"/>
                    <a:pt x="1094" y="7979"/>
                  </a:cubicBezTo>
                  <a:cubicBezTo>
                    <a:pt x="1117" y="7863"/>
                    <a:pt x="1140" y="7724"/>
                    <a:pt x="1164" y="7584"/>
                  </a:cubicBezTo>
                  <a:cubicBezTo>
                    <a:pt x="1420" y="6514"/>
                    <a:pt x="2280" y="5700"/>
                    <a:pt x="2908" y="4839"/>
                  </a:cubicBezTo>
                  <a:cubicBezTo>
                    <a:pt x="2949" y="4784"/>
                    <a:pt x="3004" y="4762"/>
                    <a:pt x="3058" y="4762"/>
                  </a:cubicBezTo>
                  <a:cubicBezTo>
                    <a:pt x="3187" y="4762"/>
                    <a:pt x="3310" y="4893"/>
                    <a:pt x="3211" y="5025"/>
                  </a:cubicBezTo>
                  <a:cubicBezTo>
                    <a:pt x="2722" y="5700"/>
                    <a:pt x="2094" y="6304"/>
                    <a:pt x="1745" y="7049"/>
                  </a:cubicBezTo>
                  <a:cubicBezTo>
                    <a:pt x="1635" y="7247"/>
                    <a:pt x="1131" y="8857"/>
                    <a:pt x="1743" y="8857"/>
                  </a:cubicBezTo>
                  <a:cubicBezTo>
                    <a:pt x="1779" y="8857"/>
                    <a:pt x="1818" y="8852"/>
                    <a:pt x="1862" y="8840"/>
                  </a:cubicBezTo>
                  <a:cubicBezTo>
                    <a:pt x="2024" y="8794"/>
                    <a:pt x="2187" y="8026"/>
                    <a:pt x="2257" y="7863"/>
                  </a:cubicBezTo>
                  <a:cubicBezTo>
                    <a:pt x="2932" y="6304"/>
                    <a:pt x="4188" y="5048"/>
                    <a:pt x="5747" y="4374"/>
                  </a:cubicBezTo>
                  <a:cubicBezTo>
                    <a:pt x="5763" y="4369"/>
                    <a:pt x="5780" y="4368"/>
                    <a:pt x="5796" y="4368"/>
                  </a:cubicBezTo>
                  <a:cubicBezTo>
                    <a:pt x="5870" y="4368"/>
                    <a:pt x="5937" y="4409"/>
                    <a:pt x="5956" y="4467"/>
                  </a:cubicBezTo>
                  <a:lnTo>
                    <a:pt x="5979" y="4513"/>
                  </a:lnTo>
                  <a:cubicBezTo>
                    <a:pt x="6165" y="5002"/>
                    <a:pt x="6398" y="5607"/>
                    <a:pt x="6817" y="5956"/>
                  </a:cubicBezTo>
                  <a:cubicBezTo>
                    <a:pt x="6935" y="6073"/>
                    <a:pt x="7388" y="6313"/>
                    <a:pt x="7664" y="6313"/>
                  </a:cubicBezTo>
                  <a:cubicBezTo>
                    <a:pt x="7824" y="6313"/>
                    <a:pt x="7923" y="6232"/>
                    <a:pt x="7864" y="6002"/>
                  </a:cubicBezTo>
                  <a:cubicBezTo>
                    <a:pt x="7724" y="5537"/>
                    <a:pt x="7142" y="5188"/>
                    <a:pt x="6933" y="4746"/>
                  </a:cubicBezTo>
                  <a:cubicBezTo>
                    <a:pt x="6514" y="3908"/>
                    <a:pt x="6770" y="2908"/>
                    <a:pt x="6398" y="2024"/>
                  </a:cubicBezTo>
                  <a:cubicBezTo>
                    <a:pt x="6096" y="1349"/>
                    <a:pt x="5677" y="698"/>
                    <a:pt x="5421" y="0"/>
                  </a:cubicBezTo>
                  <a:close/>
                </a:path>
              </a:pathLst>
            </a:custGeom>
            <a:solidFill>
              <a:srgbClr val="FFDC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52"/>
            <p:cNvSpPr/>
            <p:nvPr/>
          </p:nvSpPr>
          <p:spPr>
            <a:xfrm>
              <a:off x="4612200" y="2653692"/>
              <a:ext cx="201228" cy="75924"/>
            </a:xfrm>
            <a:custGeom>
              <a:rect b="b" l="l" r="r" t="t"/>
              <a:pathLst>
                <a:path extrusionOk="0" h="1905" w="5049">
                  <a:moveTo>
                    <a:pt x="0" y="1"/>
                  </a:moveTo>
                  <a:cubicBezTo>
                    <a:pt x="47" y="140"/>
                    <a:pt x="70" y="280"/>
                    <a:pt x="93" y="396"/>
                  </a:cubicBezTo>
                  <a:cubicBezTo>
                    <a:pt x="163" y="699"/>
                    <a:pt x="233" y="978"/>
                    <a:pt x="279" y="1280"/>
                  </a:cubicBezTo>
                  <a:cubicBezTo>
                    <a:pt x="1347" y="1691"/>
                    <a:pt x="2484" y="1904"/>
                    <a:pt x="3625" y="1904"/>
                  </a:cubicBezTo>
                  <a:cubicBezTo>
                    <a:pt x="4100" y="1904"/>
                    <a:pt x="4576" y="1867"/>
                    <a:pt x="5048" y="1792"/>
                  </a:cubicBezTo>
                  <a:cubicBezTo>
                    <a:pt x="4862" y="1559"/>
                    <a:pt x="4746" y="1234"/>
                    <a:pt x="4746" y="931"/>
                  </a:cubicBezTo>
                  <a:cubicBezTo>
                    <a:pt x="4228" y="1147"/>
                    <a:pt x="3660" y="1253"/>
                    <a:pt x="3088" y="1253"/>
                  </a:cubicBezTo>
                  <a:cubicBezTo>
                    <a:pt x="1938" y="1253"/>
                    <a:pt x="777" y="824"/>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52"/>
            <p:cNvSpPr/>
            <p:nvPr/>
          </p:nvSpPr>
          <p:spPr>
            <a:xfrm>
              <a:off x="4497215" y="1732304"/>
              <a:ext cx="14866" cy="3866"/>
            </a:xfrm>
            <a:custGeom>
              <a:rect b="b" l="l" r="r" t="t"/>
              <a:pathLst>
                <a:path extrusionOk="0" h="97" w="373">
                  <a:moveTo>
                    <a:pt x="195" y="0"/>
                  </a:moveTo>
                  <a:cubicBezTo>
                    <a:pt x="134" y="0"/>
                    <a:pt x="70" y="6"/>
                    <a:pt x="0" y="18"/>
                  </a:cubicBezTo>
                  <a:cubicBezTo>
                    <a:pt x="49" y="67"/>
                    <a:pt x="131" y="97"/>
                    <a:pt x="207" y="97"/>
                  </a:cubicBezTo>
                  <a:cubicBezTo>
                    <a:pt x="276" y="97"/>
                    <a:pt x="340" y="73"/>
                    <a:pt x="373" y="18"/>
                  </a:cubicBezTo>
                  <a:cubicBezTo>
                    <a:pt x="314" y="6"/>
                    <a:pt x="256" y="0"/>
                    <a:pt x="195" y="0"/>
                  </a:cubicBezTo>
                  <a:close/>
                </a:path>
              </a:pathLst>
            </a:custGeom>
            <a:solidFill>
              <a:srgbClr val="F0C1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52"/>
            <p:cNvSpPr/>
            <p:nvPr/>
          </p:nvSpPr>
          <p:spPr>
            <a:xfrm>
              <a:off x="5118450" y="3066320"/>
              <a:ext cx="291181" cy="365391"/>
            </a:xfrm>
            <a:custGeom>
              <a:rect b="b" l="l" r="r" t="t"/>
              <a:pathLst>
                <a:path extrusionOk="0" h="9168" w="7306">
                  <a:moveTo>
                    <a:pt x="2908" y="0"/>
                  </a:moveTo>
                  <a:cubicBezTo>
                    <a:pt x="2024" y="302"/>
                    <a:pt x="1117" y="465"/>
                    <a:pt x="186" y="535"/>
                  </a:cubicBezTo>
                  <a:lnTo>
                    <a:pt x="0" y="558"/>
                  </a:lnTo>
                  <a:cubicBezTo>
                    <a:pt x="186" y="1326"/>
                    <a:pt x="117" y="2140"/>
                    <a:pt x="117" y="2931"/>
                  </a:cubicBezTo>
                  <a:cubicBezTo>
                    <a:pt x="117" y="3769"/>
                    <a:pt x="256" y="4583"/>
                    <a:pt x="233" y="5444"/>
                  </a:cubicBezTo>
                  <a:cubicBezTo>
                    <a:pt x="186" y="6049"/>
                    <a:pt x="163" y="6653"/>
                    <a:pt x="163" y="7258"/>
                  </a:cubicBezTo>
                  <a:lnTo>
                    <a:pt x="163" y="7910"/>
                  </a:lnTo>
                  <a:cubicBezTo>
                    <a:pt x="140" y="8026"/>
                    <a:pt x="140" y="8166"/>
                    <a:pt x="163" y="8305"/>
                  </a:cubicBezTo>
                  <a:cubicBezTo>
                    <a:pt x="163" y="8375"/>
                    <a:pt x="163" y="8445"/>
                    <a:pt x="163" y="8515"/>
                  </a:cubicBezTo>
                  <a:cubicBezTo>
                    <a:pt x="582" y="8468"/>
                    <a:pt x="884" y="8096"/>
                    <a:pt x="861" y="7700"/>
                  </a:cubicBezTo>
                  <a:cubicBezTo>
                    <a:pt x="1047" y="7095"/>
                    <a:pt x="1117" y="6444"/>
                    <a:pt x="1233" y="5863"/>
                  </a:cubicBezTo>
                  <a:cubicBezTo>
                    <a:pt x="1233" y="5793"/>
                    <a:pt x="1280" y="5746"/>
                    <a:pt x="1349" y="5723"/>
                  </a:cubicBezTo>
                  <a:cubicBezTo>
                    <a:pt x="1363" y="5716"/>
                    <a:pt x="1377" y="5713"/>
                    <a:pt x="1390" y="5713"/>
                  </a:cubicBezTo>
                  <a:cubicBezTo>
                    <a:pt x="1423" y="5713"/>
                    <a:pt x="1456" y="5730"/>
                    <a:pt x="1489" y="5746"/>
                  </a:cubicBezTo>
                  <a:cubicBezTo>
                    <a:pt x="2210" y="6188"/>
                    <a:pt x="2862" y="6700"/>
                    <a:pt x="3513" y="7258"/>
                  </a:cubicBezTo>
                  <a:cubicBezTo>
                    <a:pt x="3862" y="7584"/>
                    <a:pt x="4211" y="7933"/>
                    <a:pt x="4560" y="8305"/>
                  </a:cubicBezTo>
                  <a:cubicBezTo>
                    <a:pt x="4699" y="8491"/>
                    <a:pt x="4839" y="8654"/>
                    <a:pt x="5025" y="8840"/>
                  </a:cubicBezTo>
                  <a:cubicBezTo>
                    <a:pt x="5148" y="8933"/>
                    <a:pt x="5557" y="9168"/>
                    <a:pt x="5839" y="9168"/>
                  </a:cubicBezTo>
                  <a:cubicBezTo>
                    <a:pt x="5984" y="9168"/>
                    <a:pt x="6095" y="9106"/>
                    <a:pt x="6119" y="8933"/>
                  </a:cubicBezTo>
                  <a:cubicBezTo>
                    <a:pt x="5235" y="8119"/>
                    <a:pt x="4746" y="7002"/>
                    <a:pt x="3769" y="6281"/>
                  </a:cubicBezTo>
                  <a:cubicBezTo>
                    <a:pt x="3616" y="6167"/>
                    <a:pt x="3714" y="5943"/>
                    <a:pt x="3844" y="5943"/>
                  </a:cubicBezTo>
                  <a:cubicBezTo>
                    <a:pt x="3872" y="5943"/>
                    <a:pt x="3902" y="5954"/>
                    <a:pt x="3932" y="5979"/>
                  </a:cubicBezTo>
                  <a:cubicBezTo>
                    <a:pt x="4909" y="6677"/>
                    <a:pt x="5421" y="7724"/>
                    <a:pt x="6235" y="8561"/>
                  </a:cubicBezTo>
                  <a:cubicBezTo>
                    <a:pt x="6271" y="8561"/>
                    <a:pt x="6307" y="8562"/>
                    <a:pt x="6343" y="8562"/>
                  </a:cubicBezTo>
                  <a:cubicBezTo>
                    <a:pt x="6542" y="8562"/>
                    <a:pt x="6738" y="8545"/>
                    <a:pt x="6817" y="8328"/>
                  </a:cubicBezTo>
                  <a:cubicBezTo>
                    <a:pt x="6910" y="8073"/>
                    <a:pt x="6468" y="7607"/>
                    <a:pt x="6305" y="7398"/>
                  </a:cubicBezTo>
                  <a:cubicBezTo>
                    <a:pt x="5793" y="6723"/>
                    <a:pt x="5211" y="6118"/>
                    <a:pt x="4560" y="5607"/>
                  </a:cubicBezTo>
                  <a:cubicBezTo>
                    <a:pt x="4412" y="5495"/>
                    <a:pt x="4544" y="5310"/>
                    <a:pt x="4698" y="5310"/>
                  </a:cubicBezTo>
                  <a:cubicBezTo>
                    <a:pt x="4737" y="5310"/>
                    <a:pt x="4778" y="5322"/>
                    <a:pt x="4816" y="5351"/>
                  </a:cubicBezTo>
                  <a:cubicBezTo>
                    <a:pt x="5328" y="5746"/>
                    <a:pt x="5793" y="6211"/>
                    <a:pt x="6212" y="6700"/>
                  </a:cubicBezTo>
                  <a:cubicBezTo>
                    <a:pt x="6351" y="6863"/>
                    <a:pt x="6491" y="7049"/>
                    <a:pt x="6607" y="7212"/>
                  </a:cubicBezTo>
                  <a:cubicBezTo>
                    <a:pt x="6677" y="7305"/>
                    <a:pt x="6793" y="7421"/>
                    <a:pt x="6910" y="7538"/>
                  </a:cubicBezTo>
                  <a:cubicBezTo>
                    <a:pt x="7282" y="7119"/>
                    <a:pt x="6607" y="6305"/>
                    <a:pt x="6351" y="5979"/>
                  </a:cubicBezTo>
                  <a:cubicBezTo>
                    <a:pt x="5956" y="5467"/>
                    <a:pt x="5490" y="5002"/>
                    <a:pt x="4979" y="4606"/>
                  </a:cubicBezTo>
                  <a:cubicBezTo>
                    <a:pt x="4849" y="4495"/>
                    <a:pt x="4985" y="4310"/>
                    <a:pt x="5128" y="4310"/>
                  </a:cubicBezTo>
                  <a:cubicBezTo>
                    <a:pt x="5165" y="4310"/>
                    <a:pt x="5201" y="4322"/>
                    <a:pt x="5235" y="4350"/>
                  </a:cubicBezTo>
                  <a:cubicBezTo>
                    <a:pt x="5956" y="4909"/>
                    <a:pt x="6561" y="5560"/>
                    <a:pt x="7072" y="6305"/>
                  </a:cubicBezTo>
                  <a:cubicBezTo>
                    <a:pt x="7305" y="5141"/>
                    <a:pt x="5490" y="3722"/>
                    <a:pt x="4746" y="3141"/>
                  </a:cubicBezTo>
                  <a:cubicBezTo>
                    <a:pt x="3629" y="2233"/>
                    <a:pt x="3350" y="1256"/>
                    <a:pt x="2908" y="0"/>
                  </a:cubicBezTo>
                  <a:close/>
                </a:path>
              </a:pathLst>
            </a:custGeom>
            <a:solidFill>
              <a:srgbClr val="FFDC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52"/>
            <p:cNvSpPr/>
            <p:nvPr/>
          </p:nvSpPr>
          <p:spPr>
            <a:xfrm>
              <a:off x="5175923" y="4625602"/>
              <a:ext cx="317126" cy="430912"/>
            </a:xfrm>
            <a:custGeom>
              <a:rect b="b" l="l" r="r" t="t"/>
              <a:pathLst>
                <a:path extrusionOk="0" h="10812" w="7957">
                  <a:moveTo>
                    <a:pt x="1885" y="1500"/>
                  </a:moveTo>
                  <a:cubicBezTo>
                    <a:pt x="1986" y="1500"/>
                    <a:pt x="2099" y="1589"/>
                    <a:pt x="2071" y="1728"/>
                  </a:cubicBezTo>
                  <a:cubicBezTo>
                    <a:pt x="1955" y="2542"/>
                    <a:pt x="2094" y="3357"/>
                    <a:pt x="2490" y="4078"/>
                  </a:cubicBezTo>
                  <a:cubicBezTo>
                    <a:pt x="2554" y="4223"/>
                    <a:pt x="2451" y="4335"/>
                    <a:pt x="2334" y="4335"/>
                  </a:cubicBezTo>
                  <a:cubicBezTo>
                    <a:pt x="2283" y="4335"/>
                    <a:pt x="2230" y="4314"/>
                    <a:pt x="2187" y="4264"/>
                  </a:cubicBezTo>
                  <a:cubicBezTo>
                    <a:pt x="1745" y="3450"/>
                    <a:pt x="1582" y="2519"/>
                    <a:pt x="1745" y="1635"/>
                  </a:cubicBezTo>
                  <a:cubicBezTo>
                    <a:pt x="1755" y="1541"/>
                    <a:pt x="1817" y="1500"/>
                    <a:pt x="1885" y="1500"/>
                  </a:cubicBezTo>
                  <a:close/>
                  <a:moveTo>
                    <a:pt x="4930" y="4984"/>
                  </a:moveTo>
                  <a:cubicBezTo>
                    <a:pt x="5142" y="4984"/>
                    <a:pt x="5135" y="5335"/>
                    <a:pt x="4909" y="5357"/>
                  </a:cubicBezTo>
                  <a:lnTo>
                    <a:pt x="4002" y="5450"/>
                  </a:lnTo>
                  <a:cubicBezTo>
                    <a:pt x="3995" y="5451"/>
                    <a:pt x="3988" y="5451"/>
                    <a:pt x="3981" y="5451"/>
                  </a:cubicBezTo>
                  <a:cubicBezTo>
                    <a:pt x="3770" y="5451"/>
                    <a:pt x="3776" y="5101"/>
                    <a:pt x="4002" y="5078"/>
                  </a:cubicBezTo>
                  <a:lnTo>
                    <a:pt x="4909" y="4985"/>
                  </a:lnTo>
                  <a:cubicBezTo>
                    <a:pt x="4916" y="4984"/>
                    <a:pt x="4923" y="4984"/>
                    <a:pt x="4930" y="4984"/>
                  </a:cubicBezTo>
                  <a:close/>
                  <a:moveTo>
                    <a:pt x="5313" y="6425"/>
                  </a:moveTo>
                  <a:cubicBezTo>
                    <a:pt x="5372" y="6425"/>
                    <a:pt x="5432" y="6426"/>
                    <a:pt x="5491" y="6427"/>
                  </a:cubicBezTo>
                  <a:cubicBezTo>
                    <a:pt x="5723" y="6427"/>
                    <a:pt x="5723" y="6776"/>
                    <a:pt x="5491" y="6776"/>
                  </a:cubicBezTo>
                  <a:cubicBezTo>
                    <a:pt x="5440" y="6775"/>
                    <a:pt x="5390" y="6774"/>
                    <a:pt x="5340" y="6774"/>
                  </a:cubicBezTo>
                  <a:cubicBezTo>
                    <a:pt x="4696" y="6774"/>
                    <a:pt x="4073" y="6911"/>
                    <a:pt x="3490" y="7149"/>
                  </a:cubicBezTo>
                  <a:cubicBezTo>
                    <a:pt x="3466" y="7159"/>
                    <a:pt x="3443" y="7164"/>
                    <a:pt x="3422" y="7164"/>
                  </a:cubicBezTo>
                  <a:cubicBezTo>
                    <a:pt x="3263" y="7164"/>
                    <a:pt x="3212" y="6885"/>
                    <a:pt x="3397" y="6823"/>
                  </a:cubicBezTo>
                  <a:cubicBezTo>
                    <a:pt x="3995" y="6545"/>
                    <a:pt x="4652" y="6425"/>
                    <a:pt x="5313" y="6425"/>
                  </a:cubicBezTo>
                  <a:close/>
                  <a:moveTo>
                    <a:pt x="885" y="5153"/>
                  </a:moveTo>
                  <a:cubicBezTo>
                    <a:pt x="925" y="5153"/>
                    <a:pt x="967" y="5172"/>
                    <a:pt x="1001" y="5218"/>
                  </a:cubicBezTo>
                  <a:cubicBezTo>
                    <a:pt x="1792" y="6218"/>
                    <a:pt x="2187" y="7288"/>
                    <a:pt x="2699" y="8405"/>
                  </a:cubicBezTo>
                  <a:cubicBezTo>
                    <a:pt x="3130" y="9326"/>
                    <a:pt x="4339" y="10029"/>
                    <a:pt x="5441" y="10029"/>
                  </a:cubicBezTo>
                  <a:cubicBezTo>
                    <a:pt x="6065" y="10029"/>
                    <a:pt x="6654" y="9804"/>
                    <a:pt x="7050" y="9266"/>
                  </a:cubicBezTo>
                  <a:cubicBezTo>
                    <a:pt x="7090" y="9219"/>
                    <a:pt x="7144" y="9199"/>
                    <a:pt x="7197" y="9199"/>
                  </a:cubicBezTo>
                  <a:cubicBezTo>
                    <a:pt x="7327" y="9199"/>
                    <a:pt x="7451" y="9319"/>
                    <a:pt x="7352" y="9452"/>
                  </a:cubicBezTo>
                  <a:cubicBezTo>
                    <a:pt x="6879" y="10082"/>
                    <a:pt x="6117" y="10346"/>
                    <a:pt x="5333" y="10346"/>
                  </a:cubicBezTo>
                  <a:cubicBezTo>
                    <a:pt x="4612" y="10346"/>
                    <a:pt x="3874" y="10122"/>
                    <a:pt x="3327" y="9754"/>
                  </a:cubicBezTo>
                  <a:cubicBezTo>
                    <a:pt x="2839" y="9382"/>
                    <a:pt x="2467" y="8893"/>
                    <a:pt x="2280" y="8312"/>
                  </a:cubicBezTo>
                  <a:cubicBezTo>
                    <a:pt x="1908" y="7288"/>
                    <a:pt x="1396" y="6334"/>
                    <a:pt x="745" y="5474"/>
                  </a:cubicBezTo>
                  <a:cubicBezTo>
                    <a:pt x="640" y="5333"/>
                    <a:pt x="760" y="5153"/>
                    <a:pt x="885" y="5153"/>
                  </a:cubicBezTo>
                  <a:close/>
                  <a:moveTo>
                    <a:pt x="3421" y="1"/>
                  </a:moveTo>
                  <a:cubicBezTo>
                    <a:pt x="3369" y="1"/>
                    <a:pt x="3314" y="3"/>
                    <a:pt x="3257" y="7"/>
                  </a:cubicBezTo>
                  <a:cubicBezTo>
                    <a:pt x="2443" y="7"/>
                    <a:pt x="1699" y="495"/>
                    <a:pt x="1373" y="1240"/>
                  </a:cubicBezTo>
                  <a:cubicBezTo>
                    <a:pt x="1144" y="1750"/>
                    <a:pt x="889" y="2061"/>
                    <a:pt x="506" y="2061"/>
                  </a:cubicBezTo>
                  <a:cubicBezTo>
                    <a:pt x="383" y="2061"/>
                    <a:pt x="246" y="2029"/>
                    <a:pt x="94" y="1961"/>
                  </a:cubicBezTo>
                  <a:cubicBezTo>
                    <a:pt x="1" y="2798"/>
                    <a:pt x="1" y="3636"/>
                    <a:pt x="70" y="4497"/>
                  </a:cubicBezTo>
                  <a:cubicBezTo>
                    <a:pt x="163" y="5450"/>
                    <a:pt x="489" y="6009"/>
                    <a:pt x="1001" y="6823"/>
                  </a:cubicBezTo>
                  <a:cubicBezTo>
                    <a:pt x="1396" y="7405"/>
                    <a:pt x="1582" y="8149"/>
                    <a:pt x="1815" y="8800"/>
                  </a:cubicBezTo>
                  <a:cubicBezTo>
                    <a:pt x="2187" y="9731"/>
                    <a:pt x="2978" y="10429"/>
                    <a:pt x="3955" y="10662"/>
                  </a:cubicBezTo>
                  <a:cubicBezTo>
                    <a:pt x="4297" y="10753"/>
                    <a:pt x="4728" y="10812"/>
                    <a:pt x="5174" y="10812"/>
                  </a:cubicBezTo>
                  <a:cubicBezTo>
                    <a:pt x="6096" y="10812"/>
                    <a:pt x="7084" y="10561"/>
                    <a:pt x="7492" y="9824"/>
                  </a:cubicBezTo>
                  <a:cubicBezTo>
                    <a:pt x="7957" y="8940"/>
                    <a:pt x="7468" y="7660"/>
                    <a:pt x="6956" y="6916"/>
                  </a:cubicBezTo>
                  <a:cubicBezTo>
                    <a:pt x="6445" y="6148"/>
                    <a:pt x="5770" y="5660"/>
                    <a:pt x="5375" y="4822"/>
                  </a:cubicBezTo>
                  <a:cubicBezTo>
                    <a:pt x="4932" y="3938"/>
                    <a:pt x="4723" y="2938"/>
                    <a:pt x="4746" y="1961"/>
                  </a:cubicBezTo>
                  <a:cubicBezTo>
                    <a:pt x="4746" y="959"/>
                    <a:pt x="4576" y="1"/>
                    <a:pt x="34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52"/>
            <p:cNvSpPr/>
            <p:nvPr/>
          </p:nvSpPr>
          <p:spPr>
            <a:xfrm>
              <a:off x="4638146" y="1721862"/>
              <a:ext cx="645372" cy="1352041"/>
            </a:xfrm>
            <a:custGeom>
              <a:rect b="b" l="l" r="r" t="t"/>
              <a:pathLst>
                <a:path extrusionOk="0" h="33924" w="16193">
                  <a:moveTo>
                    <a:pt x="10645" y="4259"/>
                  </a:moveTo>
                  <a:cubicBezTo>
                    <a:pt x="10758" y="4259"/>
                    <a:pt x="10882" y="4393"/>
                    <a:pt x="10818" y="4537"/>
                  </a:cubicBezTo>
                  <a:cubicBezTo>
                    <a:pt x="10306" y="5677"/>
                    <a:pt x="10004" y="6910"/>
                    <a:pt x="9911" y="8166"/>
                  </a:cubicBezTo>
                  <a:cubicBezTo>
                    <a:pt x="9899" y="8282"/>
                    <a:pt x="9806" y="8341"/>
                    <a:pt x="9719" y="8341"/>
                  </a:cubicBezTo>
                  <a:cubicBezTo>
                    <a:pt x="9632" y="8341"/>
                    <a:pt x="9550" y="8282"/>
                    <a:pt x="9562" y="8166"/>
                  </a:cubicBezTo>
                  <a:cubicBezTo>
                    <a:pt x="9632" y="6840"/>
                    <a:pt x="9957" y="5561"/>
                    <a:pt x="10516" y="4351"/>
                  </a:cubicBezTo>
                  <a:cubicBezTo>
                    <a:pt x="10545" y="4286"/>
                    <a:pt x="10594" y="4259"/>
                    <a:pt x="10645" y="4259"/>
                  </a:cubicBezTo>
                  <a:close/>
                  <a:moveTo>
                    <a:pt x="819" y="8540"/>
                  </a:moveTo>
                  <a:cubicBezTo>
                    <a:pt x="939" y="8540"/>
                    <a:pt x="1058" y="8673"/>
                    <a:pt x="978" y="8818"/>
                  </a:cubicBezTo>
                  <a:cubicBezTo>
                    <a:pt x="908" y="8934"/>
                    <a:pt x="698" y="9283"/>
                    <a:pt x="978" y="9329"/>
                  </a:cubicBezTo>
                  <a:cubicBezTo>
                    <a:pt x="1247" y="9374"/>
                    <a:pt x="1083" y="9680"/>
                    <a:pt x="883" y="9680"/>
                  </a:cubicBezTo>
                  <a:cubicBezTo>
                    <a:pt x="876" y="9680"/>
                    <a:pt x="868" y="9679"/>
                    <a:pt x="861" y="9678"/>
                  </a:cubicBezTo>
                  <a:cubicBezTo>
                    <a:pt x="675" y="9632"/>
                    <a:pt x="512" y="9469"/>
                    <a:pt x="489" y="9283"/>
                  </a:cubicBezTo>
                  <a:cubicBezTo>
                    <a:pt x="466" y="9050"/>
                    <a:pt x="512" y="8818"/>
                    <a:pt x="675" y="8631"/>
                  </a:cubicBezTo>
                  <a:cubicBezTo>
                    <a:pt x="711" y="8567"/>
                    <a:pt x="765" y="8540"/>
                    <a:pt x="819" y="8540"/>
                  </a:cubicBezTo>
                  <a:close/>
                  <a:moveTo>
                    <a:pt x="9176" y="4565"/>
                  </a:moveTo>
                  <a:cubicBezTo>
                    <a:pt x="9305" y="4565"/>
                    <a:pt x="9411" y="4746"/>
                    <a:pt x="9306" y="4886"/>
                  </a:cubicBezTo>
                  <a:cubicBezTo>
                    <a:pt x="8818" y="5468"/>
                    <a:pt x="8887" y="6631"/>
                    <a:pt x="8911" y="7352"/>
                  </a:cubicBezTo>
                  <a:cubicBezTo>
                    <a:pt x="8911" y="8189"/>
                    <a:pt x="9027" y="9027"/>
                    <a:pt x="9260" y="9818"/>
                  </a:cubicBezTo>
                  <a:cubicBezTo>
                    <a:pt x="9301" y="9957"/>
                    <a:pt x="9194" y="10046"/>
                    <a:pt x="9086" y="10046"/>
                  </a:cubicBezTo>
                  <a:cubicBezTo>
                    <a:pt x="9012" y="10046"/>
                    <a:pt x="8939" y="10005"/>
                    <a:pt x="8911" y="9911"/>
                  </a:cubicBezTo>
                  <a:cubicBezTo>
                    <a:pt x="8631" y="8934"/>
                    <a:pt x="8515" y="7910"/>
                    <a:pt x="8562" y="6887"/>
                  </a:cubicBezTo>
                  <a:cubicBezTo>
                    <a:pt x="8585" y="6165"/>
                    <a:pt x="8562" y="5188"/>
                    <a:pt x="9050" y="4630"/>
                  </a:cubicBezTo>
                  <a:cubicBezTo>
                    <a:pt x="9090" y="4584"/>
                    <a:pt x="9134" y="4565"/>
                    <a:pt x="9176" y="4565"/>
                  </a:cubicBezTo>
                  <a:close/>
                  <a:moveTo>
                    <a:pt x="7555" y="6683"/>
                  </a:moveTo>
                  <a:cubicBezTo>
                    <a:pt x="7643" y="6683"/>
                    <a:pt x="7736" y="6735"/>
                    <a:pt x="7747" y="6840"/>
                  </a:cubicBezTo>
                  <a:cubicBezTo>
                    <a:pt x="7840" y="7957"/>
                    <a:pt x="8073" y="9050"/>
                    <a:pt x="8399" y="10120"/>
                  </a:cubicBezTo>
                  <a:cubicBezTo>
                    <a:pt x="8440" y="10259"/>
                    <a:pt x="8333" y="10348"/>
                    <a:pt x="8230" y="10348"/>
                  </a:cubicBezTo>
                  <a:cubicBezTo>
                    <a:pt x="8160" y="10348"/>
                    <a:pt x="8092" y="10307"/>
                    <a:pt x="8073" y="10213"/>
                  </a:cubicBezTo>
                  <a:cubicBezTo>
                    <a:pt x="7724" y="9120"/>
                    <a:pt x="7491" y="7980"/>
                    <a:pt x="7398" y="6840"/>
                  </a:cubicBezTo>
                  <a:cubicBezTo>
                    <a:pt x="7387" y="6735"/>
                    <a:pt x="7468" y="6683"/>
                    <a:pt x="7555" y="6683"/>
                  </a:cubicBezTo>
                  <a:close/>
                  <a:moveTo>
                    <a:pt x="2129" y="12220"/>
                  </a:moveTo>
                  <a:cubicBezTo>
                    <a:pt x="2211" y="12220"/>
                    <a:pt x="2292" y="12272"/>
                    <a:pt x="2304" y="12377"/>
                  </a:cubicBezTo>
                  <a:cubicBezTo>
                    <a:pt x="2304" y="12549"/>
                    <a:pt x="2463" y="12682"/>
                    <a:pt x="2635" y="12682"/>
                  </a:cubicBezTo>
                  <a:cubicBezTo>
                    <a:pt x="2649" y="12682"/>
                    <a:pt x="2662" y="12681"/>
                    <a:pt x="2676" y="12679"/>
                  </a:cubicBezTo>
                  <a:cubicBezTo>
                    <a:pt x="2697" y="12673"/>
                    <a:pt x="2717" y="12670"/>
                    <a:pt x="2735" y="12670"/>
                  </a:cubicBezTo>
                  <a:cubicBezTo>
                    <a:pt x="2923" y="12670"/>
                    <a:pt x="2981" y="12965"/>
                    <a:pt x="2769" y="13028"/>
                  </a:cubicBezTo>
                  <a:cubicBezTo>
                    <a:pt x="2720" y="13039"/>
                    <a:pt x="2672" y="13044"/>
                    <a:pt x="2624" y="13044"/>
                  </a:cubicBezTo>
                  <a:cubicBezTo>
                    <a:pt x="2263" y="13044"/>
                    <a:pt x="1955" y="12747"/>
                    <a:pt x="1955" y="12377"/>
                  </a:cubicBezTo>
                  <a:cubicBezTo>
                    <a:pt x="1966" y="12272"/>
                    <a:pt x="2048" y="12220"/>
                    <a:pt x="2129" y="12220"/>
                  </a:cubicBezTo>
                  <a:close/>
                  <a:moveTo>
                    <a:pt x="3849" y="11883"/>
                  </a:moveTo>
                  <a:cubicBezTo>
                    <a:pt x="3886" y="11883"/>
                    <a:pt x="3924" y="11898"/>
                    <a:pt x="3955" y="11935"/>
                  </a:cubicBezTo>
                  <a:cubicBezTo>
                    <a:pt x="4570" y="12603"/>
                    <a:pt x="5411" y="13443"/>
                    <a:pt x="6317" y="13443"/>
                  </a:cubicBezTo>
                  <a:cubicBezTo>
                    <a:pt x="6611" y="13443"/>
                    <a:pt x="6911" y="13355"/>
                    <a:pt x="7212" y="13145"/>
                  </a:cubicBezTo>
                  <a:cubicBezTo>
                    <a:pt x="7244" y="13121"/>
                    <a:pt x="7276" y="13110"/>
                    <a:pt x="7306" y="13110"/>
                  </a:cubicBezTo>
                  <a:cubicBezTo>
                    <a:pt x="7451" y="13110"/>
                    <a:pt x="7553" y="13351"/>
                    <a:pt x="7398" y="13447"/>
                  </a:cubicBezTo>
                  <a:cubicBezTo>
                    <a:pt x="7040" y="13692"/>
                    <a:pt x="6684" y="13794"/>
                    <a:pt x="6336" y="13794"/>
                  </a:cubicBezTo>
                  <a:cubicBezTo>
                    <a:pt x="5329" y="13794"/>
                    <a:pt x="4397" y="12935"/>
                    <a:pt x="3723" y="12191"/>
                  </a:cubicBezTo>
                  <a:cubicBezTo>
                    <a:pt x="3597" y="12065"/>
                    <a:pt x="3722" y="11883"/>
                    <a:pt x="3849" y="11883"/>
                  </a:cubicBezTo>
                  <a:close/>
                  <a:moveTo>
                    <a:pt x="4477" y="15424"/>
                  </a:moveTo>
                  <a:cubicBezTo>
                    <a:pt x="4585" y="15424"/>
                    <a:pt x="4705" y="15514"/>
                    <a:pt x="4677" y="15657"/>
                  </a:cubicBezTo>
                  <a:cubicBezTo>
                    <a:pt x="4653" y="15773"/>
                    <a:pt x="4700" y="15936"/>
                    <a:pt x="4816" y="16029"/>
                  </a:cubicBezTo>
                  <a:cubicBezTo>
                    <a:pt x="4942" y="16137"/>
                    <a:pt x="4832" y="16314"/>
                    <a:pt x="4689" y="16314"/>
                  </a:cubicBezTo>
                  <a:cubicBezTo>
                    <a:pt x="4647" y="16314"/>
                    <a:pt x="4603" y="16299"/>
                    <a:pt x="4560" y="16262"/>
                  </a:cubicBezTo>
                  <a:cubicBezTo>
                    <a:pt x="4351" y="16076"/>
                    <a:pt x="4258" y="15820"/>
                    <a:pt x="4328" y="15541"/>
                  </a:cubicBezTo>
                  <a:cubicBezTo>
                    <a:pt x="4346" y="15460"/>
                    <a:pt x="4409" y="15424"/>
                    <a:pt x="4477" y="15424"/>
                  </a:cubicBezTo>
                  <a:close/>
                  <a:moveTo>
                    <a:pt x="6279" y="15779"/>
                  </a:moveTo>
                  <a:cubicBezTo>
                    <a:pt x="6303" y="15779"/>
                    <a:pt x="6327" y="15785"/>
                    <a:pt x="6352" y="15797"/>
                  </a:cubicBezTo>
                  <a:cubicBezTo>
                    <a:pt x="6840" y="16029"/>
                    <a:pt x="7375" y="16169"/>
                    <a:pt x="7910" y="16215"/>
                  </a:cubicBezTo>
                  <a:cubicBezTo>
                    <a:pt x="8136" y="16238"/>
                    <a:pt x="8143" y="16589"/>
                    <a:pt x="7931" y="16589"/>
                  </a:cubicBezTo>
                  <a:cubicBezTo>
                    <a:pt x="7924" y="16589"/>
                    <a:pt x="7917" y="16588"/>
                    <a:pt x="7910" y="16588"/>
                  </a:cubicBezTo>
                  <a:cubicBezTo>
                    <a:pt x="7305" y="16518"/>
                    <a:pt x="6724" y="16355"/>
                    <a:pt x="6189" y="16099"/>
                  </a:cubicBezTo>
                  <a:cubicBezTo>
                    <a:pt x="6007" y="16018"/>
                    <a:pt x="6124" y="15779"/>
                    <a:pt x="6279" y="15779"/>
                  </a:cubicBezTo>
                  <a:close/>
                  <a:moveTo>
                    <a:pt x="11407" y="10700"/>
                  </a:moveTo>
                  <a:cubicBezTo>
                    <a:pt x="11517" y="10700"/>
                    <a:pt x="11628" y="10784"/>
                    <a:pt x="11586" y="10911"/>
                  </a:cubicBezTo>
                  <a:cubicBezTo>
                    <a:pt x="11237" y="12028"/>
                    <a:pt x="11237" y="13191"/>
                    <a:pt x="11586" y="14308"/>
                  </a:cubicBezTo>
                  <a:cubicBezTo>
                    <a:pt x="11842" y="15262"/>
                    <a:pt x="12284" y="16913"/>
                    <a:pt x="13284" y="17355"/>
                  </a:cubicBezTo>
                  <a:cubicBezTo>
                    <a:pt x="13469" y="17417"/>
                    <a:pt x="13418" y="17697"/>
                    <a:pt x="13259" y="17697"/>
                  </a:cubicBezTo>
                  <a:cubicBezTo>
                    <a:pt x="13238" y="17697"/>
                    <a:pt x="13215" y="17692"/>
                    <a:pt x="13191" y="17681"/>
                  </a:cubicBezTo>
                  <a:cubicBezTo>
                    <a:pt x="12144" y="17262"/>
                    <a:pt x="11749" y="16006"/>
                    <a:pt x="11423" y="15006"/>
                  </a:cubicBezTo>
                  <a:cubicBezTo>
                    <a:pt x="10958" y="13633"/>
                    <a:pt x="10795" y="12214"/>
                    <a:pt x="11237" y="10818"/>
                  </a:cubicBezTo>
                  <a:cubicBezTo>
                    <a:pt x="11264" y="10736"/>
                    <a:pt x="11335" y="10700"/>
                    <a:pt x="11407" y="10700"/>
                  </a:cubicBezTo>
                  <a:close/>
                  <a:moveTo>
                    <a:pt x="11494" y="18523"/>
                  </a:moveTo>
                  <a:cubicBezTo>
                    <a:pt x="11566" y="18523"/>
                    <a:pt x="11641" y="18564"/>
                    <a:pt x="11679" y="18658"/>
                  </a:cubicBezTo>
                  <a:cubicBezTo>
                    <a:pt x="11888" y="19240"/>
                    <a:pt x="12237" y="19798"/>
                    <a:pt x="12679" y="20263"/>
                  </a:cubicBezTo>
                  <a:cubicBezTo>
                    <a:pt x="12802" y="20386"/>
                    <a:pt x="12687" y="20561"/>
                    <a:pt x="12554" y="20561"/>
                  </a:cubicBezTo>
                  <a:cubicBezTo>
                    <a:pt x="12510" y="20561"/>
                    <a:pt x="12464" y="20542"/>
                    <a:pt x="12423" y="20496"/>
                  </a:cubicBezTo>
                  <a:lnTo>
                    <a:pt x="12423" y="20519"/>
                  </a:lnTo>
                  <a:cubicBezTo>
                    <a:pt x="11935" y="20007"/>
                    <a:pt x="11586" y="19403"/>
                    <a:pt x="11330" y="18751"/>
                  </a:cubicBezTo>
                  <a:cubicBezTo>
                    <a:pt x="11288" y="18612"/>
                    <a:pt x="11387" y="18523"/>
                    <a:pt x="11494" y="18523"/>
                  </a:cubicBezTo>
                  <a:close/>
                  <a:moveTo>
                    <a:pt x="5317" y="19962"/>
                  </a:moveTo>
                  <a:cubicBezTo>
                    <a:pt x="5431" y="19962"/>
                    <a:pt x="5555" y="20096"/>
                    <a:pt x="5491" y="20240"/>
                  </a:cubicBezTo>
                  <a:cubicBezTo>
                    <a:pt x="5421" y="20403"/>
                    <a:pt x="5444" y="20589"/>
                    <a:pt x="5537" y="20729"/>
                  </a:cubicBezTo>
                  <a:cubicBezTo>
                    <a:pt x="5637" y="20877"/>
                    <a:pt x="5512" y="21014"/>
                    <a:pt x="5382" y="21014"/>
                  </a:cubicBezTo>
                  <a:cubicBezTo>
                    <a:pt x="5329" y="21014"/>
                    <a:pt x="5275" y="20992"/>
                    <a:pt x="5235" y="20938"/>
                  </a:cubicBezTo>
                  <a:lnTo>
                    <a:pt x="5235" y="20915"/>
                  </a:lnTo>
                  <a:cubicBezTo>
                    <a:pt x="5072" y="20659"/>
                    <a:pt x="5049" y="20333"/>
                    <a:pt x="5188" y="20054"/>
                  </a:cubicBezTo>
                  <a:cubicBezTo>
                    <a:pt x="5217" y="19989"/>
                    <a:pt x="5266" y="19962"/>
                    <a:pt x="5317" y="19962"/>
                  </a:cubicBezTo>
                  <a:close/>
                  <a:moveTo>
                    <a:pt x="14671" y="32032"/>
                  </a:moveTo>
                  <a:cubicBezTo>
                    <a:pt x="14816" y="32032"/>
                    <a:pt x="14907" y="32262"/>
                    <a:pt x="14750" y="32360"/>
                  </a:cubicBezTo>
                  <a:cubicBezTo>
                    <a:pt x="14238" y="32709"/>
                    <a:pt x="13563" y="32733"/>
                    <a:pt x="12958" y="32826"/>
                  </a:cubicBezTo>
                  <a:cubicBezTo>
                    <a:pt x="12688" y="32887"/>
                    <a:pt x="12418" y="32916"/>
                    <a:pt x="12148" y="32916"/>
                  </a:cubicBezTo>
                  <a:cubicBezTo>
                    <a:pt x="11906" y="32916"/>
                    <a:pt x="11665" y="32893"/>
                    <a:pt x="11423" y="32849"/>
                  </a:cubicBezTo>
                  <a:cubicBezTo>
                    <a:pt x="11205" y="32805"/>
                    <a:pt x="11273" y="32496"/>
                    <a:pt x="11474" y="32496"/>
                  </a:cubicBezTo>
                  <a:cubicBezTo>
                    <a:pt x="11488" y="32496"/>
                    <a:pt x="11502" y="32497"/>
                    <a:pt x="11516" y="32500"/>
                  </a:cubicBezTo>
                  <a:cubicBezTo>
                    <a:pt x="11739" y="32539"/>
                    <a:pt x="11963" y="32557"/>
                    <a:pt x="12184" y="32557"/>
                  </a:cubicBezTo>
                  <a:cubicBezTo>
                    <a:pt x="12494" y="32557"/>
                    <a:pt x="12800" y="32521"/>
                    <a:pt x="13098" y="32454"/>
                  </a:cubicBezTo>
                  <a:cubicBezTo>
                    <a:pt x="13587" y="32384"/>
                    <a:pt x="14145" y="32360"/>
                    <a:pt x="14587" y="32058"/>
                  </a:cubicBezTo>
                  <a:cubicBezTo>
                    <a:pt x="14616" y="32040"/>
                    <a:pt x="14645" y="32032"/>
                    <a:pt x="14671" y="32032"/>
                  </a:cubicBezTo>
                  <a:close/>
                  <a:moveTo>
                    <a:pt x="4863" y="1"/>
                  </a:moveTo>
                  <a:cubicBezTo>
                    <a:pt x="4839" y="163"/>
                    <a:pt x="4793" y="303"/>
                    <a:pt x="4723" y="443"/>
                  </a:cubicBezTo>
                  <a:cubicBezTo>
                    <a:pt x="6584" y="2606"/>
                    <a:pt x="5979" y="6631"/>
                    <a:pt x="3793" y="8352"/>
                  </a:cubicBezTo>
                  <a:cubicBezTo>
                    <a:pt x="3767" y="8391"/>
                    <a:pt x="3727" y="8408"/>
                    <a:pt x="3689" y="8408"/>
                  </a:cubicBezTo>
                  <a:cubicBezTo>
                    <a:pt x="3658" y="8408"/>
                    <a:pt x="3627" y="8396"/>
                    <a:pt x="3606" y="8376"/>
                  </a:cubicBezTo>
                  <a:cubicBezTo>
                    <a:pt x="3211" y="8120"/>
                    <a:pt x="2839" y="7840"/>
                    <a:pt x="2466" y="7538"/>
                  </a:cubicBezTo>
                  <a:cubicBezTo>
                    <a:pt x="2293" y="7408"/>
                    <a:pt x="1918" y="6996"/>
                    <a:pt x="1680" y="6996"/>
                  </a:cubicBezTo>
                  <a:cubicBezTo>
                    <a:pt x="1662" y="6996"/>
                    <a:pt x="1645" y="6998"/>
                    <a:pt x="1629" y="7003"/>
                  </a:cubicBezTo>
                  <a:cubicBezTo>
                    <a:pt x="1373" y="7073"/>
                    <a:pt x="978" y="7701"/>
                    <a:pt x="838" y="7840"/>
                  </a:cubicBezTo>
                  <a:cubicBezTo>
                    <a:pt x="582" y="8096"/>
                    <a:pt x="349" y="8352"/>
                    <a:pt x="140" y="8608"/>
                  </a:cubicBezTo>
                  <a:cubicBezTo>
                    <a:pt x="233" y="9539"/>
                    <a:pt x="1" y="10516"/>
                    <a:pt x="233" y="11423"/>
                  </a:cubicBezTo>
                  <a:cubicBezTo>
                    <a:pt x="466" y="12354"/>
                    <a:pt x="1233" y="12935"/>
                    <a:pt x="1978" y="13470"/>
                  </a:cubicBezTo>
                  <a:cubicBezTo>
                    <a:pt x="3095" y="14215"/>
                    <a:pt x="3886" y="15331"/>
                    <a:pt x="4235" y="16634"/>
                  </a:cubicBezTo>
                  <a:cubicBezTo>
                    <a:pt x="4537" y="17751"/>
                    <a:pt x="4583" y="18844"/>
                    <a:pt x="4653" y="20007"/>
                  </a:cubicBezTo>
                  <a:cubicBezTo>
                    <a:pt x="4700" y="20659"/>
                    <a:pt x="4770" y="21333"/>
                    <a:pt x="4863" y="21985"/>
                  </a:cubicBezTo>
                  <a:cubicBezTo>
                    <a:pt x="4932" y="22357"/>
                    <a:pt x="5026" y="23241"/>
                    <a:pt x="5421" y="23404"/>
                  </a:cubicBezTo>
                  <a:cubicBezTo>
                    <a:pt x="5886" y="23450"/>
                    <a:pt x="6328" y="23613"/>
                    <a:pt x="6747" y="23846"/>
                  </a:cubicBezTo>
                  <a:cubicBezTo>
                    <a:pt x="7453" y="24170"/>
                    <a:pt x="8197" y="24493"/>
                    <a:pt x="8936" y="24493"/>
                  </a:cubicBezTo>
                  <a:cubicBezTo>
                    <a:pt x="9366" y="24493"/>
                    <a:pt x="9794" y="24384"/>
                    <a:pt x="10213" y="24102"/>
                  </a:cubicBezTo>
                  <a:lnTo>
                    <a:pt x="10237" y="24102"/>
                  </a:lnTo>
                  <a:lnTo>
                    <a:pt x="10237" y="24009"/>
                  </a:lnTo>
                  <a:cubicBezTo>
                    <a:pt x="10190" y="21682"/>
                    <a:pt x="10004" y="19379"/>
                    <a:pt x="9702" y="17099"/>
                  </a:cubicBezTo>
                  <a:cubicBezTo>
                    <a:pt x="9399" y="14680"/>
                    <a:pt x="9027" y="12168"/>
                    <a:pt x="9376" y="9748"/>
                  </a:cubicBezTo>
                  <a:cubicBezTo>
                    <a:pt x="9385" y="9654"/>
                    <a:pt x="9448" y="9613"/>
                    <a:pt x="9517" y="9613"/>
                  </a:cubicBezTo>
                  <a:cubicBezTo>
                    <a:pt x="9620" y="9613"/>
                    <a:pt x="9739" y="9702"/>
                    <a:pt x="9725" y="9841"/>
                  </a:cubicBezTo>
                  <a:cubicBezTo>
                    <a:pt x="9329" y="12586"/>
                    <a:pt x="9841" y="15471"/>
                    <a:pt x="10213" y="18216"/>
                  </a:cubicBezTo>
                  <a:cubicBezTo>
                    <a:pt x="10493" y="20659"/>
                    <a:pt x="10609" y="23125"/>
                    <a:pt x="10586" y="25591"/>
                  </a:cubicBezTo>
                  <a:cubicBezTo>
                    <a:pt x="10586" y="28150"/>
                    <a:pt x="10493" y="30872"/>
                    <a:pt x="11144" y="33384"/>
                  </a:cubicBezTo>
                  <a:cubicBezTo>
                    <a:pt x="11246" y="33833"/>
                    <a:pt x="11348" y="33924"/>
                    <a:pt x="11716" y="33924"/>
                  </a:cubicBezTo>
                  <a:cubicBezTo>
                    <a:pt x="11768" y="33924"/>
                    <a:pt x="11825" y="33922"/>
                    <a:pt x="11888" y="33919"/>
                  </a:cubicBezTo>
                  <a:cubicBezTo>
                    <a:pt x="12354" y="33896"/>
                    <a:pt x="12842" y="33849"/>
                    <a:pt x="13307" y="33733"/>
                  </a:cubicBezTo>
                  <a:cubicBezTo>
                    <a:pt x="13796" y="33640"/>
                    <a:pt x="15587" y="33384"/>
                    <a:pt x="15704" y="32686"/>
                  </a:cubicBezTo>
                  <a:cubicBezTo>
                    <a:pt x="14773" y="29592"/>
                    <a:pt x="14633" y="26405"/>
                    <a:pt x="14796" y="23171"/>
                  </a:cubicBezTo>
                  <a:cubicBezTo>
                    <a:pt x="15145" y="16913"/>
                    <a:pt x="16192" y="10725"/>
                    <a:pt x="14657" y="4537"/>
                  </a:cubicBezTo>
                  <a:cubicBezTo>
                    <a:pt x="14447" y="3700"/>
                    <a:pt x="14285" y="3141"/>
                    <a:pt x="13610" y="2606"/>
                  </a:cubicBezTo>
                  <a:cubicBezTo>
                    <a:pt x="13238" y="2280"/>
                    <a:pt x="12819" y="2048"/>
                    <a:pt x="12377" y="1885"/>
                  </a:cubicBezTo>
                  <a:cubicBezTo>
                    <a:pt x="11307" y="1559"/>
                    <a:pt x="10190" y="1373"/>
                    <a:pt x="9120" y="1094"/>
                  </a:cubicBezTo>
                  <a:cubicBezTo>
                    <a:pt x="8096" y="838"/>
                    <a:pt x="7073" y="582"/>
                    <a:pt x="6049" y="303"/>
                  </a:cubicBezTo>
                  <a:cubicBezTo>
                    <a:pt x="5654" y="233"/>
                    <a:pt x="5258" y="140"/>
                    <a:pt x="48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52"/>
            <p:cNvSpPr/>
            <p:nvPr/>
          </p:nvSpPr>
          <p:spPr>
            <a:xfrm>
              <a:off x="5151810" y="2675972"/>
              <a:ext cx="335699" cy="1819142"/>
            </a:xfrm>
            <a:custGeom>
              <a:rect b="b" l="l" r="r" t="t"/>
              <a:pathLst>
                <a:path extrusionOk="0" h="45644" w="8423">
                  <a:moveTo>
                    <a:pt x="3428" y="23607"/>
                  </a:moveTo>
                  <a:cubicBezTo>
                    <a:pt x="3472" y="23607"/>
                    <a:pt x="3518" y="23622"/>
                    <a:pt x="3560" y="23659"/>
                  </a:cubicBezTo>
                  <a:cubicBezTo>
                    <a:pt x="4491" y="24427"/>
                    <a:pt x="5677" y="24636"/>
                    <a:pt x="6840" y="24822"/>
                  </a:cubicBezTo>
                  <a:cubicBezTo>
                    <a:pt x="7043" y="24845"/>
                    <a:pt x="6962" y="25173"/>
                    <a:pt x="6746" y="25173"/>
                  </a:cubicBezTo>
                  <a:cubicBezTo>
                    <a:pt x="6739" y="25173"/>
                    <a:pt x="6731" y="25172"/>
                    <a:pt x="6724" y="25171"/>
                  </a:cubicBezTo>
                  <a:lnTo>
                    <a:pt x="6747" y="25171"/>
                  </a:lnTo>
                  <a:cubicBezTo>
                    <a:pt x="5514" y="24962"/>
                    <a:pt x="4281" y="24729"/>
                    <a:pt x="3304" y="23892"/>
                  </a:cubicBezTo>
                  <a:cubicBezTo>
                    <a:pt x="3160" y="23784"/>
                    <a:pt x="3280" y="23607"/>
                    <a:pt x="3428" y="23607"/>
                  </a:cubicBezTo>
                  <a:close/>
                  <a:moveTo>
                    <a:pt x="4900" y="25759"/>
                  </a:moveTo>
                  <a:cubicBezTo>
                    <a:pt x="4925" y="25759"/>
                    <a:pt x="4952" y="25764"/>
                    <a:pt x="4979" y="25776"/>
                  </a:cubicBezTo>
                  <a:lnTo>
                    <a:pt x="5002" y="25776"/>
                  </a:lnTo>
                  <a:lnTo>
                    <a:pt x="5817" y="26125"/>
                  </a:lnTo>
                  <a:cubicBezTo>
                    <a:pt x="6000" y="26207"/>
                    <a:pt x="5880" y="26467"/>
                    <a:pt x="5722" y="26467"/>
                  </a:cubicBezTo>
                  <a:cubicBezTo>
                    <a:pt x="5700" y="26467"/>
                    <a:pt x="5677" y="26462"/>
                    <a:pt x="5654" y="26451"/>
                  </a:cubicBezTo>
                  <a:lnTo>
                    <a:pt x="4816" y="26079"/>
                  </a:lnTo>
                  <a:cubicBezTo>
                    <a:pt x="4634" y="25998"/>
                    <a:pt x="4734" y="25759"/>
                    <a:pt x="4900" y="25759"/>
                  </a:cubicBezTo>
                  <a:close/>
                  <a:moveTo>
                    <a:pt x="1724" y="44266"/>
                  </a:moveTo>
                  <a:cubicBezTo>
                    <a:pt x="1739" y="44266"/>
                    <a:pt x="1753" y="44268"/>
                    <a:pt x="1769" y="44271"/>
                  </a:cubicBezTo>
                  <a:cubicBezTo>
                    <a:pt x="2801" y="44542"/>
                    <a:pt x="3857" y="44579"/>
                    <a:pt x="4912" y="44579"/>
                  </a:cubicBezTo>
                  <a:cubicBezTo>
                    <a:pt x="5307" y="44579"/>
                    <a:pt x="5702" y="44573"/>
                    <a:pt x="6096" y="44573"/>
                  </a:cubicBezTo>
                  <a:cubicBezTo>
                    <a:pt x="6259" y="44620"/>
                    <a:pt x="6259" y="44853"/>
                    <a:pt x="6096" y="44922"/>
                  </a:cubicBezTo>
                  <a:cubicBezTo>
                    <a:pt x="5787" y="44922"/>
                    <a:pt x="5477" y="44924"/>
                    <a:pt x="5165" y="44924"/>
                  </a:cubicBezTo>
                  <a:cubicBezTo>
                    <a:pt x="3997" y="44924"/>
                    <a:pt x="2814" y="44895"/>
                    <a:pt x="1676" y="44620"/>
                  </a:cubicBezTo>
                  <a:cubicBezTo>
                    <a:pt x="1458" y="44555"/>
                    <a:pt x="1525" y="44266"/>
                    <a:pt x="1724" y="44266"/>
                  </a:cubicBezTo>
                  <a:close/>
                  <a:moveTo>
                    <a:pt x="4491" y="0"/>
                  </a:moveTo>
                  <a:cubicBezTo>
                    <a:pt x="3793" y="395"/>
                    <a:pt x="3025" y="675"/>
                    <a:pt x="2234" y="814"/>
                  </a:cubicBezTo>
                  <a:cubicBezTo>
                    <a:pt x="2187" y="3443"/>
                    <a:pt x="2374" y="6072"/>
                    <a:pt x="3141" y="8654"/>
                  </a:cubicBezTo>
                  <a:cubicBezTo>
                    <a:pt x="3165" y="8677"/>
                    <a:pt x="3165" y="8701"/>
                    <a:pt x="3165" y="8747"/>
                  </a:cubicBezTo>
                  <a:cubicBezTo>
                    <a:pt x="3165" y="8770"/>
                    <a:pt x="3165" y="8817"/>
                    <a:pt x="3141" y="8840"/>
                  </a:cubicBezTo>
                  <a:cubicBezTo>
                    <a:pt x="3025" y="9189"/>
                    <a:pt x="2746" y="9492"/>
                    <a:pt x="2397" y="9631"/>
                  </a:cubicBezTo>
                  <a:cubicBezTo>
                    <a:pt x="2699" y="10515"/>
                    <a:pt x="2862" y="11306"/>
                    <a:pt x="3490" y="12027"/>
                  </a:cubicBezTo>
                  <a:cubicBezTo>
                    <a:pt x="4025" y="12632"/>
                    <a:pt x="4747" y="13028"/>
                    <a:pt x="5305" y="13609"/>
                  </a:cubicBezTo>
                  <a:cubicBezTo>
                    <a:pt x="5956" y="14330"/>
                    <a:pt x="7003" y="15540"/>
                    <a:pt x="6468" y="16517"/>
                  </a:cubicBezTo>
                  <a:cubicBezTo>
                    <a:pt x="6608" y="16866"/>
                    <a:pt x="6561" y="17262"/>
                    <a:pt x="6328" y="17541"/>
                  </a:cubicBezTo>
                  <a:cubicBezTo>
                    <a:pt x="6305" y="17564"/>
                    <a:pt x="6305" y="17564"/>
                    <a:pt x="6282" y="17587"/>
                  </a:cubicBezTo>
                  <a:cubicBezTo>
                    <a:pt x="6305" y="17611"/>
                    <a:pt x="6328" y="17657"/>
                    <a:pt x="6352" y="17704"/>
                  </a:cubicBezTo>
                  <a:cubicBezTo>
                    <a:pt x="6445" y="18006"/>
                    <a:pt x="6352" y="18332"/>
                    <a:pt x="6119" y="18541"/>
                  </a:cubicBezTo>
                  <a:cubicBezTo>
                    <a:pt x="6003" y="18618"/>
                    <a:pt x="5872" y="18663"/>
                    <a:pt x="5724" y="18663"/>
                  </a:cubicBezTo>
                  <a:cubicBezTo>
                    <a:pt x="5694" y="18663"/>
                    <a:pt x="5662" y="18662"/>
                    <a:pt x="5631" y="18658"/>
                  </a:cubicBezTo>
                  <a:cubicBezTo>
                    <a:pt x="5615" y="19130"/>
                    <a:pt x="5221" y="19363"/>
                    <a:pt x="4814" y="19363"/>
                  </a:cubicBezTo>
                  <a:cubicBezTo>
                    <a:pt x="4599" y="19363"/>
                    <a:pt x="4380" y="19298"/>
                    <a:pt x="4211" y="19169"/>
                  </a:cubicBezTo>
                  <a:cubicBezTo>
                    <a:pt x="3583" y="18704"/>
                    <a:pt x="3118" y="17913"/>
                    <a:pt x="2536" y="17401"/>
                  </a:cubicBezTo>
                  <a:cubicBezTo>
                    <a:pt x="1955" y="16866"/>
                    <a:pt x="1350" y="16401"/>
                    <a:pt x="699" y="15982"/>
                  </a:cubicBezTo>
                  <a:cubicBezTo>
                    <a:pt x="629" y="16657"/>
                    <a:pt x="512" y="17913"/>
                    <a:pt x="1" y="18448"/>
                  </a:cubicBezTo>
                  <a:cubicBezTo>
                    <a:pt x="396" y="19355"/>
                    <a:pt x="629" y="20309"/>
                    <a:pt x="1001" y="21217"/>
                  </a:cubicBezTo>
                  <a:cubicBezTo>
                    <a:pt x="1350" y="22054"/>
                    <a:pt x="1513" y="22915"/>
                    <a:pt x="1513" y="23822"/>
                  </a:cubicBezTo>
                  <a:cubicBezTo>
                    <a:pt x="1536" y="26102"/>
                    <a:pt x="1443" y="28428"/>
                    <a:pt x="1397" y="30708"/>
                  </a:cubicBezTo>
                  <a:cubicBezTo>
                    <a:pt x="1327" y="35501"/>
                    <a:pt x="1164" y="40293"/>
                    <a:pt x="1164" y="45062"/>
                  </a:cubicBezTo>
                  <a:cubicBezTo>
                    <a:pt x="2048" y="45597"/>
                    <a:pt x="3514" y="45504"/>
                    <a:pt x="4514" y="45574"/>
                  </a:cubicBezTo>
                  <a:cubicBezTo>
                    <a:pt x="4979" y="45620"/>
                    <a:pt x="5444" y="45620"/>
                    <a:pt x="5886" y="45644"/>
                  </a:cubicBezTo>
                  <a:cubicBezTo>
                    <a:pt x="6631" y="45644"/>
                    <a:pt x="6561" y="45434"/>
                    <a:pt x="6631" y="44783"/>
                  </a:cubicBezTo>
                  <a:cubicBezTo>
                    <a:pt x="6933" y="42480"/>
                    <a:pt x="7189" y="40200"/>
                    <a:pt x="7282" y="37897"/>
                  </a:cubicBezTo>
                  <a:cubicBezTo>
                    <a:pt x="7515" y="32941"/>
                    <a:pt x="7608" y="27986"/>
                    <a:pt x="8329" y="23078"/>
                  </a:cubicBezTo>
                  <a:cubicBezTo>
                    <a:pt x="8422" y="21589"/>
                    <a:pt x="8213" y="20053"/>
                    <a:pt x="8003" y="18564"/>
                  </a:cubicBezTo>
                  <a:cubicBezTo>
                    <a:pt x="7515" y="14633"/>
                    <a:pt x="6770" y="10748"/>
                    <a:pt x="6003" y="6863"/>
                  </a:cubicBezTo>
                  <a:cubicBezTo>
                    <a:pt x="5537" y="4606"/>
                    <a:pt x="5235" y="2187"/>
                    <a:pt x="44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52"/>
            <p:cNvSpPr/>
            <p:nvPr/>
          </p:nvSpPr>
          <p:spPr>
            <a:xfrm>
              <a:off x="5192622" y="4496031"/>
              <a:ext cx="170619" cy="195768"/>
            </a:xfrm>
            <a:custGeom>
              <a:rect b="b" l="l" r="r" t="t"/>
              <a:pathLst>
                <a:path extrusionOk="0" h="4912" w="4281">
                  <a:moveTo>
                    <a:pt x="628" y="1"/>
                  </a:moveTo>
                  <a:cubicBezTo>
                    <a:pt x="466" y="1629"/>
                    <a:pt x="512" y="3374"/>
                    <a:pt x="0" y="4909"/>
                  </a:cubicBezTo>
                  <a:cubicBezTo>
                    <a:pt x="15" y="4911"/>
                    <a:pt x="28" y="4911"/>
                    <a:pt x="42" y="4911"/>
                  </a:cubicBezTo>
                  <a:cubicBezTo>
                    <a:pt x="562" y="4911"/>
                    <a:pt x="637" y="4062"/>
                    <a:pt x="977" y="3676"/>
                  </a:cubicBezTo>
                  <a:cubicBezTo>
                    <a:pt x="1489" y="3211"/>
                    <a:pt x="2141" y="2932"/>
                    <a:pt x="2815" y="2885"/>
                  </a:cubicBezTo>
                  <a:cubicBezTo>
                    <a:pt x="2888" y="2876"/>
                    <a:pt x="2962" y="2872"/>
                    <a:pt x="3036" y="2872"/>
                  </a:cubicBezTo>
                  <a:cubicBezTo>
                    <a:pt x="3340" y="2872"/>
                    <a:pt x="3647" y="2950"/>
                    <a:pt x="3909" y="3118"/>
                  </a:cubicBezTo>
                  <a:cubicBezTo>
                    <a:pt x="3769" y="2188"/>
                    <a:pt x="4002" y="1210"/>
                    <a:pt x="4281" y="326"/>
                  </a:cubicBezTo>
                  <a:cubicBezTo>
                    <a:pt x="3723" y="303"/>
                    <a:pt x="3141" y="257"/>
                    <a:pt x="2583" y="210"/>
                  </a:cubicBezTo>
                  <a:cubicBezTo>
                    <a:pt x="1931" y="187"/>
                    <a:pt x="1280" y="117"/>
                    <a:pt x="628" y="1"/>
                  </a:cubicBezTo>
                  <a:close/>
                </a:path>
              </a:pathLst>
            </a:custGeom>
            <a:solidFill>
              <a:srgbClr val="FFDC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52"/>
            <p:cNvSpPr/>
            <p:nvPr/>
          </p:nvSpPr>
          <p:spPr>
            <a:xfrm>
              <a:off x="4207941" y="1346579"/>
              <a:ext cx="1298157" cy="3721779"/>
            </a:xfrm>
            <a:custGeom>
              <a:rect b="b" l="l" r="r" t="t"/>
              <a:pathLst>
                <a:path extrusionOk="0" h="93383" w="32572">
                  <a:moveTo>
                    <a:pt x="9213" y="344"/>
                  </a:moveTo>
                  <a:cubicBezTo>
                    <a:pt x="11027" y="344"/>
                    <a:pt x="12749" y="1065"/>
                    <a:pt x="14051" y="2298"/>
                  </a:cubicBezTo>
                  <a:cubicBezTo>
                    <a:pt x="15331" y="3554"/>
                    <a:pt x="14982" y="5462"/>
                    <a:pt x="14912" y="7090"/>
                  </a:cubicBezTo>
                  <a:cubicBezTo>
                    <a:pt x="14854" y="7072"/>
                    <a:pt x="14796" y="7064"/>
                    <a:pt x="14740" y="7064"/>
                  </a:cubicBezTo>
                  <a:cubicBezTo>
                    <a:pt x="14435" y="7064"/>
                    <a:pt x="14162" y="7311"/>
                    <a:pt x="14005" y="7625"/>
                  </a:cubicBezTo>
                  <a:cubicBezTo>
                    <a:pt x="13423" y="6439"/>
                    <a:pt x="12376" y="5578"/>
                    <a:pt x="11097" y="5276"/>
                  </a:cubicBezTo>
                  <a:cubicBezTo>
                    <a:pt x="11085" y="5264"/>
                    <a:pt x="11074" y="5258"/>
                    <a:pt x="11059" y="5258"/>
                  </a:cubicBezTo>
                  <a:cubicBezTo>
                    <a:pt x="11045" y="5258"/>
                    <a:pt x="11027" y="5264"/>
                    <a:pt x="11004" y="5276"/>
                  </a:cubicBezTo>
                  <a:cubicBezTo>
                    <a:pt x="10957" y="5276"/>
                    <a:pt x="10934" y="5299"/>
                    <a:pt x="10911" y="5345"/>
                  </a:cubicBezTo>
                  <a:cubicBezTo>
                    <a:pt x="9667" y="7292"/>
                    <a:pt x="7887" y="8130"/>
                    <a:pt x="5749" y="8130"/>
                  </a:cubicBezTo>
                  <a:cubicBezTo>
                    <a:pt x="5408" y="8130"/>
                    <a:pt x="5058" y="8109"/>
                    <a:pt x="4699" y="8067"/>
                  </a:cubicBezTo>
                  <a:cubicBezTo>
                    <a:pt x="4630" y="8067"/>
                    <a:pt x="4583" y="8091"/>
                    <a:pt x="4560" y="8160"/>
                  </a:cubicBezTo>
                  <a:cubicBezTo>
                    <a:pt x="4513" y="8184"/>
                    <a:pt x="4513" y="8253"/>
                    <a:pt x="4537" y="8300"/>
                  </a:cubicBezTo>
                  <a:cubicBezTo>
                    <a:pt x="4583" y="8440"/>
                    <a:pt x="4630" y="8602"/>
                    <a:pt x="4676" y="8742"/>
                  </a:cubicBezTo>
                  <a:cubicBezTo>
                    <a:pt x="4513" y="8742"/>
                    <a:pt x="4374" y="8812"/>
                    <a:pt x="4257" y="8905"/>
                  </a:cubicBezTo>
                  <a:cubicBezTo>
                    <a:pt x="3792" y="7858"/>
                    <a:pt x="3327" y="6718"/>
                    <a:pt x="3327" y="5532"/>
                  </a:cubicBezTo>
                  <a:cubicBezTo>
                    <a:pt x="3350" y="4461"/>
                    <a:pt x="3839" y="3624"/>
                    <a:pt x="4537" y="2833"/>
                  </a:cubicBezTo>
                  <a:cubicBezTo>
                    <a:pt x="5770" y="1414"/>
                    <a:pt x="7305" y="344"/>
                    <a:pt x="9213" y="344"/>
                  </a:cubicBezTo>
                  <a:close/>
                  <a:moveTo>
                    <a:pt x="14755" y="7410"/>
                  </a:moveTo>
                  <a:cubicBezTo>
                    <a:pt x="14825" y="7410"/>
                    <a:pt x="14901" y="7433"/>
                    <a:pt x="14982" y="7486"/>
                  </a:cubicBezTo>
                  <a:cubicBezTo>
                    <a:pt x="15564" y="8091"/>
                    <a:pt x="15587" y="10161"/>
                    <a:pt x="14517" y="10301"/>
                  </a:cubicBezTo>
                  <a:lnTo>
                    <a:pt x="14493" y="10301"/>
                  </a:lnTo>
                  <a:cubicBezTo>
                    <a:pt x="14447" y="9719"/>
                    <a:pt x="14354" y="9137"/>
                    <a:pt x="14307" y="8556"/>
                  </a:cubicBezTo>
                  <a:lnTo>
                    <a:pt x="14307" y="8509"/>
                  </a:lnTo>
                  <a:cubicBezTo>
                    <a:pt x="14307" y="8416"/>
                    <a:pt x="14284" y="8323"/>
                    <a:pt x="14261" y="8253"/>
                  </a:cubicBezTo>
                  <a:cubicBezTo>
                    <a:pt x="14222" y="7927"/>
                    <a:pt x="14422" y="7410"/>
                    <a:pt x="14755" y="7410"/>
                  </a:cubicBezTo>
                  <a:close/>
                  <a:moveTo>
                    <a:pt x="4673" y="9134"/>
                  </a:moveTo>
                  <a:cubicBezTo>
                    <a:pt x="4730" y="9134"/>
                    <a:pt x="4788" y="9150"/>
                    <a:pt x="4839" y="9184"/>
                  </a:cubicBezTo>
                  <a:cubicBezTo>
                    <a:pt x="4862" y="9254"/>
                    <a:pt x="4885" y="9324"/>
                    <a:pt x="4909" y="9393"/>
                  </a:cubicBezTo>
                  <a:lnTo>
                    <a:pt x="4862" y="9393"/>
                  </a:lnTo>
                  <a:cubicBezTo>
                    <a:pt x="4513" y="9510"/>
                    <a:pt x="4397" y="9928"/>
                    <a:pt x="4630" y="10184"/>
                  </a:cubicBezTo>
                  <a:cubicBezTo>
                    <a:pt x="4664" y="10230"/>
                    <a:pt x="4704" y="10249"/>
                    <a:pt x="4743" y="10249"/>
                  </a:cubicBezTo>
                  <a:cubicBezTo>
                    <a:pt x="4862" y="10249"/>
                    <a:pt x="4967" y="10074"/>
                    <a:pt x="4862" y="9952"/>
                  </a:cubicBezTo>
                  <a:cubicBezTo>
                    <a:pt x="4839" y="9859"/>
                    <a:pt x="4862" y="9766"/>
                    <a:pt x="4955" y="9742"/>
                  </a:cubicBezTo>
                  <a:cubicBezTo>
                    <a:pt x="4979" y="9742"/>
                    <a:pt x="5002" y="9719"/>
                    <a:pt x="5025" y="9696"/>
                  </a:cubicBezTo>
                  <a:cubicBezTo>
                    <a:pt x="5234" y="10324"/>
                    <a:pt x="5444" y="10929"/>
                    <a:pt x="5723" y="11557"/>
                  </a:cubicBezTo>
                  <a:cubicBezTo>
                    <a:pt x="5444" y="11557"/>
                    <a:pt x="5211" y="11417"/>
                    <a:pt x="5048" y="11208"/>
                  </a:cubicBezTo>
                  <a:lnTo>
                    <a:pt x="5025" y="11161"/>
                  </a:lnTo>
                  <a:cubicBezTo>
                    <a:pt x="4839" y="10905"/>
                    <a:pt x="4676" y="10603"/>
                    <a:pt x="4560" y="10277"/>
                  </a:cubicBezTo>
                  <a:cubicBezTo>
                    <a:pt x="4490" y="9998"/>
                    <a:pt x="4234" y="9510"/>
                    <a:pt x="4443" y="9254"/>
                  </a:cubicBezTo>
                  <a:lnTo>
                    <a:pt x="4420" y="9254"/>
                  </a:lnTo>
                  <a:cubicBezTo>
                    <a:pt x="4479" y="9180"/>
                    <a:pt x="4575" y="9134"/>
                    <a:pt x="4673" y="9134"/>
                  </a:cubicBezTo>
                  <a:close/>
                  <a:moveTo>
                    <a:pt x="11167" y="5648"/>
                  </a:moveTo>
                  <a:cubicBezTo>
                    <a:pt x="12493" y="6020"/>
                    <a:pt x="13726" y="7207"/>
                    <a:pt x="13958" y="8579"/>
                  </a:cubicBezTo>
                  <a:cubicBezTo>
                    <a:pt x="14121" y="10440"/>
                    <a:pt x="14354" y="12069"/>
                    <a:pt x="13377" y="13767"/>
                  </a:cubicBezTo>
                  <a:cubicBezTo>
                    <a:pt x="12981" y="14488"/>
                    <a:pt x="12446" y="15093"/>
                    <a:pt x="11795" y="15581"/>
                  </a:cubicBezTo>
                  <a:cubicBezTo>
                    <a:pt x="11465" y="15789"/>
                    <a:pt x="11123" y="15874"/>
                    <a:pt x="10781" y="15874"/>
                  </a:cubicBezTo>
                  <a:cubicBezTo>
                    <a:pt x="10279" y="15874"/>
                    <a:pt x="9776" y="15691"/>
                    <a:pt x="9306" y="15442"/>
                  </a:cubicBezTo>
                  <a:cubicBezTo>
                    <a:pt x="6685" y="14050"/>
                    <a:pt x="5868" y="11063"/>
                    <a:pt x="4987" y="8464"/>
                  </a:cubicBezTo>
                  <a:lnTo>
                    <a:pt x="4987" y="8464"/>
                  </a:lnTo>
                  <a:cubicBezTo>
                    <a:pt x="5260" y="8488"/>
                    <a:pt x="5529" y="8500"/>
                    <a:pt x="5793" y="8500"/>
                  </a:cubicBezTo>
                  <a:cubicBezTo>
                    <a:pt x="8011" y="8500"/>
                    <a:pt x="9858" y="7621"/>
                    <a:pt x="11167" y="5648"/>
                  </a:cubicBezTo>
                  <a:close/>
                  <a:moveTo>
                    <a:pt x="15308" y="10208"/>
                  </a:moveTo>
                  <a:lnTo>
                    <a:pt x="15308" y="10208"/>
                  </a:lnTo>
                  <a:cubicBezTo>
                    <a:pt x="16936" y="12208"/>
                    <a:pt x="16331" y="15814"/>
                    <a:pt x="14447" y="17443"/>
                  </a:cubicBezTo>
                  <a:cubicBezTo>
                    <a:pt x="13842" y="17024"/>
                    <a:pt x="13284" y="16559"/>
                    <a:pt x="12679" y="16140"/>
                  </a:cubicBezTo>
                  <a:cubicBezTo>
                    <a:pt x="13540" y="15419"/>
                    <a:pt x="14028" y="14349"/>
                    <a:pt x="14051" y="13232"/>
                  </a:cubicBezTo>
                  <a:cubicBezTo>
                    <a:pt x="14261" y="12743"/>
                    <a:pt x="14424" y="12232"/>
                    <a:pt x="14493" y="11720"/>
                  </a:cubicBezTo>
                  <a:cubicBezTo>
                    <a:pt x="14517" y="11371"/>
                    <a:pt x="14540" y="10999"/>
                    <a:pt x="14517" y="10650"/>
                  </a:cubicBezTo>
                  <a:cubicBezTo>
                    <a:pt x="14842" y="10626"/>
                    <a:pt x="15122" y="10440"/>
                    <a:pt x="15308" y="10208"/>
                  </a:cubicBezTo>
                  <a:close/>
                  <a:moveTo>
                    <a:pt x="6480" y="13137"/>
                  </a:moveTo>
                  <a:lnTo>
                    <a:pt x="6480" y="13137"/>
                  </a:lnTo>
                  <a:cubicBezTo>
                    <a:pt x="7317" y="14570"/>
                    <a:pt x="8453" y="15746"/>
                    <a:pt x="10143" y="16163"/>
                  </a:cubicBezTo>
                  <a:cubicBezTo>
                    <a:pt x="10336" y="16209"/>
                    <a:pt x="10521" y="16230"/>
                    <a:pt x="10700" y="16230"/>
                  </a:cubicBezTo>
                  <a:cubicBezTo>
                    <a:pt x="11884" y="16230"/>
                    <a:pt x="12777" y="15295"/>
                    <a:pt x="13423" y="14325"/>
                  </a:cubicBezTo>
                  <a:cubicBezTo>
                    <a:pt x="13470" y="14279"/>
                    <a:pt x="13516" y="14209"/>
                    <a:pt x="13540" y="14139"/>
                  </a:cubicBezTo>
                  <a:lnTo>
                    <a:pt x="13540" y="14139"/>
                  </a:lnTo>
                  <a:cubicBezTo>
                    <a:pt x="13354" y="14884"/>
                    <a:pt x="12912" y="15535"/>
                    <a:pt x="12307" y="16000"/>
                  </a:cubicBezTo>
                  <a:cubicBezTo>
                    <a:pt x="12283" y="16000"/>
                    <a:pt x="12283" y="16024"/>
                    <a:pt x="12260" y="16024"/>
                  </a:cubicBezTo>
                  <a:cubicBezTo>
                    <a:pt x="11795" y="16628"/>
                    <a:pt x="11190" y="17140"/>
                    <a:pt x="10701" y="17745"/>
                  </a:cubicBezTo>
                  <a:cubicBezTo>
                    <a:pt x="10073" y="17187"/>
                    <a:pt x="9352" y="16675"/>
                    <a:pt x="8678" y="16186"/>
                  </a:cubicBezTo>
                  <a:cubicBezTo>
                    <a:pt x="7620" y="15451"/>
                    <a:pt x="6835" y="14375"/>
                    <a:pt x="6480" y="13137"/>
                  </a:cubicBezTo>
                  <a:close/>
                  <a:moveTo>
                    <a:pt x="5002" y="11673"/>
                  </a:moveTo>
                  <a:lnTo>
                    <a:pt x="5002" y="11673"/>
                  </a:lnTo>
                  <a:cubicBezTo>
                    <a:pt x="5183" y="11836"/>
                    <a:pt x="5421" y="11929"/>
                    <a:pt x="5660" y="11929"/>
                  </a:cubicBezTo>
                  <a:cubicBezTo>
                    <a:pt x="5728" y="11929"/>
                    <a:pt x="5796" y="11921"/>
                    <a:pt x="5863" y="11906"/>
                  </a:cubicBezTo>
                  <a:cubicBezTo>
                    <a:pt x="5909" y="12022"/>
                    <a:pt x="5956" y="12115"/>
                    <a:pt x="6002" y="12232"/>
                  </a:cubicBezTo>
                  <a:cubicBezTo>
                    <a:pt x="6002" y="12232"/>
                    <a:pt x="6002" y="12255"/>
                    <a:pt x="6002" y="12278"/>
                  </a:cubicBezTo>
                  <a:cubicBezTo>
                    <a:pt x="6049" y="13930"/>
                    <a:pt x="7026" y="15395"/>
                    <a:pt x="8329" y="16372"/>
                  </a:cubicBezTo>
                  <a:cubicBezTo>
                    <a:pt x="8142" y="16559"/>
                    <a:pt x="7980" y="16791"/>
                    <a:pt x="7817" y="17001"/>
                  </a:cubicBezTo>
                  <a:cubicBezTo>
                    <a:pt x="7700" y="17163"/>
                    <a:pt x="6933" y="18117"/>
                    <a:pt x="7142" y="18141"/>
                  </a:cubicBezTo>
                  <a:cubicBezTo>
                    <a:pt x="6933" y="18141"/>
                    <a:pt x="6444" y="17210"/>
                    <a:pt x="6351" y="17070"/>
                  </a:cubicBezTo>
                  <a:cubicBezTo>
                    <a:pt x="5328" y="15465"/>
                    <a:pt x="4676" y="13581"/>
                    <a:pt x="5002" y="11673"/>
                  </a:cubicBezTo>
                  <a:close/>
                  <a:moveTo>
                    <a:pt x="26567" y="24468"/>
                  </a:moveTo>
                  <a:lnTo>
                    <a:pt x="26660" y="24771"/>
                  </a:lnTo>
                  <a:cubicBezTo>
                    <a:pt x="26963" y="25701"/>
                    <a:pt x="27289" y="26585"/>
                    <a:pt x="27661" y="27469"/>
                  </a:cubicBezTo>
                  <a:cubicBezTo>
                    <a:pt x="27917" y="28097"/>
                    <a:pt x="28196" y="28679"/>
                    <a:pt x="28475" y="29261"/>
                  </a:cubicBezTo>
                  <a:cubicBezTo>
                    <a:pt x="29010" y="30331"/>
                    <a:pt x="28591" y="31378"/>
                    <a:pt x="27614" y="31936"/>
                  </a:cubicBezTo>
                  <a:cubicBezTo>
                    <a:pt x="27102" y="32215"/>
                    <a:pt x="26498" y="32215"/>
                    <a:pt x="25963" y="32424"/>
                  </a:cubicBezTo>
                  <a:cubicBezTo>
                    <a:pt x="26102" y="29772"/>
                    <a:pt x="26405" y="27120"/>
                    <a:pt x="26567" y="24468"/>
                  </a:cubicBezTo>
                  <a:close/>
                  <a:moveTo>
                    <a:pt x="27824" y="32215"/>
                  </a:moveTo>
                  <a:cubicBezTo>
                    <a:pt x="27893" y="32471"/>
                    <a:pt x="27987" y="32727"/>
                    <a:pt x="28080" y="33006"/>
                  </a:cubicBezTo>
                  <a:lnTo>
                    <a:pt x="28056" y="33006"/>
                  </a:lnTo>
                  <a:cubicBezTo>
                    <a:pt x="27405" y="33402"/>
                    <a:pt x="26660" y="33657"/>
                    <a:pt x="25916" y="33820"/>
                  </a:cubicBezTo>
                  <a:cubicBezTo>
                    <a:pt x="25916" y="33471"/>
                    <a:pt x="25916" y="33146"/>
                    <a:pt x="25939" y="32820"/>
                  </a:cubicBezTo>
                  <a:cubicBezTo>
                    <a:pt x="26521" y="32518"/>
                    <a:pt x="27219" y="32541"/>
                    <a:pt x="27824" y="32215"/>
                  </a:cubicBezTo>
                  <a:close/>
                  <a:moveTo>
                    <a:pt x="10143" y="32820"/>
                  </a:moveTo>
                  <a:cubicBezTo>
                    <a:pt x="10920" y="33644"/>
                    <a:pt x="12081" y="34073"/>
                    <a:pt x="13231" y="34073"/>
                  </a:cubicBezTo>
                  <a:cubicBezTo>
                    <a:pt x="13803" y="34073"/>
                    <a:pt x="14371" y="33967"/>
                    <a:pt x="14889" y="33750"/>
                  </a:cubicBezTo>
                  <a:cubicBezTo>
                    <a:pt x="14889" y="34053"/>
                    <a:pt x="15005" y="34355"/>
                    <a:pt x="15191" y="34611"/>
                  </a:cubicBezTo>
                  <a:lnTo>
                    <a:pt x="15168" y="34611"/>
                  </a:lnTo>
                  <a:cubicBezTo>
                    <a:pt x="14696" y="34686"/>
                    <a:pt x="14222" y="34724"/>
                    <a:pt x="13750" y="34724"/>
                  </a:cubicBezTo>
                  <a:cubicBezTo>
                    <a:pt x="12615" y="34724"/>
                    <a:pt x="11490" y="34510"/>
                    <a:pt x="10422" y="34099"/>
                  </a:cubicBezTo>
                  <a:cubicBezTo>
                    <a:pt x="10352" y="33797"/>
                    <a:pt x="10306" y="33518"/>
                    <a:pt x="10236" y="33215"/>
                  </a:cubicBezTo>
                  <a:cubicBezTo>
                    <a:pt x="10190" y="33076"/>
                    <a:pt x="10166" y="32960"/>
                    <a:pt x="10143" y="32820"/>
                  </a:cubicBezTo>
                  <a:close/>
                  <a:moveTo>
                    <a:pt x="21007" y="33913"/>
                  </a:moveTo>
                  <a:lnTo>
                    <a:pt x="21007" y="34588"/>
                  </a:lnTo>
                  <a:cubicBezTo>
                    <a:pt x="20447" y="34740"/>
                    <a:pt x="19866" y="34812"/>
                    <a:pt x="19279" y="34812"/>
                  </a:cubicBezTo>
                  <a:cubicBezTo>
                    <a:pt x="18964" y="34812"/>
                    <a:pt x="18648" y="34791"/>
                    <a:pt x="18332" y="34751"/>
                  </a:cubicBezTo>
                  <a:cubicBezTo>
                    <a:pt x="18402" y="34495"/>
                    <a:pt x="18402" y="34216"/>
                    <a:pt x="18309" y="33983"/>
                  </a:cubicBezTo>
                  <a:lnTo>
                    <a:pt x="18309" y="33983"/>
                  </a:lnTo>
                  <a:cubicBezTo>
                    <a:pt x="18781" y="34148"/>
                    <a:pt x="19247" y="34254"/>
                    <a:pt x="19703" y="34254"/>
                  </a:cubicBezTo>
                  <a:cubicBezTo>
                    <a:pt x="20148" y="34254"/>
                    <a:pt x="20583" y="34154"/>
                    <a:pt x="21007" y="33913"/>
                  </a:cubicBezTo>
                  <a:close/>
                  <a:moveTo>
                    <a:pt x="16272" y="33205"/>
                  </a:moveTo>
                  <a:cubicBezTo>
                    <a:pt x="16405" y="33205"/>
                    <a:pt x="16547" y="33229"/>
                    <a:pt x="16704" y="33285"/>
                  </a:cubicBezTo>
                  <a:lnTo>
                    <a:pt x="16704" y="33308"/>
                  </a:lnTo>
                  <a:cubicBezTo>
                    <a:pt x="17099" y="33448"/>
                    <a:pt x="17495" y="33634"/>
                    <a:pt x="17867" y="33820"/>
                  </a:cubicBezTo>
                  <a:lnTo>
                    <a:pt x="17867" y="33844"/>
                  </a:lnTo>
                  <a:cubicBezTo>
                    <a:pt x="18030" y="34262"/>
                    <a:pt x="18099" y="34751"/>
                    <a:pt x="17588" y="34844"/>
                  </a:cubicBezTo>
                  <a:cubicBezTo>
                    <a:pt x="17410" y="34871"/>
                    <a:pt x="17233" y="34882"/>
                    <a:pt x="17061" y="34882"/>
                  </a:cubicBezTo>
                  <a:cubicBezTo>
                    <a:pt x="16939" y="34882"/>
                    <a:pt x="16819" y="34877"/>
                    <a:pt x="16704" y="34867"/>
                  </a:cubicBezTo>
                  <a:cubicBezTo>
                    <a:pt x="15959" y="34844"/>
                    <a:pt x="15052" y="34518"/>
                    <a:pt x="15238" y="33588"/>
                  </a:cubicBezTo>
                  <a:cubicBezTo>
                    <a:pt x="15612" y="33384"/>
                    <a:pt x="15911" y="33205"/>
                    <a:pt x="16272" y="33205"/>
                  </a:cubicBezTo>
                  <a:close/>
                  <a:moveTo>
                    <a:pt x="15657" y="9417"/>
                  </a:moveTo>
                  <a:cubicBezTo>
                    <a:pt x="16029" y="9533"/>
                    <a:pt x="16424" y="9649"/>
                    <a:pt x="16820" y="9719"/>
                  </a:cubicBezTo>
                  <a:cubicBezTo>
                    <a:pt x="17843" y="9975"/>
                    <a:pt x="18867" y="10254"/>
                    <a:pt x="19891" y="10510"/>
                  </a:cubicBezTo>
                  <a:cubicBezTo>
                    <a:pt x="20961" y="10766"/>
                    <a:pt x="22077" y="10975"/>
                    <a:pt x="23148" y="11301"/>
                  </a:cubicBezTo>
                  <a:cubicBezTo>
                    <a:pt x="23590" y="11441"/>
                    <a:pt x="24008" y="11696"/>
                    <a:pt x="24381" y="11999"/>
                  </a:cubicBezTo>
                  <a:cubicBezTo>
                    <a:pt x="25055" y="12557"/>
                    <a:pt x="25218" y="13092"/>
                    <a:pt x="25427" y="13953"/>
                  </a:cubicBezTo>
                  <a:cubicBezTo>
                    <a:pt x="26963" y="20141"/>
                    <a:pt x="25916" y="26329"/>
                    <a:pt x="25567" y="32564"/>
                  </a:cubicBezTo>
                  <a:cubicBezTo>
                    <a:pt x="25404" y="35798"/>
                    <a:pt x="25544" y="39008"/>
                    <a:pt x="26474" y="42102"/>
                  </a:cubicBezTo>
                  <a:cubicBezTo>
                    <a:pt x="26381" y="42777"/>
                    <a:pt x="24567" y="43033"/>
                    <a:pt x="24078" y="43149"/>
                  </a:cubicBezTo>
                  <a:cubicBezTo>
                    <a:pt x="23613" y="43242"/>
                    <a:pt x="23148" y="43312"/>
                    <a:pt x="22682" y="43335"/>
                  </a:cubicBezTo>
                  <a:cubicBezTo>
                    <a:pt x="22619" y="43338"/>
                    <a:pt x="22562" y="43340"/>
                    <a:pt x="22510" y="43340"/>
                  </a:cubicBezTo>
                  <a:cubicBezTo>
                    <a:pt x="22141" y="43340"/>
                    <a:pt x="22037" y="43249"/>
                    <a:pt x="21915" y="42800"/>
                  </a:cubicBezTo>
                  <a:cubicBezTo>
                    <a:pt x="21287" y="40288"/>
                    <a:pt x="21380" y="37566"/>
                    <a:pt x="21356" y="34983"/>
                  </a:cubicBezTo>
                  <a:cubicBezTo>
                    <a:pt x="21403" y="32518"/>
                    <a:pt x="21287" y="30075"/>
                    <a:pt x="20984" y="27632"/>
                  </a:cubicBezTo>
                  <a:cubicBezTo>
                    <a:pt x="20635" y="24887"/>
                    <a:pt x="20123" y="22002"/>
                    <a:pt x="20519" y="19234"/>
                  </a:cubicBezTo>
                  <a:cubicBezTo>
                    <a:pt x="20533" y="19107"/>
                    <a:pt x="20410" y="19023"/>
                    <a:pt x="20306" y="19023"/>
                  </a:cubicBezTo>
                  <a:cubicBezTo>
                    <a:pt x="20239" y="19023"/>
                    <a:pt x="20179" y="19058"/>
                    <a:pt x="20170" y="19141"/>
                  </a:cubicBezTo>
                  <a:cubicBezTo>
                    <a:pt x="19821" y="21584"/>
                    <a:pt x="20193" y="24096"/>
                    <a:pt x="20496" y="26492"/>
                  </a:cubicBezTo>
                  <a:cubicBezTo>
                    <a:pt x="20798" y="28795"/>
                    <a:pt x="20984" y="31098"/>
                    <a:pt x="21007" y="33402"/>
                  </a:cubicBezTo>
                  <a:lnTo>
                    <a:pt x="21007" y="33495"/>
                  </a:lnTo>
                  <a:lnTo>
                    <a:pt x="20984" y="33495"/>
                  </a:lnTo>
                  <a:cubicBezTo>
                    <a:pt x="20565" y="33777"/>
                    <a:pt x="20140" y="33886"/>
                    <a:pt x="19713" y="33886"/>
                  </a:cubicBezTo>
                  <a:cubicBezTo>
                    <a:pt x="18978" y="33886"/>
                    <a:pt x="18239" y="33562"/>
                    <a:pt x="17518" y="33239"/>
                  </a:cubicBezTo>
                  <a:cubicBezTo>
                    <a:pt x="17122" y="33006"/>
                    <a:pt x="16657" y="32866"/>
                    <a:pt x="16215" y="32797"/>
                  </a:cubicBezTo>
                  <a:cubicBezTo>
                    <a:pt x="15796" y="32634"/>
                    <a:pt x="15703" y="31750"/>
                    <a:pt x="15657" y="31401"/>
                  </a:cubicBezTo>
                  <a:cubicBezTo>
                    <a:pt x="15540" y="30726"/>
                    <a:pt x="15471" y="30075"/>
                    <a:pt x="15424" y="29400"/>
                  </a:cubicBezTo>
                  <a:cubicBezTo>
                    <a:pt x="15354" y="28237"/>
                    <a:pt x="15331" y="27167"/>
                    <a:pt x="15005" y="26027"/>
                  </a:cubicBezTo>
                  <a:cubicBezTo>
                    <a:pt x="14680" y="24747"/>
                    <a:pt x="13865" y="23607"/>
                    <a:pt x="12749" y="22886"/>
                  </a:cubicBezTo>
                  <a:cubicBezTo>
                    <a:pt x="12004" y="22351"/>
                    <a:pt x="11260" y="21793"/>
                    <a:pt x="11027" y="20839"/>
                  </a:cubicBezTo>
                  <a:cubicBezTo>
                    <a:pt x="10771" y="19885"/>
                    <a:pt x="11027" y="18955"/>
                    <a:pt x="10911" y="18024"/>
                  </a:cubicBezTo>
                  <a:cubicBezTo>
                    <a:pt x="11120" y="17745"/>
                    <a:pt x="11353" y="17489"/>
                    <a:pt x="11609" y="17256"/>
                  </a:cubicBezTo>
                  <a:cubicBezTo>
                    <a:pt x="11748" y="17094"/>
                    <a:pt x="12190" y="16466"/>
                    <a:pt x="12400" y="16396"/>
                  </a:cubicBezTo>
                  <a:cubicBezTo>
                    <a:pt x="12410" y="16394"/>
                    <a:pt x="12420" y="16392"/>
                    <a:pt x="12431" y="16392"/>
                  </a:cubicBezTo>
                  <a:cubicBezTo>
                    <a:pt x="12652" y="16392"/>
                    <a:pt x="13082" y="16821"/>
                    <a:pt x="13237" y="16954"/>
                  </a:cubicBezTo>
                  <a:cubicBezTo>
                    <a:pt x="13609" y="17233"/>
                    <a:pt x="13982" y="17512"/>
                    <a:pt x="14377" y="17792"/>
                  </a:cubicBezTo>
                  <a:cubicBezTo>
                    <a:pt x="14404" y="17809"/>
                    <a:pt x="14434" y="17817"/>
                    <a:pt x="14463" y="17817"/>
                  </a:cubicBezTo>
                  <a:cubicBezTo>
                    <a:pt x="14511" y="17817"/>
                    <a:pt x="14558" y="17797"/>
                    <a:pt x="14587" y="17768"/>
                  </a:cubicBezTo>
                  <a:cubicBezTo>
                    <a:pt x="16773" y="16047"/>
                    <a:pt x="17355" y="11999"/>
                    <a:pt x="15494" y="9835"/>
                  </a:cubicBezTo>
                  <a:cubicBezTo>
                    <a:pt x="15564" y="9696"/>
                    <a:pt x="15610" y="9556"/>
                    <a:pt x="15657" y="9417"/>
                  </a:cubicBezTo>
                  <a:close/>
                  <a:moveTo>
                    <a:pt x="4630" y="11231"/>
                  </a:moveTo>
                  <a:lnTo>
                    <a:pt x="4699" y="11347"/>
                  </a:lnTo>
                  <a:cubicBezTo>
                    <a:pt x="4164" y="13860"/>
                    <a:pt x="5258" y="16535"/>
                    <a:pt x="6886" y="18420"/>
                  </a:cubicBezTo>
                  <a:cubicBezTo>
                    <a:pt x="6933" y="18455"/>
                    <a:pt x="6979" y="18472"/>
                    <a:pt x="7023" y="18472"/>
                  </a:cubicBezTo>
                  <a:cubicBezTo>
                    <a:pt x="7066" y="18472"/>
                    <a:pt x="7107" y="18455"/>
                    <a:pt x="7142" y="18420"/>
                  </a:cubicBezTo>
                  <a:cubicBezTo>
                    <a:pt x="7491" y="18024"/>
                    <a:pt x="7793" y="17605"/>
                    <a:pt x="8119" y="17187"/>
                  </a:cubicBezTo>
                  <a:cubicBezTo>
                    <a:pt x="8259" y="16977"/>
                    <a:pt x="8422" y="16768"/>
                    <a:pt x="8584" y="16582"/>
                  </a:cubicBezTo>
                  <a:lnTo>
                    <a:pt x="8678" y="16628"/>
                  </a:lnTo>
                  <a:cubicBezTo>
                    <a:pt x="8957" y="16721"/>
                    <a:pt x="9306" y="17094"/>
                    <a:pt x="9538" y="17280"/>
                  </a:cubicBezTo>
                  <a:cubicBezTo>
                    <a:pt x="9887" y="17536"/>
                    <a:pt x="10213" y="17815"/>
                    <a:pt x="10539" y="18094"/>
                  </a:cubicBezTo>
                  <a:cubicBezTo>
                    <a:pt x="10725" y="19769"/>
                    <a:pt x="10236" y="21328"/>
                    <a:pt x="11702" y="22584"/>
                  </a:cubicBezTo>
                  <a:cubicBezTo>
                    <a:pt x="12307" y="23119"/>
                    <a:pt x="13005" y="23468"/>
                    <a:pt x="13563" y="24050"/>
                  </a:cubicBezTo>
                  <a:cubicBezTo>
                    <a:pt x="14307" y="24817"/>
                    <a:pt x="14610" y="25911"/>
                    <a:pt x="14819" y="26957"/>
                  </a:cubicBezTo>
                  <a:cubicBezTo>
                    <a:pt x="15075" y="28214"/>
                    <a:pt x="15005" y="29540"/>
                    <a:pt x="15168" y="30819"/>
                  </a:cubicBezTo>
                  <a:cubicBezTo>
                    <a:pt x="15238" y="31378"/>
                    <a:pt x="15284" y="32401"/>
                    <a:pt x="15703" y="32913"/>
                  </a:cubicBezTo>
                  <a:cubicBezTo>
                    <a:pt x="15308" y="33053"/>
                    <a:pt x="14935" y="33378"/>
                    <a:pt x="14517" y="33518"/>
                  </a:cubicBezTo>
                  <a:cubicBezTo>
                    <a:pt x="14109" y="33647"/>
                    <a:pt x="13687" y="33718"/>
                    <a:pt x="13262" y="33718"/>
                  </a:cubicBezTo>
                  <a:cubicBezTo>
                    <a:pt x="13153" y="33718"/>
                    <a:pt x="13044" y="33713"/>
                    <a:pt x="12935" y="33704"/>
                  </a:cubicBezTo>
                  <a:cubicBezTo>
                    <a:pt x="11702" y="33634"/>
                    <a:pt x="10492" y="33053"/>
                    <a:pt x="9910" y="31913"/>
                  </a:cubicBezTo>
                  <a:cubicBezTo>
                    <a:pt x="9073" y="28400"/>
                    <a:pt x="7933" y="24934"/>
                    <a:pt x="6212" y="21746"/>
                  </a:cubicBezTo>
                  <a:cubicBezTo>
                    <a:pt x="6175" y="21681"/>
                    <a:pt x="6120" y="21654"/>
                    <a:pt x="6066" y="21654"/>
                  </a:cubicBezTo>
                  <a:cubicBezTo>
                    <a:pt x="5947" y="21654"/>
                    <a:pt x="5829" y="21782"/>
                    <a:pt x="5909" y="21909"/>
                  </a:cubicBezTo>
                  <a:cubicBezTo>
                    <a:pt x="7840" y="25492"/>
                    <a:pt x="9003" y="29377"/>
                    <a:pt x="9864" y="33332"/>
                  </a:cubicBezTo>
                  <a:cubicBezTo>
                    <a:pt x="10748" y="37170"/>
                    <a:pt x="11423" y="41079"/>
                    <a:pt x="11841" y="45010"/>
                  </a:cubicBezTo>
                  <a:cubicBezTo>
                    <a:pt x="11312" y="45404"/>
                    <a:pt x="10705" y="45511"/>
                    <a:pt x="10078" y="45511"/>
                  </a:cubicBezTo>
                  <a:cubicBezTo>
                    <a:pt x="9520" y="45511"/>
                    <a:pt x="8946" y="45426"/>
                    <a:pt x="8398" y="45382"/>
                  </a:cubicBezTo>
                  <a:cubicBezTo>
                    <a:pt x="8166" y="45359"/>
                    <a:pt x="7933" y="45382"/>
                    <a:pt x="7817" y="45243"/>
                  </a:cubicBezTo>
                  <a:cubicBezTo>
                    <a:pt x="7677" y="45080"/>
                    <a:pt x="7654" y="44545"/>
                    <a:pt x="7607" y="44312"/>
                  </a:cubicBezTo>
                  <a:lnTo>
                    <a:pt x="7468" y="43684"/>
                  </a:lnTo>
                  <a:lnTo>
                    <a:pt x="7468" y="43591"/>
                  </a:lnTo>
                  <a:cubicBezTo>
                    <a:pt x="7491" y="43545"/>
                    <a:pt x="7468" y="43475"/>
                    <a:pt x="7421" y="43428"/>
                  </a:cubicBezTo>
                  <a:cubicBezTo>
                    <a:pt x="7351" y="43009"/>
                    <a:pt x="7258" y="42614"/>
                    <a:pt x="7189" y="42195"/>
                  </a:cubicBezTo>
                  <a:cubicBezTo>
                    <a:pt x="6700" y="39427"/>
                    <a:pt x="6165" y="36705"/>
                    <a:pt x="5560" y="34006"/>
                  </a:cubicBezTo>
                  <a:lnTo>
                    <a:pt x="5560" y="34030"/>
                  </a:lnTo>
                  <a:cubicBezTo>
                    <a:pt x="4932" y="31261"/>
                    <a:pt x="4234" y="28539"/>
                    <a:pt x="3373" y="25887"/>
                  </a:cubicBezTo>
                  <a:cubicBezTo>
                    <a:pt x="2955" y="24561"/>
                    <a:pt x="2489" y="23259"/>
                    <a:pt x="1978" y="21979"/>
                  </a:cubicBezTo>
                  <a:cubicBezTo>
                    <a:pt x="1466" y="20700"/>
                    <a:pt x="838" y="19467"/>
                    <a:pt x="582" y="18117"/>
                  </a:cubicBezTo>
                  <a:cubicBezTo>
                    <a:pt x="47" y="15186"/>
                    <a:pt x="2140" y="12604"/>
                    <a:pt x="4630" y="11231"/>
                  </a:cubicBezTo>
                  <a:close/>
                  <a:moveTo>
                    <a:pt x="7398" y="45010"/>
                  </a:moveTo>
                  <a:cubicBezTo>
                    <a:pt x="7421" y="45196"/>
                    <a:pt x="7468" y="45359"/>
                    <a:pt x="7491" y="45522"/>
                  </a:cubicBezTo>
                  <a:cubicBezTo>
                    <a:pt x="7514" y="45615"/>
                    <a:pt x="7584" y="45662"/>
                    <a:pt x="7677" y="45662"/>
                  </a:cubicBezTo>
                  <a:cubicBezTo>
                    <a:pt x="7933" y="45662"/>
                    <a:pt x="8189" y="45708"/>
                    <a:pt x="8468" y="45708"/>
                  </a:cubicBezTo>
                  <a:cubicBezTo>
                    <a:pt x="8305" y="46429"/>
                    <a:pt x="7956" y="47127"/>
                    <a:pt x="7445" y="47685"/>
                  </a:cubicBezTo>
                  <a:cubicBezTo>
                    <a:pt x="7421" y="46801"/>
                    <a:pt x="7375" y="45917"/>
                    <a:pt x="7398" y="45010"/>
                  </a:cubicBezTo>
                  <a:close/>
                  <a:moveTo>
                    <a:pt x="25753" y="43149"/>
                  </a:moveTo>
                  <a:cubicBezTo>
                    <a:pt x="26195" y="44382"/>
                    <a:pt x="26498" y="45382"/>
                    <a:pt x="27614" y="46266"/>
                  </a:cubicBezTo>
                  <a:cubicBezTo>
                    <a:pt x="28335" y="46848"/>
                    <a:pt x="30173" y="48290"/>
                    <a:pt x="29941" y="49454"/>
                  </a:cubicBezTo>
                  <a:cubicBezTo>
                    <a:pt x="29429" y="48709"/>
                    <a:pt x="28801" y="48058"/>
                    <a:pt x="28103" y="47499"/>
                  </a:cubicBezTo>
                  <a:cubicBezTo>
                    <a:pt x="28060" y="47462"/>
                    <a:pt x="28015" y="47447"/>
                    <a:pt x="27971" y="47447"/>
                  </a:cubicBezTo>
                  <a:cubicBezTo>
                    <a:pt x="27823" y="47447"/>
                    <a:pt x="27703" y="47624"/>
                    <a:pt x="27847" y="47732"/>
                  </a:cubicBezTo>
                  <a:cubicBezTo>
                    <a:pt x="28359" y="48151"/>
                    <a:pt x="28801" y="48616"/>
                    <a:pt x="29219" y="49128"/>
                  </a:cubicBezTo>
                  <a:cubicBezTo>
                    <a:pt x="29452" y="49430"/>
                    <a:pt x="30127" y="50268"/>
                    <a:pt x="29755" y="50663"/>
                  </a:cubicBezTo>
                  <a:cubicBezTo>
                    <a:pt x="29662" y="50570"/>
                    <a:pt x="29545" y="50454"/>
                    <a:pt x="29475" y="50361"/>
                  </a:cubicBezTo>
                  <a:cubicBezTo>
                    <a:pt x="29336" y="50175"/>
                    <a:pt x="29219" y="50012"/>
                    <a:pt x="29080" y="49849"/>
                  </a:cubicBezTo>
                  <a:cubicBezTo>
                    <a:pt x="28661" y="49337"/>
                    <a:pt x="28196" y="48872"/>
                    <a:pt x="27661" y="48500"/>
                  </a:cubicBezTo>
                  <a:cubicBezTo>
                    <a:pt x="27625" y="48469"/>
                    <a:pt x="27586" y="48457"/>
                    <a:pt x="27547" y="48457"/>
                  </a:cubicBezTo>
                  <a:cubicBezTo>
                    <a:pt x="27408" y="48457"/>
                    <a:pt x="27282" y="48623"/>
                    <a:pt x="27428" y="48732"/>
                  </a:cubicBezTo>
                  <a:cubicBezTo>
                    <a:pt x="28080" y="49267"/>
                    <a:pt x="28661" y="49872"/>
                    <a:pt x="29173" y="50524"/>
                  </a:cubicBezTo>
                  <a:cubicBezTo>
                    <a:pt x="29313" y="50733"/>
                    <a:pt x="29778" y="51175"/>
                    <a:pt x="29685" y="51454"/>
                  </a:cubicBezTo>
                  <a:cubicBezTo>
                    <a:pt x="29605" y="51661"/>
                    <a:pt x="29460" y="51694"/>
                    <a:pt x="29310" y="51694"/>
                  </a:cubicBezTo>
                  <a:cubicBezTo>
                    <a:pt x="29240" y="51694"/>
                    <a:pt x="29169" y="51687"/>
                    <a:pt x="29103" y="51687"/>
                  </a:cubicBezTo>
                  <a:cubicBezTo>
                    <a:pt x="28289" y="50873"/>
                    <a:pt x="27754" y="49802"/>
                    <a:pt x="26800" y="49105"/>
                  </a:cubicBezTo>
                  <a:cubicBezTo>
                    <a:pt x="26768" y="49081"/>
                    <a:pt x="26736" y="49070"/>
                    <a:pt x="26706" y="49070"/>
                  </a:cubicBezTo>
                  <a:cubicBezTo>
                    <a:pt x="26561" y="49070"/>
                    <a:pt x="26460" y="49311"/>
                    <a:pt x="26614" y="49407"/>
                  </a:cubicBezTo>
                  <a:cubicBezTo>
                    <a:pt x="27591" y="50128"/>
                    <a:pt x="28103" y="51245"/>
                    <a:pt x="28964" y="52059"/>
                  </a:cubicBezTo>
                  <a:cubicBezTo>
                    <a:pt x="28939" y="52236"/>
                    <a:pt x="28824" y="52299"/>
                    <a:pt x="28675" y="52299"/>
                  </a:cubicBezTo>
                  <a:cubicBezTo>
                    <a:pt x="28393" y="52299"/>
                    <a:pt x="27992" y="52073"/>
                    <a:pt x="27870" y="51966"/>
                  </a:cubicBezTo>
                  <a:cubicBezTo>
                    <a:pt x="27707" y="51803"/>
                    <a:pt x="27544" y="51617"/>
                    <a:pt x="27405" y="51431"/>
                  </a:cubicBezTo>
                  <a:cubicBezTo>
                    <a:pt x="27079" y="51082"/>
                    <a:pt x="26730" y="50733"/>
                    <a:pt x="26358" y="50407"/>
                  </a:cubicBezTo>
                  <a:cubicBezTo>
                    <a:pt x="25730" y="49849"/>
                    <a:pt x="25055" y="49337"/>
                    <a:pt x="24357" y="48872"/>
                  </a:cubicBezTo>
                  <a:cubicBezTo>
                    <a:pt x="24334" y="48860"/>
                    <a:pt x="24305" y="48854"/>
                    <a:pt x="24276" y="48854"/>
                  </a:cubicBezTo>
                  <a:cubicBezTo>
                    <a:pt x="24247" y="48854"/>
                    <a:pt x="24218" y="48860"/>
                    <a:pt x="24194" y="48872"/>
                  </a:cubicBezTo>
                  <a:cubicBezTo>
                    <a:pt x="24148" y="48872"/>
                    <a:pt x="24101" y="48918"/>
                    <a:pt x="24101" y="48988"/>
                  </a:cubicBezTo>
                  <a:cubicBezTo>
                    <a:pt x="23985" y="49593"/>
                    <a:pt x="23915" y="50221"/>
                    <a:pt x="23752" y="50826"/>
                  </a:cubicBezTo>
                  <a:cubicBezTo>
                    <a:pt x="23776" y="51245"/>
                    <a:pt x="23450" y="51617"/>
                    <a:pt x="23031" y="51664"/>
                  </a:cubicBezTo>
                  <a:cubicBezTo>
                    <a:pt x="23031" y="51594"/>
                    <a:pt x="23008" y="51501"/>
                    <a:pt x="23008" y="51431"/>
                  </a:cubicBezTo>
                  <a:cubicBezTo>
                    <a:pt x="22985" y="51291"/>
                    <a:pt x="22985" y="51175"/>
                    <a:pt x="23008" y="51035"/>
                  </a:cubicBezTo>
                  <a:lnTo>
                    <a:pt x="23008" y="50407"/>
                  </a:lnTo>
                  <a:cubicBezTo>
                    <a:pt x="23008" y="49802"/>
                    <a:pt x="23055" y="49174"/>
                    <a:pt x="23078" y="48570"/>
                  </a:cubicBezTo>
                  <a:cubicBezTo>
                    <a:pt x="23124" y="47732"/>
                    <a:pt x="22985" y="46918"/>
                    <a:pt x="22985" y="46057"/>
                  </a:cubicBezTo>
                  <a:cubicBezTo>
                    <a:pt x="22985" y="45266"/>
                    <a:pt x="23055" y="44475"/>
                    <a:pt x="22868" y="43684"/>
                  </a:cubicBezTo>
                  <a:lnTo>
                    <a:pt x="23055" y="43661"/>
                  </a:lnTo>
                  <a:cubicBezTo>
                    <a:pt x="23962" y="43614"/>
                    <a:pt x="24892" y="43428"/>
                    <a:pt x="25753" y="43149"/>
                  </a:cubicBezTo>
                  <a:close/>
                  <a:moveTo>
                    <a:pt x="11446" y="45568"/>
                  </a:moveTo>
                  <a:cubicBezTo>
                    <a:pt x="11702" y="46290"/>
                    <a:pt x="12121" y="46918"/>
                    <a:pt x="12423" y="47616"/>
                  </a:cubicBezTo>
                  <a:cubicBezTo>
                    <a:pt x="12795" y="48476"/>
                    <a:pt x="12539" y="49477"/>
                    <a:pt x="12935" y="50314"/>
                  </a:cubicBezTo>
                  <a:cubicBezTo>
                    <a:pt x="13167" y="50780"/>
                    <a:pt x="13749" y="51129"/>
                    <a:pt x="13889" y="51594"/>
                  </a:cubicBezTo>
                  <a:cubicBezTo>
                    <a:pt x="13947" y="51820"/>
                    <a:pt x="13849" y="51898"/>
                    <a:pt x="13690" y="51898"/>
                  </a:cubicBezTo>
                  <a:cubicBezTo>
                    <a:pt x="13409" y="51898"/>
                    <a:pt x="12938" y="51651"/>
                    <a:pt x="12818" y="51547"/>
                  </a:cubicBezTo>
                  <a:cubicBezTo>
                    <a:pt x="12423" y="51175"/>
                    <a:pt x="12190" y="50570"/>
                    <a:pt x="11981" y="50082"/>
                  </a:cubicBezTo>
                  <a:lnTo>
                    <a:pt x="11958" y="50058"/>
                  </a:lnTo>
                  <a:cubicBezTo>
                    <a:pt x="11941" y="49990"/>
                    <a:pt x="11886" y="49947"/>
                    <a:pt x="11831" y="49947"/>
                  </a:cubicBezTo>
                  <a:cubicBezTo>
                    <a:pt x="11811" y="49947"/>
                    <a:pt x="11790" y="49953"/>
                    <a:pt x="11772" y="49965"/>
                  </a:cubicBezTo>
                  <a:cubicBezTo>
                    <a:pt x="10213" y="50617"/>
                    <a:pt x="8957" y="51873"/>
                    <a:pt x="8282" y="53432"/>
                  </a:cubicBezTo>
                  <a:cubicBezTo>
                    <a:pt x="8212" y="53618"/>
                    <a:pt x="8049" y="54409"/>
                    <a:pt x="7887" y="54432"/>
                  </a:cubicBezTo>
                  <a:cubicBezTo>
                    <a:pt x="7844" y="54443"/>
                    <a:pt x="7804" y="54449"/>
                    <a:pt x="7769" y="54449"/>
                  </a:cubicBezTo>
                  <a:cubicBezTo>
                    <a:pt x="7155" y="54449"/>
                    <a:pt x="7659" y="52817"/>
                    <a:pt x="7747" y="52641"/>
                  </a:cubicBezTo>
                  <a:cubicBezTo>
                    <a:pt x="8119" y="51873"/>
                    <a:pt x="8747" y="51268"/>
                    <a:pt x="9236" y="50593"/>
                  </a:cubicBezTo>
                  <a:cubicBezTo>
                    <a:pt x="9332" y="50465"/>
                    <a:pt x="9219" y="50348"/>
                    <a:pt x="9093" y="50348"/>
                  </a:cubicBezTo>
                  <a:cubicBezTo>
                    <a:pt x="9036" y="50348"/>
                    <a:pt x="8977" y="50373"/>
                    <a:pt x="8933" y="50431"/>
                  </a:cubicBezTo>
                  <a:cubicBezTo>
                    <a:pt x="8305" y="51291"/>
                    <a:pt x="7445" y="52082"/>
                    <a:pt x="7189" y="53152"/>
                  </a:cubicBezTo>
                  <a:cubicBezTo>
                    <a:pt x="7142" y="53292"/>
                    <a:pt x="7119" y="53432"/>
                    <a:pt x="7119" y="53571"/>
                  </a:cubicBezTo>
                  <a:cubicBezTo>
                    <a:pt x="6886" y="53222"/>
                    <a:pt x="6816" y="52780"/>
                    <a:pt x="6909" y="52361"/>
                  </a:cubicBezTo>
                  <a:cubicBezTo>
                    <a:pt x="6933" y="52338"/>
                    <a:pt x="6933" y="52292"/>
                    <a:pt x="6933" y="52268"/>
                  </a:cubicBezTo>
                  <a:cubicBezTo>
                    <a:pt x="7119" y="51361"/>
                    <a:pt x="7724" y="50361"/>
                    <a:pt x="8189" y="50035"/>
                  </a:cubicBezTo>
                  <a:cubicBezTo>
                    <a:pt x="8362" y="49939"/>
                    <a:pt x="8248" y="49699"/>
                    <a:pt x="8112" y="49699"/>
                  </a:cubicBezTo>
                  <a:cubicBezTo>
                    <a:pt x="8083" y="49699"/>
                    <a:pt x="8054" y="49709"/>
                    <a:pt x="8026" y="49733"/>
                  </a:cubicBezTo>
                  <a:cubicBezTo>
                    <a:pt x="7468" y="50105"/>
                    <a:pt x="6863" y="51059"/>
                    <a:pt x="6630" y="51989"/>
                  </a:cubicBezTo>
                  <a:cubicBezTo>
                    <a:pt x="6002" y="51361"/>
                    <a:pt x="7142" y="49872"/>
                    <a:pt x="7561" y="49384"/>
                  </a:cubicBezTo>
                  <a:cubicBezTo>
                    <a:pt x="7666" y="49243"/>
                    <a:pt x="7560" y="49063"/>
                    <a:pt x="7431" y="49063"/>
                  </a:cubicBezTo>
                  <a:cubicBezTo>
                    <a:pt x="7389" y="49063"/>
                    <a:pt x="7345" y="49082"/>
                    <a:pt x="7305" y="49128"/>
                  </a:cubicBezTo>
                  <a:cubicBezTo>
                    <a:pt x="6886" y="49616"/>
                    <a:pt x="6537" y="50151"/>
                    <a:pt x="6281" y="50756"/>
                  </a:cubicBezTo>
                  <a:cubicBezTo>
                    <a:pt x="6118" y="49779"/>
                    <a:pt x="6770" y="49035"/>
                    <a:pt x="7398" y="48314"/>
                  </a:cubicBezTo>
                  <a:lnTo>
                    <a:pt x="7421" y="48290"/>
                  </a:lnTo>
                  <a:lnTo>
                    <a:pt x="7514" y="48174"/>
                  </a:lnTo>
                  <a:cubicBezTo>
                    <a:pt x="8119" y="47430"/>
                    <a:pt x="8654" y="46685"/>
                    <a:pt x="8817" y="45708"/>
                  </a:cubicBezTo>
                  <a:cubicBezTo>
                    <a:pt x="9245" y="45752"/>
                    <a:pt x="9667" y="45796"/>
                    <a:pt x="10082" y="45796"/>
                  </a:cubicBezTo>
                  <a:cubicBezTo>
                    <a:pt x="10548" y="45796"/>
                    <a:pt x="11003" y="45741"/>
                    <a:pt x="11446" y="45568"/>
                  </a:cubicBezTo>
                  <a:close/>
                  <a:moveTo>
                    <a:pt x="10515" y="34472"/>
                  </a:moveTo>
                  <a:lnTo>
                    <a:pt x="10515" y="34472"/>
                  </a:lnTo>
                  <a:cubicBezTo>
                    <a:pt x="11556" y="34854"/>
                    <a:pt x="12657" y="35046"/>
                    <a:pt x="13766" y="35046"/>
                  </a:cubicBezTo>
                  <a:cubicBezTo>
                    <a:pt x="14342" y="35046"/>
                    <a:pt x="14921" y="34994"/>
                    <a:pt x="15494" y="34890"/>
                  </a:cubicBezTo>
                  <a:lnTo>
                    <a:pt x="15517" y="34914"/>
                  </a:lnTo>
                  <a:cubicBezTo>
                    <a:pt x="15796" y="35077"/>
                    <a:pt x="16099" y="35170"/>
                    <a:pt x="16401" y="35170"/>
                  </a:cubicBezTo>
                  <a:lnTo>
                    <a:pt x="16401" y="35193"/>
                  </a:lnTo>
                  <a:cubicBezTo>
                    <a:pt x="16680" y="37054"/>
                    <a:pt x="17006" y="38938"/>
                    <a:pt x="17867" y="40637"/>
                  </a:cubicBezTo>
                  <a:cubicBezTo>
                    <a:pt x="17903" y="40702"/>
                    <a:pt x="17958" y="40729"/>
                    <a:pt x="18013" y="40729"/>
                  </a:cubicBezTo>
                  <a:cubicBezTo>
                    <a:pt x="18134" y="40729"/>
                    <a:pt x="18256" y="40601"/>
                    <a:pt x="18192" y="40474"/>
                  </a:cubicBezTo>
                  <a:cubicBezTo>
                    <a:pt x="17355" y="38822"/>
                    <a:pt x="17029" y="37007"/>
                    <a:pt x="16750" y="35193"/>
                  </a:cubicBezTo>
                  <a:lnTo>
                    <a:pt x="16750" y="35193"/>
                  </a:lnTo>
                  <a:cubicBezTo>
                    <a:pt x="16911" y="35202"/>
                    <a:pt x="17092" y="35214"/>
                    <a:pt x="17274" y="35214"/>
                  </a:cubicBezTo>
                  <a:cubicBezTo>
                    <a:pt x="17567" y="35214"/>
                    <a:pt x="17861" y="35182"/>
                    <a:pt x="18076" y="35053"/>
                  </a:cubicBezTo>
                  <a:cubicBezTo>
                    <a:pt x="18465" y="35118"/>
                    <a:pt x="18857" y="35150"/>
                    <a:pt x="19248" y="35150"/>
                  </a:cubicBezTo>
                  <a:cubicBezTo>
                    <a:pt x="19841" y="35150"/>
                    <a:pt x="20433" y="35077"/>
                    <a:pt x="21007" y="34937"/>
                  </a:cubicBezTo>
                  <a:lnTo>
                    <a:pt x="21007" y="34937"/>
                  </a:lnTo>
                  <a:cubicBezTo>
                    <a:pt x="20961" y="36938"/>
                    <a:pt x="21054" y="38915"/>
                    <a:pt x="21240" y="40892"/>
                  </a:cubicBezTo>
                  <a:cubicBezTo>
                    <a:pt x="21287" y="41358"/>
                    <a:pt x="21356" y="41823"/>
                    <a:pt x="21449" y="42265"/>
                  </a:cubicBezTo>
                  <a:cubicBezTo>
                    <a:pt x="21519" y="42591"/>
                    <a:pt x="21542" y="43242"/>
                    <a:pt x="21775" y="43498"/>
                  </a:cubicBezTo>
                  <a:cubicBezTo>
                    <a:pt x="21942" y="43628"/>
                    <a:pt x="22138" y="43698"/>
                    <a:pt x="22340" y="43698"/>
                  </a:cubicBezTo>
                  <a:cubicBezTo>
                    <a:pt x="22392" y="43698"/>
                    <a:pt x="22444" y="43694"/>
                    <a:pt x="22496" y="43684"/>
                  </a:cubicBezTo>
                  <a:cubicBezTo>
                    <a:pt x="22613" y="44242"/>
                    <a:pt x="22659" y="44801"/>
                    <a:pt x="22613" y="45359"/>
                  </a:cubicBezTo>
                  <a:cubicBezTo>
                    <a:pt x="22613" y="46173"/>
                    <a:pt x="22706" y="46964"/>
                    <a:pt x="22729" y="47779"/>
                  </a:cubicBezTo>
                  <a:cubicBezTo>
                    <a:pt x="22752" y="48314"/>
                    <a:pt x="22752" y="48849"/>
                    <a:pt x="22706" y="49384"/>
                  </a:cubicBezTo>
                  <a:cubicBezTo>
                    <a:pt x="21822" y="46685"/>
                    <a:pt x="20682" y="44056"/>
                    <a:pt x="19309" y="41567"/>
                  </a:cubicBezTo>
                  <a:cubicBezTo>
                    <a:pt x="19658" y="41474"/>
                    <a:pt x="19984" y="41334"/>
                    <a:pt x="20309" y="41148"/>
                  </a:cubicBezTo>
                  <a:cubicBezTo>
                    <a:pt x="20467" y="41031"/>
                    <a:pt x="20358" y="40797"/>
                    <a:pt x="20209" y="40797"/>
                  </a:cubicBezTo>
                  <a:cubicBezTo>
                    <a:pt x="20181" y="40797"/>
                    <a:pt x="20152" y="40805"/>
                    <a:pt x="20123" y="40823"/>
                  </a:cubicBezTo>
                  <a:cubicBezTo>
                    <a:pt x="19489" y="41218"/>
                    <a:pt x="18854" y="41367"/>
                    <a:pt x="18216" y="41367"/>
                  </a:cubicBezTo>
                  <a:cubicBezTo>
                    <a:pt x="17426" y="41367"/>
                    <a:pt x="16630" y="41139"/>
                    <a:pt x="15820" y="40869"/>
                  </a:cubicBezTo>
                  <a:cubicBezTo>
                    <a:pt x="15795" y="40858"/>
                    <a:pt x="15772" y="40854"/>
                    <a:pt x="15751" y="40854"/>
                  </a:cubicBezTo>
                  <a:cubicBezTo>
                    <a:pt x="15588" y="40854"/>
                    <a:pt x="15521" y="41133"/>
                    <a:pt x="15726" y="41195"/>
                  </a:cubicBezTo>
                  <a:cubicBezTo>
                    <a:pt x="16308" y="41404"/>
                    <a:pt x="16913" y="41567"/>
                    <a:pt x="17541" y="41660"/>
                  </a:cubicBezTo>
                  <a:cubicBezTo>
                    <a:pt x="15354" y="46290"/>
                    <a:pt x="14121" y="51966"/>
                    <a:pt x="14959" y="57038"/>
                  </a:cubicBezTo>
                  <a:cubicBezTo>
                    <a:pt x="15494" y="60411"/>
                    <a:pt x="16331" y="63737"/>
                    <a:pt x="16773" y="67134"/>
                  </a:cubicBezTo>
                  <a:cubicBezTo>
                    <a:pt x="17239" y="70577"/>
                    <a:pt x="17495" y="74067"/>
                    <a:pt x="17564" y="77556"/>
                  </a:cubicBezTo>
                  <a:cubicBezTo>
                    <a:pt x="17564" y="77556"/>
                    <a:pt x="17564" y="77579"/>
                    <a:pt x="17564" y="77603"/>
                  </a:cubicBezTo>
                  <a:cubicBezTo>
                    <a:pt x="16727" y="77835"/>
                    <a:pt x="15843" y="77975"/>
                    <a:pt x="14959" y="77998"/>
                  </a:cubicBezTo>
                  <a:cubicBezTo>
                    <a:pt x="14714" y="78010"/>
                    <a:pt x="14464" y="78016"/>
                    <a:pt x="14211" y="78016"/>
                  </a:cubicBezTo>
                  <a:cubicBezTo>
                    <a:pt x="13958" y="78016"/>
                    <a:pt x="13702" y="78010"/>
                    <a:pt x="13447" y="77998"/>
                  </a:cubicBezTo>
                  <a:cubicBezTo>
                    <a:pt x="13284" y="77998"/>
                    <a:pt x="13028" y="77975"/>
                    <a:pt x="12772" y="77952"/>
                  </a:cubicBezTo>
                  <a:cubicBezTo>
                    <a:pt x="12739" y="77935"/>
                    <a:pt x="12695" y="77919"/>
                    <a:pt x="12655" y="77919"/>
                  </a:cubicBezTo>
                  <a:cubicBezTo>
                    <a:pt x="12638" y="77919"/>
                    <a:pt x="12623" y="77922"/>
                    <a:pt x="12609" y="77928"/>
                  </a:cubicBezTo>
                  <a:cubicBezTo>
                    <a:pt x="12353" y="77905"/>
                    <a:pt x="12097" y="77812"/>
                    <a:pt x="11888" y="77626"/>
                  </a:cubicBezTo>
                  <a:cubicBezTo>
                    <a:pt x="11725" y="77463"/>
                    <a:pt x="11702" y="76998"/>
                    <a:pt x="11655" y="76742"/>
                  </a:cubicBezTo>
                  <a:cubicBezTo>
                    <a:pt x="11539" y="76114"/>
                    <a:pt x="11446" y="75462"/>
                    <a:pt x="11376" y="74834"/>
                  </a:cubicBezTo>
                  <a:cubicBezTo>
                    <a:pt x="10748" y="70670"/>
                    <a:pt x="10190" y="66529"/>
                    <a:pt x="9515" y="62388"/>
                  </a:cubicBezTo>
                  <a:cubicBezTo>
                    <a:pt x="9096" y="59829"/>
                    <a:pt x="8398" y="57317"/>
                    <a:pt x="8049" y="54734"/>
                  </a:cubicBezTo>
                  <a:cubicBezTo>
                    <a:pt x="8422" y="54455"/>
                    <a:pt x="8538" y="53711"/>
                    <a:pt x="8701" y="53385"/>
                  </a:cubicBezTo>
                  <a:cubicBezTo>
                    <a:pt x="9329" y="52059"/>
                    <a:pt x="10399" y="51012"/>
                    <a:pt x="11725" y="50384"/>
                  </a:cubicBezTo>
                  <a:cubicBezTo>
                    <a:pt x="12004" y="51105"/>
                    <a:pt x="12470" y="52059"/>
                    <a:pt x="13260" y="52245"/>
                  </a:cubicBezTo>
                  <a:cubicBezTo>
                    <a:pt x="13396" y="52271"/>
                    <a:pt x="13552" y="52290"/>
                    <a:pt x="13703" y="52290"/>
                  </a:cubicBezTo>
                  <a:cubicBezTo>
                    <a:pt x="14095" y="52290"/>
                    <a:pt x="14455" y="52164"/>
                    <a:pt x="14354" y="51710"/>
                  </a:cubicBezTo>
                  <a:cubicBezTo>
                    <a:pt x="14261" y="51384"/>
                    <a:pt x="13935" y="51059"/>
                    <a:pt x="13726" y="50803"/>
                  </a:cubicBezTo>
                  <a:cubicBezTo>
                    <a:pt x="13516" y="50570"/>
                    <a:pt x="13330" y="50291"/>
                    <a:pt x="13191" y="50012"/>
                  </a:cubicBezTo>
                  <a:cubicBezTo>
                    <a:pt x="13051" y="49593"/>
                    <a:pt x="13121" y="49128"/>
                    <a:pt x="13098" y="48732"/>
                  </a:cubicBezTo>
                  <a:cubicBezTo>
                    <a:pt x="12981" y="47499"/>
                    <a:pt x="12167" y="46546"/>
                    <a:pt x="11772" y="45429"/>
                  </a:cubicBezTo>
                  <a:cubicBezTo>
                    <a:pt x="11888" y="45359"/>
                    <a:pt x="12027" y="45289"/>
                    <a:pt x="12144" y="45196"/>
                  </a:cubicBezTo>
                  <a:cubicBezTo>
                    <a:pt x="12214" y="45173"/>
                    <a:pt x="12260" y="45080"/>
                    <a:pt x="12237" y="44987"/>
                  </a:cubicBezTo>
                  <a:cubicBezTo>
                    <a:pt x="11841" y="41451"/>
                    <a:pt x="11283" y="37938"/>
                    <a:pt x="10515" y="34472"/>
                  </a:cubicBezTo>
                  <a:close/>
                  <a:moveTo>
                    <a:pt x="28173" y="33355"/>
                  </a:moveTo>
                  <a:cubicBezTo>
                    <a:pt x="28894" y="35565"/>
                    <a:pt x="29219" y="37984"/>
                    <a:pt x="29685" y="40241"/>
                  </a:cubicBezTo>
                  <a:cubicBezTo>
                    <a:pt x="30452" y="44126"/>
                    <a:pt x="31197" y="48011"/>
                    <a:pt x="31685" y="51943"/>
                  </a:cubicBezTo>
                  <a:cubicBezTo>
                    <a:pt x="31872" y="53432"/>
                    <a:pt x="32104" y="54967"/>
                    <a:pt x="31988" y="56479"/>
                  </a:cubicBezTo>
                  <a:lnTo>
                    <a:pt x="31988" y="56456"/>
                  </a:lnTo>
                  <a:cubicBezTo>
                    <a:pt x="31290" y="61365"/>
                    <a:pt x="31197" y="66320"/>
                    <a:pt x="30964" y="71275"/>
                  </a:cubicBezTo>
                  <a:cubicBezTo>
                    <a:pt x="30871" y="73578"/>
                    <a:pt x="30615" y="75858"/>
                    <a:pt x="30313" y="78161"/>
                  </a:cubicBezTo>
                  <a:cubicBezTo>
                    <a:pt x="30220" y="78812"/>
                    <a:pt x="30313" y="79022"/>
                    <a:pt x="29568" y="79022"/>
                  </a:cubicBezTo>
                  <a:cubicBezTo>
                    <a:pt x="29103" y="79022"/>
                    <a:pt x="28661" y="78999"/>
                    <a:pt x="28196" y="78952"/>
                  </a:cubicBezTo>
                  <a:cubicBezTo>
                    <a:pt x="27172" y="78882"/>
                    <a:pt x="25730" y="78975"/>
                    <a:pt x="24823" y="78440"/>
                  </a:cubicBezTo>
                  <a:cubicBezTo>
                    <a:pt x="24846" y="73648"/>
                    <a:pt x="25009" y="68879"/>
                    <a:pt x="25079" y="64086"/>
                  </a:cubicBezTo>
                  <a:cubicBezTo>
                    <a:pt x="25125" y="61783"/>
                    <a:pt x="25218" y="59480"/>
                    <a:pt x="25195" y="57200"/>
                  </a:cubicBezTo>
                  <a:cubicBezTo>
                    <a:pt x="25195" y="56293"/>
                    <a:pt x="25009" y="55409"/>
                    <a:pt x="24683" y="54595"/>
                  </a:cubicBezTo>
                  <a:cubicBezTo>
                    <a:pt x="24311" y="53688"/>
                    <a:pt x="24055" y="52734"/>
                    <a:pt x="23683" y="51826"/>
                  </a:cubicBezTo>
                  <a:cubicBezTo>
                    <a:pt x="24171" y="51291"/>
                    <a:pt x="24288" y="50012"/>
                    <a:pt x="24381" y="49360"/>
                  </a:cubicBezTo>
                  <a:cubicBezTo>
                    <a:pt x="25032" y="49779"/>
                    <a:pt x="25637" y="50244"/>
                    <a:pt x="26218" y="50780"/>
                  </a:cubicBezTo>
                  <a:cubicBezTo>
                    <a:pt x="26800" y="51291"/>
                    <a:pt x="27265" y="52082"/>
                    <a:pt x="27893" y="52548"/>
                  </a:cubicBezTo>
                  <a:cubicBezTo>
                    <a:pt x="28062" y="52676"/>
                    <a:pt x="28281" y="52741"/>
                    <a:pt x="28496" y="52741"/>
                  </a:cubicBezTo>
                  <a:cubicBezTo>
                    <a:pt x="28903" y="52741"/>
                    <a:pt x="29297" y="52508"/>
                    <a:pt x="29313" y="52036"/>
                  </a:cubicBezTo>
                  <a:cubicBezTo>
                    <a:pt x="29340" y="52040"/>
                    <a:pt x="29369" y="52042"/>
                    <a:pt x="29398" y="52042"/>
                  </a:cubicBezTo>
                  <a:cubicBezTo>
                    <a:pt x="29538" y="52042"/>
                    <a:pt x="29685" y="51997"/>
                    <a:pt x="29801" y="51919"/>
                  </a:cubicBezTo>
                  <a:cubicBezTo>
                    <a:pt x="30034" y="51710"/>
                    <a:pt x="30104" y="51384"/>
                    <a:pt x="30010" y="51082"/>
                  </a:cubicBezTo>
                  <a:cubicBezTo>
                    <a:pt x="30010" y="51035"/>
                    <a:pt x="29987" y="50989"/>
                    <a:pt x="29964" y="50966"/>
                  </a:cubicBezTo>
                  <a:cubicBezTo>
                    <a:pt x="29964" y="50942"/>
                    <a:pt x="29987" y="50942"/>
                    <a:pt x="30010" y="50919"/>
                  </a:cubicBezTo>
                  <a:cubicBezTo>
                    <a:pt x="30243" y="50640"/>
                    <a:pt x="30290" y="50244"/>
                    <a:pt x="30127" y="49896"/>
                  </a:cubicBezTo>
                  <a:cubicBezTo>
                    <a:pt x="30685" y="48895"/>
                    <a:pt x="29638" y="47685"/>
                    <a:pt x="28964" y="46988"/>
                  </a:cubicBezTo>
                  <a:cubicBezTo>
                    <a:pt x="28429" y="46406"/>
                    <a:pt x="27707" y="46010"/>
                    <a:pt x="27172" y="45406"/>
                  </a:cubicBezTo>
                  <a:cubicBezTo>
                    <a:pt x="26544" y="44684"/>
                    <a:pt x="26381" y="43870"/>
                    <a:pt x="26079" y="43009"/>
                  </a:cubicBezTo>
                  <a:cubicBezTo>
                    <a:pt x="26428" y="42870"/>
                    <a:pt x="26707" y="42567"/>
                    <a:pt x="26823" y="42218"/>
                  </a:cubicBezTo>
                  <a:cubicBezTo>
                    <a:pt x="26847" y="42172"/>
                    <a:pt x="26847" y="42149"/>
                    <a:pt x="26847" y="42125"/>
                  </a:cubicBezTo>
                  <a:cubicBezTo>
                    <a:pt x="26847" y="42079"/>
                    <a:pt x="26847" y="42056"/>
                    <a:pt x="26823" y="42032"/>
                  </a:cubicBezTo>
                  <a:cubicBezTo>
                    <a:pt x="26056" y="39450"/>
                    <a:pt x="25846" y="36821"/>
                    <a:pt x="25893" y="34193"/>
                  </a:cubicBezTo>
                  <a:cubicBezTo>
                    <a:pt x="26707" y="34053"/>
                    <a:pt x="27475" y="33774"/>
                    <a:pt x="28173" y="33355"/>
                  </a:cubicBezTo>
                  <a:close/>
                  <a:moveTo>
                    <a:pt x="17006" y="78114"/>
                  </a:moveTo>
                  <a:lnTo>
                    <a:pt x="17006" y="78114"/>
                  </a:lnTo>
                  <a:cubicBezTo>
                    <a:pt x="16983" y="79650"/>
                    <a:pt x="16820" y="81534"/>
                    <a:pt x="17495" y="82930"/>
                  </a:cubicBezTo>
                  <a:cubicBezTo>
                    <a:pt x="17478" y="82931"/>
                    <a:pt x="17461" y="82931"/>
                    <a:pt x="17445" y="82931"/>
                  </a:cubicBezTo>
                  <a:cubicBezTo>
                    <a:pt x="16320" y="82931"/>
                    <a:pt x="15946" y="81386"/>
                    <a:pt x="15029" y="80790"/>
                  </a:cubicBezTo>
                  <a:cubicBezTo>
                    <a:pt x="14666" y="80548"/>
                    <a:pt x="14255" y="80424"/>
                    <a:pt x="13845" y="80424"/>
                  </a:cubicBezTo>
                  <a:cubicBezTo>
                    <a:pt x="13624" y="80424"/>
                    <a:pt x="13403" y="80460"/>
                    <a:pt x="13191" y="80534"/>
                  </a:cubicBezTo>
                  <a:cubicBezTo>
                    <a:pt x="13214" y="79813"/>
                    <a:pt x="13144" y="79068"/>
                    <a:pt x="12981" y="78370"/>
                  </a:cubicBezTo>
                  <a:lnTo>
                    <a:pt x="12981" y="78370"/>
                  </a:lnTo>
                  <a:cubicBezTo>
                    <a:pt x="13241" y="78379"/>
                    <a:pt x="13500" y="78384"/>
                    <a:pt x="13759" y="78384"/>
                  </a:cubicBezTo>
                  <a:cubicBezTo>
                    <a:pt x="14842" y="78384"/>
                    <a:pt x="15917" y="78302"/>
                    <a:pt x="17006" y="78114"/>
                  </a:cubicBezTo>
                  <a:close/>
                  <a:moveTo>
                    <a:pt x="25334" y="79022"/>
                  </a:moveTo>
                  <a:cubicBezTo>
                    <a:pt x="25986" y="79138"/>
                    <a:pt x="26637" y="79208"/>
                    <a:pt x="27289" y="79231"/>
                  </a:cubicBezTo>
                  <a:cubicBezTo>
                    <a:pt x="27870" y="79278"/>
                    <a:pt x="28429" y="79324"/>
                    <a:pt x="28987" y="79347"/>
                  </a:cubicBezTo>
                  <a:cubicBezTo>
                    <a:pt x="28708" y="80231"/>
                    <a:pt x="28475" y="81209"/>
                    <a:pt x="28615" y="82139"/>
                  </a:cubicBezTo>
                  <a:cubicBezTo>
                    <a:pt x="28353" y="81971"/>
                    <a:pt x="28046" y="81893"/>
                    <a:pt x="27742" y="81893"/>
                  </a:cubicBezTo>
                  <a:cubicBezTo>
                    <a:pt x="27668" y="81893"/>
                    <a:pt x="27594" y="81897"/>
                    <a:pt x="27521" y="81906"/>
                  </a:cubicBezTo>
                  <a:cubicBezTo>
                    <a:pt x="26847" y="81953"/>
                    <a:pt x="26195" y="82232"/>
                    <a:pt x="25683" y="82697"/>
                  </a:cubicBezTo>
                  <a:cubicBezTo>
                    <a:pt x="25366" y="83083"/>
                    <a:pt x="25270" y="83932"/>
                    <a:pt x="24748" y="83932"/>
                  </a:cubicBezTo>
                  <a:cubicBezTo>
                    <a:pt x="24734" y="83932"/>
                    <a:pt x="24721" y="83932"/>
                    <a:pt x="24706" y="83930"/>
                  </a:cubicBezTo>
                  <a:cubicBezTo>
                    <a:pt x="25218" y="82395"/>
                    <a:pt x="25172" y="80650"/>
                    <a:pt x="25334" y="79022"/>
                  </a:cubicBezTo>
                  <a:close/>
                  <a:moveTo>
                    <a:pt x="13826" y="80792"/>
                  </a:moveTo>
                  <a:cubicBezTo>
                    <a:pt x="14255" y="80792"/>
                    <a:pt x="14684" y="80940"/>
                    <a:pt x="15029" y="81232"/>
                  </a:cubicBezTo>
                  <a:cubicBezTo>
                    <a:pt x="15494" y="81604"/>
                    <a:pt x="15587" y="82093"/>
                    <a:pt x="15913" y="82511"/>
                  </a:cubicBezTo>
                  <a:cubicBezTo>
                    <a:pt x="16299" y="83013"/>
                    <a:pt x="16877" y="83291"/>
                    <a:pt x="17489" y="83291"/>
                  </a:cubicBezTo>
                  <a:cubicBezTo>
                    <a:pt x="17614" y="83291"/>
                    <a:pt x="17740" y="83279"/>
                    <a:pt x="17867" y="83256"/>
                  </a:cubicBezTo>
                  <a:cubicBezTo>
                    <a:pt x="18030" y="84070"/>
                    <a:pt x="18146" y="84908"/>
                    <a:pt x="18309" y="85722"/>
                  </a:cubicBezTo>
                  <a:cubicBezTo>
                    <a:pt x="18355" y="86024"/>
                    <a:pt x="18588" y="86582"/>
                    <a:pt x="18518" y="86862"/>
                  </a:cubicBezTo>
                  <a:cubicBezTo>
                    <a:pt x="18402" y="87420"/>
                    <a:pt x="17471" y="87583"/>
                    <a:pt x="17029" y="87676"/>
                  </a:cubicBezTo>
                  <a:cubicBezTo>
                    <a:pt x="15215" y="88141"/>
                    <a:pt x="13447" y="88699"/>
                    <a:pt x="11632" y="89095"/>
                  </a:cubicBezTo>
                  <a:cubicBezTo>
                    <a:pt x="10857" y="89258"/>
                    <a:pt x="10082" y="89332"/>
                    <a:pt x="9306" y="89332"/>
                  </a:cubicBezTo>
                  <a:cubicBezTo>
                    <a:pt x="9198" y="89332"/>
                    <a:pt x="9089" y="89330"/>
                    <a:pt x="8980" y="89328"/>
                  </a:cubicBezTo>
                  <a:cubicBezTo>
                    <a:pt x="8049" y="89304"/>
                    <a:pt x="6491" y="88839"/>
                    <a:pt x="7189" y="87583"/>
                  </a:cubicBezTo>
                  <a:cubicBezTo>
                    <a:pt x="7561" y="86908"/>
                    <a:pt x="8561" y="86513"/>
                    <a:pt x="9213" y="86187"/>
                  </a:cubicBezTo>
                  <a:cubicBezTo>
                    <a:pt x="9934" y="85861"/>
                    <a:pt x="10655" y="85466"/>
                    <a:pt x="11353" y="85070"/>
                  </a:cubicBezTo>
                  <a:cubicBezTo>
                    <a:pt x="12679" y="84210"/>
                    <a:pt x="13307" y="82581"/>
                    <a:pt x="12888" y="81046"/>
                  </a:cubicBezTo>
                  <a:cubicBezTo>
                    <a:pt x="13178" y="80876"/>
                    <a:pt x="13502" y="80792"/>
                    <a:pt x="13826" y="80792"/>
                  </a:cubicBezTo>
                  <a:close/>
                  <a:moveTo>
                    <a:pt x="27708" y="82273"/>
                  </a:moveTo>
                  <a:cubicBezTo>
                    <a:pt x="28863" y="82273"/>
                    <a:pt x="29033" y="83231"/>
                    <a:pt x="29033" y="84233"/>
                  </a:cubicBezTo>
                  <a:cubicBezTo>
                    <a:pt x="29010" y="85210"/>
                    <a:pt x="29219" y="86187"/>
                    <a:pt x="29662" y="87094"/>
                  </a:cubicBezTo>
                  <a:cubicBezTo>
                    <a:pt x="30057" y="87932"/>
                    <a:pt x="30732" y="88420"/>
                    <a:pt x="31243" y="89165"/>
                  </a:cubicBezTo>
                  <a:cubicBezTo>
                    <a:pt x="31755" y="89909"/>
                    <a:pt x="32244" y="91212"/>
                    <a:pt x="31779" y="92073"/>
                  </a:cubicBezTo>
                  <a:cubicBezTo>
                    <a:pt x="31385" y="92827"/>
                    <a:pt x="30387" y="93083"/>
                    <a:pt x="29457" y="93083"/>
                  </a:cubicBezTo>
                  <a:cubicBezTo>
                    <a:pt x="29012" y="93083"/>
                    <a:pt x="28582" y="93024"/>
                    <a:pt x="28242" y="92934"/>
                  </a:cubicBezTo>
                  <a:cubicBezTo>
                    <a:pt x="27265" y="92701"/>
                    <a:pt x="26474" y="92003"/>
                    <a:pt x="26102" y="91049"/>
                  </a:cubicBezTo>
                  <a:cubicBezTo>
                    <a:pt x="25869" y="90421"/>
                    <a:pt x="25683" y="89653"/>
                    <a:pt x="25288" y="89072"/>
                  </a:cubicBezTo>
                  <a:cubicBezTo>
                    <a:pt x="24776" y="88304"/>
                    <a:pt x="24450" y="87746"/>
                    <a:pt x="24357" y="86745"/>
                  </a:cubicBezTo>
                  <a:cubicBezTo>
                    <a:pt x="24288" y="85908"/>
                    <a:pt x="24288" y="85070"/>
                    <a:pt x="24381" y="84233"/>
                  </a:cubicBezTo>
                  <a:cubicBezTo>
                    <a:pt x="24531" y="84294"/>
                    <a:pt x="24665" y="84323"/>
                    <a:pt x="24786" y="84323"/>
                  </a:cubicBezTo>
                  <a:cubicBezTo>
                    <a:pt x="25173" y="84323"/>
                    <a:pt x="25430" y="84025"/>
                    <a:pt x="25660" y="83512"/>
                  </a:cubicBezTo>
                  <a:cubicBezTo>
                    <a:pt x="25986" y="82767"/>
                    <a:pt x="26730" y="82279"/>
                    <a:pt x="27544" y="82279"/>
                  </a:cubicBezTo>
                  <a:cubicBezTo>
                    <a:pt x="27601" y="82275"/>
                    <a:pt x="27656" y="82273"/>
                    <a:pt x="27708" y="82273"/>
                  </a:cubicBezTo>
                  <a:close/>
                  <a:moveTo>
                    <a:pt x="9140" y="0"/>
                  </a:moveTo>
                  <a:cubicBezTo>
                    <a:pt x="8971" y="0"/>
                    <a:pt x="8801" y="6"/>
                    <a:pt x="8631" y="18"/>
                  </a:cubicBezTo>
                  <a:cubicBezTo>
                    <a:pt x="6747" y="158"/>
                    <a:pt x="5095" y="1553"/>
                    <a:pt x="3978" y="2996"/>
                  </a:cubicBezTo>
                  <a:cubicBezTo>
                    <a:pt x="2466" y="4927"/>
                    <a:pt x="3001" y="7113"/>
                    <a:pt x="4025" y="9161"/>
                  </a:cubicBezTo>
                  <a:cubicBezTo>
                    <a:pt x="4048" y="9184"/>
                    <a:pt x="4071" y="9230"/>
                    <a:pt x="4118" y="9230"/>
                  </a:cubicBezTo>
                  <a:cubicBezTo>
                    <a:pt x="4025" y="9440"/>
                    <a:pt x="4001" y="9672"/>
                    <a:pt x="4071" y="9882"/>
                  </a:cubicBezTo>
                  <a:cubicBezTo>
                    <a:pt x="4164" y="10254"/>
                    <a:pt x="4304" y="10603"/>
                    <a:pt x="4467" y="10929"/>
                  </a:cubicBezTo>
                  <a:cubicBezTo>
                    <a:pt x="2489" y="12022"/>
                    <a:pt x="419" y="14093"/>
                    <a:pt x="163" y="16396"/>
                  </a:cubicBezTo>
                  <a:cubicBezTo>
                    <a:pt x="0" y="17861"/>
                    <a:pt x="489" y="19257"/>
                    <a:pt x="1047" y="20560"/>
                  </a:cubicBezTo>
                  <a:cubicBezTo>
                    <a:pt x="1722" y="22188"/>
                    <a:pt x="2350" y="23817"/>
                    <a:pt x="2908" y="25492"/>
                  </a:cubicBezTo>
                  <a:cubicBezTo>
                    <a:pt x="4885" y="31424"/>
                    <a:pt x="6002" y="37566"/>
                    <a:pt x="7165" y="43707"/>
                  </a:cubicBezTo>
                  <a:cubicBezTo>
                    <a:pt x="6979" y="45196"/>
                    <a:pt x="7096" y="46662"/>
                    <a:pt x="7119" y="48151"/>
                  </a:cubicBezTo>
                  <a:cubicBezTo>
                    <a:pt x="6956" y="48360"/>
                    <a:pt x="6770" y="48593"/>
                    <a:pt x="6607" y="48802"/>
                  </a:cubicBezTo>
                  <a:cubicBezTo>
                    <a:pt x="6025" y="49547"/>
                    <a:pt x="5723" y="50314"/>
                    <a:pt x="6025" y="51245"/>
                  </a:cubicBezTo>
                  <a:cubicBezTo>
                    <a:pt x="6049" y="51291"/>
                    <a:pt x="6095" y="51338"/>
                    <a:pt x="6142" y="51361"/>
                  </a:cubicBezTo>
                  <a:cubicBezTo>
                    <a:pt x="6025" y="51780"/>
                    <a:pt x="6212" y="52199"/>
                    <a:pt x="6584" y="52431"/>
                  </a:cubicBezTo>
                  <a:cubicBezTo>
                    <a:pt x="6514" y="53083"/>
                    <a:pt x="6630" y="53711"/>
                    <a:pt x="7119" y="54060"/>
                  </a:cubicBezTo>
                  <a:cubicBezTo>
                    <a:pt x="7096" y="54385"/>
                    <a:pt x="7258" y="54688"/>
                    <a:pt x="7538" y="54827"/>
                  </a:cubicBezTo>
                  <a:cubicBezTo>
                    <a:pt x="7607" y="54874"/>
                    <a:pt x="7677" y="54874"/>
                    <a:pt x="7747" y="54874"/>
                  </a:cubicBezTo>
                  <a:cubicBezTo>
                    <a:pt x="8049" y="57200"/>
                    <a:pt x="8678" y="59503"/>
                    <a:pt x="9073" y="61807"/>
                  </a:cubicBezTo>
                  <a:cubicBezTo>
                    <a:pt x="9468" y="64133"/>
                    <a:pt x="9817" y="66529"/>
                    <a:pt x="10166" y="68879"/>
                  </a:cubicBezTo>
                  <a:cubicBezTo>
                    <a:pt x="10469" y="71019"/>
                    <a:pt x="10771" y="73159"/>
                    <a:pt x="11097" y="75276"/>
                  </a:cubicBezTo>
                  <a:cubicBezTo>
                    <a:pt x="11190" y="75951"/>
                    <a:pt x="11283" y="76602"/>
                    <a:pt x="11399" y="77254"/>
                  </a:cubicBezTo>
                  <a:cubicBezTo>
                    <a:pt x="11423" y="77486"/>
                    <a:pt x="11492" y="77719"/>
                    <a:pt x="11632" y="77928"/>
                  </a:cubicBezTo>
                  <a:cubicBezTo>
                    <a:pt x="11888" y="78161"/>
                    <a:pt x="12237" y="78324"/>
                    <a:pt x="12609" y="78347"/>
                  </a:cubicBezTo>
                  <a:cubicBezTo>
                    <a:pt x="12818" y="79115"/>
                    <a:pt x="12888" y="79906"/>
                    <a:pt x="12865" y="80720"/>
                  </a:cubicBezTo>
                  <a:cubicBezTo>
                    <a:pt x="12772" y="80743"/>
                    <a:pt x="12702" y="80790"/>
                    <a:pt x="12609" y="80836"/>
                  </a:cubicBezTo>
                  <a:cubicBezTo>
                    <a:pt x="12563" y="80860"/>
                    <a:pt x="12539" y="80906"/>
                    <a:pt x="12539" y="80953"/>
                  </a:cubicBezTo>
                  <a:cubicBezTo>
                    <a:pt x="12539" y="80953"/>
                    <a:pt x="12539" y="80976"/>
                    <a:pt x="12539" y="80999"/>
                  </a:cubicBezTo>
                  <a:lnTo>
                    <a:pt x="12539" y="81022"/>
                  </a:lnTo>
                  <a:cubicBezTo>
                    <a:pt x="12888" y="82186"/>
                    <a:pt x="12586" y="83419"/>
                    <a:pt x="11748" y="84279"/>
                  </a:cubicBezTo>
                  <a:cubicBezTo>
                    <a:pt x="11167" y="84954"/>
                    <a:pt x="10166" y="85303"/>
                    <a:pt x="9399" y="85698"/>
                  </a:cubicBezTo>
                  <a:cubicBezTo>
                    <a:pt x="8282" y="86257"/>
                    <a:pt x="6142" y="87094"/>
                    <a:pt x="6816" y="88746"/>
                  </a:cubicBezTo>
                  <a:cubicBezTo>
                    <a:pt x="7138" y="89539"/>
                    <a:pt x="8100" y="89758"/>
                    <a:pt x="9104" y="89758"/>
                  </a:cubicBezTo>
                  <a:cubicBezTo>
                    <a:pt x="9986" y="89758"/>
                    <a:pt x="10902" y="89588"/>
                    <a:pt x="11446" y="89490"/>
                  </a:cubicBezTo>
                  <a:cubicBezTo>
                    <a:pt x="12586" y="89281"/>
                    <a:pt x="13679" y="88932"/>
                    <a:pt x="14796" y="88630"/>
                  </a:cubicBezTo>
                  <a:cubicBezTo>
                    <a:pt x="15750" y="88374"/>
                    <a:pt x="16750" y="88188"/>
                    <a:pt x="17704" y="87885"/>
                  </a:cubicBezTo>
                  <a:cubicBezTo>
                    <a:pt x="18448" y="87653"/>
                    <a:pt x="18983" y="87304"/>
                    <a:pt x="18821" y="86513"/>
                  </a:cubicBezTo>
                  <a:cubicBezTo>
                    <a:pt x="18588" y="85350"/>
                    <a:pt x="18448" y="84163"/>
                    <a:pt x="18169" y="82977"/>
                  </a:cubicBezTo>
                  <a:cubicBezTo>
                    <a:pt x="18169" y="82930"/>
                    <a:pt x="18123" y="82884"/>
                    <a:pt x="18076" y="82860"/>
                  </a:cubicBezTo>
                  <a:cubicBezTo>
                    <a:pt x="18064" y="82849"/>
                    <a:pt x="18047" y="82843"/>
                    <a:pt x="18027" y="82843"/>
                  </a:cubicBezTo>
                  <a:cubicBezTo>
                    <a:pt x="18006" y="82843"/>
                    <a:pt x="17983" y="82849"/>
                    <a:pt x="17960" y="82860"/>
                  </a:cubicBezTo>
                  <a:lnTo>
                    <a:pt x="17890" y="82884"/>
                  </a:lnTo>
                  <a:cubicBezTo>
                    <a:pt x="17169" y="81511"/>
                    <a:pt x="17355" y="79557"/>
                    <a:pt x="17355" y="78045"/>
                  </a:cubicBezTo>
                  <a:cubicBezTo>
                    <a:pt x="17518" y="77998"/>
                    <a:pt x="17657" y="77952"/>
                    <a:pt x="17820" y="77905"/>
                  </a:cubicBezTo>
                  <a:cubicBezTo>
                    <a:pt x="17913" y="77859"/>
                    <a:pt x="17960" y="77742"/>
                    <a:pt x="17913" y="77626"/>
                  </a:cubicBezTo>
                  <a:cubicBezTo>
                    <a:pt x="17913" y="77603"/>
                    <a:pt x="17937" y="77579"/>
                    <a:pt x="17937" y="77556"/>
                  </a:cubicBezTo>
                  <a:cubicBezTo>
                    <a:pt x="17797" y="71019"/>
                    <a:pt x="16866" y="64645"/>
                    <a:pt x="15564" y="58247"/>
                  </a:cubicBezTo>
                  <a:cubicBezTo>
                    <a:pt x="14424" y="52757"/>
                    <a:pt x="15517" y="46755"/>
                    <a:pt x="17913" y="41707"/>
                  </a:cubicBezTo>
                  <a:cubicBezTo>
                    <a:pt x="18041" y="41715"/>
                    <a:pt x="18169" y="41721"/>
                    <a:pt x="18296" y="41721"/>
                  </a:cubicBezTo>
                  <a:cubicBezTo>
                    <a:pt x="18518" y="41721"/>
                    <a:pt x="18739" y="41704"/>
                    <a:pt x="18960" y="41660"/>
                  </a:cubicBezTo>
                  <a:cubicBezTo>
                    <a:pt x="20519" y="44429"/>
                    <a:pt x="21752" y="47383"/>
                    <a:pt x="22659" y="50407"/>
                  </a:cubicBezTo>
                  <a:lnTo>
                    <a:pt x="22659" y="50547"/>
                  </a:lnTo>
                  <a:cubicBezTo>
                    <a:pt x="22659" y="50966"/>
                    <a:pt x="22473" y="51966"/>
                    <a:pt x="23078" y="52059"/>
                  </a:cubicBezTo>
                  <a:cubicBezTo>
                    <a:pt x="23194" y="52059"/>
                    <a:pt x="23287" y="52059"/>
                    <a:pt x="23404" y="52013"/>
                  </a:cubicBezTo>
                  <a:cubicBezTo>
                    <a:pt x="24241" y="53943"/>
                    <a:pt x="24892" y="55991"/>
                    <a:pt x="24846" y="58084"/>
                  </a:cubicBezTo>
                  <a:cubicBezTo>
                    <a:pt x="24776" y="60294"/>
                    <a:pt x="24799" y="62505"/>
                    <a:pt x="24753" y="64715"/>
                  </a:cubicBezTo>
                  <a:cubicBezTo>
                    <a:pt x="24660" y="69321"/>
                    <a:pt x="24520" y="73927"/>
                    <a:pt x="24497" y="78556"/>
                  </a:cubicBezTo>
                  <a:cubicBezTo>
                    <a:pt x="24497" y="78603"/>
                    <a:pt x="24520" y="78650"/>
                    <a:pt x="24567" y="78696"/>
                  </a:cubicBezTo>
                  <a:cubicBezTo>
                    <a:pt x="24706" y="78789"/>
                    <a:pt x="24846" y="78859"/>
                    <a:pt x="25009" y="78929"/>
                  </a:cubicBezTo>
                  <a:cubicBezTo>
                    <a:pt x="24846" y="80534"/>
                    <a:pt x="24892" y="82279"/>
                    <a:pt x="24404" y="83814"/>
                  </a:cubicBezTo>
                  <a:lnTo>
                    <a:pt x="24334" y="83791"/>
                  </a:lnTo>
                  <a:lnTo>
                    <a:pt x="24311" y="83791"/>
                  </a:lnTo>
                  <a:cubicBezTo>
                    <a:pt x="24289" y="83785"/>
                    <a:pt x="24267" y="83782"/>
                    <a:pt x="24246" y="83782"/>
                  </a:cubicBezTo>
                  <a:cubicBezTo>
                    <a:pt x="24178" y="83782"/>
                    <a:pt x="24119" y="83813"/>
                    <a:pt x="24101" y="83884"/>
                  </a:cubicBezTo>
                  <a:cubicBezTo>
                    <a:pt x="24078" y="83884"/>
                    <a:pt x="24078" y="83907"/>
                    <a:pt x="24078" y="83930"/>
                  </a:cubicBezTo>
                  <a:cubicBezTo>
                    <a:pt x="24078" y="83930"/>
                    <a:pt x="24078" y="83930"/>
                    <a:pt x="24078" y="83954"/>
                  </a:cubicBezTo>
                  <a:cubicBezTo>
                    <a:pt x="23962" y="85001"/>
                    <a:pt x="23962" y="86071"/>
                    <a:pt x="24078" y="87141"/>
                  </a:cubicBezTo>
                  <a:cubicBezTo>
                    <a:pt x="24125" y="87653"/>
                    <a:pt x="24288" y="88164"/>
                    <a:pt x="24543" y="88606"/>
                  </a:cubicBezTo>
                  <a:cubicBezTo>
                    <a:pt x="24730" y="88932"/>
                    <a:pt x="25009" y="89188"/>
                    <a:pt x="25172" y="89514"/>
                  </a:cubicBezTo>
                  <a:cubicBezTo>
                    <a:pt x="25567" y="90258"/>
                    <a:pt x="25637" y="91212"/>
                    <a:pt x="26149" y="91887"/>
                  </a:cubicBezTo>
                  <a:cubicBezTo>
                    <a:pt x="26777" y="92678"/>
                    <a:pt x="27684" y="93189"/>
                    <a:pt x="28684" y="93329"/>
                  </a:cubicBezTo>
                  <a:cubicBezTo>
                    <a:pt x="28934" y="93364"/>
                    <a:pt x="29189" y="93383"/>
                    <a:pt x="29443" y="93383"/>
                  </a:cubicBezTo>
                  <a:cubicBezTo>
                    <a:pt x="31035" y="93383"/>
                    <a:pt x="32571" y="92656"/>
                    <a:pt x="32290" y="90770"/>
                  </a:cubicBezTo>
                  <a:cubicBezTo>
                    <a:pt x="32151" y="89863"/>
                    <a:pt x="31732" y="89025"/>
                    <a:pt x="31057" y="88374"/>
                  </a:cubicBezTo>
                  <a:cubicBezTo>
                    <a:pt x="29964" y="87257"/>
                    <a:pt x="29382" y="85768"/>
                    <a:pt x="29429" y="84210"/>
                  </a:cubicBezTo>
                  <a:cubicBezTo>
                    <a:pt x="29452" y="83651"/>
                    <a:pt x="29336" y="83116"/>
                    <a:pt x="29103" y="82628"/>
                  </a:cubicBezTo>
                  <a:cubicBezTo>
                    <a:pt x="29126" y="82581"/>
                    <a:pt x="29126" y="82558"/>
                    <a:pt x="29103" y="82511"/>
                  </a:cubicBezTo>
                  <a:cubicBezTo>
                    <a:pt x="28777" y="81464"/>
                    <a:pt x="29080" y="80348"/>
                    <a:pt x="29406" y="79324"/>
                  </a:cubicBezTo>
                  <a:cubicBezTo>
                    <a:pt x="29731" y="79324"/>
                    <a:pt x="30057" y="79347"/>
                    <a:pt x="30406" y="79347"/>
                  </a:cubicBezTo>
                  <a:cubicBezTo>
                    <a:pt x="30499" y="79324"/>
                    <a:pt x="30569" y="79254"/>
                    <a:pt x="30569" y="79161"/>
                  </a:cubicBezTo>
                  <a:cubicBezTo>
                    <a:pt x="31057" y="75579"/>
                    <a:pt x="31337" y="72043"/>
                    <a:pt x="31476" y="68437"/>
                  </a:cubicBezTo>
                  <a:cubicBezTo>
                    <a:pt x="31639" y="64459"/>
                    <a:pt x="31802" y="60434"/>
                    <a:pt x="32383" y="56479"/>
                  </a:cubicBezTo>
                  <a:lnTo>
                    <a:pt x="32383" y="56456"/>
                  </a:lnTo>
                  <a:lnTo>
                    <a:pt x="32383" y="56433"/>
                  </a:lnTo>
                  <a:cubicBezTo>
                    <a:pt x="32430" y="55130"/>
                    <a:pt x="32360" y="53850"/>
                    <a:pt x="32174" y="52571"/>
                  </a:cubicBezTo>
                  <a:cubicBezTo>
                    <a:pt x="31918" y="50733"/>
                    <a:pt x="31639" y="48895"/>
                    <a:pt x="31313" y="47057"/>
                  </a:cubicBezTo>
                  <a:cubicBezTo>
                    <a:pt x="30685" y="43335"/>
                    <a:pt x="29964" y="39613"/>
                    <a:pt x="29150" y="35937"/>
                  </a:cubicBezTo>
                  <a:cubicBezTo>
                    <a:pt x="28964" y="34960"/>
                    <a:pt x="28731" y="33983"/>
                    <a:pt x="28452" y="33029"/>
                  </a:cubicBezTo>
                  <a:cubicBezTo>
                    <a:pt x="28382" y="32727"/>
                    <a:pt x="28242" y="32424"/>
                    <a:pt x="28173" y="32099"/>
                  </a:cubicBezTo>
                  <a:cubicBezTo>
                    <a:pt x="28149" y="32075"/>
                    <a:pt x="28126" y="32029"/>
                    <a:pt x="28103" y="32006"/>
                  </a:cubicBezTo>
                  <a:cubicBezTo>
                    <a:pt x="28452" y="31750"/>
                    <a:pt x="28754" y="31401"/>
                    <a:pt x="28940" y="30982"/>
                  </a:cubicBezTo>
                  <a:cubicBezTo>
                    <a:pt x="29406" y="29935"/>
                    <a:pt x="28847" y="29307"/>
                    <a:pt x="28429" y="28377"/>
                  </a:cubicBezTo>
                  <a:cubicBezTo>
                    <a:pt x="28010" y="27446"/>
                    <a:pt x="27614" y="26422"/>
                    <a:pt x="27265" y="25422"/>
                  </a:cubicBezTo>
                  <a:cubicBezTo>
                    <a:pt x="27033" y="24817"/>
                    <a:pt x="26707" y="24050"/>
                    <a:pt x="26614" y="23352"/>
                  </a:cubicBezTo>
                  <a:cubicBezTo>
                    <a:pt x="26777" y="20211"/>
                    <a:pt x="26521" y="17094"/>
                    <a:pt x="25823" y="14046"/>
                  </a:cubicBezTo>
                  <a:cubicBezTo>
                    <a:pt x="25707" y="13511"/>
                    <a:pt x="25614" y="12883"/>
                    <a:pt x="25311" y="12441"/>
                  </a:cubicBezTo>
                  <a:cubicBezTo>
                    <a:pt x="25009" y="12069"/>
                    <a:pt x="24660" y="11743"/>
                    <a:pt x="24264" y="11487"/>
                  </a:cubicBezTo>
                  <a:cubicBezTo>
                    <a:pt x="23473" y="10905"/>
                    <a:pt x="22566" y="10812"/>
                    <a:pt x="21612" y="10580"/>
                  </a:cubicBezTo>
                  <a:cubicBezTo>
                    <a:pt x="20333" y="10277"/>
                    <a:pt x="19076" y="9952"/>
                    <a:pt x="17797" y="9626"/>
                  </a:cubicBezTo>
                  <a:cubicBezTo>
                    <a:pt x="17192" y="9463"/>
                    <a:pt x="16215" y="9324"/>
                    <a:pt x="15750" y="9091"/>
                  </a:cubicBezTo>
                  <a:lnTo>
                    <a:pt x="15703" y="9091"/>
                  </a:lnTo>
                  <a:cubicBezTo>
                    <a:pt x="15796" y="8463"/>
                    <a:pt x="15657" y="7835"/>
                    <a:pt x="15284" y="7323"/>
                  </a:cubicBezTo>
                  <a:cubicBezTo>
                    <a:pt x="15308" y="5438"/>
                    <a:pt x="15726" y="3321"/>
                    <a:pt x="14145" y="1949"/>
                  </a:cubicBezTo>
                  <a:cubicBezTo>
                    <a:pt x="12781" y="692"/>
                    <a:pt x="10988" y="0"/>
                    <a:pt x="91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52"/>
            <p:cNvSpPr/>
            <p:nvPr/>
          </p:nvSpPr>
          <p:spPr>
            <a:xfrm>
              <a:off x="4556561" y="1719271"/>
              <a:ext cx="66638" cy="129369"/>
            </a:xfrm>
            <a:custGeom>
              <a:rect b="b" l="l" r="r" t="t"/>
              <a:pathLst>
                <a:path extrusionOk="0" h="3246" w="1672">
                  <a:moveTo>
                    <a:pt x="483" y="1"/>
                  </a:moveTo>
                  <a:cubicBezTo>
                    <a:pt x="380" y="1"/>
                    <a:pt x="275" y="90"/>
                    <a:pt x="303" y="228"/>
                  </a:cubicBezTo>
                  <a:cubicBezTo>
                    <a:pt x="442" y="764"/>
                    <a:pt x="419" y="1322"/>
                    <a:pt x="256" y="1857"/>
                  </a:cubicBezTo>
                  <a:cubicBezTo>
                    <a:pt x="140" y="2113"/>
                    <a:pt x="47" y="2369"/>
                    <a:pt x="0" y="2648"/>
                  </a:cubicBezTo>
                  <a:cubicBezTo>
                    <a:pt x="14" y="3101"/>
                    <a:pt x="376" y="3246"/>
                    <a:pt x="761" y="3246"/>
                  </a:cubicBezTo>
                  <a:cubicBezTo>
                    <a:pt x="1029" y="3246"/>
                    <a:pt x="1308" y="3176"/>
                    <a:pt x="1489" y="3090"/>
                  </a:cubicBezTo>
                  <a:cubicBezTo>
                    <a:pt x="1671" y="3009"/>
                    <a:pt x="1554" y="2770"/>
                    <a:pt x="1383" y="2770"/>
                  </a:cubicBezTo>
                  <a:cubicBezTo>
                    <a:pt x="1357" y="2770"/>
                    <a:pt x="1330" y="2775"/>
                    <a:pt x="1303" y="2787"/>
                  </a:cubicBezTo>
                  <a:cubicBezTo>
                    <a:pt x="1155" y="2852"/>
                    <a:pt x="970" y="2899"/>
                    <a:pt x="805" y="2899"/>
                  </a:cubicBezTo>
                  <a:cubicBezTo>
                    <a:pt x="556" y="2899"/>
                    <a:pt x="354" y="2793"/>
                    <a:pt x="396" y="2485"/>
                  </a:cubicBezTo>
                  <a:cubicBezTo>
                    <a:pt x="466" y="2276"/>
                    <a:pt x="535" y="2090"/>
                    <a:pt x="605" y="1903"/>
                  </a:cubicBezTo>
                  <a:cubicBezTo>
                    <a:pt x="791" y="1322"/>
                    <a:pt x="791" y="717"/>
                    <a:pt x="652" y="135"/>
                  </a:cubicBezTo>
                  <a:cubicBezTo>
                    <a:pt x="624" y="41"/>
                    <a:pt x="554" y="1"/>
                    <a:pt x="4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52"/>
            <p:cNvSpPr/>
            <p:nvPr/>
          </p:nvSpPr>
          <p:spPr>
            <a:xfrm>
              <a:off x="4564134" y="1860999"/>
              <a:ext cx="105058" cy="40254"/>
            </a:xfrm>
            <a:custGeom>
              <a:rect b="b" l="l" r="r" t="t"/>
              <a:pathLst>
                <a:path extrusionOk="0" h="1010" w="2636">
                  <a:moveTo>
                    <a:pt x="2397" y="0"/>
                  </a:moveTo>
                  <a:cubicBezTo>
                    <a:pt x="2343" y="0"/>
                    <a:pt x="2289" y="27"/>
                    <a:pt x="2253" y="92"/>
                  </a:cubicBezTo>
                  <a:cubicBezTo>
                    <a:pt x="2053" y="431"/>
                    <a:pt x="1486" y="647"/>
                    <a:pt x="984" y="647"/>
                  </a:cubicBezTo>
                  <a:cubicBezTo>
                    <a:pt x="728" y="647"/>
                    <a:pt x="487" y="590"/>
                    <a:pt x="322" y="464"/>
                  </a:cubicBezTo>
                  <a:cubicBezTo>
                    <a:pt x="290" y="441"/>
                    <a:pt x="259" y="430"/>
                    <a:pt x="231" y="430"/>
                  </a:cubicBezTo>
                  <a:cubicBezTo>
                    <a:pt x="90" y="430"/>
                    <a:pt x="1" y="674"/>
                    <a:pt x="136" y="790"/>
                  </a:cubicBezTo>
                  <a:cubicBezTo>
                    <a:pt x="348" y="941"/>
                    <a:pt x="636" y="1009"/>
                    <a:pt x="942" y="1009"/>
                  </a:cubicBezTo>
                  <a:cubicBezTo>
                    <a:pt x="1577" y="1009"/>
                    <a:pt x="2289" y="718"/>
                    <a:pt x="2555" y="278"/>
                  </a:cubicBezTo>
                  <a:cubicBezTo>
                    <a:pt x="2636" y="134"/>
                    <a:pt x="2517" y="0"/>
                    <a:pt x="23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52"/>
            <p:cNvSpPr/>
            <p:nvPr/>
          </p:nvSpPr>
          <p:spPr>
            <a:xfrm>
              <a:off x="4452338" y="1718514"/>
              <a:ext cx="104659" cy="31685"/>
            </a:xfrm>
            <a:custGeom>
              <a:rect b="b" l="l" r="r" t="t"/>
              <a:pathLst>
                <a:path extrusionOk="0" h="795" w="2626">
                  <a:moveTo>
                    <a:pt x="1321" y="346"/>
                  </a:moveTo>
                  <a:cubicBezTo>
                    <a:pt x="1382" y="346"/>
                    <a:pt x="1440" y="352"/>
                    <a:pt x="1499" y="364"/>
                  </a:cubicBezTo>
                  <a:cubicBezTo>
                    <a:pt x="1466" y="419"/>
                    <a:pt x="1402" y="443"/>
                    <a:pt x="1333" y="443"/>
                  </a:cubicBezTo>
                  <a:cubicBezTo>
                    <a:pt x="1257" y="443"/>
                    <a:pt x="1175" y="413"/>
                    <a:pt x="1126" y="364"/>
                  </a:cubicBezTo>
                  <a:cubicBezTo>
                    <a:pt x="1196" y="352"/>
                    <a:pt x="1260" y="346"/>
                    <a:pt x="1321" y="346"/>
                  </a:cubicBezTo>
                  <a:close/>
                  <a:moveTo>
                    <a:pt x="1301" y="0"/>
                  </a:moveTo>
                  <a:cubicBezTo>
                    <a:pt x="880" y="0"/>
                    <a:pt x="460" y="157"/>
                    <a:pt x="126" y="480"/>
                  </a:cubicBezTo>
                  <a:cubicBezTo>
                    <a:pt x="0" y="588"/>
                    <a:pt x="110" y="765"/>
                    <a:pt x="253" y="765"/>
                  </a:cubicBezTo>
                  <a:cubicBezTo>
                    <a:pt x="295" y="765"/>
                    <a:pt x="340" y="750"/>
                    <a:pt x="382" y="713"/>
                  </a:cubicBezTo>
                  <a:cubicBezTo>
                    <a:pt x="498" y="620"/>
                    <a:pt x="638" y="527"/>
                    <a:pt x="777" y="480"/>
                  </a:cubicBezTo>
                  <a:cubicBezTo>
                    <a:pt x="894" y="689"/>
                    <a:pt x="1103" y="794"/>
                    <a:pt x="1313" y="794"/>
                  </a:cubicBezTo>
                  <a:cubicBezTo>
                    <a:pt x="1522" y="794"/>
                    <a:pt x="1731" y="689"/>
                    <a:pt x="1848" y="480"/>
                  </a:cubicBezTo>
                  <a:cubicBezTo>
                    <a:pt x="1987" y="527"/>
                    <a:pt x="2127" y="620"/>
                    <a:pt x="2243" y="736"/>
                  </a:cubicBezTo>
                  <a:cubicBezTo>
                    <a:pt x="2285" y="773"/>
                    <a:pt x="2329" y="788"/>
                    <a:pt x="2371" y="788"/>
                  </a:cubicBezTo>
                  <a:cubicBezTo>
                    <a:pt x="2514" y="788"/>
                    <a:pt x="2625" y="606"/>
                    <a:pt x="2499" y="480"/>
                  </a:cubicBezTo>
                  <a:cubicBezTo>
                    <a:pt x="2159" y="163"/>
                    <a:pt x="1729" y="0"/>
                    <a:pt x="13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52"/>
            <p:cNvSpPr/>
            <p:nvPr/>
          </p:nvSpPr>
          <p:spPr>
            <a:xfrm>
              <a:off x="4604946" y="1648606"/>
              <a:ext cx="93898" cy="25786"/>
            </a:xfrm>
            <a:custGeom>
              <a:rect b="b" l="l" r="r" t="t"/>
              <a:pathLst>
                <a:path extrusionOk="0" h="647" w="2356">
                  <a:moveTo>
                    <a:pt x="1206" y="1"/>
                  </a:moveTo>
                  <a:cubicBezTo>
                    <a:pt x="857" y="24"/>
                    <a:pt x="508" y="140"/>
                    <a:pt x="182" y="326"/>
                  </a:cubicBezTo>
                  <a:cubicBezTo>
                    <a:pt x="0" y="407"/>
                    <a:pt x="117" y="646"/>
                    <a:pt x="288" y="646"/>
                  </a:cubicBezTo>
                  <a:cubicBezTo>
                    <a:pt x="314" y="646"/>
                    <a:pt x="341" y="641"/>
                    <a:pt x="368" y="629"/>
                  </a:cubicBezTo>
                  <a:cubicBezTo>
                    <a:pt x="647" y="466"/>
                    <a:pt x="973" y="373"/>
                    <a:pt x="1299" y="350"/>
                  </a:cubicBezTo>
                  <a:cubicBezTo>
                    <a:pt x="1555" y="373"/>
                    <a:pt x="1811" y="420"/>
                    <a:pt x="2043" y="466"/>
                  </a:cubicBezTo>
                  <a:cubicBezTo>
                    <a:pt x="2058" y="469"/>
                    <a:pt x="2072" y="470"/>
                    <a:pt x="2085" y="470"/>
                  </a:cubicBezTo>
                  <a:cubicBezTo>
                    <a:pt x="2286" y="470"/>
                    <a:pt x="2356" y="161"/>
                    <a:pt x="2160" y="117"/>
                  </a:cubicBezTo>
                  <a:cubicBezTo>
                    <a:pt x="1834" y="47"/>
                    <a:pt x="1531" y="1"/>
                    <a:pt x="12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52"/>
            <p:cNvSpPr/>
            <p:nvPr/>
          </p:nvSpPr>
          <p:spPr>
            <a:xfrm>
              <a:off x="4603312" y="1702651"/>
              <a:ext cx="101989" cy="32920"/>
            </a:xfrm>
            <a:custGeom>
              <a:rect b="b" l="l" r="r" t="t"/>
              <a:pathLst>
                <a:path extrusionOk="0" h="826" w="2559">
                  <a:moveTo>
                    <a:pt x="1403" y="357"/>
                  </a:moveTo>
                  <a:cubicBezTo>
                    <a:pt x="1444" y="357"/>
                    <a:pt x="1485" y="359"/>
                    <a:pt x="1526" y="366"/>
                  </a:cubicBezTo>
                  <a:lnTo>
                    <a:pt x="1503" y="366"/>
                  </a:lnTo>
                  <a:cubicBezTo>
                    <a:pt x="1465" y="442"/>
                    <a:pt x="1366" y="483"/>
                    <a:pt x="1275" y="483"/>
                  </a:cubicBezTo>
                  <a:cubicBezTo>
                    <a:pt x="1199" y="483"/>
                    <a:pt x="1128" y="454"/>
                    <a:pt x="1107" y="390"/>
                  </a:cubicBezTo>
                  <a:cubicBezTo>
                    <a:pt x="1206" y="373"/>
                    <a:pt x="1305" y="357"/>
                    <a:pt x="1403" y="357"/>
                  </a:cubicBezTo>
                  <a:close/>
                  <a:moveTo>
                    <a:pt x="1336" y="1"/>
                  </a:moveTo>
                  <a:cubicBezTo>
                    <a:pt x="918" y="1"/>
                    <a:pt x="501" y="183"/>
                    <a:pt x="130" y="529"/>
                  </a:cubicBezTo>
                  <a:cubicBezTo>
                    <a:pt x="0" y="640"/>
                    <a:pt x="136" y="825"/>
                    <a:pt x="279" y="825"/>
                  </a:cubicBezTo>
                  <a:cubicBezTo>
                    <a:pt x="316" y="825"/>
                    <a:pt x="353" y="813"/>
                    <a:pt x="386" y="785"/>
                  </a:cubicBezTo>
                  <a:cubicBezTo>
                    <a:pt x="502" y="669"/>
                    <a:pt x="619" y="576"/>
                    <a:pt x="758" y="506"/>
                  </a:cubicBezTo>
                  <a:cubicBezTo>
                    <a:pt x="871" y="721"/>
                    <a:pt x="1084" y="826"/>
                    <a:pt x="1296" y="826"/>
                  </a:cubicBezTo>
                  <a:cubicBezTo>
                    <a:pt x="1520" y="826"/>
                    <a:pt x="1744" y="709"/>
                    <a:pt x="1852" y="483"/>
                  </a:cubicBezTo>
                  <a:cubicBezTo>
                    <a:pt x="1968" y="529"/>
                    <a:pt x="2061" y="599"/>
                    <a:pt x="2177" y="692"/>
                  </a:cubicBezTo>
                  <a:cubicBezTo>
                    <a:pt x="2210" y="720"/>
                    <a:pt x="2247" y="732"/>
                    <a:pt x="2284" y="732"/>
                  </a:cubicBezTo>
                  <a:cubicBezTo>
                    <a:pt x="2426" y="732"/>
                    <a:pt x="2558" y="547"/>
                    <a:pt x="2410" y="436"/>
                  </a:cubicBezTo>
                  <a:cubicBezTo>
                    <a:pt x="2072" y="142"/>
                    <a:pt x="1704" y="1"/>
                    <a:pt x="13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52"/>
            <p:cNvSpPr/>
            <p:nvPr/>
          </p:nvSpPr>
          <p:spPr>
            <a:xfrm>
              <a:off x="5018770" y="1891608"/>
              <a:ext cx="53127" cy="162688"/>
            </a:xfrm>
            <a:custGeom>
              <a:rect b="b" l="l" r="r" t="t"/>
              <a:pathLst>
                <a:path extrusionOk="0" h="4082" w="1333">
                  <a:moveTo>
                    <a:pt x="1095" y="0"/>
                  </a:moveTo>
                  <a:cubicBezTo>
                    <a:pt x="1044" y="0"/>
                    <a:pt x="995" y="27"/>
                    <a:pt x="966" y="92"/>
                  </a:cubicBezTo>
                  <a:cubicBezTo>
                    <a:pt x="407" y="1302"/>
                    <a:pt x="82" y="2581"/>
                    <a:pt x="12" y="3907"/>
                  </a:cubicBezTo>
                  <a:cubicBezTo>
                    <a:pt x="0" y="4023"/>
                    <a:pt x="82" y="4082"/>
                    <a:pt x="169" y="4082"/>
                  </a:cubicBezTo>
                  <a:cubicBezTo>
                    <a:pt x="256" y="4082"/>
                    <a:pt x="349" y="4023"/>
                    <a:pt x="361" y="3907"/>
                  </a:cubicBezTo>
                  <a:cubicBezTo>
                    <a:pt x="454" y="2651"/>
                    <a:pt x="756" y="1418"/>
                    <a:pt x="1268" y="278"/>
                  </a:cubicBezTo>
                  <a:cubicBezTo>
                    <a:pt x="1332" y="134"/>
                    <a:pt x="1208" y="0"/>
                    <a:pt x="10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52"/>
            <p:cNvSpPr/>
            <p:nvPr/>
          </p:nvSpPr>
          <p:spPr>
            <a:xfrm>
              <a:off x="4287135" y="1990052"/>
              <a:ext cx="134511" cy="156032"/>
            </a:xfrm>
            <a:custGeom>
              <a:rect b="b" l="l" r="r" t="t"/>
              <a:pathLst>
                <a:path extrusionOk="0" h="3915" w="3375">
                  <a:moveTo>
                    <a:pt x="279" y="1"/>
                  </a:moveTo>
                  <a:cubicBezTo>
                    <a:pt x="136" y="1"/>
                    <a:pt x="0" y="186"/>
                    <a:pt x="130" y="297"/>
                  </a:cubicBezTo>
                  <a:cubicBezTo>
                    <a:pt x="1293" y="1298"/>
                    <a:pt x="2270" y="2484"/>
                    <a:pt x="2992" y="3833"/>
                  </a:cubicBezTo>
                  <a:cubicBezTo>
                    <a:pt x="3027" y="3891"/>
                    <a:pt x="3081" y="3915"/>
                    <a:pt x="3134" y="3915"/>
                  </a:cubicBezTo>
                  <a:cubicBezTo>
                    <a:pt x="3254" y="3915"/>
                    <a:pt x="3375" y="3792"/>
                    <a:pt x="3294" y="3647"/>
                  </a:cubicBezTo>
                  <a:cubicBezTo>
                    <a:pt x="2573" y="2275"/>
                    <a:pt x="1572" y="1065"/>
                    <a:pt x="386" y="41"/>
                  </a:cubicBezTo>
                  <a:cubicBezTo>
                    <a:pt x="353" y="13"/>
                    <a:pt x="316" y="1"/>
                    <a:pt x="2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52"/>
            <p:cNvSpPr/>
            <p:nvPr/>
          </p:nvSpPr>
          <p:spPr>
            <a:xfrm>
              <a:off x="4415192" y="1545380"/>
              <a:ext cx="183333" cy="93261"/>
            </a:xfrm>
            <a:custGeom>
              <a:rect b="b" l="l" r="r" t="t"/>
              <a:pathLst>
                <a:path extrusionOk="0" h="2340" w="4600">
                  <a:moveTo>
                    <a:pt x="4340" y="1"/>
                  </a:moveTo>
                  <a:cubicBezTo>
                    <a:pt x="4286" y="1"/>
                    <a:pt x="4233" y="23"/>
                    <a:pt x="4199" y="78"/>
                  </a:cubicBezTo>
                  <a:cubicBezTo>
                    <a:pt x="3198" y="1358"/>
                    <a:pt x="1709" y="1683"/>
                    <a:pt x="197" y="1986"/>
                  </a:cubicBezTo>
                  <a:cubicBezTo>
                    <a:pt x="1" y="2030"/>
                    <a:pt x="71" y="2339"/>
                    <a:pt x="253" y="2339"/>
                  </a:cubicBezTo>
                  <a:cubicBezTo>
                    <a:pt x="265" y="2339"/>
                    <a:pt x="277" y="2338"/>
                    <a:pt x="290" y="2335"/>
                  </a:cubicBezTo>
                  <a:cubicBezTo>
                    <a:pt x="1919" y="2009"/>
                    <a:pt x="3454" y="1614"/>
                    <a:pt x="4501" y="241"/>
                  </a:cubicBezTo>
                  <a:cubicBezTo>
                    <a:pt x="4599" y="127"/>
                    <a:pt x="4467" y="1"/>
                    <a:pt x="43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52"/>
            <p:cNvSpPr/>
            <p:nvPr/>
          </p:nvSpPr>
          <p:spPr>
            <a:xfrm>
              <a:off x="4410648" y="1474436"/>
              <a:ext cx="119286" cy="77040"/>
            </a:xfrm>
            <a:custGeom>
              <a:rect b="b" l="l" r="r" t="t"/>
              <a:pathLst>
                <a:path extrusionOk="0" h="1933" w="2993">
                  <a:moveTo>
                    <a:pt x="2720" y="0"/>
                  </a:moveTo>
                  <a:cubicBezTo>
                    <a:pt x="2664" y="0"/>
                    <a:pt x="2608" y="20"/>
                    <a:pt x="2568" y="67"/>
                  </a:cubicBezTo>
                  <a:cubicBezTo>
                    <a:pt x="2010" y="858"/>
                    <a:pt x="1172" y="1416"/>
                    <a:pt x="218" y="1579"/>
                  </a:cubicBezTo>
                  <a:cubicBezTo>
                    <a:pt x="0" y="1623"/>
                    <a:pt x="68" y="1932"/>
                    <a:pt x="270" y="1932"/>
                  </a:cubicBezTo>
                  <a:cubicBezTo>
                    <a:pt x="283" y="1932"/>
                    <a:pt x="297" y="1931"/>
                    <a:pt x="311" y="1928"/>
                  </a:cubicBezTo>
                  <a:cubicBezTo>
                    <a:pt x="1358" y="1719"/>
                    <a:pt x="2265" y="1137"/>
                    <a:pt x="2894" y="253"/>
                  </a:cubicBezTo>
                  <a:cubicBezTo>
                    <a:pt x="2993" y="121"/>
                    <a:pt x="2857" y="0"/>
                    <a:pt x="27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52"/>
            <p:cNvSpPr/>
            <p:nvPr/>
          </p:nvSpPr>
          <p:spPr>
            <a:xfrm>
              <a:off x="4392394" y="1441117"/>
              <a:ext cx="103503" cy="70703"/>
            </a:xfrm>
            <a:custGeom>
              <a:rect b="b" l="l" r="r" t="t"/>
              <a:pathLst>
                <a:path extrusionOk="0" h="1774" w="2597">
                  <a:moveTo>
                    <a:pt x="2351" y="1"/>
                  </a:moveTo>
                  <a:cubicBezTo>
                    <a:pt x="2310" y="1"/>
                    <a:pt x="2269" y="20"/>
                    <a:pt x="2235" y="65"/>
                  </a:cubicBezTo>
                  <a:cubicBezTo>
                    <a:pt x="1700" y="694"/>
                    <a:pt x="1002" y="1182"/>
                    <a:pt x="211" y="1438"/>
                  </a:cubicBezTo>
                  <a:cubicBezTo>
                    <a:pt x="1" y="1501"/>
                    <a:pt x="57" y="1773"/>
                    <a:pt x="224" y="1773"/>
                  </a:cubicBezTo>
                  <a:cubicBezTo>
                    <a:pt x="242" y="1773"/>
                    <a:pt x="261" y="1770"/>
                    <a:pt x="281" y="1764"/>
                  </a:cubicBezTo>
                  <a:cubicBezTo>
                    <a:pt x="1142" y="1485"/>
                    <a:pt x="1909" y="996"/>
                    <a:pt x="2491" y="321"/>
                  </a:cubicBezTo>
                  <a:cubicBezTo>
                    <a:pt x="2596" y="181"/>
                    <a:pt x="2476" y="1"/>
                    <a:pt x="23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52"/>
            <p:cNvSpPr/>
            <p:nvPr/>
          </p:nvSpPr>
          <p:spPr>
            <a:xfrm>
              <a:off x="4613037" y="1490618"/>
              <a:ext cx="141445" cy="83177"/>
            </a:xfrm>
            <a:custGeom>
              <a:rect b="b" l="l" r="r" t="t"/>
              <a:pathLst>
                <a:path extrusionOk="0" h="2087" w="3549">
                  <a:moveTo>
                    <a:pt x="251" y="1"/>
                  </a:moveTo>
                  <a:cubicBezTo>
                    <a:pt x="77" y="1"/>
                    <a:pt x="0" y="295"/>
                    <a:pt x="212" y="359"/>
                  </a:cubicBezTo>
                  <a:cubicBezTo>
                    <a:pt x="1328" y="661"/>
                    <a:pt x="2329" y="1243"/>
                    <a:pt x="3166" y="2034"/>
                  </a:cubicBezTo>
                  <a:cubicBezTo>
                    <a:pt x="3203" y="2071"/>
                    <a:pt x="3244" y="2086"/>
                    <a:pt x="3285" y="2086"/>
                  </a:cubicBezTo>
                  <a:cubicBezTo>
                    <a:pt x="3423" y="2086"/>
                    <a:pt x="3548" y="1904"/>
                    <a:pt x="3422" y="1778"/>
                  </a:cubicBezTo>
                  <a:cubicBezTo>
                    <a:pt x="2538" y="940"/>
                    <a:pt x="1491" y="336"/>
                    <a:pt x="305" y="10"/>
                  </a:cubicBezTo>
                  <a:cubicBezTo>
                    <a:pt x="286" y="4"/>
                    <a:pt x="268" y="1"/>
                    <a:pt x="2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52"/>
            <p:cNvSpPr/>
            <p:nvPr/>
          </p:nvSpPr>
          <p:spPr>
            <a:xfrm>
              <a:off x="4629776" y="1440559"/>
              <a:ext cx="134750" cy="80427"/>
            </a:xfrm>
            <a:custGeom>
              <a:rect b="b" l="l" r="r" t="t"/>
              <a:pathLst>
                <a:path extrusionOk="0" h="2018" w="3381">
                  <a:moveTo>
                    <a:pt x="267" y="0"/>
                  </a:moveTo>
                  <a:cubicBezTo>
                    <a:pt x="76" y="0"/>
                    <a:pt x="1" y="295"/>
                    <a:pt x="234" y="359"/>
                  </a:cubicBezTo>
                  <a:cubicBezTo>
                    <a:pt x="1281" y="615"/>
                    <a:pt x="2374" y="963"/>
                    <a:pt x="2979" y="1941"/>
                  </a:cubicBezTo>
                  <a:cubicBezTo>
                    <a:pt x="3013" y="1995"/>
                    <a:pt x="3065" y="2018"/>
                    <a:pt x="3118" y="2018"/>
                  </a:cubicBezTo>
                  <a:cubicBezTo>
                    <a:pt x="3246" y="2018"/>
                    <a:pt x="3380" y="1886"/>
                    <a:pt x="3281" y="1754"/>
                  </a:cubicBezTo>
                  <a:cubicBezTo>
                    <a:pt x="2607" y="708"/>
                    <a:pt x="1467" y="289"/>
                    <a:pt x="327" y="10"/>
                  </a:cubicBezTo>
                  <a:cubicBezTo>
                    <a:pt x="306" y="3"/>
                    <a:pt x="286" y="0"/>
                    <a:pt x="2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52"/>
            <p:cNvSpPr/>
            <p:nvPr/>
          </p:nvSpPr>
          <p:spPr>
            <a:xfrm>
              <a:off x="4603830" y="1915641"/>
              <a:ext cx="31565" cy="13949"/>
            </a:xfrm>
            <a:custGeom>
              <a:rect b="b" l="l" r="r" t="t"/>
              <a:pathLst>
                <a:path extrusionOk="0" h="350" w="792">
                  <a:moveTo>
                    <a:pt x="210" y="1"/>
                  </a:moveTo>
                  <a:cubicBezTo>
                    <a:pt x="1" y="24"/>
                    <a:pt x="1" y="326"/>
                    <a:pt x="210" y="350"/>
                  </a:cubicBezTo>
                  <a:lnTo>
                    <a:pt x="582" y="350"/>
                  </a:lnTo>
                  <a:cubicBezTo>
                    <a:pt x="792" y="326"/>
                    <a:pt x="792" y="24"/>
                    <a:pt x="5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52"/>
            <p:cNvSpPr/>
            <p:nvPr/>
          </p:nvSpPr>
          <p:spPr>
            <a:xfrm>
              <a:off x="4782265" y="1667259"/>
              <a:ext cx="29293" cy="61217"/>
            </a:xfrm>
            <a:custGeom>
              <a:rect b="b" l="l" r="r" t="t"/>
              <a:pathLst>
                <a:path extrusionOk="0" h="1536" w="735">
                  <a:moveTo>
                    <a:pt x="262" y="1"/>
                  </a:moveTo>
                  <a:cubicBezTo>
                    <a:pt x="130" y="1"/>
                    <a:pt x="1" y="122"/>
                    <a:pt x="83" y="254"/>
                  </a:cubicBezTo>
                  <a:cubicBezTo>
                    <a:pt x="316" y="556"/>
                    <a:pt x="363" y="952"/>
                    <a:pt x="223" y="1324"/>
                  </a:cubicBezTo>
                  <a:cubicBezTo>
                    <a:pt x="181" y="1451"/>
                    <a:pt x="292" y="1535"/>
                    <a:pt x="402" y="1535"/>
                  </a:cubicBezTo>
                  <a:cubicBezTo>
                    <a:pt x="474" y="1535"/>
                    <a:pt x="545" y="1500"/>
                    <a:pt x="572" y="1417"/>
                  </a:cubicBezTo>
                  <a:cubicBezTo>
                    <a:pt x="735" y="975"/>
                    <a:pt x="665" y="463"/>
                    <a:pt x="409" y="68"/>
                  </a:cubicBezTo>
                  <a:cubicBezTo>
                    <a:pt x="369" y="21"/>
                    <a:pt x="315" y="1"/>
                    <a:pt x="2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52"/>
            <p:cNvSpPr/>
            <p:nvPr/>
          </p:nvSpPr>
          <p:spPr>
            <a:xfrm>
              <a:off x="4408217" y="1519912"/>
              <a:ext cx="145829" cy="77797"/>
            </a:xfrm>
            <a:custGeom>
              <a:rect b="b" l="l" r="r" t="t"/>
              <a:pathLst>
                <a:path extrusionOk="0" h="1952" w="3659">
                  <a:moveTo>
                    <a:pt x="3411" y="1"/>
                  </a:moveTo>
                  <a:cubicBezTo>
                    <a:pt x="3367" y="1"/>
                    <a:pt x="3321" y="20"/>
                    <a:pt x="3280" y="66"/>
                  </a:cubicBezTo>
                  <a:cubicBezTo>
                    <a:pt x="2489" y="927"/>
                    <a:pt x="1419" y="1485"/>
                    <a:pt x="233" y="1601"/>
                  </a:cubicBezTo>
                  <a:cubicBezTo>
                    <a:pt x="8" y="1624"/>
                    <a:pt x="0" y="1951"/>
                    <a:pt x="211" y="1951"/>
                  </a:cubicBezTo>
                  <a:cubicBezTo>
                    <a:pt x="218" y="1951"/>
                    <a:pt x="225" y="1951"/>
                    <a:pt x="233" y="1950"/>
                  </a:cubicBezTo>
                  <a:cubicBezTo>
                    <a:pt x="1512" y="1834"/>
                    <a:pt x="2675" y="1252"/>
                    <a:pt x="3536" y="299"/>
                  </a:cubicBezTo>
                  <a:cubicBezTo>
                    <a:pt x="3659" y="176"/>
                    <a:pt x="3544" y="1"/>
                    <a:pt x="34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52"/>
            <p:cNvSpPr/>
            <p:nvPr/>
          </p:nvSpPr>
          <p:spPr>
            <a:xfrm>
              <a:off x="4650501" y="1401022"/>
              <a:ext cx="105058" cy="50815"/>
            </a:xfrm>
            <a:custGeom>
              <a:rect b="b" l="l" r="r" t="t"/>
              <a:pathLst>
                <a:path extrusionOk="0" h="1275" w="2636">
                  <a:moveTo>
                    <a:pt x="297" y="0"/>
                  </a:moveTo>
                  <a:cubicBezTo>
                    <a:pt x="80" y="0"/>
                    <a:pt x="0" y="328"/>
                    <a:pt x="226" y="350"/>
                  </a:cubicBezTo>
                  <a:cubicBezTo>
                    <a:pt x="970" y="443"/>
                    <a:pt x="1668" y="746"/>
                    <a:pt x="2250" y="1234"/>
                  </a:cubicBezTo>
                  <a:cubicBezTo>
                    <a:pt x="2283" y="1263"/>
                    <a:pt x="2320" y="1275"/>
                    <a:pt x="2356" y="1275"/>
                  </a:cubicBezTo>
                  <a:cubicBezTo>
                    <a:pt x="2499" y="1275"/>
                    <a:pt x="2635" y="1090"/>
                    <a:pt x="2505" y="978"/>
                  </a:cubicBezTo>
                  <a:cubicBezTo>
                    <a:pt x="1877" y="443"/>
                    <a:pt x="1133" y="94"/>
                    <a:pt x="319" y="1"/>
                  </a:cubicBezTo>
                  <a:cubicBezTo>
                    <a:pt x="311" y="1"/>
                    <a:pt x="304" y="0"/>
                    <a:pt x="2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52"/>
            <p:cNvSpPr/>
            <p:nvPr/>
          </p:nvSpPr>
          <p:spPr>
            <a:xfrm>
              <a:off x="4505864" y="1387710"/>
              <a:ext cx="41648" cy="26543"/>
            </a:xfrm>
            <a:custGeom>
              <a:rect b="b" l="l" r="r" t="t"/>
              <a:pathLst>
                <a:path extrusionOk="0" h="666" w="1045">
                  <a:moveTo>
                    <a:pt x="814" y="0"/>
                  </a:moveTo>
                  <a:cubicBezTo>
                    <a:pt x="797" y="0"/>
                    <a:pt x="779" y="3"/>
                    <a:pt x="760" y="10"/>
                  </a:cubicBezTo>
                  <a:cubicBezTo>
                    <a:pt x="551" y="79"/>
                    <a:pt x="342" y="172"/>
                    <a:pt x="156" y="312"/>
                  </a:cubicBezTo>
                  <a:cubicBezTo>
                    <a:pt x="0" y="448"/>
                    <a:pt x="88" y="665"/>
                    <a:pt x="230" y="665"/>
                  </a:cubicBezTo>
                  <a:cubicBezTo>
                    <a:pt x="258" y="665"/>
                    <a:pt x="288" y="657"/>
                    <a:pt x="318" y="638"/>
                  </a:cubicBezTo>
                  <a:cubicBezTo>
                    <a:pt x="481" y="521"/>
                    <a:pt x="667" y="428"/>
                    <a:pt x="854" y="359"/>
                  </a:cubicBezTo>
                  <a:cubicBezTo>
                    <a:pt x="1044" y="295"/>
                    <a:pt x="984" y="0"/>
                    <a:pt x="8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52"/>
            <p:cNvSpPr/>
            <p:nvPr/>
          </p:nvSpPr>
          <p:spPr>
            <a:xfrm>
              <a:off x="4536673" y="1421268"/>
              <a:ext cx="35112" cy="18931"/>
            </a:xfrm>
            <a:custGeom>
              <a:rect b="b" l="l" r="r" t="t"/>
              <a:pathLst>
                <a:path extrusionOk="0" h="475" w="881">
                  <a:moveTo>
                    <a:pt x="611" y="1"/>
                  </a:moveTo>
                  <a:cubicBezTo>
                    <a:pt x="598" y="1"/>
                    <a:pt x="584" y="2"/>
                    <a:pt x="569" y="5"/>
                  </a:cubicBezTo>
                  <a:lnTo>
                    <a:pt x="197" y="121"/>
                  </a:lnTo>
                  <a:cubicBezTo>
                    <a:pt x="1" y="165"/>
                    <a:pt x="70" y="475"/>
                    <a:pt x="271" y="475"/>
                  </a:cubicBezTo>
                  <a:cubicBezTo>
                    <a:pt x="285" y="475"/>
                    <a:pt x="299" y="473"/>
                    <a:pt x="313" y="470"/>
                  </a:cubicBezTo>
                  <a:lnTo>
                    <a:pt x="662" y="354"/>
                  </a:lnTo>
                  <a:cubicBezTo>
                    <a:pt x="880" y="310"/>
                    <a:pt x="812" y="1"/>
                    <a:pt x="6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52"/>
            <p:cNvSpPr/>
            <p:nvPr/>
          </p:nvSpPr>
          <p:spPr>
            <a:xfrm>
              <a:off x="4555644" y="1451678"/>
              <a:ext cx="26065" cy="15264"/>
            </a:xfrm>
            <a:custGeom>
              <a:rect b="b" l="l" r="r" t="t"/>
              <a:pathLst>
                <a:path extrusionOk="0" h="383" w="654">
                  <a:moveTo>
                    <a:pt x="408" y="1"/>
                  </a:moveTo>
                  <a:cubicBezTo>
                    <a:pt x="390" y="1"/>
                    <a:pt x="370" y="4"/>
                    <a:pt x="349" y="10"/>
                  </a:cubicBezTo>
                  <a:cubicBezTo>
                    <a:pt x="302" y="33"/>
                    <a:pt x="256" y="33"/>
                    <a:pt x="209" y="33"/>
                  </a:cubicBezTo>
                  <a:cubicBezTo>
                    <a:pt x="203" y="32"/>
                    <a:pt x="196" y="32"/>
                    <a:pt x="190" y="32"/>
                  </a:cubicBezTo>
                  <a:cubicBezTo>
                    <a:pt x="0" y="32"/>
                    <a:pt x="7" y="360"/>
                    <a:pt x="209" y="382"/>
                  </a:cubicBezTo>
                  <a:cubicBezTo>
                    <a:pt x="302" y="382"/>
                    <a:pt x="372" y="382"/>
                    <a:pt x="442" y="359"/>
                  </a:cubicBezTo>
                  <a:cubicBezTo>
                    <a:pt x="654" y="295"/>
                    <a:pt x="596" y="1"/>
                    <a:pt x="4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52"/>
            <p:cNvSpPr/>
            <p:nvPr/>
          </p:nvSpPr>
          <p:spPr>
            <a:xfrm>
              <a:off x="4572304" y="1480813"/>
              <a:ext cx="19529" cy="14866"/>
            </a:xfrm>
            <a:custGeom>
              <a:rect b="b" l="l" r="r" t="t"/>
              <a:pathLst>
                <a:path extrusionOk="0" h="373" w="490">
                  <a:moveTo>
                    <a:pt x="233" y="0"/>
                  </a:moveTo>
                  <a:cubicBezTo>
                    <a:pt x="1" y="0"/>
                    <a:pt x="1" y="372"/>
                    <a:pt x="233" y="372"/>
                  </a:cubicBezTo>
                  <a:lnTo>
                    <a:pt x="257" y="372"/>
                  </a:lnTo>
                  <a:cubicBezTo>
                    <a:pt x="489" y="349"/>
                    <a:pt x="489" y="0"/>
                    <a:pt x="25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52"/>
            <p:cNvSpPr/>
            <p:nvPr/>
          </p:nvSpPr>
          <p:spPr>
            <a:xfrm>
              <a:off x="4828060" y="2686334"/>
              <a:ext cx="53964" cy="40652"/>
            </a:xfrm>
            <a:custGeom>
              <a:rect b="b" l="l" r="r" t="t"/>
              <a:pathLst>
                <a:path extrusionOk="0" h="1020" w="1354">
                  <a:moveTo>
                    <a:pt x="219" y="1"/>
                  </a:moveTo>
                  <a:cubicBezTo>
                    <a:pt x="113" y="1"/>
                    <a:pt x="0" y="90"/>
                    <a:pt x="28" y="229"/>
                  </a:cubicBezTo>
                  <a:cubicBezTo>
                    <a:pt x="144" y="717"/>
                    <a:pt x="679" y="996"/>
                    <a:pt x="1145" y="1020"/>
                  </a:cubicBezTo>
                  <a:cubicBezTo>
                    <a:pt x="1354" y="1020"/>
                    <a:pt x="1354" y="671"/>
                    <a:pt x="1145" y="671"/>
                  </a:cubicBezTo>
                  <a:cubicBezTo>
                    <a:pt x="796" y="671"/>
                    <a:pt x="493" y="461"/>
                    <a:pt x="377" y="135"/>
                  </a:cubicBezTo>
                  <a:cubicBezTo>
                    <a:pt x="358" y="42"/>
                    <a:pt x="290" y="1"/>
                    <a:pt x="2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52"/>
            <p:cNvSpPr/>
            <p:nvPr/>
          </p:nvSpPr>
          <p:spPr>
            <a:xfrm>
              <a:off x="4501719" y="4795827"/>
              <a:ext cx="423858" cy="93938"/>
            </a:xfrm>
            <a:custGeom>
              <a:rect b="b" l="l" r="r" t="t"/>
              <a:pathLst>
                <a:path extrusionOk="0" h="2357" w="10635">
                  <a:moveTo>
                    <a:pt x="10424" y="1"/>
                  </a:moveTo>
                  <a:cubicBezTo>
                    <a:pt x="10403" y="1"/>
                    <a:pt x="10380" y="5"/>
                    <a:pt x="10356" y="16"/>
                  </a:cubicBezTo>
                  <a:cubicBezTo>
                    <a:pt x="9146" y="435"/>
                    <a:pt x="7913" y="784"/>
                    <a:pt x="6657" y="1040"/>
                  </a:cubicBezTo>
                  <a:cubicBezTo>
                    <a:pt x="5889" y="1203"/>
                    <a:pt x="5122" y="1366"/>
                    <a:pt x="4377" y="1552"/>
                  </a:cubicBezTo>
                  <a:cubicBezTo>
                    <a:pt x="3792" y="1708"/>
                    <a:pt x="2850" y="1973"/>
                    <a:pt x="2003" y="1973"/>
                  </a:cubicBezTo>
                  <a:cubicBezTo>
                    <a:pt x="1335" y="1973"/>
                    <a:pt x="727" y="1808"/>
                    <a:pt x="399" y="1296"/>
                  </a:cubicBezTo>
                  <a:cubicBezTo>
                    <a:pt x="356" y="1238"/>
                    <a:pt x="298" y="1214"/>
                    <a:pt x="242" y="1214"/>
                  </a:cubicBezTo>
                  <a:cubicBezTo>
                    <a:pt x="115" y="1214"/>
                    <a:pt x="0" y="1337"/>
                    <a:pt x="97" y="1482"/>
                  </a:cubicBezTo>
                  <a:cubicBezTo>
                    <a:pt x="525" y="2138"/>
                    <a:pt x="1240" y="2357"/>
                    <a:pt x="2047" y="2357"/>
                  </a:cubicBezTo>
                  <a:cubicBezTo>
                    <a:pt x="3386" y="2357"/>
                    <a:pt x="4978" y="1755"/>
                    <a:pt x="5936" y="1552"/>
                  </a:cubicBezTo>
                  <a:cubicBezTo>
                    <a:pt x="7471" y="1249"/>
                    <a:pt x="8984" y="854"/>
                    <a:pt x="10449" y="342"/>
                  </a:cubicBezTo>
                  <a:cubicBezTo>
                    <a:pt x="10634" y="280"/>
                    <a:pt x="10583" y="1"/>
                    <a:pt x="1042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52"/>
            <p:cNvSpPr/>
            <p:nvPr/>
          </p:nvSpPr>
          <p:spPr>
            <a:xfrm>
              <a:off x="5202307" y="4830980"/>
              <a:ext cx="270456" cy="207326"/>
            </a:xfrm>
            <a:custGeom>
              <a:rect b="b" l="l" r="r" t="t"/>
              <a:pathLst>
                <a:path extrusionOk="0" h="5202" w="6786">
                  <a:moveTo>
                    <a:pt x="246" y="0"/>
                  </a:moveTo>
                  <a:cubicBezTo>
                    <a:pt x="121" y="0"/>
                    <a:pt x="1" y="180"/>
                    <a:pt x="106" y="321"/>
                  </a:cubicBezTo>
                  <a:cubicBezTo>
                    <a:pt x="758" y="1181"/>
                    <a:pt x="1269" y="2135"/>
                    <a:pt x="1642" y="3159"/>
                  </a:cubicBezTo>
                  <a:cubicBezTo>
                    <a:pt x="1828" y="3740"/>
                    <a:pt x="2200" y="4229"/>
                    <a:pt x="2689" y="4601"/>
                  </a:cubicBezTo>
                  <a:cubicBezTo>
                    <a:pt x="3238" y="4972"/>
                    <a:pt x="3983" y="5201"/>
                    <a:pt x="4706" y="5201"/>
                  </a:cubicBezTo>
                  <a:cubicBezTo>
                    <a:pt x="5482" y="5201"/>
                    <a:pt x="6232" y="4937"/>
                    <a:pt x="6690" y="4299"/>
                  </a:cubicBezTo>
                  <a:cubicBezTo>
                    <a:pt x="6786" y="4171"/>
                    <a:pt x="6673" y="4054"/>
                    <a:pt x="6555" y="4054"/>
                  </a:cubicBezTo>
                  <a:cubicBezTo>
                    <a:pt x="6502" y="4054"/>
                    <a:pt x="6447" y="4078"/>
                    <a:pt x="6411" y="4136"/>
                  </a:cubicBezTo>
                  <a:cubicBezTo>
                    <a:pt x="6009" y="4663"/>
                    <a:pt x="5418" y="4883"/>
                    <a:pt x="4796" y="4883"/>
                  </a:cubicBezTo>
                  <a:cubicBezTo>
                    <a:pt x="3687" y="4883"/>
                    <a:pt x="2478" y="4184"/>
                    <a:pt x="2060" y="3275"/>
                  </a:cubicBezTo>
                  <a:cubicBezTo>
                    <a:pt x="1549" y="2135"/>
                    <a:pt x="1153" y="1042"/>
                    <a:pt x="362" y="65"/>
                  </a:cubicBezTo>
                  <a:cubicBezTo>
                    <a:pt x="328" y="19"/>
                    <a:pt x="287" y="0"/>
                    <a:pt x="2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52"/>
            <p:cNvSpPr/>
            <p:nvPr/>
          </p:nvSpPr>
          <p:spPr>
            <a:xfrm>
              <a:off x="5302983" y="4881637"/>
              <a:ext cx="100156" cy="29533"/>
            </a:xfrm>
            <a:custGeom>
              <a:rect b="b" l="l" r="r" t="t"/>
              <a:pathLst>
                <a:path extrusionOk="0" h="741" w="2513">
                  <a:moveTo>
                    <a:pt x="2102" y="1"/>
                  </a:moveTo>
                  <a:cubicBezTo>
                    <a:pt x="1440" y="1"/>
                    <a:pt x="784" y="121"/>
                    <a:pt x="186" y="399"/>
                  </a:cubicBezTo>
                  <a:cubicBezTo>
                    <a:pt x="1" y="461"/>
                    <a:pt x="52" y="740"/>
                    <a:pt x="211" y="740"/>
                  </a:cubicBezTo>
                  <a:cubicBezTo>
                    <a:pt x="232" y="740"/>
                    <a:pt x="255" y="735"/>
                    <a:pt x="279" y="725"/>
                  </a:cubicBezTo>
                  <a:cubicBezTo>
                    <a:pt x="862" y="487"/>
                    <a:pt x="1485" y="350"/>
                    <a:pt x="2129" y="350"/>
                  </a:cubicBezTo>
                  <a:cubicBezTo>
                    <a:pt x="2179" y="350"/>
                    <a:pt x="2229" y="351"/>
                    <a:pt x="2280" y="352"/>
                  </a:cubicBezTo>
                  <a:cubicBezTo>
                    <a:pt x="2512" y="352"/>
                    <a:pt x="2512" y="3"/>
                    <a:pt x="2280" y="3"/>
                  </a:cubicBezTo>
                  <a:cubicBezTo>
                    <a:pt x="2220" y="2"/>
                    <a:pt x="2161" y="1"/>
                    <a:pt x="21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52"/>
            <p:cNvSpPr/>
            <p:nvPr/>
          </p:nvSpPr>
          <p:spPr>
            <a:xfrm>
              <a:off x="5325223" y="4824244"/>
              <a:ext cx="54721" cy="18652"/>
            </a:xfrm>
            <a:custGeom>
              <a:rect b="b" l="l" r="r" t="t"/>
              <a:pathLst>
                <a:path extrusionOk="0" h="468" w="1373">
                  <a:moveTo>
                    <a:pt x="1160" y="0"/>
                  </a:moveTo>
                  <a:cubicBezTo>
                    <a:pt x="1154" y="0"/>
                    <a:pt x="1147" y="0"/>
                    <a:pt x="1140" y="1"/>
                  </a:cubicBezTo>
                  <a:lnTo>
                    <a:pt x="233" y="94"/>
                  </a:lnTo>
                  <a:cubicBezTo>
                    <a:pt x="7" y="117"/>
                    <a:pt x="0" y="467"/>
                    <a:pt x="212" y="467"/>
                  </a:cubicBezTo>
                  <a:cubicBezTo>
                    <a:pt x="219" y="467"/>
                    <a:pt x="226" y="467"/>
                    <a:pt x="233" y="466"/>
                  </a:cubicBezTo>
                  <a:lnTo>
                    <a:pt x="1140" y="373"/>
                  </a:lnTo>
                  <a:cubicBezTo>
                    <a:pt x="1366" y="351"/>
                    <a:pt x="1372" y="0"/>
                    <a:pt x="11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52"/>
            <p:cNvSpPr/>
            <p:nvPr/>
          </p:nvSpPr>
          <p:spPr>
            <a:xfrm>
              <a:off x="5238975" y="4685386"/>
              <a:ext cx="38779" cy="113029"/>
            </a:xfrm>
            <a:custGeom>
              <a:rect b="b" l="l" r="r" t="t"/>
              <a:pathLst>
                <a:path extrusionOk="0" h="2836" w="973">
                  <a:moveTo>
                    <a:pt x="313" y="0"/>
                  </a:moveTo>
                  <a:cubicBezTo>
                    <a:pt x="246" y="0"/>
                    <a:pt x="182" y="41"/>
                    <a:pt x="163" y="135"/>
                  </a:cubicBezTo>
                  <a:cubicBezTo>
                    <a:pt x="0" y="1019"/>
                    <a:pt x="163" y="1950"/>
                    <a:pt x="605" y="2764"/>
                  </a:cubicBezTo>
                  <a:cubicBezTo>
                    <a:pt x="648" y="2814"/>
                    <a:pt x="701" y="2835"/>
                    <a:pt x="752" y="2835"/>
                  </a:cubicBezTo>
                  <a:cubicBezTo>
                    <a:pt x="869" y="2835"/>
                    <a:pt x="972" y="2723"/>
                    <a:pt x="908" y="2578"/>
                  </a:cubicBezTo>
                  <a:cubicBezTo>
                    <a:pt x="512" y="1857"/>
                    <a:pt x="373" y="1042"/>
                    <a:pt x="489" y="228"/>
                  </a:cubicBezTo>
                  <a:cubicBezTo>
                    <a:pt x="517" y="89"/>
                    <a:pt x="412" y="0"/>
                    <a:pt x="3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52"/>
            <p:cNvSpPr/>
            <p:nvPr/>
          </p:nvSpPr>
          <p:spPr>
            <a:xfrm>
              <a:off x="4716064" y="4628831"/>
              <a:ext cx="108485" cy="121996"/>
            </a:xfrm>
            <a:custGeom>
              <a:rect b="b" l="l" r="r" t="t"/>
              <a:pathLst>
                <a:path extrusionOk="0" h="3061" w="2722">
                  <a:moveTo>
                    <a:pt x="2081" y="0"/>
                  </a:moveTo>
                  <a:cubicBezTo>
                    <a:pt x="1973" y="0"/>
                    <a:pt x="1866" y="89"/>
                    <a:pt x="1907" y="228"/>
                  </a:cubicBezTo>
                  <a:cubicBezTo>
                    <a:pt x="2326" y="1461"/>
                    <a:pt x="1140" y="2252"/>
                    <a:pt x="163" y="2717"/>
                  </a:cubicBezTo>
                  <a:cubicBezTo>
                    <a:pt x="1" y="2819"/>
                    <a:pt x="120" y="3061"/>
                    <a:pt x="277" y="3061"/>
                  </a:cubicBezTo>
                  <a:cubicBezTo>
                    <a:pt x="300" y="3061"/>
                    <a:pt x="324" y="3055"/>
                    <a:pt x="349" y="3043"/>
                  </a:cubicBezTo>
                  <a:cubicBezTo>
                    <a:pt x="1465" y="2508"/>
                    <a:pt x="2722" y="1531"/>
                    <a:pt x="2256" y="135"/>
                  </a:cubicBezTo>
                  <a:cubicBezTo>
                    <a:pt x="2228" y="41"/>
                    <a:pt x="2154" y="0"/>
                    <a:pt x="20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52"/>
            <p:cNvSpPr/>
            <p:nvPr/>
          </p:nvSpPr>
          <p:spPr>
            <a:xfrm>
              <a:off x="4640378" y="4779087"/>
              <a:ext cx="56993" cy="38500"/>
            </a:xfrm>
            <a:custGeom>
              <a:rect b="b" l="l" r="r" t="t"/>
              <a:pathLst>
                <a:path extrusionOk="0" h="966" w="1430">
                  <a:moveTo>
                    <a:pt x="271" y="0"/>
                  </a:moveTo>
                  <a:cubicBezTo>
                    <a:pt x="122" y="0"/>
                    <a:pt x="1" y="185"/>
                    <a:pt x="131" y="297"/>
                  </a:cubicBezTo>
                  <a:cubicBezTo>
                    <a:pt x="410" y="553"/>
                    <a:pt x="735" y="762"/>
                    <a:pt x="1084" y="948"/>
                  </a:cubicBezTo>
                  <a:cubicBezTo>
                    <a:pt x="1109" y="960"/>
                    <a:pt x="1133" y="966"/>
                    <a:pt x="1156" y="966"/>
                  </a:cubicBezTo>
                  <a:cubicBezTo>
                    <a:pt x="1312" y="966"/>
                    <a:pt x="1429" y="724"/>
                    <a:pt x="1247" y="622"/>
                  </a:cubicBezTo>
                  <a:cubicBezTo>
                    <a:pt x="945" y="483"/>
                    <a:pt x="642" y="273"/>
                    <a:pt x="387" y="41"/>
                  </a:cubicBezTo>
                  <a:cubicBezTo>
                    <a:pt x="349" y="12"/>
                    <a:pt x="309" y="0"/>
                    <a:pt x="2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52"/>
            <p:cNvSpPr/>
            <p:nvPr/>
          </p:nvSpPr>
          <p:spPr>
            <a:xfrm>
              <a:off x="4679716" y="4411297"/>
              <a:ext cx="200829" cy="22837"/>
            </a:xfrm>
            <a:custGeom>
              <a:rect b="b" l="l" r="r" t="t"/>
              <a:pathLst>
                <a:path extrusionOk="0" h="573" w="5039">
                  <a:moveTo>
                    <a:pt x="230" y="1"/>
                  </a:moveTo>
                  <a:cubicBezTo>
                    <a:pt x="60" y="1"/>
                    <a:pt x="0" y="293"/>
                    <a:pt x="190" y="335"/>
                  </a:cubicBezTo>
                  <a:cubicBezTo>
                    <a:pt x="889" y="505"/>
                    <a:pt x="1592" y="573"/>
                    <a:pt x="2296" y="573"/>
                  </a:cubicBezTo>
                  <a:cubicBezTo>
                    <a:pt x="3139" y="573"/>
                    <a:pt x="3983" y="475"/>
                    <a:pt x="4820" y="335"/>
                  </a:cubicBezTo>
                  <a:cubicBezTo>
                    <a:pt x="5038" y="314"/>
                    <a:pt x="4970" y="6"/>
                    <a:pt x="4769" y="6"/>
                  </a:cubicBezTo>
                  <a:cubicBezTo>
                    <a:pt x="4755" y="6"/>
                    <a:pt x="4741" y="7"/>
                    <a:pt x="4727" y="10"/>
                  </a:cubicBezTo>
                  <a:cubicBezTo>
                    <a:pt x="3922" y="136"/>
                    <a:pt x="3123" y="221"/>
                    <a:pt x="2324" y="221"/>
                  </a:cubicBezTo>
                  <a:cubicBezTo>
                    <a:pt x="1646" y="221"/>
                    <a:pt x="967" y="159"/>
                    <a:pt x="284" y="10"/>
                  </a:cubicBezTo>
                  <a:cubicBezTo>
                    <a:pt x="265" y="3"/>
                    <a:pt x="247" y="1"/>
                    <a:pt x="2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52"/>
            <p:cNvSpPr/>
            <p:nvPr/>
          </p:nvSpPr>
          <p:spPr>
            <a:xfrm>
              <a:off x="5210159" y="4440033"/>
              <a:ext cx="191105" cy="26065"/>
            </a:xfrm>
            <a:custGeom>
              <a:rect b="b" l="l" r="r" t="t"/>
              <a:pathLst>
                <a:path extrusionOk="0" h="654" w="4795">
                  <a:moveTo>
                    <a:pt x="245" y="1"/>
                  </a:moveTo>
                  <a:cubicBezTo>
                    <a:pt x="58" y="1"/>
                    <a:pt x="0" y="295"/>
                    <a:pt x="212" y="359"/>
                  </a:cubicBezTo>
                  <a:cubicBezTo>
                    <a:pt x="1241" y="604"/>
                    <a:pt x="2282" y="654"/>
                    <a:pt x="3318" y="654"/>
                  </a:cubicBezTo>
                  <a:cubicBezTo>
                    <a:pt x="3757" y="654"/>
                    <a:pt x="4195" y="645"/>
                    <a:pt x="4632" y="638"/>
                  </a:cubicBezTo>
                  <a:cubicBezTo>
                    <a:pt x="4795" y="592"/>
                    <a:pt x="4795" y="359"/>
                    <a:pt x="4632" y="289"/>
                  </a:cubicBezTo>
                  <a:cubicBezTo>
                    <a:pt x="4220" y="289"/>
                    <a:pt x="3806" y="295"/>
                    <a:pt x="3391" y="295"/>
                  </a:cubicBezTo>
                  <a:cubicBezTo>
                    <a:pt x="2356" y="295"/>
                    <a:pt x="1318" y="259"/>
                    <a:pt x="305" y="10"/>
                  </a:cubicBezTo>
                  <a:cubicBezTo>
                    <a:pt x="284" y="4"/>
                    <a:pt x="264" y="1"/>
                    <a:pt x="2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52"/>
            <p:cNvSpPr/>
            <p:nvPr/>
          </p:nvSpPr>
          <p:spPr>
            <a:xfrm>
              <a:off x="5276718" y="3617209"/>
              <a:ext cx="155793" cy="62054"/>
            </a:xfrm>
            <a:custGeom>
              <a:rect b="b" l="l" r="r" t="t"/>
              <a:pathLst>
                <a:path extrusionOk="0" h="1557" w="3909">
                  <a:moveTo>
                    <a:pt x="278" y="0"/>
                  </a:moveTo>
                  <a:cubicBezTo>
                    <a:pt x="127" y="0"/>
                    <a:pt x="1" y="171"/>
                    <a:pt x="147" y="299"/>
                  </a:cubicBezTo>
                  <a:cubicBezTo>
                    <a:pt x="1124" y="1113"/>
                    <a:pt x="2357" y="1369"/>
                    <a:pt x="3590" y="1555"/>
                  </a:cubicBezTo>
                  <a:cubicBezTo>
                    <a:pt x="3597" y="1556"/>
                    <a:pt x="3605" y="1557"/>
                    <a:pt x="3612" y="1557"/>
                  </a:cubicBezTo>
                  <a:cubicBezTo>
                    <a:pt x="3828" y="1557"/>
                    <a:pt x="3908" y="1229"/>
                    <a:pt x="3683" y="1206"/>
                  </a:cubicBezTo>
                  <a:cubicBezTo>
                    <a:pt x="2520" y="1020"/>
                    <a:pt x="1333" y="834"/>
                    <a:pt x="403" y="43"/>
                  </a:cubicBezTo>
                  <a:cubicBezTo>
                    <a:pt x="363" y="13"/>
                    <a:pt x="320" y="0"/>
                    <a:pt x="2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52"/>
            <p:cNvSpPr/>
            <p:nvPr/>
          </p:nvSpPr>
          <p:spPr>
            <a:xfrm>
              <a:off x="5336502" y="3702580"/>
              <a:ext cx="54482" cy="28297"/>
            </a:xfrm>
            <a:custGeom>
              <a:rect b="b" l="l" r="r" t="t"/>
              <a:pathLst>
                <a:path extrusionOk="0" h="710" w="1367">
                  <a:moveTo>
                    <a:pt x="266" y="1"/>
                  </a:moveTo>
                  <a:cubicBezTo>
                    <a:pt x="100" y="1"/>
                    <a:pt x="0" y="240"/>
                    <a:pt x="182" y="321"/>
                  </a:cubicBezTo>
                  <a:lnTo>
                    <a:pt x="997" y="693"/>
                  </a:lnTo>
                  <a:cubicBezTo>
                    <a:pt x="1022" y="704"/>
                    <a:pt x="1048" y="709"/>
                    <a:pt x="1072" y="709"/>
                  </a:cubicBezTo>
                  <a:cubicBezTo>
                    <a:pt x="1246" y="709"/>
                    <a:pt x="1366" y="449"/>
                    <a:pt x="1183" y="367"/>
                  </a:cubicBezTo>
                  <a:lnTo>
                    <a:pt x="345" y="18"/>
                  </a:lnTo>
                  <a:cubicBezTo>
                    <a:pt x="318" y="6"/>
                    <a:pt x="291" y="1"/>
                    <a:pt x="2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52"/>
            <p:cNvSpPr/>
            <p:nvPr/>
          </p:nvSpPr>
          <p:spPr>
            <a:xfrm>
              <a:off x="4563615" y="3592896"/>
              <a:ext cx="138217" cy="34514"/>
            </a:xfrm>
            <a:custGeom>
              <a:rect b="b" l="l" r="r" t="t"/>
              <a:pathLst>
                <a:path extrusionOk="0" h="866" w="3468">
                  <a:moveTo>
                    <a:pt x="3208" y="0"/>
                  </a:moveTo>
                  <a:cubicBezTo>
                    <a:pt x="3182" y="0"/>
                    <a:pt x="3154" y="8"/>
                    <a:pt x="3127" y="25"/>
                  </a:cubicBezTo>
                  <a:cubicBezTo>
                    <a:pt x="2678" y="271"/>
                    <a:pt x="2006" y="517"/>
                    <a:pt x="1393" y="517"/>
                  </a:cubicBezTo>
                  <a:cubicBezTo>
                    <a:pt x="1020" y="517"/>
                    <a:pt x="669" y="426"/>
                    <a:pt x="405" y="188"/>
                  </a:cubicBezTo>
                  <a:cubicBezTo>
                    <a:pt x="367" y="160"/>
                    <a:pt x="326" y="148"/>
                    <a:pt x="287" y="148"/>
                  </a:cubicBezTo>
                  <a:cubicBezTo>
                    <a:pt x="133" y="148"/>
                    <a:pt x="1" y="333"/>
                    <a:pt x="149" y="444"/>
                  </a:cubicBezTo>
                  <a:cubicBezTo>
                    <a:pt x="491" y="747"/>
                    <a:pt x="929" y="865"/>
                    <a:pt x="1388" y="865"/>
                  </a:cubicBezTo>
                  <a:cubicBezTo>
                    <a:pt x="2055" y="865"/>
                    <a:pt x="2766" y="617"/>
                    <a:pt x="3290" y="328"/>
                  </a:cubicBezTo>
                  <a:cubicBezTo>
                    <a:pt x="3468" y="248"/>
                    <a:pt x="3359" y="0"/>
                    <a:pt x="32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52"/>
            <p:cNvSpPr/>
            <p:nvPr/>
          </p:nvSpPr>
          <p:spPr>
            <a:xfrm>
              <a:off x="4627026" y="3656746"/>
              <a:ext cx="81025" cy="25268"/>
            </a:xfrm>
            <a:custGeom>
              <a:rect b="b" l="l" r="r" t="t"/>
              <a:pathLst>
                <a:path extrusionOk="0" h="634" w="2033">
                  <a:moveTo>
                    <a:pt x="1766" y="1"/>
                  </a:moveTo>
                  <a:cubicBezTo>
                    <a:pt x="1752" y="1"/>
                    <a:pt x="1737" y="2"/>
                    <a:pt x="1722" y="5"/>
                  </a:cubicBezTo>
                  <a:cubicBezTo>
                    <a:pt x="1233" y="145"/>
                    <a:pt x="722" y="238"/>
                    <a:pt x="233" y="261"/>
                  </a:cubicBezTo>
                  <a:cubicBezTo>
                    <a:pt x="0" y="284"/>
                    <a:pt x="0" y="633"/>
                    <a:pt x="233" y="633"/>
                  </a:cubicBezTo>
                  <a:cubicBezTo>
                    <a:pt x="768" y="587"/>
                    <a:pt x="1303" y="494"/>
                    <a:pt x="1815" y="354"/>
                  </a:cubicBezTo>
                  <a:cubicBezTo>
                    <a:pt x="2032" y="289"/>
                    <a:pt x="1965" y="1"/>
                    <a:pt x="17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52"/>
            <p:cNvSpPr/>
            <p:nvPr/>
          </p:nvSpPr>
          <p:spPr>
            <a:xfrm>
              <a:off x="4654567" y="3732591"/>
              <a:ext cx="27141" cy="18652"/>
            </a:xfrm>
            <a:custGeom>
              <a:rect b="b" l="l" r="r" t="t"/>
              <a:pathLst>
                <a:path extrusionOk="0" h="468" w="681">
                  <a:moveTo>
                    <a:pt x="210" y="1"/>
                  </a:moveTo>
                  <a:cubicBezTo>
                    <a:pt x="43" y="1"/>
                    <a:pt x="1" y="295"/>
                    <a:pt x="170" y="359"/>
                  </a:cubicBezTo>
                  <a:lnTo>
                    <a:pt x="403" y="452"/>
                  </a:lnTo>
                  <a:cubicBezTo>
                    <a:pt x="427" y="462"/>
                    <a:pt x="450" y="467"/>
                    <a:pt x="471" y="467"/>
                  </a:cubicBezTo>
                  <a:cubicBezTo>
                    <a:pt x="630" y="467"/>
                    <a:pt x="681" y="185"/>
                    <a:pt x="496" y="103"/>
                  </a:cubicBezTo>
                  <a:lnTo>
                    <a:pt x="263" y="10"/>
                  </a:lnTo>
                  <a:cubicBezTo>
                    <a:pt x="244" y="3"/>
                    <a:pt x="227" y="1"/>
                    <a:pt x="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52"/>
            <p:cNvSpPr/>
            <p:nvPr/>
          </p:nvSpPr>
          <p:spPr>
            <a:xfrm>
              <a:off x="4742728" y="2993623"/>
              <a:ext cx="142083" cy="44000"/>
            </a:xfrm>
            <a:custGeom>
              <a:rect b="b" l="l" r="r" t="t"/>
              <a:pathLst>
                <a:path extrusionOk="0" h="1104" w="3565">
                  <a:moveTo>
                    <a:pt x="231" y="0"/>
                  </a:moveTo>
                  <a:cubicBezTo>
                    <a:pt x="61" y="0"/>
                    <a:pt x="1" y="295"/>
                    <a:pt x="191" y="358"/>
                  </a:cubicBezTo>
                  <a:cubicBezTo>
                    <a:pt x="1192" y="731"/>
                    <a:pt x="2262" y="987"/>
                    <a:pt x="3332" y="1103"/>
                  </a:cubicBezTo>
                  <a:cubicBezTo>
                    <a:pt x="3339" y="1104"/>
                    <a:pt x="3346" y="1104"/>
                    <a:pt x="3353" y="1104"/>
                  </a:cubicBezTo>
                  <a:cubicBezTo>
                    <a:pt x="3564" y="1104"/>
                    <a:pt x="3558" y="753"/>
                    <a:pt x="3332" y="731"/>
                  </a:cubicBezTo>
                  <a:cubicBezTo>
                    <a:pt x="2285" y="638"/>
                    <a:pt x="1262" y="382"/>
                    <a:pt x="284" y="9"/>
                  </a:cubicBezTo>
                  <a:cubicBezTo>
                    <a:pt x="266" y="3"/>
                    <a:pt x="248" y="0"/>
                    <a:pt x="2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52"/>
            <p:cNvSpPr/>
            <p:nvPr/>
          </p:nvSpPr>
          <p:spPr>
            <a:xfrm>
              <a:off x="4770308" y="3061538"/>
              <a:ext cx="63130" cy="37703"/>
            </a:xfrm>
            <a:custGeom>
              <a:rect b="b" l="l" r="r" t="t"/>
              <a:pathLst>
                <a:path extrusionOk="0" h="946" w="1584">
                  <a:moveTo>
                    <a:pt x="1316" y="1"/>
                  </a:moveTo>
                  <a:cubicBezTo>
                    <a:pt x="1286" y="1"/>
                    <a:pt x="1254" y="9"/>
                    <a:pt x="1221" y="27"/>
                  </a:cubicBezTo>
                  <a:lnTo>
                    <a:pt x="174" y="609"/>
                  </a:lnTo>
                  <a:cubicBezTo>
                    <a:pt x="1" y="705"/>
                    <a:pt x="99" y="945"/>
                    <a:pt x="257" y="945"/>
                  </a:cubicBezTo>
                  <a:cubicBezTo>
                    <a:pt x="289" y="945"/>
                    <a:pt x="324" y="935"/>
                    <a:pt x="360" y="911"/>
                  </a:cubicBezTo>
                  <a:lnTo>
                    <a:pt x="1407" y="329"/>
                  </a:lnTo>
                  <a:cubicBezTo>
                    <a:pt x="1584" y="231"/>
                    <a:pt x="1479" y="1"/>
                    <a:pt x="13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52"/>
            <p:cNvSpPr/>
            <p:nvPr/>
          </p:nvSpPr>
          <p:spPr>
            <a:xfrm>
              <a:off x="4753808" y="2801757"/>
              <a:ext cx="127656" cy="129887"/>
            </a:xfrm>
            <a:custGeom>
              <a:rect b="b" l="l" r="r" t="t"/>
              <a:pathLst>
                <a:path extrusionOk="0" h="3259" w="3203">
                  <a:moveTo>
                    <a:pt x="263" y="1"/>
                  </a:moveTo>
                  <a:cubicBezTo>
                    <a:pt x="135" y="1"/>
                    <a:pt x="1" y="132"/>
                    <a:pt x="100" y="264"/>
                  </a:cubicBezTo>
                  <a:cubicBezTo>
                    <a:pt x="844" y="1380"/>
                    <a:pt x="1751" y="2381"/>
                    <a:pt x="2798" y="3218"/>
                  </a:cubicBezTo>
                  <a:cubicBezTo>
                    <a:pt x="2836" y="3247"/>
                    <a:pt x="2877" y="3259"/>
                    <a:pt x="2916" y="3259"/>
                  </a:cubicBezTo>
                  <a:cubicBezTo>
                    <a:pt x="3070" y="3259"/>
                    <a:pt x="3202" y="3074"/>
                    <a:pt x="3054" y="2962"/>
                  </a:cubicBezTo>
                  <a:cubicBezTo>
                    <a:pt x="2030" y="2148"/>
                    <a:pt x="1146" y="1171"/>
                    <a:pt x="402" y="78"/>
                  </a:cubicBezTo>
                  <a:cubicBezTo>
                    <a:pt x="368" y="23"/>
                    <a:pt x="316" y="1"/>
                    <a:pt x="2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52"/>
            <p:cNvSpPr/>
            <p:nvPr/>
          </p:nvSpPr>
          <p:spPr>
            <a:xfrm>
              <a:off x="4933479" y="2773778"/>
              <a:ext cx="39417" cy="172732"/>
            </a:xfrm>
            <a:custGeom>
              <a:rect b="b" l="l" r="r" t="t"/>
              <a:pathLst>
                <a:path extrusionOk="0" h="4334" w="989">
                  <a:moveTo>
                    <a:pt x="172" y="0"/>
                  </a:moveTo>
                  <a:cubicBezTo>
                    <a:pt x="81" y="0"/>
                    <a:pt x="0" y="58"/>
                    <a:pt x="12" y="175"/>
                  </a:cubicBezTo>
                  <a:lnTo>
                    <a:pt x="291" y="2175"/>
                  </a:lnTo>
                  <a:cubicBezTo>
                    <a:pt x="314" y="2501"/>
                    <a:pt x="686" y="3827"/>
                    <a:pt x="314" y="3990"/>
                  </a:cubicBezTo>
                  <a:cubicBezTo>
                    <a:pt x="132" y="4091"/>
                    <a:pt x="249" y="4333"/>
                    <a:pt x="421" y="4333"/>
                  </a:cubicBezTo>
                  <a:cubicBezTo>
                    <a:pt x="446" y="4333"/>
                    <a:pt x="473" y="4328"/>
                    <a:pt x="500" y="4316"/>
                  </a:cubicBezTo>
                  <a:cubicBezTo>
                    <a:pt x="989" y="4083"/>
                    <a:pt x="826" y="3571"/>
                    <a:pt x="756" y="3106"/>
                  </a:cubicBezTo>
                  <a:lnTo>
                    <a:pt x="384" y="175"/>
                  </a:lnTo>
                  <a:cubicBezTo>
                    <a:pt x="361" y="58"/>
                    <a:pt x="262" y="0"/>
                    <a:pt x="1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52"/>
            <p:cNvSpPr/>
            <p:nvPr/>
          </p:nvSpPr>
          <p:spPr>
            <a:xfrm>
              <a:off x="4655762" y="2062191"/>
              <a:ext cx="29373" cy="45475"/>
            </a:xfrm>
            <a:custGeom>
              <a:rect b="b" l="l" r="r" t="t"/>
              <a:pathLst>
                <a:path extrusionOk="0" h="1141" w="737">
                  <a:moveTo>
                    <a:pt x="354" y="1"/>
                  </a:moveTo>
                  <a:cubicBezTo>
                    <a:pt x="300" y="1"/>
                    <a:pt x="246" y="28"/>
                    <a:pt x="210" y="92"/>
                  </a:cubicBezTo>
                  <a:cubicBezTo>
                    <a:pt x="70" y="279"/>
                    <a:pt x="1" y="511"/>
                    <a:pt x="24" y="744"/>
                  </a:cubicBezTo>
                  <a:cubicBezTo>
                    <a:pt x="47" y="930"/>
                    <a:pt x="210" y="1093"/>
                    <a:pt x="396" y="1139"/>
                  </a:cubicBezTo>
                  <a:cubicBezTo>
                    <a:pt x="404" y="1140"/>
                    <a:pt x="412" y="1141"/>
                    <a:pt x="420" y="1141"/>
                  </a:cubicBezTo>
                  <a:cubicBezTo>
                    <a:pt x="636" y="1141"/>
                    <a:pt x="737" y="835"/>
                    <a:pt x="512" y="790"/>
                  </a:cubicBezTo>
                  <a:cubicBezTo>
                    <a:pt x="256" y="744"/>
                    <a:pt x="443" y="395"/>
                    <a:pt x="512" y="279"/>
                  </a:cubicBezTo>
                  <a:cubicBezTo>
                    <a:pt x="593" y="134"/>
                    <a:pt x="473" y="1"/>
                    <a:pt x="3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52"/>
            <p:cNvSpPr/>
            <p:nvPr/>
          </p:nvSpPr>
          <p:spPr>
            <a:xfrm>
              <a:off x="4716025" y="2208183"/>
              <a:ext cx="41210" cy="32681"/>
            </a:xfrm>
            <a:custGeom>
              <a:rect b="b" l="l" r="r" t="t"/>
              <a:pathLst>
                <a:path extrusionOk="0" h="820" w="1034">
                  <a:moveTo>
                    <a:pt x="175" y="0"/>
                  </a:moveTo>
                  <a:cubicBezTo>
                    <a:pt x="94" y="0"/>
                    <a:pt x="12" y="59"/>
                    <a:pt x="1" y="175"/>
                  </a:cubicBezTo>
                  <a:cubicBezTo>
                    <a:pt x="1" y="542"/>
                    <a:pt x="305" y="820"/>
                    <a:pt x="662" y="820"/>
                  </a:cubicBezTo>
                  <a:cubicBezTo>
                    <a:pt x="712" y="820"/>
                    <a:pt x="763" y="814"/>
                    <a:pt x="815" y="803"/>
                  </a:cubicBezTo>
                  <a:cubicBezTo>
                    <a:pt x="1033" y="759"/>
                    <a:pt x="965" y="450"/>
                    <a:pt x="764" y="450"/>
                  </a:cubicBezTo>
                  <a:cubicBezTo>
                    <a:pt x="750" y="450"/>
                    <a:pt x="736" y="451"/>
                    <a:pt x="722" y="454"/>
                  </a:cubicBezTo>
                  <a:cubicBezTo>
                    <a:pt x="697" y="460"/>
                    <a:pt x="673" y="463"/>
                    <a:pt x="649" y="463"/>
                  </a:cubicBezTo>
                  <a:cubicBezTo>
                    <a:pt x="490" y="463"/>
                    <a:pt x="350" y="337"/>
                    <a:pt x="350" y="175"/>
                  </a:cubicBezTo>
                  <a:cubicBezTo>
                    <a:pt x="338" y="59"/>
                    <a:pt x="257" y="0"/>
                    <a:pt x="1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52"/>
            <p:cNvSpPr/>
            <p:nvPr/>
          </p:nvSpPr>
          <p:spPr>
            <a:xfrm>
              <a:off x="4807813" y="2335881"/>
              <a:ext cx="27181" cy="35830"/>
            </a:xfrm>
            <a:custGeom>
              <a:rect b="b" l="l" r="r" t="t"/>
              <a:pathLst>
                <a:path extrusionOk="0" h="899" w="682">
                  <a:moveTo>
                    <a:pt x="229" y="0"/>
                  </a:moveTo>
                  <a:cubicBezTo>
                    <a:pt x="157" y="0"/>
                    <a:pt x="89" y="41"/>
                    <a:pt x="71" y="135"/>
                  </a:cubicBezTo>
                  <a:cubicBezTo>
                    <a:pt x="1" y="391"/>
                    <a:pt x="94" y="670"/>
                    <a:pt x="303" y="856"/>
                  </a:cubicBezTo>
                  <a:cubicBezTo>
                    <a:pt x="338" y="886"/>
                    <a:pt x="378" y="899"/>
                    <a:pt x="416" y="899"/>
                  </a:cubicBezTo>
                  <a:cubicBezTo>
                    <a:pt x="556" y="899"/>
                    <a:pt x="682" y="728"/>
                    <a:pt x="536" y="600"/>
                  </a:cubicBezTo>
                  <a:cubicBezTo>
                    <a:pt x="443" y="507"/>
                    <a:pt x="396" y="367"/>
                    <a:pt x="420" y="228"/>
                  </a:cubicBezTo>
                  <a:cubicBezTo>
                    <a:pt x="447" y="89"/>
                    <a:pt x="334" y="0"/>
                    <a:pt x="2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52"/>
            <p:cNvSpPr/>
            <p:nvPr/>
          </p:nvSpPr>
          <p:spPr>
            <a:xfrm>
              <a:off x="4839339" y="2518142"/>
              <a:ext cx="23435" cy="41330"/>
            </a:xfrm>
            <a:custGeom>
              <a:rect b="b" l="l" r="r" t="t"/>
              <a:pathLst>
                <a:path extrusionOk="0" h="1037" w="588">
                  <a:moveTo>
                    <a:pt x="278" y="1"/>
                  </a:moveTo>
                  <a:cubicBezTo>
                    <a:pt x="224" y="1"/>
                    <a:pt x="171" y="29"/>
                    <a:pt x="140" y="98"/>
                  </a:cubicBezTo>
                  <a:cubicBezTo>
                    <a:pt x="1" y="377"/>
                    <a:pt x="24" y="703"/>
                    <a:pt x="187" y="959"/>
                  </a:cubicBezTo>
                  <a:cubicBezTo>
                    <a:pt x="228" y="1013"/>
                    <a:pt x="283" y="1036"/>
                    <a:pt x="336" y="1036"/>
                  </a:cubicBezTo>
                  <a:cubicBezTo>
                    <a:pt x="466" y="1036"/>
                    <a:pt x="588" y="904"/>
                    <a:pt x="489" y="773"/>
                  </a:cubicBezTo>
                  <a:cubicBezTo>
                    <a:pt x="396" y="633"/>
                    <a:pt x="373" y="424"/>
                    <a:pt x="443" y="261"/>
                  </a:cubicBezTo>
                  <a:cubicBezTo>
                    <a:pt x="505" y="120"/>
                    <a:pt x="389" y="1"/>
                    <a:pt x="2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52"/>
            <p:cNvSpPr/>
            <p:nvPr/>
          </p:nvSpPr>
          <p:spPr>
            <a:xfrm>
              <a:off x="4977520" y="1903365"/>
              <a:ext cx="35869" cy="218884"/>
            </a:xfrm>
            <a:custGeom>
              <a:rect b="b" l="l" r="r" t="t"/>
              <a:pathLst>
                <a:path extrusionOk="0" h="5492" w="900">
                  <a:moveTo>
                    <a:pt x="651" y="1"/>
                  </a:moveTo>
                  <a:cubicBezTo>
                    <a:pt x="612" y="1"/>
                    <a:pt x="572" y="16"/>
                    <a:pt x="535" y="53"/>
                  </a:cubicBezTo>
                  <a:cubicBezTo>
                    <a:pt x="47" y="611"/>
                    <a:pt x="70" y="1611"/>
                    <a:pt x="47" y="2309"/>
                  </a:cubicBezTo>
                  <a:cubicBezTo>
                    <a:pt x="0" y="3333"/>
                    <a:pt x="116" y="4357"/>
                    <a:pt x="396" y="5357"/>
                  </a:cubicBezTo>
                  <a:cubicBezTo>
                    <a:pt x="424" y="5451"/>
                    <a:pt x="497" y="5492"/>
                    <a:pt x="571" y="5492"/>
                  </a:cubicBezTo>
                  <a:cubicBezTo>
                    <a:pt x="679" y="5492"/>
                    <a:pt x="786" y="5403"/>
                    <a:pt x="745" y="5264"/>
                  </a:cubicBezTo>
                  <a:cubicBezTo>
                    <a:pt x="512" y="4450"/>
                    <a:pt x="396" y="3635"/>
                    <a:pt x="372" y="2798"/>
                  </a:cubicBezTo>
                  <a:cubicBezTo>
                    <a:pt x="372" y="2077"/>
                    <a:pt x="303" y="890"/>
                    <a:pt x="791" y="309"/>
                  </a:cubicBezTo>
                  <a:cubicBezTo>
                    <a:pt x="899" y="183"/>
                    <a:pt x="784" y="1"/>
                    <a:pt x="6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52"/>
            <p:cNvSpPr/>
            <p:nvPr/>
          </p:nvSpPr>
          <p:spPr>
            <a:xfrm>
              <a:off x="4932522" y="1988418"/>
              <a:ext cx="42047" cy="145909"/>
            </a:xfrm>
            <a:custGeom>
              <a:rect b="b" l="l" r="r" t="t"/>
              <a:pathLst>
                <a:path extrusionOk="0" h="3661" w="1055">
                  <a:moveTo>
                    <a:pt x="169" y="1"/>
                  </a:moveTo>
                  <a:cubicBezTo>
                    <a:pt x="82" y="1"/>
                    <a:pt x="1" y="59"/>
                    <a:pt x="12" y="175"/>
                  </a:cubicBezTo>
                  <a:cubicBezTo>
                    <a:pt x="105" y="1315"/>
                    <a:pt x="338" y="2432"/>
                    <a:pt x="687" y="3525"/>
                  </a:cubicBezTo>
                  <a:cubicBezTo>
                    <a:pt x="715" y="3619"/>
                    <a:pt x="785" y="3660"/>
                    <a:pt x="854" y="3660"/>
                  </a:cubicBezTo>
                  <a:cubicBezTo>
                    <a:pt x="955" y="3660"/>
                    <a:pt x="1054" y="3571"/>
                    <a:pt x="1013" y="3432"/>
                  </a:cubicBezTo>
                  <a:cubicBezTo>
                    <a:pt x="687" y="2385"/>
                    <a:pt x="454" y="1269"/>
                    <a:pt x="361" y="175"/>
                  </a:cubicBezTo>
                  <a:cubicBezTo>
                    <a:pt x="350" y="59"/>
                    <a:pt x="257" y="1"/>
                    <a:pt x="1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52"/>
            <p:cNvSpPr/>
            <p:nvPr/>
          </p:nvSpPr>
          <p:spPr>
            <a:xfrm>
              <a:off x="4390362" y="2046089"/>
              <a:ext cx="72417" cy="135706"/>
            </a:xfrm>
            <a:custGeom>
              <a:rect b="b" l="l" r="r" t="t"/>
              <a:pathLst>
                <a:path extrusionOk="0" h="3405" w="1817">
                  <a:moveTo>
                    <a:pt x="252" y="1"/>
                  </a:moveTo>
                  <a:cubicBezTo>
                    <a:pt x="123" y="1"/>
                    <a:pt x="0" y="132"/>
                    <a:pt x="99" y="264"/>
                  </a:cubicBezTo>
                  <a:cubicBezTo>
                    <a:pt x="704" y="1194"/>
                    <a:pt x="1146" y="2218"/>
                    <a:pt x="1425" y="3288"/>
                  </a:cubicBezTo>
                  <a:cubicBezTo>
                    <a:pt x="1452" y="3369"/>
                    <a:pt x="1521" y="3405"/>
                    <a:pt x="1591" y="3405"/>
                  </a:cubicBezTo>
                  <a:cubicBezTo>
                    <a:pt x="1702" y="3405"/>
                    <a:pt x="1817" y="3315"/>
                    <a:pt x="1774" y="3172"/>
                  </a:cubicBezTo>
                  <a:cubicBezTo>
                    <a:pt x="1495" y="2078"/>
                    <a:pt x="1030" y="1032"/>
                    <a:pt x="402" y="78"/>
                  </a:cubicBezTo>
                  <a:cubicBezTo>
                    <a:pt x="361" y="23"/>
                    <a:pt x="306" y="1"/>
                    <a:pt x="25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52"/>
            <p:cNvSpPr/>
            <p:nvPr/>
          </p:nvSpPr>
          <p:spPr>
            <a:xfrm>
              <a:off x="4464015" y="2131620"/>
              <a:ext cx="35551" cy="108127"/>
            </a:xfrm>
            <a:custGeom>
              <a:rect b="b" l="l" r="r" t="t"/>
              <a:pathLst>
                <a:path extrusionOk="0" h="2713" w="892">
                  <a:moveTo>
                    <a:pt x="222" y="0"/>
                  </a:moveTo>
                  <a:cubicBezTo>
                    <a:pt x="112" y="0"/>
                    <a:pt x="0" y="85"/>
                    <a:pt x="42" y="212"/>
                  </a:cubicBezTo>
                  <a:cubicBezTo>
                    <a:pt x="298" y="979"/>
                    <a:pt x="438" y="1747"/>
                    <a:pt x="531" y="2538"/>
                  </a:cubicBezTo>
                  <a:cubicBezTo>
                    <a:pt x="543" y="2654"/>
                    <a:pt x="636" y="2712"/>
                    <a:pt x="723" y="2712"/>
                  </a:cubicBezTo>
                  <a:cubicBezTo>
                    <a:pt x="810" y="2712"/>
                    <a:pt x="892" y="2654"/>
                    <a:pt x="880" y="2538"/>
                  </a:cubicBezTo>
                  <a:cubicBezTo>
                    <a:pt x="810" y="1724"/>
                    <a:pt x="647" y="909"/>
                    <a:pt x="391" y="118"/>
                  </a:cubicBezTo>
                  <a:cubicBezTo>
                    <a:pt x="364" y="36"/>
                    <a:pt x="293" y="0"/>
                    <a:pt x="2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52"/>
            <p:cNvSpPr/>
            <p:nvPr/>
          </p:nvSpPr>
          <p:spPr>
            <a:xfrm>
              <a:off x="4544365" y="2298616"/>
              <a:ext cx="183373" cy="181858"/>
            </a:xfrm>
            <a:custGeom>
              <a:rect b="b" l="l" r="r" t="t"/>
              <a:pathLst>
                <a:path extrusionOk="0" h="4563" w="4601">
                  <a:moveTo>
                    <a:pt x="243" y="1"/>
                  </a:moveTo>
                  <a:cubicBezTo>
                    <a:pt x="126" y="1"/>
                    <a:pt x="1" y="134"/>
                    <a:pt x="97" y="279"/>
                  </a:cubicBezTo>
                  <a:cubicBezTo>
                    <a:pt x="1051" y="2047"/>
                    <a:pt x="2493" y="3536"/>
                    <a:pt x="4238" y="4536"/>
                  </a:cubicBezTo>
                  <a:cubicBezTo>
                    <a:pt x="4271" y="4554"/>
                    <a:pt x="4303" y="4562"/>
                    <a:pt x="4333" y="4562"/>
                  </a:cubicBezTo>
                  <a:cubicBezTo>
                    <a:pt x="4496" y="4562"/>
                    <a:pt x="4601" y="4332"/>
                    <a:pt x="4424" y="4234"/>
                  </a:cubicBezTo>
                  <a:cubicBezTo>
                    <a:pt x="2702" y="3257"/>
                    <a:pt x="1307" y="1814"/>
                    <a:pt x="376" y="93"/>
                  </a:cubicBezTo>
                  <a:cubicBezTo>
                    <a:pt x="347" y="28"/>
                    <a:pt x="296" y="1"/>
                    <a:pt x="2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52"/>
            <p:cNvSpPr/>
            <p:nvPr/>
          </p:nvSpPr>
          <p:spPr>
            <a:xfrm>
              <a:off x="4633961" y="2490722"/>
              <a:ext cx="112311" cy="99159"/>
            </a:xfrm>
            <a:custGeom>
              <a:rect b="b" l="l" r="r" t="t"/>
              <a:pathLst>
                <a:path extrusionOk="0" h="2488" w="2818">
                  <a:moveTo>
                    <a:pt x="246" y="0"/>
                  </a:moveTo>
                  <a:cubicBezTo>
                    <a:pt x="125" y="0"/>
                    <a:pt x="1" y="137"/>
                    <a:pt x="82" y="251"/>
                  </a:cubicBezTo>
                  <a:cubicBezTo>
                    <a:pt x="664" y="1205"/>
                    <a:pt x="1478" y="1949"/>
                    <a:pt x="2455" y="2461"/>
                  </a:cubicBezTo>
                  <a:cubicBezTo>
                    <a:pt x="2488" y="2479"/>
                    <a:pt x="2520" y="2487"/>
                    <a:pt x="2550" y="2487"/>
                  </a:cubicBezTo>
                  <a:cubicBezTo>
                    <a:pt x="2713" y="2487"/>
                    <a:pt x="2818" y="2257"/>
                    <a:pt x="2641" y="2159"/>
                  </a:cubicBezTo>
                  <a:cubicBezTo>
                    <a:pt x="1711" y="1694"/>
                    <a:pt x="943" y="972"/>
                    <a:pt x="385" y="88"/>
                  </a:cubicBezTo>
                  <a:cubicBezTo>
                    <a:pt x="350" y="25"/>
                    <a:pt x="298" y="0"/>
                    <a:pt x="2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52"/>
            <p:cNvSpPr/>
            <p:nvPr/>
          </p:nvSpPr>
          <p:spPr>
            <a:xfrm>
              <a:off x="4781588" y="2194951"/>
              <a:ext cx="157706" cy="76721"/>
            </a:xfrm>
            <a:custGeom>
              <a:rect b="b" l="l" r="r" t="t"/>
              <a:pathLst>
                <a:path extrusionOk="0" h="1925" w="3957">
                  <a:moveTo>
                    <a:pt x="241" y="0"/>
                  </a:moveTo>
                  <a:cubicBezTo>
                    <a:pt x="116" y="0"/>
                    <a:pt x="1" y="180"/>
                    <a:pt x="124" y="321"/>
                  </a:cubicBezTo>
                  <a:cubicBezTo>
                    <a:pt x="798" y="1065"/>
                    <a:pt x="1730" y="1924"/>
                    <a:pt x="2737" y="1924"/>
                  </a:cubicBezTo>
                  <a:cubicBezTo>
                    <a:pt x="3085" y="1924"/>
                    <a:pt x="3441" y="1822"/>
                    <a:pt x="3799" y="1577"/>
                  </a:cubicBezTo>
                  <a:cubicBezTo>
                    <a:pt x="3957" y="1459"/>
                    <a:pt x="3848" y="1225"/>
                    <a:pt x="3699" y="1225"/>
                  </a:cubicBezTo>
                  <a:cubicBezTo>
                    <a:pt x="3671" y="1225"/>
                    <a:pt x="3642" y="1233"/>
                    <a:pt x="3613" y="1251"/>
                  </a:cubicBezTo>
                  <a:cubicBezTo>
                    <a:pt x="3306" y="1471"/>
                    <a:pt x="3001" y="1563"/>
                    <a:pt x="2702" y="1563"/>
                  </a:cubicBezTo>
                  <a:cubicBezTo>
                    <a:pt x="1802" y="1563"/>
                    <a:pt x="968" y="729"/>
                    <a:pt x="356" y="65"/>
                  </a:cubicBezTo>
                  <a:cubicBezTo>
                    <a:pt x="322" y="19"/>
                    <a:pt x="281" y="0"/>
                    <a:pt x="2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52"/>
            <p:cNvSpPr/>
            <p:nvPr/>
          </p:nvSpPr>
          <p:spPr>
            <a:xfrm>
              <a:off x="4877521" y="2350748"/>
              <a:ext cx="85170" cy="31485"/>
            </a:xfrm>
            <a:custGeom>
              <a:rect b="b" l="l" r="r" t="t"/>
              <a:pathLst>
                <a:path extrusionOk="0" h="790" w="2137">
                  <a:moveTo>
                    <a:pt x="267" y="0"/>
                  </a:moveTo>
                  <a:cubicBezTo>
                    <a:pt x="100" y="0"/>
                    <a:pt x="1" y="239"/>
                    <a:pt x="183" y="320"/>
                  </a:cubicBezTo>
                  <a:cubicBezTo>
                    <a:pt x="718" y="576"/>
                    <a:pt x="1299" y="739"/>
                    <a:pt x="1904" y="785"/>
                  </a:cubicBezTo>
                  <a:cubicBezTo>
                    <a:pt x="1918" y="788"/>
                    <a:pt x="1931" y="789"/>
                    <a:pt x="1943" y="789"/>
                  </a:cubicBezTo>
                  <a:cubicBezTo>
                    <a:pt x="2136" y="789"/>
                    <a:pt x="2123" y="458"/>
                    <a:pt x="1904" y="436"/>
                  </a:cubicBezTo>
                  <a:cubicBezTo>
                    <a:pt x="1369" y="390"/>
                    <a:pt x="834" y="250"/>
                    <a:pt x="346" y="18"/>
                  </a:cubicBezTo>
                  <a:cubicBezTo>
                    <a:pt x="318" y="6"/>
                    <a:pt x="292" y="0"/>
                    <a:pt x="2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52"/>
            <p:cNvSpPr/>
            <p:nvPr/>
          </p:nvSpPr>
          <p:spPr>
            <a:xfrm>
              <a:off x="5067435" y="2147642"/>
              <a:ext cx="106732" cy="279543"/>
            </a:xfrm>
            <a:custGeom>
              <a:rect b="b" l="l" r="r" t="t"/>
              <a:pathLst>
                <a:path extrusionOk="0" h="7014" w="2678">
                  <a:moveTo>
                    <a:pt x="623" y="0"/>
                  </a:moveTo>
                  <a:cubicBezTo>
                    <a:pt x="553" y="0"/>
                    <a:pt x="485" y="41"/>
                    <a:pt x="466" y="135"/>
                  </a:cubicBezTo>
                  <a:cubicBezTo>
                    <a:pt x="1" y="1531"/>
                    <a:pt x="164" y="2950"/>
                    <a:pt x="629" y="4323"/>
                  </a:cubicBezTo>
                  <a:cubicBezTo>
                    <a:pt x="978" y="5300"/>
                    <a:pt x="1373" y="6556"/>
                    <a:pt x="2420" y="6998"/>
                  </a:cubicBezTo>
                  <a:cubicBezTo>
                    <a:pt x="2444" y="7009"/>
                    <a:pt x="2467" y="7014"/>
                    <a:pt x="2487" y="7014"/>
                  </a:cubicBezTo>
                  <a:cubicBezTo>
                    <a:pt x="2642" y="7014"/>
                    <a:pt x="2678" y="6731"/>
                    <a:pt x="2513" y="6649"/>
                  </a:cubicBezTo>
                  <a:cubicBezTo>
                    <a:pt x="1490" y="6230"/>
                    <a:pt x="1048" y="4579"/>
                    <a:pt x="792" y="3625"/>
                  </a:cubicBezTo>
                  <a:cubicBezTo>
                    <a:pt x="466" y="2508"/>
                    <a:pt x="466" y="1322"/>
                    <a:pt x="792" y="228"/>
                  </a:cubicBezTo>
                  <a:cubicBezTo>
                    <a:pt x="833" y="90"/>
                    <a:pt x="726" y="0"/>
                    <a:pt x="6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52"/>
            <p:cNvSpPr/>
            <p:nvPr/>
          </p:nvSpPr>
          <p:spPr>
            <a:xfrm>
              <a:off x="5088000" y="2459833"/>
              <a:ext cx="60420" cy="81503"/>
            </a:xfrm>
            <a:custGeom>
              <a:rect b="b" l="l" r="r" t="t"/>
              <a:pathLst>
                <a:path extrusionOk="0" h="2045" w="1516">
                  <a:moveTo>
                    <a:pt x="212" y="1"/>
                  </a:moveTo>
                  <a:cubicBezTo>
                    <a:pt x="104" y="1"/>
                    <a:pt x="1" y="85"/>
                    <a:pt x="43" y="212"/>
                  </a:cubicBezTo>
                  <a:cubicBezTo>
                    <a:pt x="299" y="887"/>
                    <a:pt x="648" y="1468"/>
                    <a:pt x="1136" y="1980"/>
                  </a:cubicBezTo>
                  <a:cubicBezTo>
                    <a:pt x="1176" y="2026"/>
                    <a:pt x="1222" y="2045"/>
                    <a:pt x="1266" y="2045"/>
                  </a:cubicBezTo>
                  <a:cubicBezTo>
                    <a:pt x="1400" y="2045"/>
                    <a:pt x="1515" y="1865"/>
                    <a:pt x="1392" y="1724"/>
                  </a:cubicBezTo>
                  <a:cubicBezTo>
                    <a:pt x="950" y="1259"/>
                    <a:pt x="601" y="724"/>
                    <a:pt x="392" y="119"/>
                  </a:cubicBezTo>
                  <a:cubicBezTo>
                    <a:pt x="355" y="36"/>
                    <a:pt x="283" y="1"/>
                    <a:pt x="2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52"/>
            <p:cNvSpPr/>
            <p:nvPr/>
          </p:nvSpPr>
          <p:spPr>
            <a:xfrm>
              <a:off x="4418380" y="2495385"/>
              <a:ext cx="129130" cy="191942"/>
            </a:xfrm>
            <a:custGeom>
              <a:rect b="b" l="l" r="r" t="t"/>
              <a:pathLst>
                <a:path extrusionOk="0" h="4816" w="3240">
                  <a:moveTo>
                    <a:pt x="175" y="0"/>
                  </a:moveTo>
                  <a:cubicBezTo>
                    <a:pt x="94" y="0"/>
                    <a:pt x="13" y="53"/>
                    <a:pt x="1" y="157"/>
                  </a:cubicBezTo>
                  <a:cubicBezTo>
                    <a:pt x="1" y="1879"/>
                    <a:pt x="1606" y="3717"/>
                    <a:pt x="2839" y="4764"/>
                  </a:cubicBezTo>
                  <a:cubicBezTo>
                    <a:pt x="2881" y="4800"/>
                    <a:pt x="2927" y="4816"/>
                    <a:pt x="2970" y="4816"/>
                  </a:cubicBezTo>
                  <a:cubicBezTo>
                    <a:pt x="3118" y="4816"/>
                    <a:pt x="3239" y="4634"/>
                    <a:pt x="3095" y="4508"/>
                  </a:cubicBezTo>
                  <a:cubicBezTo>
                    <a:pt x="1932" y="3531"/>
                    <a:pt x="373" y="1763"/>
                    <a:pt x="350" y="157"/>
                  </a:cubicBezTo>
                  <a:cubicBezTo>
                    <a:pt x="338" y="53"/>
                    <a:pt x="257" y="0"/>
                    <a:pt x="1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52"/>
            <p:cNvSpPr/>
            <p:nvPr/>
          </p:nvSpPr>
          <p:spPr>
            <a:xfrm>
              <a:off x="4484860" y="2696936"/>
              <a:ext cx="93659" cy="94257"/>
            </a:xfrm>
            <a:custGeom>
              <a:rect b="b" l="l" r="r" t="t"/>
              <a:pathLst>
                <a:path extrusionOk="0" h="2365" w="2350">
                  <a:moveTo>
                    <a:pt x="255" y="1"/>
                  </a:moveTo>
                  <a:cubicBezTo>
                    <a:pt x="119" y="1"/>
                    <a:pt x="0" y="170"/>
                    <a:pt x="124" y="312"/>
                  </a:cubicBezTo>
                  <a:lnTo>
                    <a:pt x="1985" y="2312"/>
                  </a:lnTo>
                  <a:cubicBezTo>
                    <a:pt x="2022" y="2349"/>
                    <a:pt x="2062" y="2364"/>
                    <a:pt x="2101" y="2364"/>
                  </a:cubicBezTo>
                  <a:cubicBezTo>
                    <a:pt x="2234" y="2364"/>
                    <a:pt x="2349" y="2182"/>
                    <a:pt x="2241" y="2056"/>
                  </a:cubicBezTo>
                  <a:lnTo>
                    <a:pt x="380" y="56"/>
                  </a:lnTo>
                  <a:cubicBezTo>
                    <a:pt x="342" y="17"/>
                    <a:pt x="298" y="1"/>
                    <a:pt x="2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52"/>
            <p:cNvSpPr/>
            <p:nvPr/>
          </p:nvSpPr>
          <p:spPr>
            <a:xfrm>
              <a:off x="5084692" y="2998486"/>
              <a:ext cx="147583" cy="35391"/>
            </a:xfrm>
            <a:custGeom>
              <a:rect b="b" l="l" r="r" t="t"/>
              <a:pathLst>
                <a:path extrusionOk="0" h="888" w="3703">
                  <a:moveTo>
                    <a:pt x="3453" y="1"/>
                  </a:moveTo>
                  <a:cubicBezTo>
                    <a:pt x="3424" y="1"/>
                    <a:pt x="3392" y="9"/>
                    <a:pt x="3360" y="27"/>
                  </a:cubicBezTo>
                  <a:cubicBezTo>
                    <a:pt x="2941" y="329"/>
                    <a:pt x="2383" y="353"/>
                    <a:pt x="1894" y="423"/>
                  </a:cubicBezTo>
                  <a:cubicBezTo>
                    <a:pt x="1582" y="490"/>
                    <a:pt x="1271" y="526"/>
                    <a:pt x="964" y="526"/>
                  </a:cubicBezTo>
                  <a:cubicBezTo>
                    <a:pt x="743" y="526"/>
                    <a:pt x="526" y="508"/>
                    <a:pt x="312" y="469"/>
                  </a:cubicBezTo>
                  <a:cubicBezTo>
                    <a:pt x="298" y="466"/>
                    <a:pt x="284" y="465"/>
                    <a:pt x="270" y="465"/>
                  </a:cubicBezTo>
                  <a:cubicBezTo>
                    <a:pt x="69" y="465"/>
                    <a:pt x="1" y="774"/>
                    <a:pt x="219" y="818"/>
                  </a:cubicBezTo>
                  <a:cubicBezTo>
                    <a:pt x="475" y="865"/>
                    <a:pt x="731" y="888"/>
                    <a:pt x="987" y="888"/>
                  </a:cubicBezTo>
                  <a:cubicBezTo>
                    <a:pt x="1243" y="888"/>
                    <a:pt x="1499" y="865"/>
                    <a:pt x="1754" y="818"/>
                  </a:cubicBezTo>
                  <a:cubicBezTo>
                    <a:pt x="2359" y="725"/>
                    <a:pt x="3034" y="702"/>
                    <a:pt x="3546" y="353"/>
                  </a:cubicBezTo>
                  <a:cubicBezTo>
                    <a:pt x="3703" y="235"/>
                    <a:pt x="3611" y="1"/>
                    <a:pt x="34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52"/>
            <p:cNvSpPr/>
            <p:nvPr/>
          </p:nvSpPr>
          <p:spPr>
            <a:xfrm>
              <a:off x="4525075" y="3102749"/>
              <a:ext cx="115858" cy="23395"/>
            </a:xfrm>
            <a:custGeom>
              <a:rect b="b" l="l" r="r" t="t"/>
              <a:pathLst>
                <a:path extrusionOk="0" h="587" w="2907">
                  <a:moveTo>
                    <a:pt x="227" y="1"/>
                  </a:moveTo>
                  <a:cubicBezTo>
                    <a:pt x="52" y="1"/>
                    <a:pt x="0" y="281"/>
                    <a:pt x="185" y="342"/>
                  </a:cubicBezTo>
                  <a:cubicBezTo>
                    <a:pt x="593" y="505"/>
                    <a:pt x="1023" y="587"/>
                    <a:pt x="1453" y="587"/>
                  </a:cubicBezTo>
                  <a:cubicBezTo>
                    <a:pt x="1884" y="587"/>
                    <a:pt x="2314" y="505"/>
                    <a:pt x="2721" y="342"/>
                  </a:cubicBezTo>
                  <a:cubicBezTo>
                    <a:pt x="2906" y="281"/>
                    <a:pt x="2855" y="1"/>
                    <a:pt x="2696" y="1"/>
                  </a:cubicBezTo>
                  <a:cubicBezTo>
                    <a:pt x="2675" y="1"/>
                    <a:pt x="2652" y="6"/>
                    <a:pt x="2628" y="17"/>
                  </a:cubicBezTo>
                  <a:cubicBezTo>
                    <a:pt x="2256" y="156"/>
                    <a:pt x="1860" y="226"/>
                    <a:pt x="1465" y="226"/>
                  </a:cubicBezTo>
                  <a:cubicBezTo>
                    <a:pt x="1069" y="226"/>
                    <a:pt x="674" y="156"/>
                    <a:pt x="302" y="17"/>
                  </a:cubicBezTo>
                  <a:cubicBezTo>
                    <a:pt x="275" y="6"/>
                    <a:pt x="250" y="1"/>
                    <a:pt x="2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88" name="Shape 1488"/>
        <p:cNvGrpSpPr/>
        <p:nvPr/>
      </p:nvGrpSpPr>
      <p:grpSpPr>
        <a:xfrm>
          <a:off x="0" y="0"/>
          <a:ext cx="0" cy="0"/>
          <a:chOff x="0" y="0"/>
          <a:chExt cx="0" cy="0"/>
        </a:xfrm>
      </p:grpSpPr>
      <p:sp>
        <p:nvSpPr>
          <p:cNvPr id="1489" name="Google Shape;1489;p53"/>
          <p:cNvSpPr txBox="1"/>
          <p:nvPr>
            <p:ph type="title"/>
          </p:nvPr>
        </p:nvSpPr>
        <p:spPr>
          <a:xfrm>
            <a:off x="2171988" y="2822500"/>
            <a:ext cx="4800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4"/>
                </a:solidFill>
              </a:rPr>
              <a:t>—SOMEONE</a:t>
            </a:r>
            <a:r>
              <a:rPr lang="en"/>
              <a:t> FAMOUS</a:t>
            </a:r>
            <a:endParaRPr/>
          </a:p>
        </p:txBody>
      </p:sp>
      <p:sp>
        <p:nvSpPr>
          <p:cNvPr id="1490" name="Google Shape;1490;p53"/>
          <p:cNvSpPr txBox="1"/>
          <p:nvPr>
            <p:ph idx="1" type="subTitle"/>
          </p:nvPr>
        </p:nvSpPr>
        <p:spPr>
          <a:xfrm>
            <a:off x="2172013" y="1748300"/>
            <a:ext cx="4800000" cy="1074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is a quote, words full of wisdom that someone important said and can make the reader get inspired.”</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494" name="Shape 1494"/>
        <p:cNvGrpSpPr/>
        <p:nvPr/>
      </p:nvGrpSpPr>
      <p:grpSpPr>
        <a:xfrm>
          <a:off x="0" y="0"/>
          <a:ext cx="0" cy="0"/>
          <a:chOff x="0" y="0"/>
          <a:chExt cx="0" cy="0"/>
        </a:xfrm>
      </p:grpSpPr>
      <p:sp>
        <p:nvSpPr>
          <p:cNvPr id="1495" name="Google Shape;1495;p54"/>
          <p:cNvSpPr txBox="1"/>
          <p:nvPr>
            <p:ph type="title"/>
          </p:nvPr>
        </p:nvSpPr>
        <p:spPr>
          <a:xfrm>
            <a:off x="838025" y="842900"/>
            <a:ext cx="3896400" cy="1019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4"/>
                </a:solidFill>
              </a:rPr>
              <a:t>A PICTURE</a:t>
            </a:r>
            <a:r>
              <a:rPr lang="en"/>
              <a:t> IS WORTH </a:t>
            </a:r>
            <a:r>
              <a:rPr lang="en">
                <a:solidFill>
                  <a:schemeClr val="accent2"/>
                </a:solidFill>
              </a:rPr>
              <a:t>A THOUSAND WORDS</a:t>
            </a:r>
            <a:endParaRPr>
              <a:solidFill>
                <a:schemeClr val="accent2"/>
              </a:solidFill>
            </a:endParaRPr>
          </a:p>
        </p:txBody>
      </p:sp>
      <p:sp>
        <p:nvSpPr>
          <p:cNvPr id="1496" name="Google Shape;1496;p54"/>
          <p:cNvSpPr/>
          <p:nvPr/>
        </p:nvSpPr>
        <p:spPr>
          <a:xfrm flipH="1">
            <a:off x="7747725" y="-435000"/>
            <a:ext cx="1791900" cy="17919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54"/>
          <p:cNvSpPr/>
          <p:nvPr/>
        </p:nvSpPr>
        <p:spPr>
          <a:xfrm flipH="1">
            <a:off x="8039625" y="3387063"/>
            <a:ext cx="1208100" cy="12081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54"/>
          <p:cNvSpPr/>
          <p:nvPr/>
        </p:nvSpPr>
        <p:spPr>
          <a:xfrm flipH="1">
            <a:off x="-93762" y="-587012"/>
            <a:ext cx="1208100" cy="12081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54"/>
          <p:cNvSpPr/>
          <p:nvPr/>
        </p:nvSpPr>
        <p:spPr>
          <a:xfrm flipH="1">
            <a:off x="312150" y="3458375"/>
            <a:ext cx="802200" cy="8022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54"/>
          <p:cNvSpPr/>
          <p:nvPr/>
        </p:nvSpPr>
        <p:spPr>
          <a:xfrm flipH="1">
            <a:off x="152381" y="1453700"/>
            <a:ext cx="360600" cy="3606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54"/>
          <p:cNvSpPr/>
          <p:nvPr/>
        </p:nvSpPr>
        <p:spPr>
          <a:xfrm flipH="1">
            <a:off x="8563780" y="2736561"/>
            <a:ext cx="303900" cy="303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54"/>
          <p:cNvSpPr/>
          <p:nvPr/>
        </p:nvSpPr>
        <p:spPr>
          <a:xfrm flipH="1">
            <a:off x="7465344" y="936388"/>
            <a:ext cx="225900" cy="225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54"/>
          <p:cNvSpPr/>
          <p:nvPr/>
        </p:nvSpPr>
        <p:spPr>
          <a:xfrm flipH="1">
            <a:off x="4699893" y="308999"/>
            <a:ext cx="303900" cy="3039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54"/>
          <p:cNvSpPr/>
          <p:nvPr/>
        </p:nvSpPr>
        <p:spPr>
          <a:xfrm flipH="1">
            <a:off x="6203856" y="675875"/>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54"/>
          <p:cNvSpPr/>
          <p:nvPr/>
        </p:nvSpPr>
        <p:spPr>
          <a:xfrm flipH="1">
            <a:off x="8102781" y="2056913"/>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54"/>
          <p:cNvSpPr/>
          <p:nvPr/>
        </p:nvSpPr>
        <p:spPr>
          <a:xfrm flipH="1">
            <a:off x="5699056" y="4555125"/>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54"/>
          <p:cNvSpPr/>
          <p:nvPr/>
        </p:nvSpPr>
        <p:spPr>
          <a:xfrm flipH="1" rot="707712">
            <a:off x="8539742" y="1460027"/>
            <a:ext cx="208400" cy="210518"/>
          </a:xfrm>
          <a:prstGeom prst="heart">
            <a:avLst/>
          </a:prstGeom>
          <a:solidFill>
            <a:srgbClr val="FAECFF"/>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54"/>
          <p:cNvSpPr/>
          <p:nvPr/>
        </p:nvSpPr>
        <p:spPr>
          <a:xfrm flipH="1">
            <a:off x="589330" y="193238"/>
            <a:ext cx="247800" cy="228600"/>
          </a:xfrm>
          <a:prstGeom prst="heart">
            <a:avLst/>
          </a:prstGeom>
          <a:solidFill>
            <a:schemeClr val="accent1"/>
          </a:solidFill>
          <a:ln cap="flat" cmpd="sng" w="9525">
            <a:solidFill>
              <a:srgbClr val="5EBC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54"/>
          <p:cNvSpPr/>
          <p:nvPr/>
        </p:nvSpPr>
        <p:spPr>
          <a:xfrm flipH="1" rot="1102753">
            <a:off x="8490132" y="3764193"/>
            <a:ext cx="195049" cy="197516"/>
          </a:xfrm>
          <a:prstGeom prst="heart">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54"/>
          <p:cNvSpPr/>
          <p:nvPr/>
        </p:nvSpPr>
        <p:spPr>
          <a:xfrm flipH="1" rot="-1082921">
            <a:off x="8024542" y="4940916"/>
            <a:ext cx="211087" cy="213269"/>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54"/>
          <p:cNvSpPr/>
          <p:nvPr/>
        </p:nvSpPr>
        <p:spPr>
          <a:xfrm rot="-705814">
            <a:off x="229734" y="2629253"/>
            <a:ext cx="297243" cy="268767"/>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54"/>
          <p:cNvSpPr/>
          <p:nvPr/>
        </p:nvSpPr>
        <p:spPr>
          <a:xfrm flipH="1" rot="-1082921">
            <a:off x="7797342" y="201066"/>
            <a:ext cx="211087" cy="213269"/>
          </a:xfrm>
          <a:prstGeom prst="heart">
            <a:avLst/>
          </a:prstGeom>
          <a:solidFill>
            <a:schemeClr val="accen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54"/>
          <p:cNvSpPr/>
          <p:nvPr/>
        </p:nvSpPr>
        <p:spPr>
          <a:xfrm rot="1082921">
            <a:off x="781385" y="3698028"/>
            <a:ext cx="211087" cy="213269"/>
          </a:xfrm>
          <a:prstGeom prst="heart">
            <a:avLst/>
          </a:prstGeom>
          <a:solidFill>
            <a:schemeClr val="accen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54"/>
          <p:cNvSpPr/>
          <p:nvPr/>
        </p:nvSpPr>
        <p:spPr>
          <a:xfrm flipH="1" rot="706569">
            <a:off x="3331885" y="172931"/>
            <a:ext cx="267531" cy="268767"/>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18" name="Shape 1518"/>
        <p:cNvGrpSpPr/>
        <p:nvPr/>
      </p:nvGrpSpPr>
      <p:grpSpPr>
        <a:xfrm>
          <a:off x="0" y="0"/>
          <a:ext cx="0" cy="0"/>
          <a:chOff x="0" y="0"/>
          <a:chExt cx="0" cy="0"/>
        </a:xfrm>
      </p:grpSpPr>
      <p:sp>
        <p:nvSpPr>
          <p:cNvPr id="1519" name="Google Shape;1519;p55"/>
          <p:cNvSpPr txBox="1"/>
          <p:nvPr>
            <p:ph type="title"/>
          </p:nvPr>
        </p:nvSpPr>
        <p:spPr>
          <a:xfrm>
            <a:off x="713225" y="1341626"/>
            <a:ext cx="4076400" cy="1556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accent4"/>
                </a:solidFill>
              </a:rPr>
              <a:t>A PICTURE </a:t>
            </a:r>
            <a:r>
              <a:rPr lang="en"/>
              <a:t>ALWAYS REINFORCES </a:t>
            </a:r>
            <a:r>
              <a:rPr lang="en">
                <a:solidFill>
                  <a:schemeClr val="accent2"/>
                </a:solidFill>
              </a:rPr>
              <a:t>THE CONCEPT</a:t>
            </a:r>
            <a:endParaRPr>
              <a:solidFill>
                <a:schemeClr val="accent2"/>
              </a:solidFill>
            </a:endParaRPr>
          </a:p>
        </p:txBody>
      </p:sp>
      <p:sp>
        <p:nvSpPr>
          <p:cNvPr id="1520" name="Google Shape;1520;p55"/>
          <p:cNvSpPr txBox="1"/>
          <p:nvPr>
            <p:ph idx="1" type="subTitle"/>
          </p:nvPr>
        </p:nvSpPr>
        <p:spPr>
          <a:xfrm>
            <a:off x="713275" y="2897976"/>
            <a:ext cx="4076400" cy="9039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Images reveal large amounts of data, so remember: use an image instead of a long text. Your audience will appreciate it</a:t>
            </a:r>
            <a:endParaRPr/>
          </a:p>
        </p:txBody>
      </p:sp>
      <p:pic>
        <p:nvPicPr>
          <p:cNvPr id="1521" name="Google Shape;1521;p55"/>
          <p:cNvPicPr preferRelativeResize="0"/>
          <p:nvPr/>
        </p:nvPicPr>
        <p:blipFill rotWithShape="1">
          <a:blip r:embed="rId3">
            <a:alphaModFix/>
          </a:blip>
          <a:srcRect b="0" l="16661" r="16667" t="0"/>
          <a:stretch/>
        </p:blipFill>
        <p:spPr>
          <a:xfrm>
            <a:off x="5082100" y="968525"/>
            <a:ext cx="3206400" cy="3206400"/>
          </a:xfrm>
          <a:prstGeom prst="ellipse">
            <a:avLst/>
          </a:prstGeom>
          <a:noFill/>
          <a:ln cap="flat" cmpd="sng" w="9525">
            <a:solidFill>
              <a:schemeClr val="lt2"/>
            </a:solidFill>
            <a:prstDash val="solid"/>
            <a:round/>
            <a:headEnd len="sm" w="sm" type="none"/>
            <a:tailEnd len="sm" w="sm" type="none"/>
          </a:ln>
        </p:spPr>
      </p:pic>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25" name="Shape 1525"/>
        <p:cNvGrpSpPr/>
        <p:nvPr/>
      </p:nvGrpSpPr>
      <p:grpSpPr>
        <a:xfrm>
          <a:off x="0" y="0"/>
          <a:ext cx="0" cy="0"/>
          <a:chOff x="0" y="0"/>
          <a:chExt cx="0" cy="0"/>
        </a:xfrm>
      </p:grpSpPr>
      <p:sp>
        <p:nvSpPr>
          <p:cNvPr id="1526" name="Google Shape;1526;p56"/>
          <p:cNvSpPr/>
          <p:nvPr/>
        </p:nvSpPr>
        <p:spPr>
          <a:xfrm>
            <a:off x="3937046" y="1210753"/>
            <a:ext cx="1269900" cy="1269900"/>
          </a:xfrm>
          <a:prstGeom prst="ellipse">
            <a:avLst/>
          </a:prstGeom>
          <a:solidFill>
            <a:schemeClr val="accen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56"/>
          <p:cNvSpPr txBox="1"/>
          <p:nvPr>
            <p:ph type="title"/>
          </p:nvPr>
        </p:nvSpPr>
        <p:spPr>
          <a:xfrm flipH="1">
            <a:off x="2289900" y="2613950"/>
            <a:ext cx="4564200" cy="841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BACKGROUND</a:t>
            </a:r>
            <a:endParaRPr/>
          </a:p>
        </p:txBody>
      </p:sp>
      <p:sp>
        <p:nvSpPr>
          <p:cNvPr id="1528" name="Google Shape;1528;p56"/>
          <p:cNvSpPr txBox="1"/>
          <p:nvPr>
            <p:ph idx="1" type="subTitle"/>
          </p:nvPr>
        </p:nvSpPr>
        <p:spPr>
          <a:xfrm flipH="1">
            <a:off x="2289853" y="3572152"/>
            <a:ext cx="4564200" cy="360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enter a subtitle here if you need it</a:t>
            </a:r>
            <a:endParaRPr/>
          </a:p>
        </p:txBody>
      </p:sp>
      <p:sp>
        <p:nvSpPr>
          <p:cNvPr id="1529" name="Google Shape;1529;p56"/>
          <p:cNvSpPr txBox="1"/>
          <p:nvPr>
            <p:ph idx="2" type="title"/>
          </p:nvPr>
        </p:nvSpPr>
        <p:spPr>
          <a:xfrm flipH="1">
            <a:off x="3725234" y="1322851"/>
            <a:ext cx="1693500" cy="1045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03</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33" name="Shape 1533"/>
        <p:cNvGrpSpPr/>
        <p:nvPr/>
      </p:nvGrpSpPr>
      <p:grpSpPr>
        <a:xfrm>
          <a:off x="0" y="0"/>
          <a:ext cx="0" cy="0"/>
          <a:chOff x="0" y="0"/>
          <a:chExt cx="0" cy="0"/>
        </a:xfrm>
      </p:grpSpPr>
      <p:cxnSp>
        <p:nvCxnSpPr>
          <p:cNvPr id="1534" name="Google Shape;1534;p57"/>
          <p:cNvCxnSpPr>
            <a:stCxn id="1535" idx="4"/>
            <a:endCxn id="1536" idx="0"/>
          </p:cNvCxnSpPr>
          <p:nvPr/>
        </p:nvCxnSpPr>
        <p:spPr>
          <a:xfrm>
            <a:off x="1952536" y="2436424"/>
            <a:ext cx="0" cy="384000"/>
          </a:xfrm>
          <a:prstGeom prst="straightConnector1">
            <a:avLst/>
          </a:prstGeom>
          <a:noFill/>
          <a:ln cap="flat" cmpd="sng" w="19050">
            <a:solidFill>
              <a:schemeClr val="dk1"/>
            </a:solidFill>
            <a:prstDash val="solid"/>
            <a:round/>
            <a:headEnd len="med" w="med" type="none"/>
            <a:tailEnd len="med" w="med" type="none"/>
          </a:ln>
        </p:spPr>
      </p:cxnSp>
      <p:sp>
        <p:nvSpPr>
          <p:cNvPr id="1537" name="Google Shape;1537;p57"/>
          <p:cNvSpPr/>
          <p:nvPr/>
        </p:nvSpPr>
        <p:spPr>
          <a:xfrm>
            <a:off x="3228712" y="3433087"/>
            <a:ext cx="940200" cy="940200"/>
          </a:xfrm>
          <a:prstGeom prst="ellipse">
            <a:avLst/>
          </a:prstGeom>
          <a:solidFill>
            <a:schemeClr val="accen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57"/>
          <p:cNvSpPr/>
          <p:nvPr/>
        </p:nvSpPr>
        <p:spPr>
          <a:xfrm>
            <a:off x="6721173" y="3433112"/>
            <a:ext cx="940200" cy="940200"/>
          </a:xfrm>
          <a:prstGeom prst="ellipse">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57"/>
          <p:cNvSpPr/>
          <p:nvPr/>
        </p:nvSpPr>
        <p:spPr>
          <a:xfrm>
            <a:off x="4974961" y="1496225"/>
            <a:ext cx="940200" cy="940200"/>
          </a:xfrm>
          <a:prstGeom prst="ellipse">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57"/>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4"/>
                </a:solidFill>
              </a:rPr>
              <a:t>E</a:t>
            </a:r>
            <a:r>
              <a:rPr lang="en">
                <a:solidFill>
                  <a:schemeClr val="accent4"/>
                </a:solidFill>
              </a:rPr>
              <a:t>VOLUTION</a:t>
            </a:r>
            <a:r>
              <a:rPr lang="en"/>
              <a:t> OF THE</a:t>
            </a:r>
            <a:r>
              <a:rPr lang="en">
                <a:solidFill>
                  <a:schemeClr val="accent6"/>
                </a:solidFill>
              </a:rPr>
              <a:t> </a:t>
            </a:r>
            <a:r>
              <a:rPr lang="en">
                <a:solidFill>
                  <a:schemeClr val="accent2"/>
                </a:solidFill>
              </a:rPr>
              <a:t>BAND</a:t>
            </a:r>
            <a:endParaRPr>
              <a:solidFill>
                <a:schemeClr val="accent2"/>
              </a:solidFill>
            </a:endParaRPr>
          </a:p>
        </p:txBody>
      </p:sp>
      <p:sp>
        <p:nvSpPr>
          <p:cNvPr id="1541" name="Google Shape;1541;p57"/>
          <p:cNvSpPr txBox="1"/>
          <p:nvPr/>
        </p:nvSpPr>
        <p:spPr>
          <a:xfrm>
            <a:off x="3193623" y="3641775"/>
            <a:ext cx="1010400" cy="522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400">
                <a:solidFill>
                  <a:schemeClr val="accent2"/>
                </a:solidFill>
                <a:latin typeface="Francois One"/>
                <a:ea typeface="Francois One"/>
                <a:cs typeface="Francois One"/>
                <a:sym typeface="Francois One"/>
              </a:rPr>
              <a:t>2019</a:t>
            </a:r>
            <a:endParaRPr b="1" sz="2400">
              <a:solidFill>
                <a:schemeClr val="accent2"/>
              </a:solidFill>
              <a:latin typeface="Francois One"/>
              <a:ea typeface="Francois One"/>
              <a:cs typeface="Francois One"/>
              <a:sym typeface="Francois One"/>
            </a:endParaRPr>
          </a:p>
        </p:txBody>
      </p:sp>
      <p:sp>
        <p:nvSpPr>
          <p:cNvPr id="1542" name="Google Shape;1542;p57"/>
          <p:cNvSpPr txBox="1"/>
          <p:nvPr/>
        </p:nvSpPr>
        <p:spPr>
          <a:xfrm>
            <a:off x="4939861" y="1704888"/>
            <a:ext cx="1010400" cy="522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400">
                <a:solidFill>
                  <a:schemeClr val="accent4"/>
                </a:solidFill>
                <a:latin typeface="Francois One"/>
                <a:ea typeface="Francois One"/>
                <a:cs typeface="Francois One"/>
                <a:sym typeface="Francois One"/>
              </a:rPr>
              <a:t>2020</a:t>
            </a:r>
            <a:endParaRPr b="1" sz="2400">
              <a:solidFill>
                <a:schemeClr val="accent4"/>
              </a:solidFill>
              <a:latin typeface="Francois One"/>
              <a:ea typeface="Francois One"/>
              <a:cs typeface="Francois One"/>
              <a:sym typeface="Francois One"/>
            </a:endParaRPr>
          </a:p>
        </p:txBody>
      </p:sp>
      <p:sp>
        <p:nvSpPr>
          <p:cNvPr id="1543" name="Google Shape;1543;p57"/>
          <p:cNvSpPr txBox="1"/>
          <p:nvPr/>
        </p:nvSpPr>
        <p:spPr>
          <a:xfrm>
            <a:off x="6686086" y="3641775"/>
            <a:ext cx="1010400" cy="522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400">
                <a:solidFill>
                  <a:schemeClr val="accent6"/>
                </a:solidFill>
                <a:latin typeface="Francois One"/>
                <a:ea typeface="Francois One"/>
                <a:cs typeface="Francois One"/>
                <a:sym typeface="Francois One"/>
              </a:rPr>
              <a:t>2021</a:t>
            </a:r>
            <a:endParaRPr b="1" sz="2400">
              <a:solidFill>
                <a:schemeClr val="accent6"/>
              </a:solidFill>
              <a:latin typeface="Francois One"/>
              <a:ea typeface="Francois One"/>
              <a:cs typeface="Francois One"/>
              <a:sym typeface="Francois One"/>
            </a:endParaRPr>
          </a:p>
        </p:txBody>
      </p:sp>
      <p:cxnSp>
        <p:nvCxnSpPr>
          <p:cNvPr id="1544" name="Google Shape;1544;p57"/>
          <p:cNvCxnSpPr>
            <a:stCxn id="1536" idx="6"/>
            <a:endCxn id="1545" idx="2"/>
          </p:cNvCxnSpPr>
          <p:nvPr/>
        </p:nvCxnSpPr>
        <p:spPr>
          <a:xfrm>
            <a:off x="2066886" y="2934775"/>
            <a:ext cx="1517700" cy="0"/>
          </a:xfrm>
          <a:prstGeom prst="straightConnector1">
            <a:avLst/>
          </a:prstGeom>
          <a:noFill/>
          <a:ln cap="flat" cmpd="sng" w="19050">
            <a:solidFill>
              <a:schemeClr val="dk1"/>
            </a:solidFill>
            <a:prstDash val="solid"/>
            <a:round/>
            <a:headEnd len="med" w="med" type="none"/>
            <a:tailEnd len="med" w="med" type="none"/>
          </a:ln>
        </p:spPr>
      </p:cxnSp>
      <p:sp>
        <p:nvSpPr>
          <p:cNvPr id="1536" name="Google Shape;1536;p57"/>
          <p:cNvSpPr/>
          <p:nvPr/>
        </p:nvSpPr>
        <p:spPr>
          <a:xfrm>
            <a:off x="1838286" y="2820475"/>
            <a:ext cx="228600" cy="2286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57"/>
          <p:cNvSpPr/>
          <p:nvPr/>
        </p:nvSpPr>
        <p:spPr>
          <a:xfrm>
            <a:off x="3584496" y="2820475"/>
            <a:ext cx="228600" cy="2286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57"/>
          <p:cNvSpPr/>
          <p:nvPr/>
        </p:nvSpPr>
        <p:spPr>
          <a:xfrm>
            <a:off x="5330774" y="2820475"/>
            <a:ext cx="228600" cy="2286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57"/>
          <p:cNvSpPr/>
          <p:nvPr/>
        </p:nvSpPr>
        <p:spPr>
          <a:xfrm>
            <a:off x="7077036" y="2820475"/>
            <a:ext cx="228600" cy="2286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57"/>
          <p:cNvSpPr/>
          <p:nvPr/>
        </p:nvSpPr>
        <p:spPr>
          <a:xfrm>
            <a:off x="1482436" y="1496224"/>
            <a:ext cx="940200" cy="940200"/>
          </a:xfrm>
          <a:prstGeom prst="ellipse">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57"/>
          <p:cNvSpPr txBox="1"/>
          <p:nvPr/>
        </p:nvSpPr>
        <p:spPr>
          <a:xfrm>
            <a:off x="1447386" y="1704888"/>
            <a:ext cx="1010400" cy="522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400">
                <a:solidFill>
                  <a:schemeClr val="lt2"/>
                </a:solidFill>
                <a:latin typeface="Francois One"/>
                <a:ea typeface="Francois One"/>
                <a:cs typeface="Francois One"/>
                <a:sym typeface="Francois One"/>
              </a:rPr>
              <a:t>2018</a:t>
            </a:r>
            <a:endParaRPr b="1" sz="2400">
              <a:solidFill>
                <a:schemeClr val="lt2"/>
              </a:solidFill>
              <a:latin typeface="Francois One"/>
              <a:ea typeface="Francois One"/>
              <a:cs typeface="Francois One"/>
              <a:sym typeface="Francois One"/>
            </a:endParaRPr>
          </a:p>
        </p:txBody>
      </p:sp>
      <p:cxnSp>
        <p:nvCxnSpPr>
          <p:cNvPr id="1549" name="Google Shape;1549;p57"/>
          <p:cNvCxnSpPr>
            <a:stCxn id="1546" idx="0"/>
            <a:endCxn id="1539" idx="4"/>
          </p:cNvCxnSpPr>
          <p:nvPr/>
        </p:nvCxnSpPr>
        <p:spPr>
          <a:xfrm rot="10800000">
            <a:off x="5445074" y="2436475"/>
            <a:ext cx="0" cy="384000"/>
          </a:xfrm>
          <a:prstGeom prst="straightConnector1">
            <a:avLst/>
          </a:prstGeom>
          <a:noFill/>
          <a:ln cap="flat" cmpd="sng" w="19050">
            <a:solidFill>
              <a:schemeClr val="dk1"/>
            </a:solidFill>
            <a:prstDash val="solid"/>
            <a:round/>
            <a:headEnd len="med" w="med" type="none"/>
            <a:tailEnd len="med" w="med" type="none"/>
          </a:ln>
        </p:spPr>
      </p:cxnSp>
      <p:cxnSp>
        <p:nvCxnSpPr>
          <p:cNvPr id="1550" name="Google Shape;1550;p57"/>
          <p:cNvCxnSpPr>
            <a:stCxn id="1537" idx="0"/>
            <a:endCxn id="1545" idx="4"/>
          </p:cNvCxnSpPr>
          <p:nvPr/>
        </p:nvCxnSpPr>
        <p:spPr>
          <a:xfrm rot="10800000">
            <a:off x="3698812" y="3049087"/>
            <a:ext cx="0" cy="384000"/>
          </a:xfrm>
          <a:prstGeom prst="straightConnector1">
            <a:avLst/>
          </a:prstGeom>
          <a:noFill/>
          <a:ln cap="flat" cmpd="sng" w="19050">
            <a:solidFill>
              <a:schemeClr val="dk1"/>
            </a:solidFill>
            <a:prstDash val="solid"/>
            <a:round/>
            <a:headEnd len="med" w="med" type="none"/>
            <a:tailEnd len="med" w="med" type="none"/>
          </a:ln>
        </p:spPr>
      </p:cxnSp>
      <p:cxnSp>
        <p:nvCxnSpPr>
          <p:cNvPr id="1551" name="Google Shape;1551;p57"/>
          <p:cNvCxnSpPr>
            <a:stCxn id="1538" idx="0"/>
            <a:endCxn id="1547" idx="4"/>
          </p:cNvCxnSpPr>
          <p:nvPr/>
        </p:nvCxnSpPr>
        <p:spPr>
          <a:xfrm rot="10800000">
            <a:off x="7191273" y="3049112"/>
            <a:ext cx="0" cy="384000"/>
          </a:xfrm>
          <a:prstGeom prst="straightConnector1">
            <a:avLst/>
          </a:prstGeom>
          <a:noFill/>
          <a:ln cap="flat" cmpd="sng" w="19050">
            <a:solidFill>
              <a:schemeClr val="dk1"/>
            </a:solidFill>
            <a:prstDash val="solid"/>
            <a:round/>
            <a:headEnd len="med" w="med" type="none"/>
            <a:tailEnd len="med" w="med" type="none"/>
          </a:ln>
        </p:spPr>
      </p:cxnSp>
      <p:sp>
        <p:nvSpPr>
          <p:cNvPr id="1552" name="Google Shape;1552;p57"/>
          <p:cNvSpPr txBox="1"/>
          <p:nvPr/>
        </p:nvSpPr>
        <p:spPr>
          <a:xfrm>
            <a:off x="815036" y="3476917"/>
            <a:ext cx="2275200" cy="660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dk1"/>
                </a:solidFill>
                <a:latin typeface="Hind"/>
                <a:ea typeface="Hind"/>
                <a:cs typeface="Hind"/>
                <a:sym typeface="Hind"/>
              </a:rPr>
              <a:t>Mercury is the smallest planet</a:t>
            </a:r>
            <a:r>
              <a:rPr lang="en" sz="1600">
                <a:solidFill>
                  <a:schemeClr val="dk1"/>
                </a:solidFill>
                <a:latin typeface="Hind"/>
                <a:ea typeface="Hind"/>
                <a:cs typeface="Hind"/>
                <a:sym typeface="Hind"/>
              </a:rPr>
              <a:t> of them all</a:t>
            </a:r>
            <a:endParaRPr sz="1600">
              <a:solidFill>
                <a:schemeClr val="dk1"/>
              </a:solidFill>
              <a:latin typeface="Hind"/>
              <a:ea typeface="Hind"/>
              <a:cs typeface="Hind"/>
              <a:sym typeface="Hind"/>
            </a:endParaRPr>
          </a:p>
        </p:txBody>
      </p:sp>
      <p:sp>
        <p:nvSpPr>
          <p:cNvPr id="1553" name="Google Shape;1553;p57"/>
          <p:cNvSpPr txBox="1"/>
          <p:nvPr/>
        </p:nvSpPr>
        <p:spPr>
          <a:xfrm>
            <a:off x="4307521" y="3476917"/>
            <a:ext cx="2275200" cy="660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dk1"/>
                </a:solidFill>
                <a:latin typeface="Hind"/>
                <a:ea typeface="Hind"/>
                <a:cs typeface="Hind"/>
                <a:sym typeface="Hind"/>
              </a:rPr>
              <a:t>Venus is the second planet from the Sun</a:t>
            </a:r>
            <a:endParaRPr sz="1600">
              <a:solidFill>
                <a:schemeClr val="dk1"/>
              </a:solidFill>
              <a:latin typeface="Hind"/>
              <a:ea typeface="Hind"/>
              <a:cs typeface="Hind"/>
              <a:sym typeface="Hind"/>
            </a:endParaRPr>
          </a:p>
        </p:txBody>
      </p:sp>
      <p:sp>
        <p:nvSpPr>
          <p:cNvPr id="1554" name="Google Shape;1554;p57"/>
          <p:cNvSpPr txBox="1"/>
          <p:nvPr/>
        </p:nvSpPr>
        <p:spPr>
          <a:xfrm>
            <a:off x="815025" y="3082849"/>
            <a:ext cx="2275200" cy="522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400">
                <a:solidFill>
                  <a:schemeClr val="lt2"/>
                </a:solidFill>
                <a:latin typeface="Francois One"/>
                <a:ea typeface="Francois One"/>
                <a:cs typeface="Francois One"/>
                <a:sym typeface="Francois One"/>
              </a:rPr>
              <a:t>MERCURY</a:t>
            </a:r>
            <a:endParaRPr b="1" sz="2400">
              <a:solidFill>
                <a:schemeClr val="lt2"/>
              </a:solidFill>
              <a:latin typeface="Francois One"/>
              <a:ea typeface="Francois One"/>
              <a:cs typeface="Francois One"/>
              <a:sym typeface="Francois One"/>
            </a:endParaRPr>
          </a:p>
        </p:txBody>
      </p:sp>
      <p:sp>
        <p:nvSpPr>
          <p:cNvPr id="1555" name="Google Shape;1555;p57"/>
          <p:cNvSpPr txBox="1"/>
          <p:nvPr/>
        </p:nvSpPr>
        <p:spPr>
          <a:xfrm>
            <a:off x="4305075" y="3082849"/>
            <a:ext cx="2275200" cy="522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400">
                <a:solidFill>
                  <a:schemeClr val="lt2"/>
                </a:solidFill>
                <a:latin typeface="Francois One"/>
                <a:ea typeface="Francois One"/>
                <a:cs typeface="Francois One"/>
                <a:sym typeface="Francois One"/>
              </a:rPr>
              <a:t>VENUS</a:t>
            </a:r>
            <a:endParaRPr b="1" sz="2400">
              <a:solidFill>
                <a:schemeClr val="lt2"/>
              </a:solidFill>
              <a:latin typeface="Francois One"/>
              <a:ea typeface="Francois One"/>
              <a:cs typeface="Francois One"/>
              <a:sym typeface="Francois One"/>
            </a:endParaRPr>
          </a:p>
        </p:txBody>
      </p:sp>
      <p:sp>
        <p:nvSpPr>
          <p:cNvPr id="1556" name="Google Shape;1556;p57"/>
          <p:cNvSpPr txBox="1"/>
          <p:nvPr/>
        </p:nvSpPr>
        <p:spPr>
          <a:xfrm>
            <a:off x="2561279" y="2108062"/>
            <a:ext cx="2275200" cy="660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dk1"/>
                </a:solidFill>
                <a:latin typeface="Hind"/>
                <a:ea typeface="Hind"/>
                <a:cs typeface="Hind"/>
                <a:sym typeface="Hind"/>
              </a:rPr>
              <a:t>Despite being red, Mars is a cold place</a:t>
            </a:r>
            <a:endParaRPr sz="1600">
              <a:solidFill>
                <a:schemeClr val="dk1"/>
              </a:solidFill>
              <a:latin typeface="Hind"/>
              <a:ea typeface="Hind"/>
              <a:cs typeface="Hind"/>
              <a:sym typeface="Hind"/>
            </a:endParaRPr>
          </a:p>
        </p:txBody>
      </p:sp>
      <p:sp>
        <p:nvSpPr>
          <p:cNvPr id="1557" name="Google Shape;1557;p57"/>
          <p:cNvSpPr txBox="1"/>
          <p:nvPr/>
        </p:nvSpPr>
        <p:spPr>
          <a:xfrm>
            <a:off x="2561125" y="1713998"/>
            <a:ext cx="2275200" cy="522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400">
                <a:solidFill>
                  <a:schemeClr val="lt2"/>
                </a:solidFill>
                <a:latin typeface="Francois One"/>
                <a:ea typeface="Francois One"/>
                <a:cs typeface="Francois One"/>
                <a:sym typeface="Francois One"/>
              </a:rPr>
              <a:t>MARS</a:t>
            </a:r>
            <a:endParaRPr b="1" sz="2400">
              <a:solidFill>
                <a:schemeClr val="lt2"/>
              </a:solidFill>
              <a:latin typeface="Francois One"/>
              <a:ea typeface="Francois One"/>
              <a:cs typeface="Francois One"/>
              <a:sym typeface="Francois One"/>
            </a:endParaRPr>
          </a:p>
        </p:txBody>
      </p:sp>
      <p:sp>
        <p:nvSpPr>
          <p:cNvPr id="1558" name="Google Shape;1558;p57"/>
          <p:cNvSpPr txBox="1"/>
          <p:nvPr/>
        </p:nvSpPr>
        <p:spPr>
          <a:xfrm>
            <a:off x="6053764" y="2108062"/>
            <a:ext cx="2275200" cy="660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dk1"/>
                </a:solidFill>
                <a:latin typeface="Hind"/>
                <a:ea typeface="Hind"/>
                <a:cs typeface="Hind"/>
                <a:sym typeface="Hind"/>
              </a:rPr>
              <a:t>It’s the biggest planet in the Solar System</a:t>
            </a:r>
            <a:endParaRPr sz="1600">
              <a:solidFill>
                <a:schemeClr val="dk1"/>
              </a:solidFill>
              <a:latin typeface="Hind"/>
              <a:ea typeface="Hind"/>
              <a:cs typeface="Hind"/>
              <a:sym typeface="Hind"/>
            </a:endParaRPr>
          </a:p>
        </p:txBody>
      </p:sp>
      <p:sp>
        <p:nvSpPr>
          <p:cNvPr id="1559" name="Google Shape;1559;p57"/>
          <p:cNvSpPr txBox="1"/>
          <p:nvPr/>
        </p:nvSpPr>
        <p:spPr>
          <a:xfrm>
            <a:off x="6053768" y="1713998"/>
            <a:ext cx="2275200" cy="522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400">
                <a:solidFill>
                  <a:schemeClr val="lt2"/>
                </a:solidFill>
                <a:latin typeface="Francois One"/>
                <a:ea typeface="Francois One"/>
                <a:cs typeface="Francois One"/>
                <a:sym typeface="Francois One"/>
              </a:rPr>
              <a:t>JUPITER</a:t>
            </a:r>
            <a:endParaRPr b="1" sz="2400">
              <a:solidFill>
                <a:schemeClr val="lt2"/>
              </a:solidFill>
              <a:latin typeface="Francois One"/>
              <a:ea typeface="Francois One"/>
              <a:cs typeface="Francois One"/>
              <a:sym typeface="Francois One"/>
            </a:endParaRPr>
          </a:p>
        </p:txBody>
      </p:sp>
      <p:cxnSp>
        <p:nvCxnSpPr>
          <p:cNvPr id="1560" name="Google Shape;1560;p57"/>
          <p:cNvCxnSpPr>
            <a:endCxn id="1546" idx="2"/>
          </p:cNvCxnSpPr>
          <p:nvPr/>
        </p:nvCxnSpPr>
        <p:spPr>
          <a:xfrm>
            <a:off x="3813074" y="2934775"/>
            <a:ext cx="1517700" cy="0"/>
          </a:xfrm>
          <a:prstGeom prst="straightConnector1">
            <a:avLst/>
          </a:prstGeom>
          <a:noFill/>
          <a:ln cap="flat" cmpd="sng" w="19050">
            <a:solidFill>
              <a:schemeClr val="dk1"/>
            </a:solidFill>
            <a:prstDash val="solid"/>
            <a:round/>
            <a:headEnd len="med" w="med" type="none"/>
            <a:tailEnd len="med" w="med" type="none"/>
          </a:ln>
        </p:spPr>
      </p:cxnSp>
      <p:cxnSp>
        <p:nvCxnSpPr>
          <p:cNvPr id="1561" name="Google Shape;1561;p57"/>
          <p:cNvCxnSpPr>
            <a:endCxn id="1547" idx="2"/>
          </p:cNvCxnSpPr>
          <p:nvPr/>
        </p:nvCxnSpPr>
        <p:spPr>
          <a:xfrm>
            <a:off x="5559336" y="2934775"/>
            <a:ext cx="1517700" cy="0"/>
          </a:xfrm>
          <a:prstGeom prst="straightConnector1">
            <a:avLst/>
          </a:prstGeom>
          <a:noFill/>
          <a:ln cap="flat" cmpd="sng" w="19050">
            <a:solidFill>
              <a:schemeClr val="dk1"/>
            </a:solidFill>
            <a:prstDash val="solid"/>
            <a:round/>
            <a:headEnd len="med" w="med" type="none"/>
            <a:tailEnd len="med" w="med" type="none"/>
          </a:ln>
        </p:spPr>
      </p:cxn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65" name="Shape 1565"/>
        <p:cNvGrpSpPr/>
        <p:nvPr/>
      </p:nvGrpSpPr>
      <p:grpSpPr>
        <a:xfrm>
          <a:off x="0" y="0"/>
          <a:ext cx="0" cy="0"/>
          <a:chOff x="0" y="0"/>
          <a:chExt cx="0" cy="0"/>
        </a:xfrm>
      </p:grpSpPr>
      <p:sp>
        <p:nvSpPr>
          <p:cNvPr id="1566" name="Google Shape;1566;p58"/>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4"/>
                </a:solidFill>
              </a:rPr>
              <a:t>OUR</a:t>
            </a:r>
            <a:r>
              <a:rPr lang="en"/>
              <a:t> AUDIENCE</a:t>
            </a:r>
            <a:endParaRPr/>
          </a:p>
        </p:txBody>
      </p:sp>
      <p:sp>
        <p:nvSpPr>
          <p:cNvPr id="1567" name="Google Shape;1567;p58"/>
          <p:cNvSpPr txBox="1"/>
          <p:nvPr/>
        </p:nvSpPr>
        <p:spPr>
          <a:xfrm>
            <a:off x="4471674" y="1122625"/>
            <a:ext cx="3959100" cy="489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400">
                <a:solidFill>
                  <a:srgbClr val="A066B3"/>
                </a:solidFill>
                <a:latin typeface="Francois One"/>
                <a:ea typeface="Francois One"/>
                <a:cs typeface="Francois One"/>
                <a:sym typeface="Francois One"/>
              </a:rPr>
              <a:t>WHERE ARE THEY FROM</a:t>
            </a:r>
            <a:endParaRPr b="1" sz="2400">
              <a:solidFill>
                <a:srgbClr val="A066B3"/>
              </a:solidFill>
              <a:latin typeface="Francois One"/>
              <a:ea typeface="Francois One"/>
              <a:cs typeface="Francois One"/>
              <a:sym typeface="Francois One"/>
            </a:endParaRPr>
          </a:p>
        </p:txBody>
      </p:sp>
      <p:sp>
        <p:nvSpPr>
          <p:cNvPr id="1568" name="Google Shape;1568;p58"/>
          <p:cNvSpPr txBox="1"/>
          <p:nvPr/>
        </p:nvSpPr>
        <p:spPr>
          <a:xfrm>
            <a:off x="933127" y="1122625"/>
            <a:ext cx="3264000" cy="489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400">
                <a:solidFill>
                  <a:srgbClr val="A066B3"/>
                </a:solidFill>
                <a:latin typeface="Francois One"/>
                <a:ea typeface="Francois One"/>
                <a:cs typeface="Francois One"/>
                <a:sym typeface="Francois One"/>
              </a:rPr>
              <a:t>GENDER</a:t>
            </a:r>
            <a:endParaRPr b="1" sz="2400">
              <a:solidFill>
                <a:srgbClr val="A066B3"/>
              </a:solidFill>
              <a:latin typeface="Francois One"/>
              <a:ea typeface="Francois One"/>
              <a:cs typeface="Francois One"/>
              <a:sym typeface="Francois One"/>
            </a:endParaRPr>
          </a:p>
        </p:txBody>
      </p:sp>
      <p:sp>
        <p:nvSpPr>
          <p:cNvPr id="1569" name="Google Shape;1569;p58"/>
          <p:cNvSpPr txBox="1"/>
          <p:nvPr/>
        </p:nvSpPr>
        <p:spPr>
          <a:xfrm>
            <a:off x="769888" y="3431399"/>
            <a:ext cx="1779900" cy="489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400">
                <a:solidFill>
                  <a:schemeClr val="lt2"/>
                </a:solidFill>
                <a:latin typeface="Francois One"/>
                <a:ea typeface="Francois One"/>
                <a:cs typeface="Francois One"/>
                <a:sym typeface="Francois One"/>
              </a:rPr>
              <a:t>WOMEN</a:t>
            </a:r>
            <a:endParaRPr b="1" sz="2400">
              <a:solidFill>
                <a:srgbClr val="A066B3"/>
              </a:solidFill>
              <a:latin typeface="Francois One"/>
              <a:ea typeface="Francois One"/>
              <a:cs typeface="Francois One"/>
              <a:sym typeface="Francois One"/>
            </a:endParaRPr>
          </a:p>
        </p:txBody>
      </p:sp>
      <p:sp>
        <p:nvSpPr>
          <p:cNvPr id="1570" name="Google Shape;1570;p58"/>
          <p:cNvSpPr txBox="1"/>
          <p:nvPr/>
        </p:nvSpPr>
        <p:spPr>
          <a:xfrm>
            <a:off x="713226" y="3820400"/>
            <a:ext cx="1836600" cy="7992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a:solidFill>
                  <a:schemeClr val="dk1"/>
                </a:solidFill>
                <a:latin typeface="Hind"/>
                <a:ea typeface="Hind"/>
                <a:cs typeface="Hind"/>
                <a:sym typeface="Hind"/>
              </a:rPr>
              <a:t>Saturn has rings. It’s composed of hydrogen and helium</a:t>
            </a:r>
            <a:endParaRPr>
              <a:solidFill>
                <a:schemeClr val="dk1"/>
              </a:solidFill>
              <a:latin typeface="Hind"/>
              <a:ea typeface="Hind"/>
              <a:cs typeface="Hind"/>
              <a:sym typeface="Hind"/>
            </a:endParaRPr>
          </a:p>
        </p:txBody>
      </p:sp>
      <p:sp>
        <p:nvSpPr>
          <p:cNvPr id="1571" name="Google Shape;1571;p58"/>
          <p:cNvSpPr txBox="1"/>
          <p:nvPr/>
        </p:nvSpPr>
        <p:spPr>
          <a:xfrm>
            <a:off x="2580455" y="3426803"/>
            <a:ext cx="1779900" cy="489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400">
                <a:solidFill>
                  <a:srgbClr val="A066B3"/>
                </a:solidFill>
                <a:latin typeface="Francois One"/>
                <a:ea typeface="Francois One"/>
                <a:cs typeface="Francois One"/>
                <a:sym typeface="Francois One"/>
              </a:rPr>
              <a:t>MEN</a:t>
            </a:r>
            <a:endParaRPr b="1" sz="2400">
              <a:solidFill>
                <a:srgbClr val="A066B3"/>
              </a:solidFill>
              <a:latin typeface="Francois One"/>
              <a:ea typeface="Francois One"/>
              <a:cs typeface="Francois One"/>
              <a:sym typeface="Francois One"/>
            </a:endParaRPr>
          </a:p>
        </p:txBody>
      </p:sp>
      <p:sp>
        <p:nvSpPr>
          <p:cNvPr id="1572" name="Google Shape;1572;p58"/>
          <p:cNvSpPr txBox="1"/>
          <p:nvPr/>
        </p:nvSpPr>
        <p:spPr>
          <a:xfrm>
            <a:off x="2580461" y="3813975"/>
            <a:ext cx="1779900" cy="799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dk1"/>
                </a:solidFill>
                <a:latin typeface="Hind"/>
                <a:ea typeface="Hind"/>
                <a:cs typeface="Hind"/>
                <a:sym typeface="Hind"/>
              </a:rPr>
              <a:t>Jupiter is</a:t>
            </a:r>
            <a:r>
              <a:rPr lang="en">
                <a:solidFill>
                  <a:schemeClr val="dk1"/>
                </a:solidFill>
                <a:latin typeface="Hind"/>
                <a:ea typeface="Hind"/>
                <a:cs typeface="Hind"/>
                <a:sym typeface="Hind"/>
              </a:rPr>
              <a:t> the biggest planet in the entire Solar System</a:t>
            </a:r>
            <a:endParaRPr>
              <a:solidFill>
                <a:schemeClr val="dk1"/>
              </a:solidFill>
              <a:latin typeface="Hind"/>
              <a:ea typeface="Hind"/>
              <a:cs typeface="Hind"/>
              <a:sym typeface="Hind"/>
            </a:endParaRPr>
          </a:p>
        </p:txBody>
      </p:sp>
      <p:sp>
        <p:nvSpPr>
          <p:cNvPr id="1573" name="Google Shape;1573;p58"/>
          <p:cNvSpPr/>
          <p:nvPr/>
        </p:nvSpPr>
        <p:spPr>
          <a:xfrm>
            <a:off x="1115953" y="1686166"/>
            <a:ext cx="1087500" cy="10875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58"/>
          <p:cNvSpPr/>
          <p:nvPr/>
        </p:nvSpPr>
        <p:spPr>
          <a:xfrm>
            <a:off x="1114587" y="1684700"/>
            <a:ext cx="1090500" cy="1090500"/>
          </a:xfrm>
          <a:prstGeom prst="arc">
            <a:avLst>
              <a:gd fmla="val 16200000" name="adj1"/>
              <a:gd fmla="val 3320779" name="adj2"/>
            </a:avLst>
          </a:prstGeom>
          <a:noFill/>
          <a:ln cap="flat" cmpd="sng" w="1905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58"/>
          <p:cNvSpPr/>
          <p:nvPr/>
        </p:nvSpPr>
        <p:spPr>
          <a:xfrm>
            <a:off x="2925914" y="1700012"/>
            <a:ext cx="1090500" cy="10905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58"/>
          <p:cNvSpPr/>
          <p:nvPr/>
        </p:nvSpPr>
        <p:spPr>
          <a:xfrm>
            <a:off x="2924312" y="1700074"/>
            <a:ext cx="1090500" cy="1090500"/>
          </a:xfrm>
          <a:prstGeom prst="arc">
            <a:avLst>
              <a:gd fmla="val 16200000" name="adj1"/>
              <a:gd fmla="val 7656687" name="adj2"/>
            </a:avLst>
          </a:prstGeom>
          <a:no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7" name="Google Shape;1577;p58"/>
          <p:cNvGrpSpPr/>
          <p:nvPr/>
        </p:nvGrpSpPr>
        <p:grpSpPr>
          <a:xfrm>
            <a:off x="3332865" y="2075302"/>
            <a:ext cx="276236" cy="340151"/>
            <a:chOff x="3316000" y="4399325"/>
            <a:chExt cx="392325" cy="483100"/>
          </a:xfrm>
        </p:grpSpPr>
        <p:sp>
          <p:nvSpPr>
            <p:cNvPr id="1578" name="Google Shape;1578;p58"/>
            <p:cNvSpPr/>
            <p:nvPr/>
          </p:nvSpPr>
          <p:spPr>
            <a:xfrm>
              <a:off x="3316000" y="4399325"/>
              <a:ext cx="392325" cy="483100"/>
            </a:xfrm>
            <a:custGeom>
              <a:rect b="b" l="l" r="r" t="t"/>
              <a:pathLst>
                <a:path extrusionOk="0" h="19324" w="15693">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579" name="Google Shape;1579;p58"/>
            <p:cNvSpPr/>
            <p:nvPr/>
          </p:nvSpPr>
          <p:spPr>
            <a:xfrm>
              <a:off x="3582300" y="4797475"/>
              <a:ext cx="56650" cy="28350"/>
            </a:xfrm>
            <a:custGeom>
              <a:rect b="b" l="l" r="r" t="t"/>
              <a:pathLst>
                <a:path extrusionOk="0" h="1134" w="2266">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580" name="Google Shape;1580;p58"/>
          <p:cNvGrpSpPr/>
          <p:nvPr/>
        </p:nvGrpSpPr>
        <p:grpSpPr>
          <a:xfrm>
            <a:off x="1533405" y="2059858"/>
            <a:ext cx="254022" cy="340186"/>
            <a:chOff x="3926225" y="4399275"/>
            <a:chExt cx="360775" cy="483150"/>
          </a:xfrm>
        </p:grpSpPr>
        <p:sp>
          <p:nvSpPr>
            <p:cNvPr id="1581" name="Google Shape;1581;p58"/>
            <p:cNvSpPr/>
            <p:nvPr/>
          </p:nvSpPr>
          <p:spPr>
            <a:xfrm>
              <a:off x="4163400" y="4797475"/>
              <a:ext cx="56650" cy="28350"/>
            </a:xfrm>
            <a:custGeom>
              <a:rect b="b" l="l" r="r" t="t"/>
              <a:pathLst>
                <a:path extrusionOk="0" h="1134" w="2266">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582" name="Google Shape;1582;p58"/>
            <p:cNvSpPr/>
            <p:nvPr/>
          </p:nvSpPr>
          <p:spPr>
            <a:xfrm>
              <a:off x="3926225" y="4399275"/>
              <a:ext cx="360775" cy="483150"/>
            </a:xfrm>
            <a:custGeom>
              <a:rect b="b" l="l" r="r" t="t"/>
              <a:pathLst>
                <a:path extrusionOk="0" h="19326" w="14431">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583" name="Google Shape;1583;p58"/>
          <p:cNvSpPr txBox="1"/>
          <p:nvPr/>
        </p:nvSpPr>
        <p:spPr>
          <a:xfrm>
            <a:off x="769888" y="2861871"/>
            <a:ext cx="1779900" cy="489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400">
                <a:solidFill>
                  <a:srgbClr val="A066B3"/>
                </a:solidFill>
                <a:latin typeface="Francois One"/>
                <a:ea typeface="Francois One"/>
                <a:cs typeface="Francois One"/>
                <a:sym typeface="Francois One"/>
              </a:rPr>
              <a:t>40%</a:t>
            </a:r>
            <a:endParaRPr b="1" sz="2400">
              <a:solidFill>
                <a:srgbClr val="A066B3"/>
              </a:solidFill>
              <a:latin typeface="Francois One"/>
              <a:ea typeface="Francois One"/>
              <a:cs typeface="Francois One"/>
              <a:sym typeface="Francois One"/>
            </a:endParaRPr>
          </a:p>
        </p:txBody>
      </p:sp>
      <p:sp>
        <p:nvSpPr>
          <p:cNvPr id="1584" name="Google Shape;1584;p58"/>
          <p:cNvSpPr txBox="1"/>
          <p:nvPr/>
        </p:nvSpPr>
        <p:spPr>
          <a:xfrm>
            <a:off x="2580455" y="2857275"/>
            <a:ext cx="1779900" cy="489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400">
                <a:solidFill>
                  <a:srgbClr val="A066B3"/>
                </a:solidFill>
                <a:latin typeface="Francois One"/>
                <a:ea typeface="Francois One"/>
                <a:cs typeface="Francois One"/>
                <a:sym typeface="Francois One"/>
              </a:rPr>
              <a:t>60%</a:t>
            </a:r>
            <a:endParaRPr b="1" sz="2400">
              <a:solidFill>
                <a:srgbClr val="A066B3"/>
              </a:solidFill>
              <a:latin typeface="Francois One"/>
              <a:ea typeface="Francois One"/>
              <a:cs typeface="Francois One"/>
              <a:sym typeface="Francois One"/>
            </a:endParaRPr>
          </a:p>
        </p:txBody>
      </p:sp>
      <p:sp>
        <p:nvSpPr>
          <p:cNvPr id="1585" name="Google Shape;1585;p58"/>
          <p:cNvSpPr/>
          <p:nvPr/>
        </p:nvSpPr>
        <p:spPr>
          <a:xfrm>
            <a:off x="6015165" y="1759799"/>
            <a:ext cx="872100" cy="872100"/>
          </a:xfrm>
          <a:prstGeom prst="arc">
            <a:avLst>
              <a:gd fmla="val 16200000" name="adj1"/>
              <a:gd fmla="val 21550458" name="adj2"/>
            </a:avLst>
          </a:prstGeom>
          <a:noFill/>
          <a:ln cap="flat" cmpd="sng" w="1524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58"/>
          <p:cNvSpPr/>
          <p:nvPr/>
        </p:nvSpPr>
        <p:spPr>
          <a:xfrm>
            <a:off x="6015165" y="1759799"/>
            <a:ext cx="872100" cy="872100"/>
          </a:xfrm>
          <a:prstGeom prst="arc">
            <a:avLst>
              <a:gd fmla="val 1485619" name="adj1"/>
              <a:gd fmla="val 12252974" name="adj2"/>
            </a:avLst>
          </a:prstGeom>
          <a:noFill/>
          <a:ln cap="flat" cmpd="sng" w="15240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58"/>
          <p:cNvSpPr/>
          <p:nvPr/>
        </p:nvSpPr>
        <p:spPr>
          <a:xfrm>
            <a:off x="6015165" y="1759799"/>
            <a:ext cx="872100" cy="872100"/>
          </a:xfrm>
          <a:prstGeom prst="arc">
            <a:avLst>
              <a:gd fmla="val 11878320" name="adj1"/>
              <a:gd fmla="val 16316780" name="adj2"/>
            </a:avLst>
          </a:prstGeom>
          <a:noFill/>
          <a:ln cap="flat" cmpd="sng" w="15240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58"/>
          <p:cNvSpPr/>
          <p:nvPr/>
        </p:nvSpPr>
        <p:spPr>
          <a:xfrm>
            <a:off x="6015165" y="1759799"/>
            <a:ext cx="872100" cy="872100"/>
          </a:xfrm>
          <a:prstGeom prst="arc">
            <a:avLst>
              <a:gd fmla="val 21235494" name="adj1"/>
              <a:gd fmla="val 1624322" name="adj2"/>
            </a:avLst>
          </a:prstGeom>
          <a:noFill/>
          <a:ln cap="flat" cmpd="sng" w="15240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58"/>
          <p:cNvSpPr txBox="1"/>
          <p:nvPr/>
        </p:nvSpPr>
        <p:spPr>
          <a:xfrm>
            <a:off x="7129060" y="1646274"/>
            <a:ext cx="788100" cy="489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000">
                <a:solidFill>
                  <a:srgbClr val="A066B3"/>
                </a:solidFill>
                <a:latin typeface="Francois One"/>
                <a:ea typeface="Francois One"/>
                <a:cs typeface="Francois One"/>
                <a:sym typeface="Francois One"/>
              </a:rPr>
              <a:t>25%</a:t>
            </a:r>
            <a:endParaRPr b="1" sz="2000">
              <a:solidFill>
                <a:srgbClr val="A066B3"/>
              </a:solidFill>
              <a:latin typeface="Francois One"/>
              <a:ea typeface="Francois One"/>
              <a:cs typeface="Francois One"/>
              <a:sym typeface="Francois One"/>
            </a:endParaRPr>
          </a:p>
        </p:txBody>
      </p:sp>
      <p:sp>
        <p:nvSpPr>
          <p:cNvPr id="1590" name="Google Shape;1590;p58"/>
          <p:cNvSpPr txBox="1"/>
          <p:nvPr/>
        </p:nvSpPr>
        <p:spPr>
          <a:xfrm>
            <a:off x="7129060" y="2256424"/>
            <a:ext cx="788100" cy="489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000">
                <a:solidFill>
                  <a:schemeClr val="accent2"/>
                </a:solidFill>
                <a:latin typeface="Francois One"/>
                <a:ea typeface="Francois One"/>
                <a:cs typeface="Francois One"/>
                <a:sym typeface="Francois One"/>
              </a:rPr>
              <a:t>5%</a:t>
            </a:r>
            <a:endParaRPr b="1" sz="2000">
              <a:solidFill>
                <a:schemeClr val="accent2"/>
              </a:solidFill>
              <a:latin typeface="Francois One"/>
              <a:ea typeface="Francois One"/>
              <a:cs typeface="Francois One"/>
              <a:sym typeface="Francois One"/>
            </a:endParaRPr>
          </a:p>
        </p:txBody>
      </p:sp>
      <p:sp>
        <p:nvSpPr>
          <p:cNvPr id="1591" name="Google Shape;1591;p58"/>
          <p:cNvSpPr txBox="1"/>
          <p:nvPr/>
        </p:nvSpPr>
        <p:spPr>
          <a:xfrm>
            <a:off x="4985272" y="1646274"/>
            <a:ext cx="788100" cy="489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000">
                <a:solidFill>
                  <a:schemeClr val="accent6"/>
                </a:solidFill>
                <a:latin typeface="Francois One"/>
                <a:ea typeface="Francois One"/>
                <a:cs typeface="Francois One"/>
                <a:sym typeface="Francois One"/>
              </a:rPr>
              <a:t>20%</a:t>
            </a:r>
            <a:endParaRPr b="1" sz="2000">
              <a:solidFill>
                <a:schemeClr val="accent6"/>
              </a:solidFill>
              <a:latin typeface="Francois One"/>
              <a:ea typeface="Francois One"/>
              <a:cs typeface="Francois One"/>
              <a:sym typeface="Francois One"/>
            </a:endParaRPr>
          </a:p>
        </p:txBody>
      </p:sp>
      <p:sp>
        <p:nvSpPr>
          <p:cNvPr id="1592" name="Google Shape;1592;p58"/>
          <p:cNvSpPr txBox="1"/>
          <p:nvPr/>
        </p:nvSpPr>
        <p:spPr>
          <a:xfrm>
            <a:off x="4985272" y="2256424"/>
            <a:ext cx="788100" cy="489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000">
                <a:solidFill>
                  <a:schemeClr val="accent4"/>
                </a:solidFill>
                <a:latin typeface="Francois One"/>
                <a:ea typeface="Francois One"/>
                <a:cs typeface="Francois One"/>
                <a:sym typeface="Francois One"/>
              </a:rPr>
              <a:t>45</a:t>
            </a:r>
            <a:r>
              <a:rPr b="1" lang="en" sz="2000">
                <a:solidFill>
                  <a:schemeClr val="accent4"/>
                </a:solidFill>
                <a:latin typeface="Francois One"/>
                <a:ea typeface="Francois One"/>
                <a:cs typeface="Francois One"/>
                <a:sym typeface="Francois One"/>
              </a:rPr>
              <a:t>%</a:t>
            </a:r>
            <a:endParaRPr b="1" sz="2000">
              <a:solidFill>
                <a:schemeClr val="accent4"/>
              </a:solidFill>
              <a:latin typeface="Francois One"/>
              <a:ea typeface="Francois One"/>
              <a:cs typeface="Francois One"/>
              <a:sym typeface="Francois One"/>
            </a:endParaRPr>
          </a:p>
        </p:txBody>
      </p:sp>
      <p:sp>
        <p:nvSpPr>
          <p:cNvPr id="1593" name="Google Shape;1593;p58"/>
          <p:cNvSpPr txBox="1"/>
          <p:nvPr/>
        </p:nvSpPr>
        <p:spPr>
          <a:xfrm>
            <a:off x="4674990" y="2746475"/>
            <a:ext cx="1681200" cy="489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400">
                <a:solidFill>
                  <a:schemeClr val="accent6"/>
                </a:solidFill>
                <a:latin typeface="Francois One"/>
                <a:ea typeface="Francois One"/>
                <a:cs typeface="Francois One"/>
                <a:sym typeface="Francois One"/>
              </a:rPr>
              <a:t>EUROPE</a:t>
            </a:r>
            <a:endParaRPr b="1" sz="2400">
              <a:solidFill>
                <a:schemeClr val="accent6"/>
              </a:solidFill>
              <a:latin typeface="Francois One"/>
              <a:ea typeface="Francois One"/>
              <a:cs typeface="Francois One"/>
              <a:sym typeface="Francois One"/>
            </a:endParaRPr>
          </a:p>
        </p:txBody>
      </p:sp>
      <p:sp>
        <p:nvSpPr>
          <p:cNvPr id="1594" name="Google Shape;1594;p58"/>
          <p:cNvSpPr txBox="1"/>
          <p:nvPr/>
        </p:nvSpPr>
        <p:spPr>
          <a:xfrm>
            <a:off x="4674990" y="3133649"/>
            <a:ext cx="1681200" cy="489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dk1"/>
                </a:solidFill>
                <a:latin typeface="Hind"/>
                <a:ea typeface="Hind"/>
                <a:cs typeface="Hind"/>
                <a:sym typeface="Hind"/>
              </a:rPr>
              <a:t>Venus has a beautiful name</a:t>
            </a:r>
            <a:endParaRPr>
              <a:solidFill>
                <a:schemeClr val="dk1"/>
              </a:solidFill>
              <a:latin typeface="Hind"/>
              <a:ea typeface="Hind"/>
              <a:cs typeface="Hind"/>
              <a:sym typeface="Hind"/>
            </a:endParaRPr>
          </a:p>
        </p:txBody>
      </p:sp>
      <p:sp>
        <p:nvSpPr>
          <p:cNvPr id="1595" name="Google Shape;1595;p58"/>
          <p:cNvSpPr txBox="1"/>
          <p:nvPr/>
        </p:nvSpPr>
        <p:spPr>
          <a:xfrm>
            <a:off x="6546178" y="2746475"/>
            <a:ext cx="1681200" cy="489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400">
                <a:solidFill>
                  <a:srgbClr val="A066B3"/>
                </a:solidFill>
                <a:latin typeface="Francois One"/>
                <a:ea typeface="Francois One"/>
                <a:cs typeface="Francois One"/>
                <a:sym typeface="Francois One"/>
              </a:rPr>
              <a:t>AMERICA</a:t>
            </a:r>
            <a:endParaRPr b="1" sz="2400">
              <a:solidFill>
                <a:srgbClr val="A066B3"/>
              </a:solidFill>
              <a:latin typeface="Francois One"/>
              <a:ea typeface="Francois One"/>
              <a:cs typeface="Francois One"/>
              <a:sym typeface="Francois One"/>
            </a:endParaRPr>
          </a:p>
        </p:txBody>
      </p:sp>
      <p:sp>
        <p:nvSpPr>
          <p:cNvPr id="1596" name="Google Shape;1596;p58"/>
          <p:cNvSpPr txBox="1"/>
          <p:nvPr/>
        </p:nvSpPr>
        <p:spPr>
          <a:xfrm>
            <a:off x="6546178" y="3133649"/>
            <a:ext cx="1681200" cy="489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dk1"/>
                </a:solidFill>
                <a:latin typeface="Hind"/>
                <a:ea typeface="Hind"/>
                <a:cs typeface="Hind"/>
                <a:sym typeface="Hind"/>
              </a:rPr>
              <a:t>Mercury is the smallest planet</a:t>
            </a:r>
            <a:r>
              <a:rPr lang="en">
                <a:solidFill>
                  <a:schemeClr val="dk1"/>
                </a:solidFill>
                <a:latin typeface="Hind"/>
                <a:ea typeface="Hind"/>
                <a:cs typeface="Hind"/>
                <a:sym typeface="Hind"/>
              </a:rPr>
              <a:t> </a:t>
            </a:r>
            <a:endParaRPr>
              <a:solidFill>
                <a:schemeClr val="dk1"/>
              </a:solidFill>
              <a:latin typeface="Hind"/>
              <a:ea typeface="Hind"/>
              <a:cs typeface="Hind"/>
              <a:sym typeface="Hind"/>
            </a:endParaRPr>
          </a:p>
        </p:txBody>
      </p:sp>
      <p:sp>
        <p:nvSpPr>
          <p:cNvPr id="1597" name="Google Shape;1597;p58"/>
          <p:cNvSpPr txBox="1"/>
          <p:nvPr/>
        </p:nvSpPr>
        <p:spPr>
          <a:xfrm>
            <a:off x="4674990" y="3638187"/>
            <a:ext cx="1681200" cy="489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400">
                <a:solidFill>
                  <a:schemeClr val="accent4"/>
                </a:solidFill>
                <a:latin typeface="Francois One"/>
                <a:ea typeface="Francois One"/>
                <a:cs typeface="Francois One"/>
                <a:sym typeface="Francois One"/>
              </a:rPr>
              <a:t>ASIA</a:t>
            </a:r>
            <a:endParaRPr b="1" sz="2400">
              <a:solidFill>
                <a:schemeClr val="accent4"/>
              </a:solidFill>
              <a:latin typeface="Francois One"/>
              <a:ea typeface="Francois One"/>
              <a:cs typeface="Francois One"/>
              <a:sym typeface="Francois One"/>
            </a:endParaRPr>
          </a:p>
        </p:txBody>
      </p:sp>
      <p:sp>
        <p:nvSpPr>
          <p:cNvPr id="1598" name="Google Shape;1598;p58"/>
          <p:cNvSpPr txBox="1"/>
          <p:nvPr/>
        </p:nvSpPr>
        <p:spPr>
          <a:xfrm>
            <a:off x="4674990" y="4025350"/>
            <a:ext cx="1681200" cy="489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dk1"/>
                </a:solidFill>
                <a:latin typeface="Hind"/>
                <a:ea typeface="Hind"/>
                <a:cs typeface="Hind"/>
                <a:sym typeface="Hind"/>
              </a:rPr>
              <a:t>Mars is actually a very cold place</a:t>
            </a:r>
            <a:endParaRPr>
              <a:solidFill>
                <a:schemeClr val="dk1"/>
              </a:solidFill>
              <a:latin typeface="Hind"/>
              <a:ea typeface="Hind"/>
              <a:cs typeface="Hind"/>
              <a:sym typeface="Hind"/>
            </a:endParaRPr>
          </a:p>
        </p:txBody>
      </p:sp>
      <p:sp>
        <p:nvSpPr>
          <p:cNvPr id="1599" name="Google Shape;1599;p58"/>
          <p:cNvSpPr txBox="1"/>
          <p:nvPr/>
        </p:nvSpPr>
        <p:spPr>
          <a:xfrm>
            <a:off x="6546178" y="3638187"/>
            <a:ext cx="1681200" cy="489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400">
                <a:solidFill>
                  <a:schemeClr val="accent2"/>
                </a:solidFill>
                <a:latin typeface="Francois One"/>
                <a:ea typeface="Francois One"/>
                <a:cs typeface="Francois One"/>
                <a:sym typeface="Francois One"/>
              </a:rPr>
              <a:t>AFRICA</a:t>
            </a:r>
            <a:endParaRPr b="1" sz="2400">
              <a:solidFill>
                <a:schemeClr val="accent2"/>
              </a:solidFill>
              <a:latin typeface="Francois One"/>
              <a:ea typeface="Francois One"/>
              <a:cs typeface="Francois One"/>
              <a:sym typeface="Francois One"/>
            </a:endParaRPr>
          </a:p>
        </p:txBody>
      </p:sp>
      <p:sp>
        <p:nvSpPr>
          <p:cNvPr id="1600" name="Google Shape;1600;p58"/>
          <p:cNvSpPr txBox="1"/>
          <p:nvPr/>
        </p:nvSpPr>
        <p:spPr>
          <a:xfrm>
            <a:off x="6546178" y="4025350"/>
            <a:ext cx="1681200" cy="489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dk1"/>
                </a:solidFill>
                <a:latin typeface="Hind"/>
                <a:ea typeface="Hind"/>
                <a:cs typeface="Hind"/>
                <a:sym typeface="Hind"/>
              </a:rPr>
              <a:t>Neptune is far away from Earth</a:t>
            </a:r>
            <a:endParaRPr>
              <a:solidFill>
                <a:schemeClr val="dk1"/>
              </a:solidFill>
              <a:latin typeface="Hind"/>
              <a:ea typeface="Hind"/>
              <a:cs typeface="Hind"/>
              <a:sym typeface="Hind"/>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04" name="Shape 1604"/>
        <p:cNvGrpSpPr/>
        <p:nvPr/>
      </p:nvGrpSpPr>
      <p:grpSpPr>
        <a:xfrm>
          <a:off x="0" y="0"/>
          <a:ext cx="0" cy="0"/>
          <a:chOff x="0" y="0"/>
          <a:chExt cx="0" cy="0"/>
        </a:xfrm>
      </p:grpSpPr>
      <p:sp>
        <p:nvSpPr>
          <p:cNvPr id="1605" name="Google Shape;1605;p59"/>
          <p:cNvSpPr/>
          <p:nvPr/>
        </p:nvSpPr>
        <p:spPr>
          <a:xfrm>
            <a:off x="6719445" y="1406350"/>
            <a:ext cx="1316100" cy="1316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59"/>
          <p:cNvSpPr/>
          <p:nvPr/>
        </p:nvSpPr>
        <p:spPr>
          <a:xfrm>
            <a:off x="6717513" y="1406425"/>
            <a:ext cx="1316100" cy="1316100"/>
          </a:xfrm>
          <a:prstGeom prst="arc">
            <a:avLst>
              <a:gd fmla="val 16200000" name="adj1"/>
              <a:gd fmla="val 12007101" name="adj2"/>
            </a:avLst>
          </a:prstGeom>
          <a:no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59"/>
          <p:cNvSpPr/>
          <p:nvPr/>
        </p:nvSpPr>
        <p:spPr>
          <a:xfrm>
            <a:off x="1110324" y="1408194"/>
            <a:ext cx="1312500" cy="13125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59"/>
          <p:cNvSpPr/>
          <p:nvPr/>
        </p:nvSpPr>
        <p:spPr>
          <a:xfrm>
            <a:off x="1108675" y="1406425"/>
            <a:ext cx="1316100" cy="1316100"/>
          </a:xfrm>
          <a:prstGeom prst="arc">
            <a:avLst>
              <a:gd fmla="val 16200000" name="adj1"/>
              <a:gd fmla="val 4480162" name="adj2"/>
            </a:avLst>
          </a:prstGeom>
          <a:noFill/>
          <a:ln cap="flat" cmpd="sng" w="1905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59"/>
          <p:cNvSpPr/>
          <p:nvPr/>
        </p:nvSpPr>
        <p:spPr>
          <a:xfrm>
            <a:off x="3915771" y="1408150"/>
            <a:ext cx="1312500" cy="13125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59"/>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4"/>
                </a:solidFill>
              </a:rPr>
              <a:t>SHOW </a:t>
            </a:r>
            <a:r>
              <a:rPr lang="en"/>
              <a:t>NUMBERS</a:t>
            </a:r>
            <a:endParaRPr/>
          </a:p>
        </p:txBody>
      </p:sp>
      <p:sp>
        <p:nvSpPr>
          <p:cNvPr id="1611" name="Google Shape;1611;p59"/>
          <p:cNvSpPr txBox="1"/>
          <p:nvPr>
            <p:ph idx="2" type="title"/>
          </p:nvPr>
        </p:nvSpPr>
        <p:spPr>
          <a:xfrm>
            <a:off x="1210296" y="1742950"/>
            <a:ext cx="1112700" cy="642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45%</a:t>
            </a:r>
            <a:endParaRPr/>
          </a:p>
        </p:txBody>
      </p:sp>
      <p:sp>
        <p:nvSpPr>
          <p:cNvPr id="1612" name="Google Shape;1612;p59"/>
          <p:cNvSpPr txBox="1"/>
          <p:nvPr>
            <p:ph idx="3" type="title"/>
          </p:nvPr>
        </p:nvSpPr>
        <p:spPr>
          <a:xfrm>
            <a:off x="713275" y="3525871"/>
            <a:ext cx="2106600" cy="443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1613" name="Google Shape;1613;p59"/>
          <p:cNvSpPr txBox="1"/>
          <p:nvPr>
            <p:ph idx="1" type="subTitle"/>
          </p:nvPr>
        </p:nvSpPr>
        <p:spPr>
          <a:xfrm>
            <a:off x="713410" y="3922984"/>
            <a:ext cx="21063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a:t>
            </a:r>
            <a:r>
              <a:rPr lang="en"/>
              <a:t>the</a:t>
            </a:r>
            <a:r>
              <a:rPr lang="en"/>
              <a:t> closest planet to the Sun </a:t>
            </a:r>
            <a:endParaRPr/>
          </a:p>
        </p:txBody>
      </p:sp>
      <p:sp>
        <p:nvSpPr>
          <p:cNvPr id="1614" name="Google Shape;1614;p59"/>
          <p:cNvSpPr txBox="1"/>
          <p:nvPr>
            <p:ph idx="4" type="title"/>
          </p:nvPr>
        </p:nvSpPr>
        <p:spPr>
          <a:xfrm>
            <a:off x="4015673" y="1742950"/>
            <a:ext cx="1112700" cy="642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20%</a:t>
            </a:r>
            <a:endParaRPr/>
          </a:p>
        </p:txBody>
      </p:sp>
      <p:sp>
        <p:nvSpPr>
          <p:cNvPr id="1615" name="Google Shape;1615;p59"/>
          <p:cNvSpPr txBox="1"/>
          <p:nvPr>
            <p:ph idx="5" type="title"/>
          </p:nvPr>
        </p:nvSpPr>
        <p:spPr>
          <a:xfrm>
            <a:off x="3518652" y="3530158"/>
            <a:ext cx="2106600" cy="443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1616" name="Google Shape;1616;p59"/>
          <p:cNvSpPr txBox="1"/>
          <p:nvPr>
            <p:ph idx="6" type="subTitle"/>
          </p:nvPr>
        </p:nvSpPr>
        <p:spPr>
          <a:xfrm>
            <a:off x="3518787" y="3927271"/>
            <a:ext cx="21063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 cold place</a:t>
            </a:r>
            <a:endParaRPr/>
          </a:p>
        </p:txBody>
      </p:sp>
      <p:sp>
        <p:nvSpPr>
          <p:cNvPr id="1617" name="Google Shape;1617;p59"/>
          <p:cNvSpPr txBox="1"/>
          <p:nvPr>
            <p:ph idx="7" type="title"/>
          </p:nvPr>
        </p:nvSpPr>
        <p:spPr>
          <a:xfrm>
            <a:off x="6821050" y="1742950"/>
            <a:ext cx="1112700" cy="642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80%</a:t>
            </a:r>
            <a:endParaRPr/>
          </a:p>
        </p:txBody>
      </p:sp>
      <p:sp>
        <p:nvSpPr>
          <p:cNvPr id="1618" name="Google Shape;1618;p59"/>
          <p:cNvSpPr txBox="1"/>
          <p:nvPr>
            <p:ph idx="8" type="title"/>
          </p:nvPr>
        </p:nvSpPr>
        <p:spPr>
          <a:xfrm>
            <a:off x="6324029" y="3530159"/>
            <a:ext cx="2106600" cy="443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1619" name="Google Shape;1619;p59"/>
          <p:cNvSpPr txBox="1"/>
          <p:nvPr>
            <p:ph idx="9" type="subTitle"/>
          </p:nvPr>
        </p:nvSpPr>
        <p:spPr>
          <a:xfrm>
            <a:off x="6324164" y="3927272"/>
            <a:ext cx="21063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It’s the biggest planet in the Solar System</a:t>
            </a:r>
            <a:endParaRPr/>
          </a:p>
        </p:txBody>
      </p:sp>
      <p:sp>
        <p:nvSpPr>
          <p:cNvPr id="1620" name="Google Shape;1620;p59"/>
          <p:cNvSpPr/>
          <p:nvPr/>
        </p:nvSpPr>
        <p:spPr>
          <a:xfrm>
            <a:off x="1652311" y="3011096"/>
            <a:ext cx="228600" cy="2286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59"/>
          <p:cNvSpPr/>
          <p:nvPr/>
        </p:nvSpPr>
        <p:spPr>
          <a:xfrm>
            <a:off x="4457786" y="3011096"/>
            <a:ext cx="228600" cy="2286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59"/>
          <p:cNvSpPr/>
          <p:nvPr/>
        </p:nvSpPr>
        <p:spPr>
          <a:xfrm>
            <a:off x="7263261" y="3011100"/>
            <a:ext cx="228600" cy="2286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23" name="Google Shape;1623;p59"/>
          <p:cNvCxnSpPr>
            <a:stCxn id="1620" idx="0"/>
            <a:endCxn id="1607" idx="4"/>
          </p:cNvCxnSpPr>
          <p:nvPr/>
        </p:nvCxnSpPr>
        <p:spPr>
          <a:xfrm rot="10800000">
            <a:off x="1766611" y="2720696"/>
            <a:ext cx="0" cy="290400"/>
          </a:xfrm>
          <a:prstGeom prst="straightConnector1">
            <a:avLst/>
          </a:prstGeom>
          <a:noFill/>
          <a:ln cap="flat" cmpd="sng" w="9525">
            <a:solidFill>
              <a:schemeClr val="dk1"/>
            </a:solidFill>
            <a:prstDash val="solid"/>
            <a:round/>
            <a:headEnd len="med" w="med" type="none"/>
            <a:tailEnd len="med" w="med" type="none"/>
          </a:ln>
        </p:spPr>
      </p:cxnSp>
      <p:cxnSp>
        <p:nvCxnSpPr>
          <p:cNvPr id="1624" name="Google Shape;1624;p59"/>
          <p:cNvCxnSpPr>
            <a:stCxn id="1620" idx="4"/>
            <a:endCxn id="1612" idx="0"/>
          </p:cNvCxnSpPr>
          <p:nvPr/>
        </p:nvCxnSpPr>
        <p:spPr>
          <a:xfrm>
            <a:off x="1766611" y="3239696"/>
            <a:ext cx="0" cy="286200"/>
          </a:xfrm>
          <a:prstGeom prst="straightConnector1">
            <a:avLst/>
          </a:prstGeom>
          <a:noFill/>
          <a:ln cap="flat" cmpd="sng" w="9525">
            <a:solidFill>
              <a:schemeClr val="dk1"/>
            </a:solidFill>
            <a:prstDash val="solid"/>
            <a:round/>
            <a:headEnd len="med" w="med" type="none"/>
            <a:tailEnd len="med" w="med" type="none"/>
          </a:ln>
        </p:spPr>
      </p:cxnSp>
      <p:cxnSp>
        <p:nvCxnSpPr>
          <p:cNvPr id="1625" name="Google Shape;1625;p59"/>
          <p:cNvCxnSpPr>
            <a:stCxn id="1621" idx="0"/>
            <a:endCxn id="1609" idx="4"/>
          </p:cNvCxnSpPr>
          <p:nvPr/>
        </p:nvCxnSpPr>
        <p:spPr>
          <a:xfrm rot="10800000">
            <a:off x="4572086" y="2720696"/>
            <a:ext cx="0" cy="290400"/>
          </a:xfrm>
          <a:prstGeom prst="straightConnector1">
            <a:avLst/>
          </a:prstGeom>
          <a:noFill/>
          <a:ln cap="flat" cmpd="sng" w="9525">
            <a:solidFill>
              <a:schemeClr val="dk1"/>
            </a:solidFill>
            <a:prstDash val="solid"/>
            <a:round/>
            <a:headEnd len="med" w="med" type="none"/>
            <a:tailEnd len="med" w="med" type="none"/>
          </a:ln>
        </p:spPr>
      </p:cxnSp>
      <p:cxnSp>
        <p:nvCxnSpPr>
          <p:cNvPr id="1626" name="Google Shape;1626;p59"/>
          <p:cNvCxnSpPr>
            <a:stCxn id="1621" idx="4"/>
            <a:endCxn id="1615" idx="0"/>
          </p:cNvCxnSpPr>
          <p:nvPr/>
        </p:nvCxnSpPr>
        <p:spPr>
          <a:xfrm>
            <a:off x="4572086" y="3239696"/>
            <a:ext cx="0" cy="290400"/>
          </a:xfrm>
          <a:prstGeom prst="straightConnector1">
            <a:avLst/>
          </a:prstGeom>
          <a:noFill/>
          <a:ln cap="flat" cmpd="sng" w="9525">
            <a:solidFill>
              <a:schemeClr val="dk1"/>
            </a:solidFill>
            <a:prstDash val="solid"/>
            <a:round/>
            <a:headEnd len="med" w="med" type="none"/>
            <a:tailEnd len="med" w="med" type="none"/>
          </a:ln>
        </p:spPr>
      </p:cxnSp>
      <p:cxnSp>
        <p:nvCxnSpPr>
          <p:cNvPr id="1627" name="Google Shape;1627;p59"/>
          <p:cNvCxnSpPr>
            <a:stCxn id="1605" idx="4"/>
            <a:endCxn id="1622" idx="0"/>
          </p:cNvCxnSpPr>
          <p:nvPr/>
        </p:nvCxnSpPr>
        <p:spPr>
          <a:xfrm>
            <a:off x="7377495" y="2722450"/>
            <a:ext cx="0" cy="288600"/>
          </a:xfrm>
          <a:prstGeom prst="straightConnector1">
            <a:avLst/>
          </a:prstGeom>
          <a:noFill/>
          <a:ln cap="flat" cmpd="sng" w="9525">
            <a:solidFill>
              <a:schemeClr val="dk1"/>
            </a:solidFill>
            <a:prstDash val="solid"/>
            <a:round/>
            <a:headEnd len="med" w="med" type="none"/>
            <a:tailEnd len="med" w="med" type="none"/>
          </a:ln>
        </p:spPr>
      </p:cxnSp>
      <p:cxnSp>
        <p:nvCxnSpPr>
          <p:cNvPr id="1628" name="Google Shape;1628;p59"/>
          <p:cNvCxnSpPr>
            <a:stCxn id="1618" idx="0"/>
            <a:endCxn id="1622" idx="4"/>
          </p:cNvCxnSpPr>
          <p:nvPr/>
        </p:nvCxnSpPr>
        <p:spPr>
          <a:xfrm flipH="1" rot="10800000">
            <a:off x="7377329" y="3239759"/>
            <a:ext cx="300" cy="290400"/>
          </a:xfrm>
          <a:prstGeom prst="straightConnector1">
            <a:avLst/>
          </a:prstGeom>
          <a:noFill/>
          <a:ln cap="flat" cmpd="sng" w="9525">
            <a:solidFill>
              <a:schemeClr val="dk1"/>
            </a:solidFill>
            <a:prstDash val="solid"/>
            <a:round/>
            <a:headEnd len="med" w="med" type="none"/>
            <a:tailEnd len="med" w="med" type="none"/>
          </a:ln>
        </p:spPr>
      </p:cxnSp>
      <p:sp>
        <p:nvSpPr>
          <p:cNvPr id="1629" name="Google Shape;1629;p59"/>
          <p:cNvSpPr/>
          <p:nvPr/>
        </p:nvSpPr>
        <p:spPr>
          <a:xfrm>
            <a:off x="3913088" y="1406425"/>
            <a:ext cx="1316100" cy="1316100"/>
          </a:xfrm>
          <a:prstGeom prst="arc">
            <a:avLst>
              <a:gd fmla="val 16200000" name="adj1"/>
              <a:gd fmla="val 20425737" name="adj2"/>
            </a:avLst>
          </a:pr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3" name="Shape 1093"/>
        <p:cNvGrpSpPr/>
        <p:nvPr/>
      </p:nvGrpSpPr>
      <p:grpSpPr>
        <a:xfrm>
          <a:off x="0" y="0"/>
          <a:ext cx="0" cy="0"/>
          <a:chOff x="0" y="0"/>
          <a:chExt cx="0" cy="0"/>
        </a:xfrm>
      </p:grpSpPr>
      <p:sp>
        <p:nvSpPr>
          <p:cNvPr id="1094" name="Google Shape;1094;p42"/>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4"/>
                </a:solidFill>
              </a:rPr>
              <a:t>CONTENTS</a:t>
            </a:r>
            <a:r>
              <a:rPr lang="en"/>
              <a:t> OF THIS </a:t>
            </a:r>
            <a:r>
              <a:rPr lang="en">
                <a:solidFill>
                  <a:schemeClr val="accent2"/>
                </a:solidFill>
              </a:rPr>
              <a:t>TEMPLATE</a:t>
            </a:r>
            <a:endParaRPr>
              <a:solidFill>
                <a:schemeClr val="accent2"/>
              </a:solidFill>
            </a:endParaRPr>
          </a:p>
        </p:txBody>
      </p:sp>
      <p:sp>
        <p:nvSpPr>
          <p:cNvPr id="1095" name="Google Shape;1095;p42"/>
          <p:cNvSpPr txBox="1"/>
          <p:nvPr>
            <p:ph idx="1" type="body"/>
          </p:nvPr>
        </p:nvSpPr>
        <p:spPr>
          <a:xfrm>
            <a:off x="713225" y="1187600"/>
            <a:ext cx="7717500" cy="3416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100"/>
              <a:t>Here’s what you’ll find in this </a:t>
            </a:r>
            <a:r>
              <a:rPr b="1" lang="en" sz="1100">
                <a:uFill>
                  <a:noFill/>
                </a:uFill>
                <a:hlinkClick r:id="rId3"/>
              </a:rPr>
              <a:t>Slidesgo</a:t>
            </a:r>
            <a:r>
              <a:rPr lang="en" sz="1100"/>
              <a:t> template: </a:t>
            </a:r>
            <a:endParaRPr sz="1100"/>
          </a:p>
          <a:p>
            <a:pPr indent="0" lvl="0" marL="0" rtl="0" algn="l">
              <a:spcBef>
                <a:spcPts val="0"/>
              </a:spcBef>
              <a:spcAft>
                <a:spcPts val="0"/>
              </a:spcAft>
              <a:buClr>
                <a:schemeClr val="dk1"/>
              </a:buClr>
              <a:buSzPts val="1100"/>
              <a:buFont typeface="Arial"/>
              <a:buNone/>
            </a:pPr>
            <a:r>
              <a:t/>
            </a:r>
            <a:endParaRPr sz="1100"/>
          </a:p>
          <a:p>
            <a:pPr indent="-298450" lvl="0" marL="457200" rtl="0" algn="l">
              <a:spcBef>
                <a:spcPts val="0"/>
              </a:spcBef>
              <a:spcAft>
                <a:spcPts val="0"/>
              </a:spcAft>
              <a:buClr>
                <a:schemeClr val="dk1"/>
              </a:buClr>
              <a:buSzPts val="1100"/>
              <a:buAutoNum type="arabicPeriod"/>
            </a:pPr>
            <a:r>
              <a:rPr lang="en" sz="1100"/>
              <a:t>A slide structure based on a Multi-purpose presentation, which you can easily adapt to your needs. For more info on how to edit the template, please visit </a:t>
            </a:r>
            <a:r>
              <a:rPr b="1" lang="en" sz="1100">
                <a:uFill>
                  <a:noFill/>
                </a:uFill>
                <a:hlinkClick r:id="rId4"/>
              </a:rPr>
              <a:t>Slidesgo School</a:t>
            </a:r>
            <a:r>
              <a:rPr lang="en" sz="1100"/>
              <a:t> or read our </a:t>
            </a:r>
            <a:r>
              <a:rPr b="1" lang="en" sz="1100">
                <a:uFill>
                  <a:noFill/>
                </a:uFill>
                <a:hlinkClick r:id="rId5"/>
              </a:rPr>
              <a:t>FAQs</a:t>
            </a:r>
            <a:r>
              <a:rPr lang="en" sz="1100"/>
              <a:t>.</a:t>
            </a:r>
            <a:endParaRPr sz="1100"/>
          </a:p>
          <a:p>
            <a:pPr indent="-298450" lvl="0" marL="457200" rtl="0" algn="l">
              <a:spcBef>
                <a:spcPts val="0"/>
              </a:spcBef>
              <a:spcAft>
                <a:spcPts val="0"/>
              </a:spcAft>
              <a:buClr>
                <a:schemeClr val="dk1"/>
              </a:buClr>
              <a:buSzPts val="1100"/>
              <a:buAutoNum type="arabicPeriod"/>
            </a:pPr>
            <a:r>
              <a:rPr lang="en" sz="1100"/>
              <a:t>To view this template with the correct fonts in ppt format, download and install on your computer </a:t>
            </a:r>
            <a:r>
              <a:rPr b="1" lang="en" sz="1100">
                <a:solidFill>
                  <a:schemeClr val="hlink"/>
                </a:solidFill>
                <a:uFill>
                  <a:noFill/>
                </a:uFill>
                <a:hlinkClick action="ppaction://hlinksldjump" r:id="rId6"/>
              </a:rPr>
              <a:t>the fonts that we have used</a:t>
            </a:r>
            <a:r>
              <a:rPr lang="en" sz="1100"/>
              <a:t>. You can learn how to download and install fonts </a:t>
            </a:r>
            <a:r>
              <a:rPr b="1" lang="en" sz="1100">
                <a:solidFill>
                  <a:schemeClr val="hlink"/>
                </a:solidFill>
                <a:uFill>
                  <a:noFill/>
                </a:uFill>
                <a:hlinkClick r:id="rId7"/>
              </a:rPr>
              <a:t>here</a:t>
            </a:r>
            <a:r>
              <a:rPr lang="en" sz="1100"/>
              <a:t>.</a:t>
            </a:r>
            <a:endParaRPr sz="1100"/>
          </a:p>
          <a:p>
            <a:pPr indent="-298450" lvl="0" marL="457200" rtl="0" algn="l">
              <a:spcBef>
                <a:spcPts val="0"/>
              </a:spcBef>
              <a:spcAft>
                <a:spcPts val="0"/>
              </a:spcAft>
              <a:buClr>
                <a:schemeClr val="dk1"/>
              </a:buClr>
              <a:buSzPts val="1100"/>
              <a:buAutoNum type="arabicPeriod"/>
            </a:pPr>
            <a:r>
              <a:rPr lang="en" sz="1100"/>
              <a:t>An assortment of graphic resources that are suitable for use in the presentation can be found in the </a:t>
            </a:r>
            <a:r>
              <a:rPr b="1" lang="en" sz="1100">
                <a:solidFill>
                  <a:schemeClr val="hlink"/>
                </a:solidFill>
                <a:uFill>
                  <a:noFill/>
                </a:uFill>
                <a:hlinkClick action="ppaction://hlinksldjump" r:id="rId8"/>
              </a:rPr>
              <a:t>alternative resources slide</a:t>
            </a:r>
            <a:r>
              <a:rPr lang="en" sz="1100"/>
              <a:t>.</a:t>
            </a:r>
            <a:endParaRPr sz="1100"/>
          </a:p>
          <a:p>
            <a:pPr indent="-298450" lvl="0" marL="457200" rtl="0" algn="l">
              <a:spcBef>
                <a:spcPts val="0"/>
              </a:spcBef>
              <a:spcAft>
                <a:spcPts val="0"/>
              </a:spcAft>
              <a:buClr>
                <a:schemeClr val="dk1"/>
              </a:buClr>
              <a:buSzPts val="1100"/>
              <a:buAutoNum type="arabicPeriod"/>
            </a:pPr>
            <a:r>
              <a:rPr lang="en" sz="1100"/>
              <a:t>A</a:t>
            </a:r>
            <a:r>
              <a:rPr lang="en" sz="1100">
                <a:solidFill>
                  <a:schemeClr val="hlink"/>
                </a:solidFill>
                <a:uFill>
                  <a:noFill/>
                </a:uFill>
                <a:hlinkClick action="ppaction://hlinksldjump" r:id="rId9"/>
              </a:rPr>
              <a:t> </a:t>
            </a:r>
            <a:r>
              <a:rPr b="1" lang="en" sz="1100">
                <a:solidFill>
                  <a:schemeClr val="hlink"/>
                </a:solidFill>
                <a:uFill>
                  <a:noFill/>
                </a:uFill>
                <a:hlinkClick action="ppaction://hlinksldjump" r:id="rId10"/>
              </a:rPr>
              <a:t>thanks slide</a:t>
            </a:r>
            <a:r>
              <a:rPr lang="en" sz="1100"/>
              <a:t>, which you must keep so that proper credits for our design are given.</a:t>
            </a:r>
            <a:endParaRPr sz="1100"/>
          </a:p>
          <a:p>
            <a:pPr indent="-298450" lvl="0" marL="457200" rtl="0" algn="l">
              <a:spcBef>
                <a:spcPts val="0"/>
              </a:spcBef>
              <a:spcAft>
                <a:spcPts val="0"/>
              </a:spcAft>
              <a:buClr>
                <a:schemeClr val="dk1"/>
              </a:buClr>
              <a:buSzPts val="1100"/>
              <a:buAutoNum type="arabicPeriod"/>
            </a:pPr>
            <a:r>
              <a:rPr lang="en" sz="1100"/>
              <a:t>A </a:t>
            </a:r>
            <a:r>
              <a:rPr b="1" lang="en" sz="1100">
                <a:solidFill>
                  <a:schemeClr val="hlink"/>
                </a:solidFill>
                <a:uFill>
                  <a:noFill/>
                </a:uFill>
                <a:hlinkClick action="ppaction://hlinksldjump" r:id="rId11"/>
              </a:rPr>
              <a:t>resources slide</a:t>
            </a:r>
            <a:r>
              <a:rPr lang="en" sz="1100"/>
              <a:t>, where you’ll find links to all the elements used in the template.</a:t>
            </a:r>
            <a:endParaRPr sz="1100"/>
          </a:p>
          <a:p>
            <a:pPr indent="-298450" lvl="0" marL="457200" rtl="0" algn="l">
              <a:spcBef>
                <a:spcPts val="0"/>
              </a:spcBef>
              <a:spcAft>
                <a:spcPts val="0"/>
              </a:spcAft>
              <a:buClr>
                <a:schemeClr val="dk1"/>
              </a:buClr>
              <a:buSzPts val="1100"/>
              <a:buAutoNum type="arabicPeriod"/>
            </a:pPr>
            <a:r>
              <a:rPr b="1" lang="en" sz="1100">
                <a:solidFill>
                  <a:schemeClr val="hlink"/>
                </a:solidFill>
                <a:uFill>
                  <a:noFill/>
                </a:uFill>
                <a:hlinkClick action="ppaction://hlinksldjump" r:id="rId12"/>
              </a:rPr>
              <a:t>Instructions for use</a:t>
            </a:r>
            <a:r>
              <a:rPr lang="en" sz="1100"/>
              <a:t>.</a:t>
            </a:r>
            <a:endParaRPr sz="1100"/>
          </a:p>
          <a:p>
            <a:pPr indent="-298450" lvl="0" marL="457200" rtl="0" algn="l">
              <a:spcBef>
                <a:spcPts val="0"/>
              </a:spcBef>
              <a:spcAft>
                <a:spcPts val="0"/>
              </a:spcAft>
              <a:buClr>
                <a:schemeClr val="dk1"/>
              </a:buClr>
              <a:buSzPts val="1100"/>
              <a:buAutoNum type="arabicPeriod"/>
            </a:pPr>
            <a:r>
              <a:rPr lang="en" sz="1100"/>
              <a:t>Final slides with:</a:t>
            </a:r>
            <a:endParaRPr sz="1100"/>
          </a:p>
          <a:p>
            <a:pPr indent="-298450" lvl="0" marL="914400" rtl="0" algn="l">
              <a:spcBef>
                <a:spcPts val="0"/>
              </a:spcBef>
              <a:spcAft>
                <a:spcPts val="0"/>
              </a:spcAft>
              <a:buClr>
                <a:schemeClr val="dk1"/>
              </a:buClr>
              <a:buSzPts val="1100"/>
              <a:buChar char="●"/>
            </a:pPr>
            <a:r>
              <a:rPr lang="en" sz="1100"/>
              <a:t>The</a:t>
            </a:r>
            <a:r>
              <a:rPr lang="en" sz="1100">
                <a:solidFill>
                  <a:schemeClr val="hlink"/>
                </a:solidFill>
                <a:uFill>
                  <a:noFill/>
                </a:uFill>
                <a:hlinkClick action="ppaction://hlinksldjump" r:id="rId13"/>
              </a:rPr>
              <a:t> </a:t>
            </a:r>
            <a:r>
              <a:rPr b="1" lang="en" sz="1100">
                <a:solidFill>
                  <a:schemeClr val="hlink"/>
                </a:solidFill>
                <a:uFill>
                  <a:noFill/>
                </a:uFill>
                <a:hlinkClick action="ppaction://hlinksldjump" r:id="rId14"/>
              </a:rPr>
              <a:t>fonts and colors</a:t>
            </a:r>
            <a:r>
              <a:rPr lang="en" sz="1100"/>
              <a:t> used in the template.</a:t>
            </a:r>
            <a:endParaRPr sz="1100"/>
          </a:p>
          <a:p>
            <a:pPr indent="-298450" lvl="0" marL="914400" rtl="0" algn="l">
              <a:spcBef>
                <a:spcPts val="0"/>
              </a:spcBef>
              <a:spcAft>
                <a:spcPts val="0"/>
              </a:spcAft>
              <a:buClr>
                <a:schemeClr val="dk1"/>
              </a:buClr>
              <a:buSzPts val="1100"/>
              <a:buChar char="●"/>
            </a:pPr>
            <a:r>
              <a:rPr lang="en" sz="1100"/>
              <a:t>A </a:t>
            </a:r>
            <a:r>
              <a:rPr b="1" lang="en" sz="1100">
                <a:solidFill>
                  <a:schemeClr val="hlink"/>
                </a:solidFill>
                <a:uFill>
                  <a:noFill/>
                </a:uFill>
                <a:hlinkClick action="ppaction://hlinksldjump" r:id="rId15"/>
              </a:rPr>
              <a:t>selection of illustrations</a:t>
            </a:r>
            <a:r>
              <a:rPr b="1" lang="en" sz="1100"/>
              <a:t>.</a:t>
            </a:r>
            <a:r>
              <a:rPr lang="en" sz="1100"/>
              <a:t> You can also customize and animate them as you wish with the online editor. Visit</a:t>
            </a:r>
            <a:r>
              <a:rPr b="1" lang="en" sz="1100"/>
              <a:t> </a:t>
            </a:r>
            <a:r>
              <a:rPr b="1" lang="en" sz="1100">
                <a:uFill>
                  <a:noFill/>
                </a:uFill>
                <a:hlinkClick r:id="rId16"/>
              </a:rPr>
              <a:t>Storyset</a:t>
            </a:r>
            <a:r>
              <a:rPr lang="en" sz="1100"/>
              <a:t> to find more. </a:t>
            </a:r>
            <a:endParaRPr sz="1100"/>
          </a:p>
          <a:p>
            <a:pPr indent="-298450" lvl="0" marL="914400" rtl="0" algn="l">
              <a:spcBef>
                <a:spcPts val="0"/>
              </a:spcBef>
              <a:spcAft>
                <a:spcPts val="0"/>
              </a:spcAft>
              <a:buClr>
                <a:schemeClr val="dk1"/>
              </a:buClr>
              <a:buSzPts val="1100"/>
              <a:buChar char="●"/>
            </a:pPr>
            <a:r>
              <a:rPr lang="en" sz="1100"/>
              <a:t>More</a:t>
            </a:r>
            <a:r>
              <a:rPr lang="en" sz="1100">
                <a:solidFill>
                  <a:schemeClr val="hlink"/>
                </a:solidFill>
                <a:uFill>
                  <a:noFill/>
                </a:uFill>
                <a:hlinkClick action="ppaction://hlinksldjump" r:id="rId17"/>
              </a:rPr>
              <a:t> </a:t>
            </a:r>
            <a:r>
              <a:rPr b="1" lang="en" sz="1100">
                <a:solidFill>
                  <a:schemeClr val="hlink"/>
                </a:solidFill>
                <a:uFill>
                  <a:noFill/>
                </a:uFill>
                <a:hlinkClick action="ppaction://hlinksldjump" r:id="rId18"/>
              </a:rPr>
              <a:t>infographic resources</a:t>
            </a:r>
            <a:r>
              <a:rPr lang="en" sz="1100"/>
              <a:t>, whose size and color can be edited. </a:t>
            </a:r>
            <a:endParaRPr sz="1100"/>
          </a:p>
          <a:p>
            <a:pPr indent="-298450" lvl="0" marL="914400" rtl="0" algn="l">
              <a:spcBef>
                <a:spcPts val="0"/>
              </a:spcBef>
              <a:spcAft>
                <a:spcPts val="0"/>
              </a:spcAft>
              <a:buClr>
                <a:schemeClr val="dk1"/>
              </a:buClr>
              <a:buSzPts val="1100"/>
              <a:buChar char="●"/>
            </a:pPr>
            <a:r>
              <a:rPr lang="en" sz="1100"/>
              <a:t>Sets of </a:t>
            </a:r>
            <a:r>
              <a:rPr b="1" lang="en" sz="1100">
                <a:solidFill>
                  <a:schemeClr val="hlink"/>
                </a:solidFill>
                <a:uFill>
                  <a:noFill/>
                </a:uFill>
                <a:hlinkClick action="ppaction://hlinksldjump" r:id="rId19"/>
              </a:rPr>
              <a:t>customizable icons</a:t>
            </a:r>
            <a:r>
              <a:rPr lang="en" sz="1100"/>
              <a:t> of the following themes: general, business, avatar, creative process, education, help &amp; support, medical, nature, performing arts, SEO &amp; marketing, and teamwork.</a:t>
            </a:r>
            <a:endParaRPr sz="1100"/>
          </a:p>
          <a:p>
            <a:pPr indent="0" lvl="0" marL="0" rtl="0" algn="l">
              <a:spcBef>
                <a:spcPts val="0"/>
              </a:spcBef>
              <a:spcAft>
                <a:spcPts val="0"/>
              </a:spcAft>
              <a:buNone/>
            </a:pPr>
            <a:r>
              <a:t/>
            </a:r>
            <a:endParaRPr sz="1100"/>
          </a:p>
          <a:p>
            <a:pPr indent="0" lvl="0" marL="0" rtl="0" algn="l">
              <a:spcBef>
                <a:spcPts val="0"/>
              </a:spcBef>
              <a:spcAft>
                <a:spcPts val="0"/>
              </a:spcAft>
              <a:buNone/>
            </a:pPr>
            <a:r>
              <a:rPr lang="en" sz="1100"/>
              <a:t>You can delete this slide when you’re done editing the presentation.</a:t>
            </a:r>
            <a:endParaRPr sz="1100"/>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33" name="Shape 1633"/>
        <p:cNvGrpSpPr/>
        <p:nvPr/>
      </p:nvGrpSpPr>
      <p:grpSpPr>
        <a:xfrm>
          <a:off x="0" y="0"/>
          <a:ext cx="0" cy="0"/>
          <a:chOff x="0" y="0"/>
          <a:chExt cx="0" cy="0"/>
        </a:xfrm>
      </p:grpSpPr>
      <p:sp>
        <p:nvSpPr>
          <p:cNvPr id="1634" name="Google Shape;1634;p60"/>
          <p:cNvSpPr txBox="1"/>
          <p:nvPr>
            <p:ph type="title"/>
          </p:nvPr>
        </p:nvSpPr>
        <p:spPr>
          <a:xfrm>
            <a:off x="713253" y="1880662"/>
            <a:ext cx="2377800" cy="102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140</a:t>
            </a:r>
            <a:endParaRPr/>
          </a:p>
        </p:txBody>
      </p:sp>
      <p:sp>
        <p:nvSpPr>
          <p:cNvPr id="1635" name="Google Shape;1635;p60"/>
          <p:cNvSpPr txBox="1"/>
          <p:nvPr>
            <p:ph idx="1" type="subTitle"/>
          </p:nvPr>
        </p:nvSpPr>
        <p:spPr>
          <a:xfrm>
            <a:off x="713248" y="2813157"/>
            <a:ext cx="2377800" cy="4497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Number of concerts</a:t>
            </a:r>
            <a:endParaRPr/>
          </a:p>
        </p:txBody>
      </p:sp>
      <p:sp>
        <p:nvSpPr>
          <p:cNvPr id="1636" name="Google Shape;1636;p60"/>
          <p:cNvSpPr txBox="1"/>
          <p:nvPr>
            <p:ph idx="2" type="title"/>
          </p:nvPr>
        </p:nvSpPr>
        <p:spPr>
          <a:xfrm>
            <a:off x="3353597" y="1880653"/>
            <a:ext cx="2377800" cy="102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6</a:t>
            </a:r>
            <a:endParaRPr/>
          </a:p>
        </p:txBody>
      </p:sp>
      <p:sp>
        <p:nvSpPr>
          <p:cNvPr id="1637" name="Google Shape;1637;p60"/>
          <p:cNvSpPr txBox="1"/>
          <p:nvPr>
            <p:ph idx="3" type="subTitle"/>
          </p:nvPr>
        </p:nvSpPr>
        <p:spPr>
          <a:xfrm>
            <a:off x="3353590" y="2813078"/>
            <a:ext cx="2377800" cy="449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Number of albums</a:t>
            </a:r>
            <a:endParaRPr/>
          </a:p>
        </p:txBody>
      </p:sp>
      <p:sp>
        <p:nvSpPr>
          <p:cNvPr id="1638" name="Google Shape;1638;p60"/>
          <p:cNvSpPr txBox="1"/>
          <p:nvPr>
            <p:ph idx="4" type="title"/>
          </p:nvPr>
        </p:nvSpPr>
        <p:spPr>
          <a:xfrm>
            <a:off x="6052952" y="1880679"/>
            <a:ext cx="2377800" cy="102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15</a:t>
            </a:r>
            <a:endParaRPr/>
          </a:p>
        </p:txBody>
      </p:sp>
      <p:sp>
        <p:nvSpPr>
          <p:cNvPr id="1639" name="Google Shape;1639;p60"/>
          <p:cNvSpPr txBox="1"/>
          <p:nvPr>
            <p:ph idx="5" type="subTitle"/>
          </p:nvPr>
        </p:nvSpPr>
        <p:spPr>
          <a:xfrm>
            <a:off x="6052943" y="2813098"/>
            <a:ext cx="2377800" cy="449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Places </a:t>
            </a:r>
            <a:r>
              <a:rPr lang="en"/>
              <a:t>visited</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43" name="Shape 1643"/>
        <p:cNvGrpSpPr/>
        <p:nvPr/>
      </p:nvGrpSpPr>
      <p:grpSpPr>
        <a:xfrm>
          <a:off x="0" y="0"/>
          <a:ext cx="0" cy="0"/>
          <a:chOff x="0" y="0"/>
          <a:chExt cx="0" cy="0"/>
        </a:xfrm>
      </p:grpSpPr>
      <p:sp>
        <p:nvSpPr>
          <p:cNvPr id="1644" name="Google Shape;1644;p61"/>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4"/>
                </a:solidFill>
              </a:rPr>
              <a:t>MUSIC</a:t>
            </a:r>
            <a:r>
              <a:rPr lang="en"/>
              <a:t> VIDEO </a:t>
            </a:r>
            <a:r>
              <a:rPr lang="en">
                <a:solidFill>
                  <a:schemeClr val="accent2"/>
                </a:solidFill>
              </a:rPr>
              <a:t>NUMBERS</a:t>
            </a:r>
            <a:endParaRPr>
              <a:solidFill>
                <a:schemeClr val="accent2"/>
              </a:solidFill>
            </a:endParaRPr>
          </a:p>
        </p:txBody>
      </p:sp>
      <p:pic>
        <p:nvPicPr>
          <p:cNvPr id="1645" name="Google Shape;1645;p61">
            <a:hlinkClick r:id="rId3"/>
          </p:cNvPr>
          <p:cNvPicPr preferRelativeResize="0"/>
          <p:nvPr/>
        </p:nvPicPr>
        <p:blipFill>
          <a:blip r:embed="rId4">
            <a:alphaModFix/>
          </a:blip>
          <a:stretch>
            <a:fillRect/>
          </a:stretch>
        </p:blipFill>
        <p:spPr>
          <a:xfrm>
            <a:off x="3109887" y="1248843"/>
            <a:ext cx="2924176" cy="2980364"/>
          </a:xfrm>
          <a:prstGeom prst="rect">
            <a:avLst/>
          </a:prstGeom>
          <a:noFill/>
          <a:ln>
            <a:noFill/>
          </a:ln>
        </p:spPr>
      </p:pic>
      <p:sp>
        <p:nvSpPr>
          <p:cNvPr id="1646" name="Google Shape;1646;p61"/>
          <p:cNvSpPr txBox="1"/>
          <p:nvPr/>
        </p:nvSpPr>
        <p:spPr>
          <a:xfrm>
            <a:off x="713236" y="3539652"/>
            <a:ext cx="2275200" cy="660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dk1"/>
                </a:solidFill>
                <a:latin typeface="Hind"/>
                <a:ea typeface="Hind"/>
                <a:cs typeface="Hind"/>
                <a:sym typeface="Hind"/>
              </a:rPr>
              <a:t>Mercury is the smallest planet</a:t>
            </a:r>
            <a:r>
              <a:rPr lang="en" sz="1600">
                <a:solidFill>
                  <a:schemeClr val="dk1"/>
                </a:solidFill>
                <a:latin typeface="Hind"/>
                <a:ea typeface="Hind"/>
                <a:cs typeface="Hind"/>
                <a:sym typeface="Hind"/>
              </a:rPr>
              <a:t> of them all</a:t>
            </a:r>
            <a:endParaRPr sz="1600">
              <a:solidFill>
                <a:schemeClr val="dk1"/>
              </a:solidFill>
              <a:latin typeface="Hind"/>
              <a:ea typeface="Hind"/>
              <a:cs typeface="Hind"/>
              <a:sym typeface="Hind"/>
            </a:endParaRPr>
          </a:p>
        </p:txBody>
      </p:sp>
      <p:sp>
        <p:nvSpPr>
          <p:cNvPr id="1647" name="Google Shape;1647;p61"/>
          <p:cNvSpPr txBox="1"/>
          <p:nvPr/>
        </p:nvSpPr>
        <p:spPr>
          <a:xfrm>
            <a:off x="6155536" y="3539652"/>
            <a:ext cx="2275200" cy="660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dk1"/>
                </a:solidFill>
                <a:latin typeface="Hind"/>
                <a:ea typeface="Hind"/>
                <a:cs typeface="Hind"/>
                <a:sym typeface="Hind"/>
              </a:rPr>
              <a:t>Venus is the second planet from the Sun</a:t>
            </a:r>
            <a:endParaRPr sz="1600">
              <a:solidFill>
                <a:schemeClr val="dk1"/>
              </a:solidFill>
              <a:latin typeface="Hind"/>
              <a:ea typeface="Hind"/>
              <a:cs typeface="Hind"/>
              <a:sym typeface="Hind"/>
            </a:endParaRPr>
          </a:p>
        </p:txBody>
      </p:sp>
      <p:sp>
        <p:nvSpPr>
          <p:cNvPr id="1648" name="Google Shape;1648;p61"/>
          <p:cNvSpPr txBox="1"/>
          <p:nvPr/>
        </p:nvSpPr>
        <p:spPr>
          <a:xfrm>
            <a:off x="713225" y="3145585"/>
            <a:ext cx="2275200" cy="522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400">
                <a:solidFill>
                  <a:schemeClr val="lt2"/>
                </a:solidFill>
                <a:latin typeface="Francois One"/>
                <a:ea typeface="Francois One"/>
                <a:cs typeface="Francois One"/>
                <a:sym typeface="Francois One"/>
              </a:rPr>
              <a:t>MERCURY</a:t>
            </a:r>
            <a:endParaRPr b="1" sz="2400">
              <a:solidFill>
                <a:schemeClr val="lt2"/>
              </a:solidFill>
              <a:latin typeface="Francois One"/>
              <a:ea typeface="Francois One"/>
              <a:cs typeface="Francois One"/>
              <a:sym typeface="Francois One"/>
            </a:endParaRPr>
          </a:p>
        </p:txBody>
      </p:sp>
      <p:sp>
        <p:nvSpPr>
          <p:cNvPr id="1649" name="Google Shape;1649;p61"/>
          <p:cNvSpPr txBox="1"/>
          <p:nvPr/>
        </p:nvSpPr>
        <p:spPr>
          <a:xfrm>
            <a:off x="6155525" y="3145585"/>
            <a:ext cx="2275200" cy="522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400">
                <a:solidFill>
                  <a:schemeClr val="accent2"/>
                </a:solidFill>
                <a:latin typeface="Francois One"/>
                <a:ea typeface="Francois One"/>
                <a:cs typeface="Francois One"/>
                <a:sym typeface="Francois One"/>
              </a:rPr>
              <a:t>VENUS</a:t>
            </a:r>
            <a:endParaRPr b="1" sz="2400">
              <a:solidFill>
                <a:schemeClr val="accent2"/>
              </a:solidFill>
              <a:latin typeface="Francois One"/>
              <a:ea typeface="Francois One"/>
              <a:cs typeface="Francois One"/>
              <a:sym typeface="Francois One"/>
            </a:endParaRPr>
          </a:p>
        </p:txBody>
      </p:sp>
      <p:sp>
        <p:nvSpPr>
          <p:cNvPr id="1650" name="Google Shape;1650;p61"/>
          <p:cNvSpPr txBox="1"/>
          <p:nvPr/>
        </p:nvSpPr>
        <p:spPr>
          <a:xfrm>
            <a:off x="713232" y="2049616"/>
            <a:ext cx="2275200" cy="660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dk1"/>
                </a:solidFill>
                <a:latin typeface="Hind"/>
                <a:ea typeface="Hind"/>
                <a:cs typeface="Hind"/>
                <a:sym typeface="Hind"/>
              </a:rPr>
              <a:t>Despite being red, Mars is a cold place</a:t>
            </a:r>
            <a:endParaRPr sz="1600">
              <a:solidFill>
                <a:schemeClr val="dk1"/>
              </a:solidFill>
              <a:latin typeface="Hind"/>
              <a:ea typeface="Hind"/>
              <a:cs typeface="Hind"/>
              <a:sym typeface="Hind"/>
            </a:endParaRPr>
          </a:p>
        </p:txBody>
      </p:sp>
      <p:sp>
        <p:nvSpPr>
          <p:cNvPr id="1651" name="Google Shape;1651;p61"/>
          <p:cNvSpPr txBox="1"/>
          <p:nvPr/>
        </p:nvSpPr>
        <p:spPr>
          <a:xfrm>
            <a:off x="713225" y="1655552"/>
            <a:ext cx="2275200" cy="522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400">
                <a:solidFill>
                  <a:schemeClr val="accent4"/>
                </a:solidFill>
                <a:latin typeface="Francois One"/>
                <a:ea typeface="Francois One"/>
                <a:cs typeface="Francois One"/>
                <a:sym typeface="Francois One"/>
              </a:rPr>
              <a:t>MARS</a:t>
            </a:r>
            <a:endParaRPr b="1" sz="2400">
              <a:solidFill>
                <a:schemeClr val="accent4"/>
              </a:solidFill>
              <a:latin typeface="Francois One"/>
              <a:ea typeface="Francois One"/>
              <a:cs typeface="Francois One"/>
              <a:sym typeface="Francois One"/>
            </a:endParaRPr>
          </a:p>
        </p:txBody>
      </p:sp>
      <p:sp>
        <p:nvSpPr>
          <p:cNvPr id="1652" name="Google Shape;1652;p61"/>
          <p:cNvSpPr txBox="1"/>
          <p:nvPr/>
        </p:nvSpPr>
        <p:spPr>
          <a:xfrm>
            <a:off x="6155514" y="2049616"/>
            <a:ext cx="2275200" cy="660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dk1"/>
                </a:solidFill>
                <a:latin typeface="Hind"/>
                <a:ea typeface="Hind"/>
                <a:cs typeface="Hind"/>
                <a:sym typeface="Hind"/>
              </a:rPr>
              <a:t>It’s the biggest planet in the Solar System</a:t>
            </a:r>
            <a:endParaRPr sz="1600">
              <a:solidFill>
                <a:schemeClr val="dk1"/>
              </a:solidFill>
              <a:latin typeface="Hind"/>
              <a:ea typeface="Hind"/>
              <a:cs typeface="Hind"/>
              <a:sym typeface="Hind"/>
            </a:endParaRPr>
          </a:p>
        </p:txBody>
      </p:sp>
      <p:sp>
        <p:nvSpPr>
          <p:cNvPr id="1653" name="Google Shape;1653;p61"/>
          <p:cNvSpPr txBox="1"/>
          <p:nvPr/>
        </p:nvSpPr>
        <p:spPr>
          <a:xfrm>
            <a:off x="6155518" y="1655552"/>
            <a:ext cx="2275200" cy="522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400">
                <a:solidFill>
                  <a:schemeClr val="accent6"/>
                </a:solidFill>
                <a:latin typeface="Francois One"/>
                <a:ea typeface="Francois One"/>
                <a:cs typeface="Francois One"/>
                <a:sym typeface="Francois One"/>
              </a:rPr>
              <a:t>JUPITER</a:t>
            </a:r>
            <a:endParaRPr b="1" sz="2400">
              <a:solidFill>
                <a:schemeClr val="accent6"/>
              </a:solidFill>
              <a:latin typeface="Francois One"/>
              <a:ea typeface="Francois One"/>
              <a:cs typeface="Francois One"/>
              <a:sym typeface="Francois One"/>
            </a:endParaRPr>
          </a:p>
        </p:txBody>
      </p:sp>
      <p:sp>
        <p:nvSpPr>
          <p:cNvPr id="1654" name="Google Shape;1654;p61"/>
          <p:cNvSpPr txBox="1"/>
          <p:nvPr/>
        </p:nvSpPr>
        <p:spPr>
          <a:xfrm>
            <a:off x="2423275" y="4107500"/>
            <a:ext cx="4297500" cy="522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Hind"/>
                <a:ea typeface="Hind"/>
                <a:cs typeface="Hind"/>
                <a:sym typeface="Hind"/>
              </a:rPr>
              <a:t>Follow the link in the graph to modify its data and then paste the new one here. </a:t>
            </a:r>
            <a:r>
              <a:rPr b="1" lang="en" sz="1200">
                <a:solidFill>
                  <a:schemeClr val="dk1"/>
                </a:solidFill>
                <a:uFill>
                  <a:noFill/>
                </a:uFill>
                <a:latin typeface="Hind"/>
                <a:ea typeface="Hind"/>
                <a:cs typeface="Hind"/>
                <a:sym typeface="Hind"/>
                <a:hlinkClick r:id="rId5">
                  <a:extLst>
                    <a:ext uri="{A12FA001-AC4F-418D-AE19-62706E023703}">
                      <ahyp:hlinkClr val="tx"/>
                    </a:ext>
                  </a:extLst>
                </a:hlinkClick>
              </a:rPr>
              <a:t>For more info, click here</a:t>
            </a:r>
            <a:endParaRPr b="1" sz="1200">
              <a:solidFill>
                <a:schemeClr val="dk1"/>
              </a:solidFill>
              <a:latin typeface="Hind"/>
              <a:ea typeface="Hind"/>
              <a:cs typeface="Hind"/>
              <a:sym typeface="Hind"/>
            </a:endParaRPr>
          </a:p>
        </p:txBody>
      </p:sp>
      <p:sp>
        <p:nvSpPr>
          <p:cNvPr id="1655" name="Google Shape;1655;p61"/>
          <p:cNvSpPr txBox="1"/>
          <p:nvPr/>
        </p:nvSpPr>
        <p:spPr>
          <a:xfrm>
            <a:off x="713225" y="2730298"/>
            <a:ext cx="2275200" cy="522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400">
                <a:solidFill>
                  <a:schemeClr val="lt2"/>
                </a:solidFill>
                <a:latin typeface="Francois One"/>
                <a:ea typeface="Francois One"/>
                <a:cs typeface="Francois One"/>
                <a:sym typeface="Francois One"/>
              </a:rPr>
              <a:t>15%</a:t>
            </a:r>
            <a:endParaRPr b="1" sz="2400">
              <a:solidFill>
                <a:schemeClr val="lt2"/>
              </a:solidFill>
              <a:latin typeface="Francois One"/>
              <a:ea typeface="Francois One"/>
              <a:cs typeface="Francois One"/>
              <a:sym typeface="Francois One"/>
            </a:endParaRPr>
          </a:p>
        </p:txBody>
      </p:sp>
      <p:sp>
        <p:nvSpPr>
          <p:cNvPr id="1656" name="Google Shape;1656;p61"/>
          <p:cNvSpPr txBox="1"/>
          <p:nvPr/>
        </p:nvSpPr>
        <p:spPr>
          <a:xfrm>
            <a:off x="6155525" y="2730298"/>
            <a:ext cx="2275200" cy="522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400">
                <a:solidFill>
                  <a:schemeClr val="accent2"/>
                </a:solidFill>
                <a:latin typeface="Francois One"/>
                <a:ea typeface="Francois One"/>
                <a:cs typeface="Francois One"/>
                <a:sym typeface="Francois One"/>
              </a:rPr>
              <a:t>40%</a:t>
            </a:r>
            <a:endParaRPr b="1" sz="2400">
              <a:solidFill>
                <a:schemeClr val="accent2"/>
              </a:solidFill>
              <a:latin typeface="Francois One"/>
              <a:ea typeface="Francois One"/>
              <a:cs typeface="Francois One"/>
              <a:sym typeface="Francois One"/>
            </a:endParaRPr>
          </a:p>
        </p:txBody>
      </p:sp>
      <p:sp>
        <p:nvSpPr>
          <p:cNvPr id="1657" name="Google Shape;1657;p61"/>
          <p:cNvSpPr txBox="1"/>
          <p:nvPr/>
        </p:nvSpPr>
        <p:spPr>
          <a:xfrm>
            <a:off x="713225" y="1240265"/>
            <a:ext cx="2275200" cy="522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400">
                <a:solidFill>
                  <a:schemeClr val="accent4"/>
                </a:solidFill>
                <a:latin typeface="Francois One"/>
                <a:ea typeface="Francois One"/>
                <a:cs typeface="Francois One"/>
                <a:sym typeface="Francois One"/>
              </a:rPr>
              <a:t>35%</a:t>
            </a:r>
            <a:endParaRPr b="1" sz="2400">
              <a:solidFill>
                <a:schemeClr val="accent4"/>
              </a:solidFill>
              <a:latin typeface="Francois One"/>
              <a:ea typeface="Francois One"/>
              <a:cs typeface="Francois One"/>
              <a:sym typeface="Francois One"/>
            </a:endParaRPr>
          </a:p>
        </p:txBody>
      </p:sp>
      <p:sp>
        <p:nvSpPr>
          <p:cNvPr id="1658" name="Google Shape;1658;p61"/>
          <p:cNvSpPr txBox="1"/>
          <p:nvPr/>
        </p:nvSpPr>
        <p:spPr>
          <a:xfrm>
            <a:off x="6155518" y="1240265"/>
            <a:ext cx="2275200" cy="522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400">
                <a:solidFill>
                  <a:schemeClr val="accent6"/>
                </a:solidFill>
                <a:latin typeface="Francois One"/>
                <a:ea typeface="Francois One"/>
                <a:cs typeface="Francois One"/>
                <a:sym typeface="Francois One"/>
              </a:rPr>
              <a:t>10%</a:t>
            </a:r>
            <a:endParaRPr b="1" sz="2400">
              <a:solidFill>
                <a:schemeClr val="accent6"/>
              </a:solidFill>
              <a:latin typeface="Francois One"/>
              <a:ea typeface="Francois One"/>
              <a:cs typeface="Francois One"/>
              <a:sym typeface="Francois One"/>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62" name="Shape 1662"/>
        <p:cNvGrpSpPr/>
        <p:nvPr/>
      </p:nvGrpSpPr>
      <p:grpSpPr>
        <a:xfrm>
          <a:off x="0" y="0"/>
          <a:ext cx="0" cy="0"/>
          <a:chOff x="0" y="0"/>
          <a:chExt cx="0" cy="0"/>
        </a:xfrm>
      </p:grpSpPr>
      <p:sp>
        <p:nvSpPr>
          <p:cNvPr id="1663" name="Google Shape;1663;p62"/>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4"/>
                </a:solidFill>
              </a:rPr>
              <a:t>SOCIAL</a:t>
            </a:r>
            <a:r>
              <a:rPr lang="en"/>
              <a:t> </a:t>
            </a:r>
            <a:r>
              <a:rPr lang="en"/>
              <a:t>MEDIA</a:t>
            </a:r>
            <a:r>
              <a:rPr lang="en"/>
              <a:t> </a:t>
            </a:r>
            <a:r>
              <a:rPr lang="en">
                <a:solidFill>
                  <a:schemeClr val="accent2"/>
                </a:solidFill>
              </a:rPr>
              <a:t>NUMBERS</a:t>
            </a:r>
            <a:endParaRPr>
              <a:solidFill>
                <a:schemeClr val="accent2"/>
              </a:solidFill>
            </a:endParaRPr>
          </a:p>
        </p:txBody>
      </p:sp>
      <p:graphicFrame>
        <p:nvGraphicFramePr>
          <p:cNvPr id="1664" name="Google Shape;1664;p62"/>
          <p:cNvGraphicFramePr/>
          <p:nvPr/>
        </p:nvGraphicFramePr>
        <p:xfrm>
          <a:off x="1055000" y="1678025"/>
          <a:ext cx="3000000" cy="3000000"/>
        </p:xfrm>
        <a:graphic>
          <a:graphicData uri="http://schemas.openxmlformats.org/drawingml/2006/table">
            <a:tbl>
              <a:tblPr>
                <a:noFill/>
                <a:tableStyleId>{48DFE9CC-2D9A-481F-8FED-5780CF92A0D2}</a:tableStyleId>
              </a:tblPr>
              <a:tblGrid>
                <a:gridCol w="2341100"/>
                <a:gridCol w="1564300"/>
                <a:gridCol w="1564300"/>
                <a:gridCol w="1564300"/>
              </a:tblGrid>
              <a:tr h="656775">
                <a:tc>
                  <a:txBody>
                    <a:bodyPr/>
                    <a:lstStyle/>
                    <a:p>
                      <a:pPr indent="0" lvl="0" marL="0" rtl="0" algn="ctr">
                        <a:spcBef>
                          <a:spcPts val="0"/>
                        </a:spcBef>
                        <a:spcAft>
                          <a:spcPts val="0"/>
                        </a:spcAft>
                        <a:buNone/>
                      </a:pPr>
                      <a:r>
                        <a:t/>
                      </a:r>
                      <a:endParaRPr sz="2400">
                        <a:solidFill>
                          <a:schemeClr val="lt2"/>
                        </a:solidFill>
                        <a:latin typeface="Francois One"/>
                        <a:ea typeface="Francois One"/>
                        <a:cs typeface="Francois One"/>
                        <a:sym typeface="Francois One"/>
                      </a:endParaRPr>
                    </a:p>
                  </a:txBody>
                  <a:tcPr marT="91425" marB="91425" marR="91425" marL="91425" anchor="ctr">
                    <a:lnL cap="flat" cmpd="sng" w="9525">
                      <a:solidFill>
                        <a:schemeClr val="lt2">
                          <a:alpha val="0"/>
                        </a:schemeClr>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alpha val="0"/>
                        </a:schemeClr>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b="1" lang="en" sz="2400">
                          <a:solidFill>
                            <a:schemeClr val="lt2"/>
                          </a:solidFill>
                          <a:latin typeface="Francois One"/>
                          <a:ea typeface="Francois One"/>
                          <a:cs typeface="Francois One"/>
                          <a:sym typeface="Francois One"/>
                        </a:rPr>
                        <a:t>JAN</a:t>
                      </a:r>
                      <a:endParaRPr b="1" sz="2400">
                        <a:solidFill>
                          <a:schemeClr val="lt2"/>
                        </a:solidFill>
                        <a:latin typeface="Francois One"/>
                        <a:ea typeface="Francois One"/>
                        <a:cs typeface="Francois One"/>
                        <a:sym typeface="Francois One"/>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2400">
                          <a:solidFill>
                            <a:schemeClr val="lt2"/>
                          </a:solidFill>
                          <a:latin typeface="Francois One"/>
                          <a:ea typeface="Francois One"/>
                          <a:cs typeface="Francois One"/>
                          <a:sym typeface="Francois One"/>
                        </a:rPr>
                        <a:t>FEB</a:t>
                      </a:r>
                      <a:endParaRPr b="1" sz="2400">
                        <a:solidFill>
                          <a:schemeClr val="lt2"/>
                        </a:solidFill>
                        <a:latin typeface="Francois One"/>
                        <a:ea typeface="Francois One"/>
                        <a:cs typeface="Francois One"/>
                        <a:sym typeface="Francois One"/>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b="1" lang="en" sz="2400">
                          <a:solidFill>
                            <a:schemeClr val="lt2"/>
                          </a:solidFill>
                          <a:latin typeface="Francois One"/>
                          <a:ea typeface="Francois One"/>
                          <a:cs typeface="Francois One"/>
                          <a:sym typeface="Francois One"/>
                        </a:rPr>
                        <a:t>MAR</a:t>
                      </a:r>
                      <a:endParaRPr b="1" sz="2400">
                        <a:solidFill>
                          <a:schemeClr val="lt2"/>
                        </a:solidFill>
                        <a:latin typeface="Francois One"/>
                        <a:ea typeface="Francois One"/>
                        <a:cs typeface="Francois One"/>
                        <a:sym typeface="Francois One"/>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r>
              <a:tr h="656775">
                <a:tc>
                  <a:txBody>
                    <a:bodyPr/>
                    <a:lstStyle/>
                    <a:p>
                      <a:pPr indent="0" lvl="0" marL="0" rtl="0" algn="ctr">
                        <a:spcBef>
                          <a:spcPts val="0"/>
                        </a:spcBef>
                        <a:spcAft>
                          <a:spcPts val="0"/>
                        </a:spcAft>
                        <a:buNone/>
                      </a:pPr>
                      <a:r>
                        <a:rPr lang="en" sz="2400">
                          <a:solidFill>
                            <a:schemeClr val="lt2"/>
                          </a:solidFill>
                          <a:latin typeface="Francois One"/>
                          <a:ea typeface="Francois One"/>
                          <a:cs typeface="Francois One"/>
                          <a:sym typeface="Francois One"/>
                        </a:rPr>
                        <a:t>LIKES</a:t>
                      </a:r>
                      <a:endParaRPr sz="2400">
                        <a:solidFill>
                          <a:schemeClr val="lt2"/>
                        </a:solidFill>
                        <a:latin typeface="Francois One"/>
                        <a:ea typeface="Francois One"/>
                        <a:cs typeface="Francois One"/>
                        <a:sym typeface="Francois One"/>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600">
                          <a:solidFill>
                            <a:schemeClr val="dk1"/>
                          </a:solidFill>
                          <a:latin typeface="Hind"/>
                          <a:ea typeface="Hind"/>
                          <a:cs typeface="Hind"/>
                          <a:sym typeface="Hind"/>
                        </a:rPr>
                        <a:t>10K</a:t>
                      </a:r>
                      <a:endParaRPr sz="1600">
                        <a:solidFill>
                          <a:schemeClr val="dk1"/>
                        </a:solidFill>
                        <a:latin typeface="Hind"/>
                        <a:ea typeface="Hind"/>
                        <a:cs typeface="Hind"/>
                        <a:sym typeface="Hind"/>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600">
                          <a:solidFill>
                            <a:schemeClr val="dk1"/>
                          </a:solidFill>
                          <a:latin typeface="Hind"/>
                          <a:ea typeface="Hind"/>
                          <a:cs typeface="Hind"/>
                          <a:sym typeface="Hind"/>
                        </a:rPr>
                        <a:t>12K</a:t>
                      </a:r>
                      <a:endParaRPr sz="1600">
                        <a:solidFill>
                          <a:schemeClr val="dk1"/>
                        </a:solidFill>
                        <a:latin typeface="Hind"/>
                        <a:ea typeface="Hind"/>
                        <a:cs typeface="Hind"/>
                        <a:sym typeface="Hind"/>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600">
                          <a:solidFill>
                            <a:schemeClr val="dk1"/>
                          </a:solidFill>
                          <a:latin typeface="Hind"/>
                          <a:ea typeface="Hind"/>
                          <a:cs typeface="Hind"/>
                          <a:sym typeface="Hind"/>
                        </a:rPr>
                        <a:t>15K</a:t>
                      </a:r>
                      <a:endParaRPr sz="1600">
                        <a:solidFill>
                          <a:schemeClr val="dk1"/>
                        </a:solidFill>
                        <a:latin typeface="Hind"/>
                        <a:ea typeface="Hind"/>
                        <a:cs typeface="Hind"/>
                        <a:sym typeface="Hind"/>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r>
              <a:tr h="656775">
                <a:tc>
                  <a:txBody>
                    <a:bodyPr/>
                    <a:lstStyle/>
                    <a:p>
                      <a:pPr indent="0" lvl="0" marL="0" rtl="0" algn="ctr">
                        <a:spcBef>
                          <a:spcPts val="0"/>
                        </a:spcBef>
                        <a:spcAft>
                          <a:spcPts val="0"/>
                        </a:spcAft>
                        <a:buNone/>
                      </a:pPr>
                      <a:r>
                        <a:rPr lang="en" sz="2400">
                          <a:solidFill>
                            <a:schemeClr val="lt2"/>
                          </a:solidFill>
                          <a:latin typeface="Francois One"/>
                          <a:ea typeface="Francois One"/>
                          <a:cs typeface="Francois One"/>
                          <a:sym typeface="Francois One"/>
                        </a:rPr>
                        <a:t>SUBSCRIBERS</a:t>
                      </a:r>
                      <a:endParaRPr sz="2400">
                        <a:solidFill>
                          <a:schemeClr val="lt2"/>
                        </a:solidFill>
                        <a:latin typeface="Francois One"/>
                        <a:ea typeface="Francois One"/>
                        <a:cs typeface="Francois One"/>
                        <a:sym typeface="Francois One"/>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600">
                          <a:solidFill>
                            <a:schemeClr val="dk1"/>
                          </a:solidFill>
                          <a:latin typeface="Hind"/>
                          <a:ea typeface="Hind"/>
                          <a:cs typeface="Hind"/>
                          <a:sym typeface="Hind"/>
                        </a:rPr>
                        <a:t>789K</a:t>
                      </a:r>
                      <a:endParaRPr sz="1600">
                        <a:solidFill>
                          <a:schemeClr val="dk1"/>
                        </a:solidFill>
                        <a:latin typeface="Hind"/>
                        <a:ea typeface="Hind"/>
                        <a:cs typeface="Hind"/>
                        <a:sym typeface="Hind"/>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600">
                          <a:solidFill>
                            <a:schemeClr val="dk1"/>
                          </a:solidFill>
                          <a:latin typeface="Hind"/>
                          <a:ea typeface="Hind"/>
                          <a:cs typeface="Hind"/>
                          <a:sym typeface="Hind"/>
                        </a:rPr>
                        <a:t>790K</a:t>
                      </a:r>
                      <a:endParaRPr sz="1600">
                        <a:solidFill>
                          <a:schemeClr val="dk1"/>
                        </a:solidFill>
                        <a:latin typeface="Hind"/>
                        <a:ea typeface="Hind"/>
                        <a:cs typeface="Hind"/>
                        <a:sym typeface="Hind"/>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600">
                          <a:solidFill>
                            <a:schemeClr val="dk1"/>
                          </a:solidFill>
                          <a:latin typeface="Hind"/>
                          <a:ea typeface="Hind"/>
                          <a:cs typeface="Hind"/>
                          <a:sym typeface="Hind"/>
                        </a:rPr>
                        <a:t>800K</a:t>
                      </a:r>
                      <a:endParaRPr sz="1600">
                        <a:solidFill>
                          <a:schemeClr val="dk1"/>
                        </a:solidFill>
                        <a:latin typeface="Hind"/>
                        <a:ea typeface="Hind"/>
                        <a:cs typeface="Hind"/>
                        <a:sym typeface="Hind"/>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r>
              <a:tr h="656775">
                <a:tc>
                  <a:txBody>
                    <a:bodyPr/>
                    <a:lstStyle/>
                    <a:p>
                      <a:pPr indent="0" lvl="0" marL="0" rtl="0" algn="ctr">
                        <a:spcBef>
                          <a:spcPts val="0"/>
                        </a:spcBef>
                        <a:spcAft>
                          <a:spcPts val="0"/>
                        </a:spcAft>
                        <a:buNone/>
                      </a:pPr>
                      <a:r>
                        <a:rPr lang="en" sz="2400">
                          <a:solidFill>
                            <a:schemeClr val="lt2"/>
                          </a:solidFill>
                          <a:latin typeface="Francois One"/>
                          <a:ea typeface="Francois One"/>
                          <a:cs typeface="Francois One"/>
                          <a:sym typeface="Francois One"/>
                        </a:rPr>
                        <a:t>VIEWS</a:t>
                      </a:r>
                      <a:endParaRPr sz="2400">
                        <a:solidFill>
                          <a:schemeClr val="lt2"/>
                        </a:solidFill>
                        <a:latin typeface="Francois One"/>
                        <a:ea typeface="Francois One"/>
                        <a:cs typeface="Francois One"/>
                        <a:sym typeface="Francois One"/>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600">
                          <a:solidFill>
                            <a:schemeClr val="dk1"/>
                          </a:solidFill>
                          <a:latin typeface="Hind"/>
                          <a:ea typeface="Hind"/>
                          <a:cs typeface="Hind"/>
                          <a:sym typeface="Hind"/>
                        </a:rPr>
                        <a:t>1M</a:t>
                      </a:r>
                      <a:endParaRPr sz="1600">
                        <a:solidFill>
                          <a:schemeClr val="dk1"/>
                        </a:solidFill>
                        <a:latin typeface="Hind"/>
                        <a:ea typeface="Hind"/>
                        <a:cs typeface="Hind"/>
                        <a:sym typeface="Hind"/>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600">
                          <a:solidFill>
                            <a:schemeClr val="dk1"/>
                          </a:solidFill>
                          <a:latin typeface="Hind"/>
                          <a:ea typeface="Hind"/>
                          <a:cs typeface="Hind"/>
                          <a:sym typeface="Hind"/>
                        </a:rPr>
                        <a:t>1.1M</a:t>
                      </a:r>
                      <a:endParaRPr sz="1600">
                        <a:solidFill>
                          <a:schemeClr val="dk1"/>
                        </a:solidFill>
                        <a:latin typeface="Hind"/>
                        <a:ea typeface="Hind"/>
                        <a:cs typeface="Hind"/>
                        <a:sym typeface="Hind"/>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600">
                          <a:solidFill>
                            <a:schemeClr val="dk1"/>
                          </a:solidFill>
                          <a:latin typeface="Hind"/>
                          <a:ea typeface="Hind"/>
                          <a:cs typeface="Hind"/>
                          <a:sym typeface="Hind"/>
                        </a:rPr>
                        <a:t>1.2M</a:t>
                      </a:r>
                      <a:endParaRPr sz="1600">
                        <a:solidFill>
                          <a:schemeClr val="dk1"/>
                        </a:solidFill>
                        <a:latin typeface="Hind"/>
                        <a:ea typeface="Hind"/>
                        <a:cs typeface="Hind"/>
                        <a:sym typeface="Hind"/>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r>
            </a:tbl>
          </a:graphicData>
        </a:graphic>
      </p:graphicFrame>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68" name="Shape 1668"/>
        <p:cNvGrpSpPr/>
        <p:nvPr/>
      </p:nvGrpSpPr>
      <p:grpSpPr>
        <a:xfrm>
          <a:off x="0" y="0"/>
          <a:ext cx="0" cy="0"/>
          <a:chOff x="0" y="0"/>
          <a:chExt cx="0" cy="0"/>
        </a:xfrm>
      </p:grpSpPr>
      <p:sp>
        <p:nvSpPr>
          <p:cNvPr id="1669" name="Google Shape;1669;p63"/>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4"/>
                </a:solidFill>
              </a:rPr>
              <a:t>FANS</a:t>
            </a:r>
            <a:r>
              <a:rPr lang="en"/>
              <a:t> </a:t>
            </a:r>
            <a:r>
              <a:rPr lang="en"/>
              <a:t>CHARACTERISTICS</a:t>
            </a:r>
            <a:endParaRPr/>
          </a:p>
        </p:txBody>
      </p:sp>
      <p:sp>
        <p:nvSpPr>
          <p:cNvPr id="1670" name="Google Shape;1670;p63"/>
          <p:cNvSpPr txBox="1"/>
          <p:nvPr>
            <p:ph idx="2" type="title"/>
          </p:nvPr>
        </p:nvSpPr>
        <p:spPr>
          <a:xfrm>
            <a:off x="1140950" y="1879525"/>
            <a:ext cx="2195700" cy="489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1671" name="Google Shape;1671;p63"/>
          <p:cNvSpPr txBox="1"/>
          <p:nvPr>
            <p:ph idx="1" type="subTitle"/>
          </p:nvPr>
        </p:nvSpPr>
        <p:spPr>
          <a:xfrm>
            <a:off x="1141080" y="2266697"/>
            <a:ext cx="21957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the closest planet to the Sun</a:t>
            </a:r>
            <a:endParaRPr/>
          </a:p>
        </p:txBody>
      </p:sp>
      <p:sp>
        <p:nvSpPr>
          <p:cNvPr id="1672" name="Google Shape;1672;p63"/>
          <p:cNvSpPr txBox="1"/>
          <p:nvPr>
            <p:ph idx="3" type="title"/>
          </p:nvPr>
        </p:nvSpPr>
        <p:spPr>
          <a:xfrm>
            <a:off x="3474025" y="1879525"/>
            <a:ext cx="2195700" cy="489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1673" name="Google Shape;1673;p63"/>
          <p:cNvSpPr txBox="1"/>
          <p:nvPr>
            <p:ph idx="4" type="subTitle"/>
          </p:nvPr>
        </p:nvSpPr>
        <p:spPr>
          <a:xfrm>
            <a:off x="3474155" y="2266697"/>
            <a:ext cx="21957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1674" name="Google Shape;1674;p63"/>
          <p:cNvSpPr txBox="1"/>
          <p:nvPr>
            <p:ph idx="5" type="title"/>
          </p:nvPr>
        </p:nvSpPr>
        <p:spPr>
          <a:xfrm>
            <a:off x="2307554" y="3644128"/>
            <a:ext cx="2195700" cy="489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1675" name="Google Shape;1675;p63"/>
          <p:cNvSpPr txBox="1"/>
          <p:nvPr>
            <p:ph idx="6" type="subTitle"/>
          </p:nvPr>
        </p:nvSpPr>
        <p:spPr>
          <a:xfrm>
            <a:off x="2307685" y="4031300"/>
            <a:ext cx="21957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Jupiter is the biggest planet of them all</a:t>
            </a:r>
            <a:endParaRPr/>
          </a:p>
        </p:txBody>
      </p:sp>
      <p:sp>
        <p:nvSpPr>
          <p:cNvPr id="1676" name="Google Shape;1676;p63"/>
          <p:cNvSpPr txBox="1"/>
          <p:nvPr>
            <p:ph idx="7" type="title"/>
          </p:nvPr>
        </p:nvSpPr>
        <p:spPr>
          <a:xfrm>
            <a:off x="4640629" y="3644128"/>
            <a:ext cx="2195700" cy="489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1677" name="Google Shape;1677;p63"/>
          <p:cNvSpPr txBox="1"/>
          <p:nvPr>
            <p:ph idx="8" type="subTitle"/>
          </p:nvPr>
        </p:nvSpPr>
        <p:spPr>
          <a:xfrm>
            <a:off x="4640760" y="4031300"/>
            <a:ext cx="21957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It’s composed of hydrogen and helium</a:t>
            </a:r>
            <a:endParaRPr/>
          </a:p>
        </p:txBody>
      </p:sp>
      <p:sp>
        <p:nvSpPr>
          <p:cNvPr id="1678" name="Google Shape;1678;p63"/>
          <p:cNvSpPr txBox="1"/>
          <p:nvPr>
            <p:ph idx="9" type="title"/>
          </p:nvPr>
        </p:nvSpPr>
        <p:spPr>
          <a:xfrm>
            <a:off x="5807100" y="1879525"/>
            <a:ext cx="2195700" cy="489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1679" name="Google Shape;1679;p63"/>
          <p:cNvSpPr txBox="1"/>
          <p:nvPr>
            <p:ph idx="13" type="subTitle"/>
          </p:nvPr>
        </p:nvSpPr>
        <p:spPr>
          <a:xfrm>
            <a:off x="5807231" y="2266697"/>
            <a:ext cx="21957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 cold place</a:t>
            </a:r>
            <a:endParaRPr/>
          </a:p>
        </p:txBody>
      </p:sp>
      <p:sp>
        <p:nvSpPr>
          <p:cNvPr id="1680" name="Google Shape;1680;p63"/>
          <p:cNvSpPr/>
          <p:nvPr/>
        </p:nvSpPr>
        <p:spPr>
          <a:xfrm>
            <a:off x="3119038" y="3042562"/>
            <a:ext cx="572700" cy="572700"/>
          </a:xfrm>
          <a:prstGeom prst="ellipse">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81" name="Google Shape;1681;p63"/>
          <p:cNvGrpSpPr/>
          <p:nvPr/>
        </p:nvGrpSpPr>
        <p:grpSpPr>
          <a:xfrm>
            <a:off x="3236240" y="3194878"/>
            <a:ext cx="338332" cy="281053"/>
            <a:chOff x="2564988" y="2859883"/>
            <a:chExt cx="474985" cy="392642"/>
          </a:xfrm>
        </p:grpSpPr>
        <p:sp>
          <p:nvSpPr>
            <p:cNvPr id="1682" name="Google Shape;1682;p63"/>
            <p:cNvSpPr/>
            <p:nvPr/>
          </p:nvSpPr>
          <p:spPr>
            <a:xfrm>
              <a:off x="2564988" y="3099936"/>
              <a:ext cx="215370" cy="151718"/>
            </a:xfrm>
            <a:custGeom>
              <a:rect b="b" l="l" r="r" t="t"/>
              <a:pathLst>
                <a:path extrusionOk="0" h="6786" w="9633">
                  <a:moveTo>
                    <a:pt x="1377" y="1"/>
                  </a:moveTo>
                  <a:cubicBezTo>
                    <a:pt x="1295" y="1"/>
                    <a:pt x="1212" y="34"/>
                    <a:pt x="1152" y="99"/>
                  </a:cubicBezTo>
                  <a:lnTo>
                    <a:pt x="609" y="685"/>
                  </a:lnTo>
                  <a:cubicBezTo>
                    <a:pt x="92" y="1228"/>
                    <a:pt x="0" y="2049"/>
                    <a:pt x="386" y="2694"/>
                  </a:cubicBezTo>
                  <a:cubicBezTo>
                    <a:pt x="699" y="3231"/>
                    <a:pt x="1237" y="3536"/>
                    <a:pt x="1825" y="3536"/>
                  </a:cubicBezTo>
                  <a:cubicBezTo>
                    <a:pt x="1846" y="3536"/>
                    <a:pt x="1867" y="3536"/>
                    <a:pt x="1889" y="3535"/>
                  </a:cubicBezTo>
                  <a:cubicBezTo>
                    <a:pt x="2000" y="3984"/>
                    <a:pt x="2298" y="4367"/>
                    <a:pt x="2710" y="4583"/>
                  </a:cubicBezTo>
                  <a:cubicBezTo>
                    <a:pt x="2995" y="4740"/>
                    <a:pt x="3301" y="4785"/>
                    <a:pt x="3560" y="4785"/>
                  </a:cubicBezTo>
                  <a:cubicBezTo>
                    <a:pt x="3646" y="4785"/>
                    <a:pt x="3727" y="4780"/>
                    <a:pt x="3800" y="4772"/>
                  </a:cubicBezTo>
                  <a:cubicBezTo>
                    <a:pt x="3852" y="5119"/>
                    <a:pt x="4032" y="5617"/>
                    <a:pt x="4612" y="5947"/>
                  </a:cubicBezTo>
                  <a:cubicBezTo>
                    <a:pt x="4891" y="6105"/>
                    <a:pt x="5165" y="6159"/>
                    <a:pt x="5409" y="6159"/>
                  </a:cubicBezTo>
                  <a:cubicBezTo>
                    <a:pt x="5672" y="6159"/>
                    <a:pt x="5900" y="6097"/>
                    <a:pt x="6065" y="6032"/>
                  </a:cubicBezTo>
                  <a:cubicBezTo>
                    <a:pt x="6300" y="6334"/>
                    <a:pt x="7583" y="6785"/>
                    <a:pt x="7583" y="6785"/>
                  </a:cubicBezTo>
                  <a:lnTo>
                    <a:pt x="7610" y="6785"/>
                  </a:lnTo>
                  <a:cubicBezTo>
                    <a:pt x="8366" y="6779"/>
                    <a:pt x="9053" y="6340"/>
                    <a:pt x="9377" y="5659"/>
                  </a:cubicBezTo>
                  <a:lnTo>
                    <a:pt x="9550" y="5296"/>
                  </a:lnTo>
                  <a:cubicBezTo>
                    <a:pt x="9632" y="5129"/>
                    <a:pt x="9547" y="4929"/>
                    <a:pt x="9370" y="4871"/>
                  </a:cubicBezTo>
                  <a:cubicBezTo>
                    <a:pt x="9340" y="4861"/>
                    <a:pt x="9309" y="4857"/>
                    <a:pt x="9278" y="4857"/>
                  </a:cubicBezTo>
                  <a:cubicBezTo>
                    <a:pt x="9158" y="4857"/>
                    <a:pt x="9043" y="4926"/>
                    <a:pt x="8991" y="5041"/>
                  </a:cubicBezTo>
                  <a:lnTo>
                    <a:pt x="8824" y="5394"/>
                  </a:lnTo>
                  <a:cubicBezTo>
                    <a:pt x="8601" y="5862"/>
                    <a:pt x="8127" y="6163"/>
                    <a:pt x="7606" y="6170"/>
                  </a:cubicBezTo>
                  <a:lnTo>
                    <a:pt x="7587" y="6212"/>
                  </a:lnTo>
                  <a:cubicBezTo>
                    <a:pt x="7587" y="6212"/>
                    <a:pt x="6457" y="5525"/>
                    <a:pt x="6444" y="5499"/>
                  </a:cubicBezTo>
                  <a:cubicBezTo>
                    <a:pt x="6405" y="5424"/>
                    <a:pt x="6336" y="5368"/>
                    <a:pt x="6251" y="5345"/>
                  </a:cubicBezTo>
                  <a:cubicBezTo>
                    <a:pt x="6225" y="5338"/>
                    <a:pt x="6197" y="5334"/>
                    <a:pt x="6170" y="5334"/>
                  </a:cubicBezTo>
                  <a:cubicBezTo>
                    <a:pt x="6112" y="5334"/>
                    <a:pt x="6055" y="5350"/>
                    <a:pt x="6006" y="5381"/>
                  </a:cubicBezTo>
                  <a:cubicBezTo>
                    <a:pt x="5990" y="5390"/>
                    <a:pt x="5740" y="5543"/>
                    <a:pt x="5413" y="5543"/>
                  </a:cubicBezTo>
                  <a:cubicBezTo>
                    <a:pt x="5259" y="5543"/>
                    <a:pt x="5088" y="5509"/>
                    <a:pt x="4916" y="5411"/>
                  </a:cubicBezTo>
                  <a:cubicBezTo>
                    <a:pt x="4566" y="5217"/>
                    <a:pt x="4363" y="4841"/>
                    <a:pt x="4399" y="4445"/>
                  </a:cubicBezTo>
                  <a:cubicBezTo>
                    <a:pt x="4424" y="4252"/>
                    <a:pt x="4273" y="4093"/>
                    <a:pt x="4094" y="4093"/>
                  </a:cubicBezTo>
                  <a:cubicBezTo>
                    <a:pt x="4063" y="4093"/>
                    <a:pt x="4031" y="4098"/>
                    <a:pt x="4000" y="4108"/>
                  </a:cubicBezTo>
                  <a:cubicBezTo>
                    <a:pt x="3996" y="4108"/>
                    <a:pt x="3800" y="4169"/>
                    <a:pt x="3551" y="4169"/>
                  </a:cubicBezTo>
                  <a:cubicBezTo>
                    <a:pt x="3379" y="4169"/>
                    <a:pt x="3182" y="4140"/>
                    <a:pt x="3005" y="4043"/>
                  </a:cubicBezTo>
                  <a:cubicBezTo>
                    <a:pt x="2684" y="3876"/>
                    <a:pt x="2474" y="3555"/>
                    <a:pt x="2451" y="3195"/>
                  </a:cubicBezTo>
                  <a:cubicBezTo>
                    <a:pt x="2454" y="3019"/>
                    <a:pt x="2312" y="2883"/>
                    <a:pt x="2143" y="2883"/>
                  </a:cubicBezTo>
                  <a:cubicBezTo>
                    <a:pt x="2121" y="2883"/>
                    <a:pt x="2098" y="2885"/>
                    <a:pt x="2075" y="2890"/>
                  </a:cubicBezTo>
                  <a:cubicBezTo>
                    <a:pt x="1983" y="2912"/>
                    <a:pt x="1896" y="2922"/>
                    <a:pt x="1813" y="2922"/>
                  </a:cubicBezTo>
                  <a:cubicBezTo>
                    <a:pt x="1387" y="2922"/>
                    <a:pt x="1078" y="2663"/>
                    <a:pt x="916" y="2386"/>
                  </a:cubicBezTo>
                  <a:cubicBezTo>
                    <a:pt x="733" y="2066"/>
                    <a:pt x="658" y="1535"/>
                    <a:pt x="1060" y="1103"/>
                  </a:cubicBezTo>
                  <a:lnTo>
                    <a:pt x="1600" y="518"/>
                  </a:lnTo>
                  <a:cubicBezTo>
                    <a:pt x="1718" y="393"/>
                    <a:pt x="1712" y="200"/>
                    <a:pt x="1587" y="82"/>
                  </a:cubicBezTo>
                  <a:cubicBezTo>
                    <a:pt x="1528" y="28"/>
                    <a:pt x="1453" y="1"/>
                    <a:pt x="137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63"/>
            <p:cNvSpPr/>
            <p:nvPr/>
          </p:nvSpPr>
          <p:spPr>
            <a:xfrm>
              <a:off x="2606842" y="2963286"/>
              <a:ext cx="433132" cy="289239"/>
            </a:xfrm>
            <a:custGeom>
              <a:rect b="b" l="l" r="r" t="t"/>
              <a:pathLst>
                <a:path extrusionOk="0" h="12937" w="19373">
                  <a:moveTo>
                    <a:pt x="1559" y="607"/>
                  </a:moveTo>
                  <a:cubicBezTo>
                    <a:pt x="1565" y="607"/>
                    <a:pt x="1571" y="608"/>
                    <a:pt x="1578" y="611"/>
                  </a:cubicBezTo>
                  <a:cubicBezTo>
                    <a:pt x="2278" y="879"/>
                    <a:pt x="2743" y="1557"/>
                    <a:pt x="2740" y="2309"/>
                  </a:cubicBezTo>
                  <a:lnTo>
                    <a:pt x="2740" y="2476"/>
                  </a:lnTo>
                  <a:lnTo>
                    <a:pt x="1512" y="3799"/>
                  </a:lnTo>
                  <a:lnTo>
                    <a:pt x="1512" y="657"/>
                  </a:lnTo>
                  <a:cubicBezTo>
                    <a:pt x="1512" y="628"/>
                    <a:pt x="1533" y="607"/>
                    <a:pt x="1559" y="607"/>
                  </a:cubicBezTo>
                  <a:close/>
                  <a:moveTo>
                    <a:pt x="15903" y="607"/>
                  </a:moveTo>
                  <a:cubicBezTo>
                    <a:pt x="15913" y="607"/>
                    <a:pt x="15924" y="611"/>
                    <a:pt x="15933" y="617"/>
                  </a:cubicBezTo>
                  <a:cubicBezTo>
                    <a:pt x="15946" y="624"/>
                    <a:pt x="15952" y="640"/>
                    <a:pt x="15952" y="657"/>
                  </a:cubicBezTo>
                  <a:lnTo>
                    <a:pt x="15952" y="3799"/>
                  </a:lnTo>
                  <a:lnTo>
                    <a:pt x="14725" y="2480"/>
                  </a:lnTo>
                  <a:lnTo>
                    <a:pt x="14725" y="2309"/>
                  </a:lnTo>
                  <a:cubicBezTo>
                    <a:pt x="14722" y="1557"/>
                    <a:pt x="15183" y="879"/>
                    <a:pt x="15887" y="611"/>
                  </a:cubicBezTo>
                  <a:cubicBezTo>
                    <a:pt x="15891" y="609"/>
                    <a:pt x="15897" y="607"/>
                    <a:pt x="15903" y="607"/>
                  </a:cubicBezTo>
                  <a:close/>
                  <a:moveTo>
                    <a:pt x="15921" y="0"/>
                  </a:moveTo>
                  <a:cubicBezTo>
                    <a:pt x="15840" y="0"/>
                    <a:pt x="15759" y="15"/>
                    <a:pt x="15681" y="45"/>
                  </a:cubicBezTo>
                  <a:cubicBezTo>
                    <a:pt x="14898" y="346"/>
                    <a:pt x="14329" y="1033"/>
                    <a:pt x="14178" y="1858"/>
                  </a:cubicBezTo>
                  <a:lnTo>
                    <a:pt x="12899" y="483"/>
                  </a:lnTo>
                  <a:cubicBezTo>
                    <a:pt x="12638" y="203"/>
                    <a:pt x="12284" y="61"/>
                    <a:pt x="11929" y="61"/>
                  </a:cubicBezTo>
                  <a:cubicBezTo>
                    <a:pt x="11616" y="61"/>
                    <a:pt x="11301" y="172"/>
                    <a:pt x="11049" y="398"/>
                  </a:cubicBezTo>
                  <a:cubicBezTo>
                    <a:pt x="10513" y="876"/>
                    <a:pt x="10454" y="1697"/>
                    <a:pt x="10919" y="2244"/>
                  </a:cubicBezTo>
                  <a:lnTo>
                    <a:pt x="12349" y="3920"/>
                  </a:lnTo>
                  <a:cubicBezTo>
                    <a:pt x="11701" y="3998"/>
                    <a:pt x="11197" y="4515"/>
                    <a:pt x="11135" y="5163"/>
                  </a:cubicBezTo>
                  <a:cubicBezTo>
                    <a:pt x="11128" y="5265"/>
                    <a:pt x="11128" y="5363"/>
                    <a:pt x="11138" y="5461"/>
                  </a:cubicBezTo>
                  <a:cubicBezTo>
                    <a:pt x="11098" y="5458"/>
                    <a:pt x="11059" y="5456"/>
                    <a:pt x="11020" y="5456"/>
                  </a:cubicBezTo>
                  <a:cubicBezTo>
                    <a:pt x="10204" y="5456"/>
                    <a:pt x="9563" y="6191"/>
                    <a:pt x="9694" y="7016"/>
                  </a:cubicBezTo>
                  <a:cubicBezTo>
                    <a:pt x="9689" y="7016"/>
                    <a:pt x="9683" y="7016"/>
                    <a:pt x="9678" y="7016"/>
                  </a:cubicBezTo>
                  <a:cubicBezTo>
                    <a:pt x="9438" y="7016"/>
                    <a:pt x="9202" y="7084"/>
                    <a:pt x="9001" y="7219"/>
                  </a:cubicBezTo>
                  <a:cubicBezTo>
                    <a:pt x="8909" y="7278"/>
                    <a:pt x="8824" y="7350"/>
                    <a:pt x="8752" y="7431"/>
                  </a:cubicBezTo>
                  <a:cubicBezTo>
                    <a:pt x="8680" y="7350"/>
                    <a:pt x="8598" y="7278"/>
                    <a:pt x="8503" y="7219"/>
                  </a:cubicBezTo>
                  <a:cubicBezTo>
                    <a:pt x="8302" y="7084"/>
                    <a:pt x="8066" y="7016"/>
                    <a:pt x="7826" y="7016"/>
                  </a:cubicBezTo>
                  <a:cubicBezTo>
                    <a:pt x="7820" y="7016"/>
                    <a:pt x="7815" y="7016"/>
                    <a:pt x="7809" y="7016"/>
                  </a:cubicBezTo>
                  <a:cubicBezTo>
                    <a:pt x="7940" y="6191"/>
                    <a:pt x="7300" y="5456"/>
                    <a:pt x="6484" y="5456"/>
                  </a:cubicBezTo>
                  <a:cubicBezTo>
                    <a:pt x="6445" y="5456"/>
                    <a:pt x="6406" y="5458"/>
                    <a:pt x="6366" y="5461"/>
                  </a:cubicBezTo>
                  <a:cubicBezTo>
                    <a:pt x="6458" y="4702"/>
                    <a:pt x="5914" y="4011"/>
                    <a:pt x="5155" y="3920"/>
                  </a:cubicBezTo>
                  <a:lnTo>
                    <a:pt x="6585" y="2244"/>
                  </a:lnTo>
                  <a:cubicBezTo>
                    <a:pt x="7083" y="1688"/>
                    <a:pt x="6975" y="748"/>
                    <a:pt x="6363" y="316"/>
                  </a:cubicBezTo>
                  <a:cubicBezTo>
                    <a:pt x="6126" y="143"/>
                    <a:pt x="5849" y="57"/>
                    <a:pt x="5575" y="57"/>
                  </a:cubicBezTo>
                  <a:cubicBezTo>
                    <a:pt x="5218" y="57"/>
                    <a:pt x="4864" y="201"/>
                    <a:pt x="4605" y="480"/>
                  </a:cubicBezTo>
                  <a:lnTo>
                    <a:pt x="3325" y="1855"/>
                  </a:lnTo>
                  <a:cubicBezTo>
                    <a:pt x="3175" y="1033"/>
                    <a:pt x="2602" y="346"/>
                    <a:pt x="1820" y="48"/>
                  </a:cubicBezTo>
                  <a:cubicBezTo>
                    <a:pt x="1742" y="16"/>
                    <a:pt x="1660" y="1"/>
                    <a:pt x="1578" y="1"/>
                  </a:cubicBezTo>
                  <a:cubicBezTo>
                    <a:pt x="1448" y="1"/>
                    <a:pt x="1318" y="40"/>
                    <a:pt x="1208" y="117"/>
                  </a:cubicBezTo>
                  <a:cubicBezTo>
                    <a:pt x="1028" y="244"/>
                    <a:pt x="913" y="444"/>
                    <a:pt x="897" y="663"/>
                  </a:cubicBezTo>
                  <a:lnTo>
                    <a:pt x="897" y="4447"/>
                  </a:lnTo>
                  <a:lnTo>
                    <a:pt x="115" y="5311"/>
                  </a:lnTo>
                  <a:cubicBezTo>
                    <a:pt x="0" y="5435"/>
                    <a:pt x="7" y="5628"/>
                    <a:pt x="131" y="5746"/>
                  </a:cubicBezTo>
                  <a:cubicBezTo>
                    <a:pt x="190" y="5800"/>
                    <a:pt x="266" y="5828"/>
                    <a:pt x="341" y="5828"/>
                  </a:cubicBezTo>
                  <a:cubicBezTo>
                    <a:pt x="424" y="5828"/>
                    <a:pt x="506" y="5795"/>
                    <a:pt x="566" y="5730"/>
                  </a:cubicBezTo>
                  <a:lnTo>
                    <a:pt x="5053" y="902"/>
                  </a:lnTo>
                  <a:cubicBezTo>
                    <a:pt x="5192" y="752"/>
                    <a:pt x="5382" y="676"/>
                    <a:pt x="5573" y="676"/>
                  </a:cubicBezTo>
                  <a:cubicBezTo>
                    <a:pt x="5720" y="676"/>
                    <a:pt x="5867" y="721"/>
                    <a:pt x="5993" y="814"/>
                  </a:cubicBezTo>
                  <a:cubicBezTo>
                    <a:pt x="6320" y="1046"/>
                    <a:pt x="6379" y="1550"/>
                    <a:pt x="6114" y="1848"/>
                  </a:cubicBezTo>
                  <a:lnTo>
                    <a:pt x="1578" y="7163"/>
                  </a:lnTo>
                  <a:cubicBezTo>
                    <a:pt x="1457" y="7291"/>
                    <a:pt x="1470" y="7494"/>
                    <a:pt x="1604" y="7605"/>
                  </a:cubicBezTo>
                  <a:cubicBezTo>
                    <a:pt x="1661" y="7655"/>
                    <a:pt x="1732" y="7680"/>
                    <a:pt x="1802" y="7680"/>
                  </a:cubicBezTo>
                  <a:cubicBezTo>
                    <a:pt x="1892" y="7680"/>
                    <a:pt x="1982" y="7640"/>
                    <a:pt x="2042" y="7562"/>
                  </a:cubicBezTo>
                  <a:lnTo>
                    <a:pt x="4405" y="4797"/>
                  </a:lnTo>
                  <a:cubicBezTo>
                    <a:pt x="4557" y="4618"/>
                    <a:pt x="4772" y="4527"/>
                    <a:pt x="4988" y="4527"/>
                  </a:cubicBezTo>
                  <a:cubicBezTo>
                    <a:pt x="5164" y="4527"/>
                    <a:pt x="5341" y="4588"/>
                    <a:pt x="5486" y="4712"/>
                  </a:cubicBezTo>
                  <a:cubicBezTo>
                    <a:pt x="5810" y="4990"/>
                    <a:pt x="5846" y="5474"/>
                    <a:pt x="5571" y="5795"/>
                  </a:cubicBezTo>
                  <a:lnTo>
                    <a:pt x="3581" y="8112"/>
                  </a:lnTo>
                  <a:cubicBezTo>
                    <a:pt x="3476" y="8240"/>
                    <a:pt x="3492" y="8430"/>
                    <a:pt x="3617" y="8538"/>
                  </a:cubicBezTo>
                  <a:cubicBezTo>
                    <a:pt x="3676" y="8588"/>
                    <a:pt x="3748" y="8612"/>
                    <a:pt x="3819" y="8612"/>
                  </a:cubicBezTo>
                  <a:cubicBezTo>
                    <a:pt x="3903" y="8612"/>
                    <a:pt x="3985" y="8579"/>
                    <a:pt x="4045" y="8512"/>
                  </a:cubicBezTo>
                  <a:lnTo>
                    <a:pt x="5937" y="6315"/>
                  </a:lnTo>
                  <a:cubicBezTo>
                    <a:pt x="6075" y="6154"/>
                    <a:pt x="6278" y="6073"/>
                    <a:pt x="6482" y="6073"/>
                  </a:cubicBezTo>
                  <a:cubicBezTo>
                    <a:pt x="6671" y="6073"/>
                    <a:pt x="6859" y="6143"/>
                    <a:pt x="6994" y="6283"/>
                  </a:cubicBezTo>
                  <a:cubicBezTo>
                    <a:pt x="7259" y="6545"/>
                    <a:pt x="7282" y="6967"/>
                    <a:pt x="7050" y="7258"/>
                  </a:cubicBezTo>
                  <a:lnTo>
                    <a:pt x="5495" y="9202"/>
                  </a:lnTo>
                  <a:cubicBezTo>
                    <a:pt x="5391" y="9336"/>
                    <a:pt x="5410" y="9529"/>
                    <a:pt x="5544" y="9634"/>
                  </a:cubicBezTo>
                  <a:cubicBezTo>
                    <a:pt x="5601" y="9680"/>
                    <a:pt x="5668" y="9703"/>
                    <a:pt x="5735" y="9703"/>
                  </a:cubicBezTo>
                  <a:cubicBezTo>
                    <a:pt x="5825" y="9703"/>
                    <a:pt x="5915" y="9663"/>
                    <a:pt x="5976" y="9588"/>
                  </a:cubicBezTo>
                  <a:lnTo>
                    <a:pt x="7354" y="7864"/>
                  </a:lnTo>
                  <a:cubicBezTo>
                    <a:pt x="7474" y="7713"/>
                    <a:pt x="7653" y="7634"/>
                    <a:pt x="7834" y="7634"/>
                  </a:cubicBezTo>
                  <a:cubicBezTo>
                    <a:pt x="7945" y="7634"/>
                    <a:pt x="8057" y="7664"/>
                    <a:pt x="8156" y="7726"/>
                  </a:cubicBezTo>
                  <a:cubicBezTo>
                    <a:pt x="8418" y="7893"/>
                    <a:pt x="8516" y="8227"/>
                    <a:pt x="8385" y="8508"/>
                  </a:cubicBezTo>
                  <a:lnTo>
                    <a:pt x="7652" y="10043"/>
                  </a:lnTo>
                  <a:cubicBezTo>
                    <a:pt x="7577" y="10197"/>
                    <a:pt x="7639" y="10384"/>
                    <a:pt x="7796" y="10459"/>
                  </a:cubicBezTo>
                  <a:cubicBezTo>
                    <a:pt x="7838" y="10478"/>
                    <a:pt x="7881" y="10487"/>
                    <a:pt x="7925" y="10487"/>
                  </a:cubicBezTo>
                  <a:cubicBezTo>
                    <a:pt x="8042" y="10487"/>
                    <a:pt x="8156" y="10420"/>
                    <a:pt x="8209" y="10305"/>
                  </a:cubicBezTo>
                  <a:lnTo>
                    <a:pt x="8752" y="9166"/>
                  </a:lnTo>
                  <a:lnTo>
                    <a:pt x="9992" y="11778"/>
                  </a:lnTo>
                  <a:cubicBezTo>
                    <a:pt x="10315" y="12459"/>
                    <a:pt x="11002" y="12894"/>
                    <a:pt x="11754" y="12894"/>
                  </a:cubicBezTo>
                  <a:cubicBezTo>
                    <a:pt x="11757" y="12894"/>
                    <a:pt x="11760" y="12894"/>
                    <a:pt x="11763" y="12894"/>
                  </a:cubicBezTo>
                  <a:lnTo>
                    <a:pt x="11789" y="12936"/>
                  </a:lnTo>
                  <a:cubicBezTo>
                    <a:pt x="11789" y="12936"/>
                    <a:pt x="13072" y="12446"/>
                    <a:pt x="13308" y="12141"/>
                  </a:cubicBezTo>
                  <a:cubicBezTo>
                    <a:pt x="13472" y="12206"/>
                    <a:pt x="13701" y="12268"/>
                    <a:pt x="13964" y="12268"/>
                  </a:cubicBezTo>
                  <a:cubicBezTo>
                    <a:pt x="14209" y="12268"/>
                    <a:pt x="14483" y="12214"/>
                    <a:pt x="14761" y="12056"/>
                  </a:cubicBezTo>
                  <a:cubicBezTo>
                    <a:pt x="15337" y="11729"/>
                    <a:pt x="15520" y="11231"/>
                    <a:pt x="15573" y="10881"/>
                  </a:cubicBezTo>
                  <a:cubicBezTo>
                    <a:pt x="15647" y="10889"/>
                    <a:pt x="15729" y="10895"/>
                    <a:pt x="15816" y="10895"/>
                  </a:cubicBezTo>
                  <a:cubicBezTo>
                    <a:pt x="16075" y="10895"/>
                    <a:pt x="16379" y="10848"/>
                    <a:pt x="16662" y="10691"/>
                  </a:cubicBezTo>
                  <a:cubicBezTo>
                    <a:pt x="17075" y="10475"/>
                    <a:pt x="17373" y="10096"/>
                    <a:pt x="17484" y="9647"/>
                  </a:cubicBezTo>
                  <a:cubicBezTo>
                    <a:pt x="17505" y="9648"/>
                    <a:pt x="17526" y="9648"/>
                    <a:pt x="17547" y="9648"/>
                  </a:cubicBezTo>
                  <a:cubicBezTo>
                    <a:pt x="18138" y="9648"/>
                    <a:pt x="18673" y="9340"/>
                    <a:pt x="18986" y="8806"/>
                  </a:cubicBezTo>
                  <a:cubicBezTo>
                    <a:pt x="19372" y="8161"/>
                    <a:pt x="19281" y="7340"/>
                    <a:pt x="18764" y="6793"/>
                  </a:cubicBezTo>
                  <a:lnTo>
                    <a:pt x="18764" y="6797"/>
                  </a:lnTo>
                  <a:lnTo>
                    <a:pt x="18145" y="6129"/>
                  </a:lnTo>
                  <a:cubicBezTo>
                    <a:pt x="18083" y="6063"/>
                    <a:pt x="18000" y="6030"/>
                    <a:pt x="17917" y="6030"/>
                  </a:cubicBezTo>
                  <a:cubicBezTo>
                    <a:pt x="17843" y="6030"/>
                    <a:pt x="17769" y="6057"/>
                    <a:pt x="17710" y="6113"/>
                  </a:cubicBezTo>
                  <a:cubicBezTo>
                    <a:pt x="17585" y="6227"/>
                    <a:pt x="17579" y="6420"/>
                    <a:pt x="17693" y="6545"/>
                  </a:cubicBezTo>
                  <a:lnTo>
                    <a:pt x="18315" y="7212"/>
                  </a:lnTo>
                  <a:cubicBezTo>
                    <a:pt x="18715" y="7644"/>
                    <a:pt x="18643" y="8174"/>
                    <a:pt x="18456" y="8495"/>
                  </a:cubicBezTo>
                  <a:cubicBezTo>
                    <a:pt x="18294" y="8772"/>
                    <a:pt x="17985" y="9033"/>
                    <a:pt x="17558" y="9033"/>
                  </a:cubicBezTo>
                  <a:cubicBezTo>
                    <a:pt x="17475" y="9033"/>
                    <a:pt x="17388" y="9024"/>
                    <a:pt x="17297" y="9002"/>
                  </a:cubicBezTo>
                  <a:cubicBezTo>
                    <a:pt x="17273" y="8997"/>
                    <a:pt x="17250" y="8994"/>
                    <a:pt x="17226" y="8994"/>
                  </a:cubicBezTo>
                  <a:cubicBezTo>
                    <a:pt x="17061" y="8994"/>
                    <a:pt x="16918" y="9129"/>
                    <a:pt x="16921" y="9304"/>
                  </a:cubicBezTo>
                  <a:cubicBezTo>
                    <a:pt x="16898" y="9664"/>
                    <a:pt x="16689" y="9988"/>
                    <a:pt x="16368" y="10155"/>
                  </a:cubicBezTo>
                  <a:cubicBezTo>
                    <a:pt x="16190" y="10252"/>
                    <a:pt x="15993" y="10281"/>
                    <a:pt x="15822" y="10281"/>
                  </a:cubicBezTo>
                  <a:cubicBezTo>
                    <a:pt x="15573" y="10281"/>
                    <a:pt x="15378" y="10220"/>
                    <a:pt x="15376" y="10220"/>
                  </a:cubicBezTo>
                  <a:cubicBezTo>
                    <a:pt x="15343" y="10209"/>
                    <a:pt x="15310" y="10204"/>
                    <a:pt x="15278" y="10204"/>
                  </a:cubicBezTo>
                  <a:cubicBezTo>
                    <a:pt x="15100" y="10204"/>
                    <a:pt x="14949" y="10362"/>
                    <a:pt x="14974" y="10551"/>
                  </a:cubicBezTo>
                  <a:cubicBezTo>
                    <a:pt x="15010" y="10950"/>
                    <a:pt x="14807" y="11329"/>
                    <a:pt x="14457" y="11523"/>
                  </a:cubicBezTo>
                  <a:cubicBezTo>
                    <a:pt x="14285" y="11620"/>
                    <a:pt x="14114" y="11653"/>
                    <a:pt x="13960" y="11653"/>
                  </a:cubicBezTo>
                  <a:cubicBezTo>
                    <a:pt x="13633" y="11653"/>
                    <a:pt x="13382" y="11502"/>
                    <a:pt x="13367" y="11493"/>
                  </a:cubicBezTo>
                  <a:cubicBezTo>
                    <a:pt x="13316" y="11461"/>
                    <a:pt x="13259" y="11446"/>
                    <a:pt x="13202" y="11446"/>
                  </a:cubicBezTo>
                  <a:cubicBezTo>
                    <a:pt x="13092" y="11446"/>
                    <a:pt x="12985" y="11504"/>
                    <a:pt x="12931" y="11608"/>
                  </a:cubicBezTo>
                  <a:cubicBezTo>
                    <a:pt x="12915" y="11637"/>
                    <a:pt x="12560" y="12282"/>
                    <a:pt x="11806" y="12282"/>
                  </a:cubicBezTo>
                  <a:cubicBezTo>
                    <a:pt x="11800" y="12282"/>
                    <a:pt x="11795" y="12282"/>
                    <a:pt x="11789" y="12282"/>
                  </a:cubicBezTo>
                  <a:lnTo>
                    <a:pt x="11766" y="12282"/>
                  </a:lnTo>
                  <a:cubicBezTo>
                    <a:pt x="11763" y="12282"/>
                    <a:pt x="11761" y="12282"/>
                    <a:pt x="11758" y="12282"/>
                  </a:cubicBezTo>
                  <a:cubicBezTo>
                    <a:pt x="11241" y="12282"/>
                    <a:pt x="10770" y="11985"/>
                    <a:pt x="10549" y="11516"/>
                  </a:cubicBezTo>
                  <a:lnTo>
                    <a:pt x="9118" y="8508"/>
                  </a:lnTo>
                  <a:cubicBezTo>
                    <a:pt x="8984" y="8227"/>
                    <a:pt x="9082" y="7893"/>
                    <a:pt x="9344" y="7726"/>
                  </a:cubicBezTo>
                  <a:cubicBezTo>
                    <a:pt x="9444" y="7664"/>
                    <a:pt x="9556" y="7634"/>
                    <a:pt x="9667" y="7634"/>
                  </a:cubicBezTo>
                  <a:cubicBezTo>
                    <a:pt x="9848" y="7634"/>
                    <a:pt x="10026" y="7713"/>
                    <a:pt x="10146" y="7864"/>
                  </a:cubicBezTo>
                  <a:lnTo>
                    <a:pt x="11524" y="9588"/>
                  </a:lnTo>
                  <a:cubicBezTo>
                    <a:pt x="11586" y="9665"/>
                    <a:pt x="11676" y="9706"/>
                    <a:pt x="11767" y="9706"/>
                  </a:cubicBezTo>
                  <a:cubicBezTo>
                    <a:pt x="11834" y="9706"/>
                    <a:pt x="11902" y="9683"/>
                    <a:pt x="11959" y="9637"/>
                  </a:cubicBezTo>
                  <a:cubicBezTo>
                    <a:pt x="12093" y="9529"/>
                    <a:pt x="12113" y="9336"/>
                    <a:pt x="12005" y="9202"/>
                  </a:cubicBezTo>
                  <a:lnTo>
                    <a:pt x="10450" y="7255"/>
                  </a:lnTo>
                  <a:cubicBezTo>
                    <a:pt x="10218" y="6967"/>
                    <a:pt x="10241" y="6545"/>
                    <a:pt x="10506" y="6283"/>
                  </a:cubicBezTo>
                  <a:cubicBezTo>
                    <a:pt x="10642" y="6143"/>
                    <a:pt x="10831" y="6073"/>
                    <a:pt x="11020" y="6073"/>
                  </a:cubicBezTo>
                  <a:cubicBezTo>
                    <a:pt x="11224" y="6073"/>
                    <a:pt x="11427" y="6154"/>
                    <a:pt x="11563" y="6315"/>
                  </a:cubicBezTo>
                  <a:lnTo>
                    <a:pt x="13455" y="8512"/>
                  </a:lnTo>
                  <a:cubicBezTo>
                    <a:pt x="13515" y="8579"/>
                    <a:pt x="13598" y="8612"/>
                    <a:pt x="13681" y="8612"/>
                  </a:cubicBezTo>
                  <a:cubicBezTo>
                    <a:pt x="13753" y="8612"/>
                    <a:pt x="13825" y="8588"/>
                    <a:pt x="13884" y="8538"/>
                  </a:cubicBezTo>
                  <a:cubicBezTo>
                    <a:pt x="14008" y="8430"/>
                    <a:pt x="14024" y="8240"/>
                    <a:pt x="13923" y="8112"/>
                  </a:cubicBezTo>
                  <a:lnTo>
                    <a:pt x="11927" y="5795"/>
                  </a:lnTo>
                  <a:cubicBezTo>
                    <a:pt x="11645" y="5481"/>
                    <a:pt x="11694" y="4951"/>
                    <a:pt x="12031" y="4692"/>
                  </a:cubicBezTo>
                  <a:cubicBezTo>
                    <a:pt x="12173" y="4579"/>
                    <a:pt x="12342" y="4525"/>
                    <a:pt x="12510" y="4525"/>
                  </a:cubicBezTo>
                  <a:cubicBezTo>
                    <a:pt x="12728" y="4525"/>
                    <a:pt x="12944" y="4616"/>
                    <a:pt x="13095" y="4794"/>
                  </a:cubicBezTo>
                  <a:lnTo>
                    <a:pt x="15455" y="7562"/>
                  </a:lnTo>
                  <a:cubicBezTo>
                    <a:pt x="15516" y="7638"/>
                    <a:pt x="15605" y="7677"/>
                    <a:pt x="15696" y="7677"/>
                  </a:cubicBezTo>
                  <a:cubicBezTo>
                    <a:pt x="15767" y="7677"/>
                    <a:pt x="15838" y="7654"/>
                    <a:pt x="15897" y="7605"/>
                  </a:cubicBezTo>
                  <a:cubicBezTo>
                    <a:pt x="16028" y="7490"/>
                    <a:pt x="16041" y="7291"/>
                    <a:pt x="15923" y="7163"/>
                  </a:cubicBezTo>
                  <a:lnTo>
                    <a:pt x="11387" y="1848"/>
                  </a:lnTo>
                  <a:cubicBezTo>
                    <a:pt x="11125" y="1553"/>
                    <a:pt x="11151" y="1102"/>
                    <a:pt x="11445" y="843"/>
                  </a:cubicBezTo>
                  <a:cubicBezTo>
                    <a:pt x="11580" y="722"/>
                    <a:pt x="11749" y="663"/>
                    <a:pt x="11917" y="663"/>
                  </a:cubicBezTo>
                  <a:cubicBezTo>
                    <a:pt x="12113" y="663"/>
                    <a:pt x="12309" y="744"/>
                    <a:pt x="12450" y="902"/>
                  </a:cubicBezTo>
                  <a:lnTo>
                    <a:pt x="16859" y="5648"/>
                  </a:lnTo>
                  <a:cubicBezTo>
                    <a:pt x="16921" y="5711"/>
                    <a:pt x="17003" y="5744"/>
                    <a:pt x="17085" y="5744"/>
                  </a:cubicBezTo>
                  <a:cubicBezTo>
                    <a:pt x="17160" y="5744"/>
                    <a:pt x="17235" y="5717"/>
                    <a:pt x="17294" y="5661"/>
                  </a:cubicBezTo>
                  <a:cubicBezTo>
                    <a:pt x="17418" y="5546"/>
                    <a:pt x="17425" y="5353"/>
                    <a:pt x="17310" y="5229"/>
                  </a:cubicBezTo>
                  <a:lnTo>
                    <a:pt x="16568" y="4447"/>
                  </a:lnTo>
                  <a:lnTo>
                    <a:pt x="16568" y="663"/>
                  </a:lnTo>
                  <a:cubicBezTo>
                    <a:pt x="16568" y="663"/>
                    <a:pt x="16476" y="241"/>
                    <a:pt x="16296" y="117"/>
                  </a:cubicBezTo>
                  <a:cubicBezTo>
                    <a:pt x="16184" y="39"/>
                    <a:pt x="16054" y="0"/>
                    <a:pt x="1592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63"/>
            <p:cNvSpPr/>
            <p:nvPr/>
          </p:nvSpPr>
          <p:spPr>
            <a:xfrm>
              <a:off x="2739131" y="2859883"/>
              <a:ext cx="126767" cy="103314"/>
            </a:xfrm>
            <a:custGeom>
              <a:rect b="b" l="l" r="r" t="t"/>
              <a:pathLst>
                <a:path extrusionOk="0" h="4621" w="5670">
                  <a:moveTo>
                    <a:pt x="3909" y="614"/>
                  </a:moveTo>
                  <a:cubicBezTo>
                    <a:pt x="3937" y="614"/>
                    <a:pt x="3965" y="615"/>
                    <a:pt x="3993" y="618"/>
                  </a:cubicBezTo>
                  <a:cubicBezTo>
                    <a:pt x="4203" y="637"/>
                    <a:pt x="4704" y="755"/>
                    <a:pt x="4802" y="1459"/>
                  </a:cubicBezTo>
                  <a:cubicBezTo>
                    <a:pt x="4900" y="2186"/>
                    <a:pt x="4347" y="2837"/>
                    <a:pt x="3866" y="3256"/>
                  </a:cubicBezTo>
                  <a:cubicBezTo>
                    <a:pt x="3545" y="3524"/>
                    <a:pt x="3201" y="3763"/>
                    <a:pt x="2835" y="3966"/>
                  </a:cubicBezTo>
                  <a:cubicBezTo>
                    <a:pt x="2468" y="3763"/>
                    <a:pt x="2121" y="3524"/>
                    <a:pt x="1804" y="3256"/>
                  </a:cubicBezTo>
                  <a:cubicBezTo>
                    <a:pt x="1320" y="2837"/>
                    <a:pt x="766" y="2186"/>
                    <a:pt x="868" y="1459"/>
                  </a:cubicBezTo>
                  <a:cubicBezTo>
                    <a:pt x="963" y="755"/>
                    <a:pt x="1464" y="637"/>
                    <a:pt x="1676" y="618"/>
                  </a:cubicBezTo>
                  <a:cubicBezTo>
                    <a:pt x="1702" y="618"/>
                    <a:pt x="1732" y="615"/>
                    <a:pt x="1761" y="615"/>
                  </a:cubicBezTo>
                  <a:cubicBezTo>
                    <a:pt x="2121" y="615"/>
                    <a:pt x="2455" y="808"/>
                    <a:pt x="2540" y="1079"/>
                  </a:cubicBezTo>
                  <a:cubicBezTo>
                    <a:pt x="2584" y="1223"/>
                    <a:pt x="2709" y="1295"/>
                    <a:pt x="2833" y="1295"/>
                  </a:cubicBezTo>
                  <a:cubicBezTo>
                    <a:pt x="2958" y="1295"/>
                    <a:pt x="3082" y="1223"/>
                    <a:pt x="3126" y="1079"/>
                  </a:cubicBezTo>
                  <a:cubicBezTo>
                    <a:pt x="3211" y="809"/>
                    <a:pt x="3545" y="614"/>
                    <a:pt x="3909" y="614"/>
                  </a:cubicBezTo>
                  <a:close/>
                  <a:moveTo>
                    <a:pt x="1763" y="0"/>
                  </a:moveTo>
                  <a:cubicBezTo>
                    <a:pt x="1717" y="0"/>
                    <a:pt x="1671" y="2"/>
                    <a:pt x="1624" y="6"/>
                  </a:cubicBezTo>
                  <a:cubicBezTo>
                    <a:pt x="1048" y="55"/>
                    <a:pt x="387" y="441"/>
                    <a:pt x="259" y="1377"/>
                  </a:cubicBezTo>
                  <a:cubicBezTo>
                    <a:pt x="1" y="3256"/>
                    <a:pt x="2589" y="4535"/>
                    <a:pt x="2701" y="4591"/>
                  </a:cubicBezTo>
                  <a:cubicBezTo>
                    <a:pt x="2743" y="4611"/>
                    <a:pt x="2789" y="4621"/>
                    <a:pt x="2835" y="4621"/>
                  </a:cubicBezTo>
                  <a:cubicBezTo>
                    <a:pt x="2881" y="4621"/>
                    <a:pt x="2927" y="4611"/>
                    <a:pt x="2969" y="4591"/>
                  </a:cubicBezTo>
                  <a:cubicBezTo>
                    <a:pt x="3080" y="4535"/>
                    <a:pt x="5669" y="3252"/>
                    <a:pt x="5411" y="1377"/>
                  </a:cubicBezTo>
                  <a:cubicBezTo>
                    <a:pt x="5283" y="441"/>
                    <a:pt x="4622" y="55"/>
                    <a:pt x="4043" y="6"/>
                  </a:cubicBezTo>
                  <a:cubicBezTo>
                    <a:pt x="3996" y="2"/>
                    <a:pt x="3950" y="0"/>
                    <a:pt x="3904" y="0"/>
                  </a:cubicBezTo>
                  <a:cubicBezTo>
                    <a:pt x="3485" y="0"/>
                    <a:pt x="3097" y="159"/>
                    <a:pt x="2835" y="418"/>
                  </a:cubicBezTo>
                  <a:cubicBezTo>
                    <a:pt x="2572" y="159"/>
                    <a:pt x="2185" y="0"/>
                    <a:pt x="176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85" name="Google Shape;1685;p63"/>
          <p:cNvSpPr/>
          <p:nvPr/>
        </p:nvSpPr>
        <p:spPr>
          <a:xfrm>
            <a:off x="6618725" y="1277248"/>
            <a:ext cx="572700" cy="572700"/>
          </a:xfrm>
          <a:prstGeom prst="ellipse">
            <a:avLst/>
          </a:prstGeom>
          <a:solidFill>
            <a:schemeClr val="accen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63"/>
          <p:cNvSpPr/>
          <p:nvPr/>
        </p:nvSpPr>
        <p:spPr>
          <a:xfrm>
            <a:off x="1952575" y="1277249"/>
            <a:ext cx="572700" cy="572700"/>
          </a:xfrm>
          <a:prstGeom prst="ellipse">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63"/>
          <p:cNvSpPr/>
          <p:nvPr/>
        </p:nvSpPr>
        <p:spPr>
          <a:xfrm>
            <a:off x="4285650" y="1277251"/>
            <a:ext cx="572700" cy="572700"/>
          </a:xfrm>
          <a:prstGeom prst="ellipse">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88" name="Google Shape;1688;p63"/>
          <p:cNvGrpSpPr/>
          <p:nvPr/>
        </p:nvGrpSpPr>
        <p:grpSpPr>
          <a:xfrm>
            <a:off x="6741633" y="1396687"/>
            <a:ext cx="338340" cy="333817"/>
            <a:chOff x="6680490" y="2805934"/>
            <a:chExt cx="472213" cy="468121"/>
          </a:xfrm>
        </p:grpSpPr>
        <p:sp>
          <p:nvSpPr>
            <p:cNvPr id="1689" name="Google Shape;1689;p63"/>
            <p:cNvSpPr/>
            <p:nvPr/>
          </p:nvSpPr>
          <p:spPr>
            <a:xfrm>
              <a:off x="6680490" y="3072928"/>
              <a:ext cx="472213" cy="201128"/>
            </a:xfrm>
            <a:custGeom>
              <a:rect b="b" l="l" r="r" t="t"/>
              <a:pathLst>
                <a:path extrusionOk="0" h="8996" w="21121">
                  <a:moveTo>
                    <a:pt x="3651" y="627"/>
                  </a:moveTo>
                  <a:cubicBezTo>
                    <a:pt x="3914" y="627"/>
                    <a:pt x="4180" y="743"/>
                    <a:pt x="4360" y="993"/>
                  </a:cubicBezTo>
                  <a:lnTo>
                    <a:pt x="5931" y="3156"/>
                  </a:lnTo>
                  <a:lnTo>
                    <a:pt x="2792" y="1297"/>
                  </a:lnTo>
                  <a:cubicBezTo>
                    <a:pt x="2897" y="868"/>
                    <a:pt x="3271" y="627"/>
                    <a:pt x="3651" y="627"/>
                  </a:cubicBezTo>
                  <a:close/>
                  <a:moveTo>
                    <a:pt x="3675" y="1"/>
                  </a:moveTo>
                  <a:cubicBezTo>
                    <a:pt x="3083" y="1"/>
                    <a:pt x="2496" y="347"/>
                    <a:pt x="2265" y="989"/>
                  </a:cubicBezTo>
                  <a:cubicBezTo>
                    <a:pt x="2103" y="928"/>
                    <a:pt x="1932" y="899"/>
                    <a:pt x="1761" y="899"/>
                  </a:cubicBezTo>
                  <a:cubicBezTo>
                    <a:pt x="1226" y="899"/>
                    <a:pt x="691" y="1184"/>
                    <a:pt x="423" y="1660"/>
                  </a:cubicBezTo>
                  <a:cubicBezTo>
                    <a:pt x="1" y="2377"/>
                    <a:pt x="230" y="3297"/>
                    <a:pt x="937" y="3732"/>
                  </a:cubicBezTo>
                  <a:lnTo>
                    <a:pt x="3849" y="5545"/>
                  </a:lnTo>
                  <a:cubicBezTo>
                    <a:pt x="3899" y="5576"/>
                    <a:pt x="3954" y="5590"/>
                    <a:pt x="4008" y="5590"/>
                  </a:cubicBezTo>
                  <a:cubicBezTo>
                    <a:pt x="4109" y="5590"/>
                    <a:pt x="4207" y="5539"/>
                    <a:pt x="4265" y="5447"/>
                  </a:cubicBezTo>
                  <a:cubicBezTo>
                    <a:pt x="4353" y="5303"/>
                    <a:pt x="4314" y="5116"/>
                    <a:pt x="4173" y="5025"/>
                  </a:cubicBezTo>
                  <a:lnTo>
                    <a:pt x="1261" y="3212"/>
                  </a:lnTo>
                  <a:cubicBezTo>
                    <a:pt x="838" y="2950"/>
                    <a:pt x="701" y="2397"/>
                    <a:pt x="953" y="1971"/>
                  </a:cubicBezTo>
                  <a:cubicBezTo>
                    <a:pt x="1115" y="1681"/>
                    <a:pt x="1433" y="1516"/>
                    <a:pt x="1753" y="1516"/>
                  </a:cubicBezTo>
                  <a:cubicBezTo>
                    <a:pt x="1913" y="1516"/>
                    <a:pt x="2072" y="1557"/>
                    <a:pt x="2213" y="1644"/>
                  </a:cubicBezTo>
                  <a:lnTo>
                    <a:pt x="6753" y="4328"/>
                  </a:lnTo>
                  <a:cubicBezTo>
                    <a:pt x="6784" y="5081"/>
                    <a:pt x="7437" y="5668"/>
                    <a:pt x="8162" y="5668"/>
                  </a:cubicBezTo>
                  <a:cubicBezTo>
                    <a:pt x="8275" y="5668"/>
                    <a:pt x="8389" y="5654"/>
                    <a:pt x="8504" y="5624"/>
                  </a:cubicBezTo>
                  <a:lnTo>
                    <a:pt x="12798" y="4566"/>
                  </a:lnTo>
                  <a:cubicBezTo>
                    <a:pt x="12961" y="4524"/>
                    <a:pt x="13063" y="4357"/>
                    <a:pt x="13023" y="4193"/>
                  </a:cubicBezTo>
                  <a:cubicBezTo>
                    <a:pt x="12987" y="4054"/>
                    <a:pt x="12860" y="3959"/>
                    <a:pt x="12721" y="3959"/>
                  </a:cubicBezTo>
                  <a:cubicBezTo>
                    <a:pt x="12698" y="3959"/>
                    <a:pt x="12674" y="3962"/>
                    <a:pt x="12650" y="3968"/>
                  </a:cubicBezTo>
                  <a:lnTo>
                    <a:pt x="8360" y="5028"/>
                  </a:lnTo>
                  <a:cubicBezTo>
                    <a:pt x="8295" y="5044"/>
                    <a:pt x="8230" y="5051"/>
                    <a:pt x="8167" y="5051"/>
                  </a:cubicBezTo>
                  <a:cubicBezTo>
                    <a:pt x="7821" y="5051"/>
                    <a:pt x="7506" y="4828"/>
                    <a:pt x="7401" y="4485"/>
                  </a:cubicBezTo>
                  <a:cubicBezTo>
                    <a:pt x="7266" y="4072"/>
                    <a:pt x="7525" y="3594"/>
                    <a:pt x="7944" y="3483"/>
                  </a:cubicBezTo>
                  <a:lnTo>
                    <a:pt x="13442" y="1902"/>
                  </a:lnTo>
                  <a:cubicBezTo>
                    <a:pt x="13764" y="1810"/>
                    <a:pt x="14093" y="1764"/>
                    <a:pt x="14421" y="1764"/>
                  </a:cubicBezTo>
                  <a:cubicBezTo>
                    <a:pt x="15090" y="1764"/>
                    <a:pt x="15753" y="1954"/>
                    <a:pt x="16329" y="2321"/>
                  </a:cubicBezTo>
                  <a:lnTo>
                    <a:pt x="17465" y="3048"/>
                  </a:lnTo>
                  <a:cubicBezTo>
                    <a:pt x="17956" y="3365"/>
                    <a:pt x="18528" y="3532"/>
                    <a:pt x="19111" y="3532"/>
                  </a:cubicBezTo>
                  <a:lnTo>
                    <a:pt x="20509" y="3532"/>
                  </a:lnTo>
                  <a:lnTo>
                    <a:pt x="20509" y="6805"/>
                  </a:lnTo>
                  <a:lnTo>
                    <a:pt x="17497" y="6805"/>
                  </a:lnTo>
                  <a:cubicBezTo>
                    <a:pt x="16912" y="6805"/>
                    <a:pt x="16329" y="6884"/>
                    <a:pt x="15763" y="7041"/>
                  </a:cubicBezTo>
                  <a:lnTo>
                    <a:pt x="11393" y="8258"/>
                  </a:lnTo>
                  <a:cubicBezTo>
                    <a:pt x="11098" y="8340"/>
                    <a:pt x="10796" y="8381"/>
                    <a:pt x="10495" y="8381"/>
                  </a:cubicBezTo>
                  <a:cubicBezTo>
                    <a:pt x="9872" y="8381"/>
                    <a:pt x="9255" y="8208"/>
                    <a:pt x="8716" y="7872"/>
                  </a:cubicBezTo>
                  <a:lnTo>
                    <a:pt x="5214" y="5692"/>
                  </a:lnTo>
                  <a:cubicBezTo>
                    <a:pt x="5164" y="5661"/>
                    <a:pt x="5107" y="5646"/>
                    <a:pt x="5052" y="5646"/>
                  </a:cubicBezTo>
                  <a:cubicBezTo>
                    <a:pt x="4949" y="5646"/>
                    <a:pt x="4849" y="5697"/>
                    <a:pt x="4792" y="5791"/>
                  </a:cubicBezTo>
                  <a:cubicBezTo>
                    <a:pt x="4700" y="5935"/>
                    <a:pt x="4746" y="6124"/>
                    <a:pt x="4890" y="6213"/>
                  </a:cubicBezTo>
                  <a:lnTo>
                    <a:pt x="8392" y="8396"/>
                  </a:lnTo>
                  <a:cubicBezTo>
                    <a:pt x="9028" y="8791"/>
                    <a:pt x="9757" y="8995"/>
                    <a:pt x="10494" y="8995"/>
                  </a:cubicBezTo>
                  <a:cubicBezTo>
                    <a:pt x="10850" y="8995"/>
                    <a:pt x="11208" y="8948"/>
                    <a:pt x="11557" y="8851"/>
                  </a:cubicBezTo>
                  <a:lnTo>
                    <a:pt x="15926" y="7633"/>
                  </a:lnTo>
                  <a:cubicBezTo>
                    <a:pt x="16440" y="7489"/>
                    <a:pt x="16967" y="7417"/>
                    <a:pt x="17501" y="7417"/>
                  </a:cubicBezTo>
                  <a:lnTo>
                    <a:pt x="20813" y="7417"/>
                  </a:lnTo>
                  <a:cubicBezTo>
                    <a:pt x="20983" y="7417"/>
                    <a:pt x="21121" y="7280"/>
                    <a:pt x="21121" y="7109"/>
                  </a:cubicBezTo>
                  <a:lnTo>
                    <a:pt x="21121" y="3225"/>
                  </a:lnTo>
                  <a:cubicBezTo>
                    <a:pt x="21121" y="3054"/>
                    <a:pt x="20983" y="2917"/>
                    <a:pt x="20816" y="2917"/>
                  </a:cubicBezTo>
                  <a:lnTo>
                    <a:pt x="19111" y="2917"/>
                  </a:lnTo>
                  <a:cubicBezTo>
                    <a:pt x="18646" y="2917"/>
                    <a:pt x="18188" y="2783"/>
                    <a:pt x="17795" y="2534"/>
                  </a:cubicBezTo>
                  <a:lnTo>
                    <a:pt x="16663" y="1804"/>
                  </a:lnTo>
                  <a:cubicBezTo>
                    <a:pt x="15986" y="1374"/>
                    <a:pt x="15208" y="1151"/>
                    <a:pt x="14422" y="1151"/>
                  </a:cubicBezTo>
                  <a:cubicBezTo>
                    <a:pt x="14037" y="1151"/>
                    <a:pt x="13650" y="1205"/>
                    <a:pt x="13272" y="1313"/>
                  </a:cubicBezTo>
                  <a:lnTo>
                    <a:pt x="7777" y="2894"/>
                  </a:lnTo>
                  <a:cubicBezTo>
                    <a:pt x="7443" y="2989"/>
                    <a:pt x="7155" y="3205"/>
                    <a:pt x="6972" y="3500"/>
                  </a:cubicBezTo>
                  <a:lnTo>
                    <a:pt x="4880" y="616"/>
                  </a:lnTo>
                  <a:cubicBezTo>
                    <a:pt x="4576" y="199"/>
                    <a:pt x="4124" y="1"/>
                    <a:pt x="367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63"/>
            <p:cNvSpPr/>
            <p:nvPr/>
          </p:nvSpPr>
          <p:spPr>
            <a:xfrm>
              <a:off x="6807883" y="2907281"/>
              <a:ext cx="36242" cy="52115"/>
            </a:xfrm>
            <a:custGeom>
              <a:rect b="b" l="l" r="r" t="t"/>
              <a:pathLst>
                <a:path extrusionOk="0" h="2331" w="1621">
                  <a:moveTo>
                    <a:pt x="308" y="0"/>
                  </a:moveTo>
                  <a:cubicBezTo>
                    <a:pt x="138" y="0"/>
                    <a:pt x="1" y="138"/>
                    <a:pt x="1" y="308"/>
                  </a:cubicBezTo>
                  <a:lnTo>
                    <a:pt x="1" y="2023"/>
                  </a:lnTo>
                  <a:cubicBezTo>
                    <a:pt x="1" y="2193"/>
                    <a:pt x="138" y="2330"/>
                    <a:pt x="308" y="2330"/>
                  </a:cubicBezTo>
                  <a:cubicBezTo>
                    <a:pt x="478" y="2330"/>
                    <a:pt x="616" y="2193"/>
                    <a:pt x="616" y="2023"/>
                  </a:cubicBezTo>
                  <a:lnTo>
                    <a:pt x="616" y="1797"/>
                  </a:lnTo>
                  <a:lnTo>
                    <a:pt x="1081" y="2245"/>
                  </a:lnTo>
                  <a:cubicBezTo>
                    <a:pt x="1139" y="2299"/>
                    <a:pt x="1214" y="2326"/>
                    <a:pt x="1288" y="2326"/>
                  </a:cubicBezTo>
                  <a:cubicBezTo>
                    <a:pt x="1367" y="2326"/>
                    <a:pt x="1447" y="2295"/>
                    <a:pt x="1506" y="2232"/>
                  </a:cubicBezTo>
                  <a:cubicBezTo>
                    <a:pt x="1621" y="2114"/>
                    <a:pt x="1621" y="1925"/>
                    <a:pt x="1506" y="1807"/>
                  </a:cubicBezTo>
                  <a:lnTo>
                    <a:pt x="809" y="1136"/>
                  </a:lnTo>
                  <a:lnTo>
                    <a:pt x="1437" y="556"/>
                  </a:lnTo>
                  <a:cubicBezTo>
                    <a:pt x="1575" y="445"/>
                    <a:pt x="1591" y="239"/>
                    <a:pt x="1470" y="111"/>
                  </a:cubicBezTo>
                  <a:cubicBezTo>
                    <a:pt x="1409" y="45"/>
                    <a:pt x="1327" y="12"/>
                    <a:pt x="1244" y="12"/>
                  </a:cubicBezTo>
                  <a:cubicBezTo>
                    <a:pt x="1164" y="12"/>
                    <a:pt x="1083" y="43"/>
                    <a:pt x="1022" y="108"/>
                  </a:cubicBezTo>
                  <a:lnTo>
                    <a:pt x="613" y="484"/>
                  </a:lnTo>
                  <a:lnTo>
                    <a:pt x="613" y="311"/>
                  </a:lnTo>
                  <a:cubicBezTo>
                    <a:pt x="613" y="141"/>
                    <a:pt x="475" y="3"/>
                    <a:pt x="308" y="3"/>
                  </a:cubicBezTo>
                  <a:lnTo>
                    <a:pt x="30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63"/>
            <p:cNvSpPr/>
            <p:nvPr/>
          </p:nvSpPr>
          <p:spPr>
            <a:xfrm>
              <a:off x="6893803" y="2907639"/>
              <a:ext cx="35794" cy="52249"/>
            </a:xfrm>
            <a:custGeom>
              <a:rect b="b" l="l" r="r" t="t"/>
              <a:pathLst>
                <a:path extrusionOk="0" h="2337" w="1601">
                  <a:moveTo>
                    <a:pt x="794" y="615"/>
                  </a:moveTo>
                  <a:cubicBezTo>
                    <a:pt x="890" y="615"/>
                    <a:pt x="969" y="695"/>
                    <a:pt x="969" y="792"/>
                  </a:cubicBezTo>
                  <a:cubicBezTo>
                    <a:pt x="969" y="890"/>
                    <a:pt x="890" y="970"/>
                    <a:pt x="794" y="970"/>
                  </a:cubicBezTo>
                  <a:cubicBezTo>
                    <a:pt x="790" y="970"/>
                    <a:pt x="786" y="969"/>
                    <a:pt x="782" y="969"/>
                  </a:cubicBezTo>
                  <a:lnTo>
                    <a:pt x="612" y="969"/>
                  </a:lnTo>
                  <a:lnTo>
                    <a:pt x="612" y="616"/>
                  </a:lnTo>
                  <a:lnTo>
                    <a:pt x="782" y="616"/>
                  </a:lnTo>
                  <a:cubicBezTo>
                    <a:pt x="786" y="615"/>
                    <a:pt x="790" y="615"/>
                    <a:pt x="794" y="615"/>
                  </a:cubicBezTo>
                  <a:close/>
                  <a:moveTo>
                    <a:pt x="807" y="0"/>
                  </a:moveTo>
                  <a:cubicBezTo>
                    <a:pt x="801" y="0"/>
                    <a:pt x="795" y="0"/>
                    <a:pt x="789" y="0"/>
                  </a:cubicBezTo>
                  <a:lnTo>
                    <a:pt x="311" y="0"/>
                  </a:lnTo>
                  <a:cubicBezTo>
                    <a:pt x="141" y="4"/>
                    <a:pt x="7" y="138"/>
                    <a:pt x="3" y="308"/>
                  </a:cubicBezTo>
                  <a:lnTo>
                    <a:pt x="3" y="2017"/>
                  </a:lnTo>
                  <a:cubicBezTo>
                    <a:pt x="0" y="2174"/>
                    <a:pt x="118" y="2311"/>
                    <a:pt x="272" y="2334"/>
                  </a:cubicBezTo>
                  <a:cubicBezTo>
                    <a:pt x="285" y="2336"/>
                    <a:pt x="297" y="2336"/>
                    <a:pt x="310" y="2336"/>
                  </a:cubicBezTo>
                  <a:cubicBezTo>
                    <a:pt x="477" y="2336"/>
                    <a:pt x="619" y="2200"/>
                    <a:pt x="619" y="2030"/>
                  </a:cubicBezTo>
                  <a:lnTo>
                    <a:pt x="619" y="1588"/>
                  </a:lnTo>
                  <a:lnTo>
                    <a:pt x="789" y="1588"/>
                  </a:lnTo>
                  <a:cubicBezTo>
                    <a:pt x="795" y="1588"/>
                    <a:pt x="801" y="1588"/>
                    <a:pt x="807" y="1588"/>
                  </a:cubicBezTo>
                  <a:cubicBezTo>
                    <a:pt x="1244" y="1588"/>
                    <a:pt x="1600" y="1235"/>
                    <a:pt x="1600" y="796"/>
                  </a:cubicBezTo>
                  <a:cubicBezTo>
                    <a:pt x="1600" y="357"/>
                    <a:pt x="1244" y="0"/>
                    <a:pt x="80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63"/>
            <p:cNvSpPr/>
            <p:nvPr/>
          </p:nvSpPr>
          <p:spPr>
            <a:xfrm>
              <a:off x="6999978" y="2907639"/>
              <a:ext cx="35727" cy="52205"/>
            </a:xfrm>
            <a:custGeom>
              <a:rect b="b" l="l" r="r" t="t"/>
              <a:pathLst>
                <a:path extrusionOk="0" h="2335" w="1598">
                  <a:moveTo>
                    <a:pt x="787" y="615"/>
                  </a:moveTo>
                  <a:cubicBezTo>
                    <a:pt x="883" y="615"/>
                    <a:pt x="962" y="695"/>
                    <a:pt x="962" y="792"/>
                  </a:cubicBezTo>
                  <a:cubicBezTo>
                    <a:pt x="962" y="890"/>
                    <a:pt x="883" y="970"/>
                    <a:pt x="787" y="970"/>
                  </a:cubicBezTo>
                  <a:cubicBezTo>
                    <a:pt x="783" y="970"/>
                    <a:pt x="779" y="969"/>
                    <a:pt x="776" y="969"/>
                  </a:cubicBezTo>
                  <a:lnTo>
                    <a:pt x="605" y="969"/>
                  </a:lnTo>
                  <a:lnTo>
                    <a:pt x="605" y="616"/>
                  </a:lnTo>
                  <a:lnTo>
                    <a:pt x="776" y="616"/>
                  </a:lnTo>
                  <a:cubicBezTo>
                    <a:pt x="779" y="615"/>
                    <a:pt x="783" y="615"/>
                    <a:pt x="787" y="615"/>
                  </a:cubicBezTo>
                  <a:close/>
                  <a:moveTo>
                    <a:pt x="803" y="0"/>
                  </a:moveTo>
                  <a:cubicBezTo>
                    <a:pt x="797" y="0"/>
                    <a:pt x="791" y="0"/>
                    <a:pt x="785" y="0"/>
                  </a:cubicBezTo>
                  <a:lnTo>
                    <a:pt x="308" y="0"/>
                  </a:lnTo>
                  <a:cubicBezTo>
                    <a:pt x="137" y="4"/>
                    <a:pt x="3" y="141"/>
                    <a:pt x="0" y="308"/>
                  </a:cubicBezTo>
                  <a:lnTo>
                    <a:pt x="0" y="2026"/>
                  </a:lnTo>
                  <a:cubicBezTo>
                    <a:pt x="0" y="2197"/>
                    <a:pt x="137" y="2334"/>
                    <a:pt x="308" y="2334"/>
                  </a:cubicBezTo>
                  <a:cubicBezTo>
                    <a:pt x="310" y="2334"/>
                    <a:pt x="312" y="2334"/>
                    <a:pt x="313" y="2334"/>
                  </a:cubicBezTo>
                  <a:cubicBezTo>
                    <a:pt x="481" y="2334"/>
                    <a:pt x="615" y="2195"/>
                    <a:pt x="615" y="2030"/>
                  </a:cubicBezTo>
                  <a:lnTo>
                    <a:pt x="615" y="1588"/>
                  </a:lnTo>
                  <a:lnTo>
                    <a:pt x="785" y="1588"/>
                  </a:lnTo>
                  <a:cubicBezTo>
                    <a:pt x="791" y="1588"/>
                    <a:pt x="797" y="1588"/>
                    <a:pt x="803" y="1588"/>
                  </a:cubicBezTo>
                  <a:cubicBezTo>
                    <a:pt x="1240" y="1588"/>
                    <a:pt x="1597" y="1235"/>
                    <a:pt x="1597" y="796"/>
                  </a:cubicBezTo>
                  <a:cubicBezTo>
                    <a:pt x="1597" y="357"/>
                    <a:pt x="1240" y="0"/>
                    <a:pt x="8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63"/>
            <p:cNvSpPr/>
            <p:nvPr/>
          </p:nvSpPr>
          <p:spPr>
            <a:xfrm>
              <a:off x="6846606" y="2926888"/>
              <a:ext cx="37918" cy="13705"/>
            </a:xfrm>
            <a:custGeom>
              <a:rect b="b" l="l" r="r" t="t"/>
              <a:pathLst>
                <a:path extrusionOk="0" h="613" w="1696">
                  <a:moveTo>
                    <a:pt x="327" y="0"/>
                  </a:moveTo>
                  <a:cubicBezTo>
                    <a:pt x="144" y="0"/>
                    <a:pt x="0" y="161"/>
                    <a:pt x="23" y="344"/>
                  </a:cubicBezTo>
                  <a:cubicBezTo>
                    <a:pt x="46" y="499"/>
                    <a:pt x="179" y="612"/>
                    <a:pt x="334" y="612"/>
                  </a:cubicBezTo>
                  <a:cubicBezTo>
                    <a:pt x="336" y="612"/>
                    <a:pt x="338" y="612"/>
                    <a:pt x="340" y="612"/>
                  </a:cubicBezTo>
                  <a:lnTo>
                    <a:pt x="1355" y="612"/>
                  </a:lnTo>
                  <a:cubicBezTo>
                    <a:pt x="1357" y="612"/>
                    <a:pt x="1359" y="612"/>
                    <a:pt x="1362" y="612"/>
                  </a:cubicBezTo>
                  <a:cubicBezTo>
                    <a:pt x="1516" y="612"/>
                    <a:pt x="1650" y="499"/>
                    <a:pt x="1672" y="344"/>
                  </a:cubicBezTo>
                  <a:cubicBezTo>
                    <a:pt x="1695" y="161"/>
                    <a:pt x="1551" y="0"/>
                    <a:pt x="13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63"/>
            <p:cNvSpPr/>
            <p:nvPr/>
          </p:nvSpPr>
          <p:spPr>
            <a:xfrm>
              <a:off x="6937690" y="2907192"/>
              <a:ext cx="54239" cy="52249"/>
            </a:xfrm>
            <a:custGeom>
              <a:rect b="b" l="l" r="r" t="t"/>
              <a:pathLst>
                <a:path extrusionOk="0" h="2337" w="2426">
                  <a:moveTo>
                    <a:pt x="1166" y="616"/>
                  </a:moveTo>
                  <a:cubicBezTo>
                    <a:pt x="1474" y="616"/>
                    <a:pt x="1719" y="865"/>
                    <a:pt x="1719" y="1169"/>
                  </a:cubicBezTo>
                  <a:cubicBezTo>
                    <a:pt x="1719" y="1501"/>
                    <a:pt x="1446" y="1723"/>
                    <a:pt x="1163" y="1723"/>
                  </a:cubicBezTo>
                  <a:cubicBezTo>
                    <a:pt x="1027" y="1723"/>
                    <a:pt x="889" y="1672"/>
                    <a:pt x="776" y="1559"/>
                  </a:cubicBezTo>
                  <a:cubicBezTo>
                    <a:pt x="430" y="1212"/>
                    <a:pt x="675" y="616"/>
                    <a:pt x="1166" y="616"/>
                  </a:cubicBezTo>
                  <a:close/>
                  <a:moveTo>
                    <a:pt x="1169" y="1"/>
                  </a:moveTo>
                  <a:cubicBezTo>
                    <a:pt x="524" y="4"/>
                    <a:pt x="1" y="524"/>
                    <a:pt x="1" y="1169"/>
                  </a:cubicBezTo>
                  <a:cubicBezTo>
                    <a:pt x="1" y="1640"/>
                    <a:pt x="286" y="2066"/>
                    <a:pt x="721" y="2246"/>
                  </a:cubicBezTo>
                  <a:cubicBezTo>
                    <a:pt x="865" y="2307"/>
                    <a:pt x="1017" y="2336"/>
                    <a:pt x="1168" y="2336"/>
                  </a:cubicBezTo>
                  <a:cubicBezTo>
                    <a:pt x="1472" y="2336"/>
                    <a:pt x="1771" y="2217"/>
                    <a:pt x="1994" y="1994"/>
                  </a:cubicBezTo>
                  <a:cubicBezTo>
                    <a:pt x="2328" y="1660"/>
                    <a:pt x="2426" y="1159"/>
                    <a:pt x="2246" y="724"/>
                  </a:cubicBezTo>
                  <a:cubicBezTo>
                    <a:pt x="2066" y="286"/>
                    <a:pt x="1640" y="1"/>
                    <a:pt x="11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63"/>
            <p:cNvSpPr/>
            <p:nvPr/>
          </p:nvSpPr>
          <p:spPr>
            <a:xfrm>
              <a:off x="6784407" y="2805934"/>
              <a:ext cx="298204" cy="224961"/>
            </a:xfrm>
            <a:custGeom>
              <a:rect b="b" l="l" r="r" t="t"/>
              <a:pathLst>
                <a:path extrusionOk="0" h="10062" w="13338">
                  <a:moveTo>
                    <a:pt x="2772" y="0"/>
                  </a:moveTo>
                  <a:cubicBezTo>
                    <a:pt x="1793" y="0"/>
                    <a:pt x="849" y="335"/>
                    <a:pt x="151" y="962"/>
                  </a:cubicBezTo>
                  <a:cubicBezTo>
                    <a:pt x="16" y="1074"/>
                    <a:pt x="0" y="1273"/>
                    <a:pt x="115" y="1404"/>
                  </a:cubicBezTo>
                  <a:cubicBezTo>
                    <a:pt x="176" y="1473"/>
                    <a:pt x="260" y="1507"/>
                    <a:pt x="344" y="1507"/>
                  </a:cubicBezTo>
                  <a:cubicBezTo>
                    <a:pt x="421" y="1507"/>
                    <a:pt x="499" y="1478"/>
                    <a:pt x="560" y="1421"/>
                  </a:cubicBezTo>
                  <a:cubicBezTo>
                    <a:pt x="1146" y="896"/>
                    <a:pt x="1938" y="616"/>
                    <a:pt x="2764" y="616"/>
                  </a:cubicBezTo>
                  <a:cubicBezTo>
                    <a:pt x="3091" y="616"/>
                    <a:pt x="3424" y="660"/>
                    <a:pt x="3751" y="750"/>
                  </a:cubicBezTo>
                  <a:cubicBezTo>
                    <a:pt x="4733" y="1018"/>
                    <a:pt x="5466" y="1653"/>
                    <a:pt x="5715" y="2452"/>
                  </a:cubicBezTo>
                  <a:cubicBezTo>
                    <a:pt x="5760" y="2594"/>
                    <a:pt x="5885" y="2665"/>
                    <a:pt x="6009" y="2665"/>
                  </a:cubicBezTo>
                  <a:cubicBezTo>
                    <a:pt x="6133" y="2665"/>
                    <a:pt x="6256" y="2594"/>
                    <a:pt x="6300" y="2452"/>
                  </a:cubicBezTo>
                  <a:cubicBezTo>
                    <a:pt x="6641" y="1370"/>
                    <a:pt x="7873" y="615"/>
                    <a:pt x="9242" y="615"/>
                  </a:cubicBezTo>
                  <a:cubicBezTo>
                    <a:pt x="9348" y="615"/>
                    <a:pt x="9454" y="619"/>
                    <a:pt x="9560" y="629"/>
                  </a:cubicBezTo>
                  <a:cubicBezTo>
                    <a:pt x="11200" y="766"/>
                    <a:pt x="12326" y="1915"/>
                    <a:pt x="12571" y="3705"/>
                  </a:cubicBezTo>
                  <a:cubicBezTo>
                    <a:pt x="12712" y="4752"/>
                    <a:pt x="12489" y="5823"/>
                    <a:pt x="11900" y="6890"/>
                  </a:cubicBezTo>
                  <a:cubicBezTo>
                    <a:pt x="11416" y="7773"/>
                    <a:pt x="10683" y="8657"/>
                    <a:pt x="9721" y="9518"/>
                  </a:cubicBezTo>
                  <a:cubicBezTo>
                    <a:pt x="9586" y="9629"/>
                    <a:pt x="9570" y="9829"/>
                    <a:pt x="9688" y="9959"/>
                  </a:cubicBezTo>
                  <a:cubicBezTo>
                    <a:pt x="9748" y="10027"/>
                    <a:pt x="9833" y="10061"/>
                    <a:pt x="9918" y="10061"/>
                  </a:cubicBezTo>
                  <a:cubicBezTo>
                    <a:pt x="9994" y="10061"/>
                    <a:pt x="10071" y="10033"/>
                    <a:pt x="10130" y="9976"/>
                  </a:cubicBezTo>
                  <a:cubicBezTo>
                    <a:pt x="11141" y="9069"/>
                    <a:pt x="11920" y="8130"/>
                    <a:pt x="12437" y="7187"/>
                  </a:cubicBezTo>
                  <a:cubicBezTo>
                    <a:pt x="13088" y="5999"/>
                    <a:pt x="13337" y="4801"/>
                    <a:pt x="13177" y="3620"/>
                  </a:cubicBezTo>
                  <a:cubicBezTo>
                    <a:pt x="13026" y="2514"/>
                    <a:pt x="12594" y="1627"/>
                    <a:pt x="11890" y="985"/>
                  </a:cubicBezTo>
                  <a:cubicBezTo>
                    <a:pt x="11278" y="426"/>
                    <a:pt x="10490" y="89"/>
                    <a:pt x="9609" y="17"/>
                  </a:cubicBezTo>
                  <a:cubicBezTo>
                    <a:pt x="9486" y="6"/>
                    <a:pt x="9363" y="0"/>
                    <a:pt x="9239" y="0"/>
                  </a:cubicBezTo>
                  <a:cubicBezTo>
                    <a:pt x="8539" y="0"/>
                    <a:pt x="7848" y="173"/>
                    <a:pt x="7230" y="507"/>
                  </a:cubicBezTo>
                  <a:cubicBezTo>
                    <a:pt x="6732" y="769"/>
                    <a:pt x="6310" y="1159"/>
                    <a:pt x="6006" y="1633"/>
                  </a:cubicBezTo>
                  <a:cubicBezTo>
                    <a:pt x="5574" y="939"/>
                    <a:pt x="4831" y="406"/>
                    <a:pt x="3914" y="154"/>
                  </a:cubicBezTo>
                  <a:cubicBezTo>
                    <a:pt x="3537" y="51"/>
                    <a:pt x="3152" y="0"/>
                    <a:pt x="277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63"/>
            <p:cNvSpPr/>
            <p:nvPr/>
          </p:nvSpPr>
          <p:spPr>
            <a:xfrm>
              <a:off x="6754761" y="2847430"/>
              <a:ext cx="238197" cy="242937"/>
            </a:xfrm>
            <a:custGeom>
              <a:rect b="b" l="l" r="r" t="t"/>
              <a:pathLst>
                <a:path extrusionOk="0" h="10866" w="10654">
                  <a:moveTo>
                    <a:pt x="932" y="0"/>
                  </a:moveTo>
                  <a:cubicBezTo>
                    <a:pt x="823" y="0"/>
                    <a:pt x="716" y="59"/>
                    <a:pt x="662" y="164"/>
                  </a:cubicBezTo>
                  <a:cubicBezTo>
                    <a:pt x="403" y="664"/>
                    <a:pt x="236" y="1208"/>
                    <a:pt x="167" y="1764"/>
                  </a:cubicBezTo>
                  <a:cubicBezTo>
                    <a:pt x="1" y="2991"/>
                    <a:pt x="275" y="4238"/>
                    <a:pt x="986" y="5469"/>
                  </a:cubicBezTo>
                  <a:cubicBezTo>
                    <a:pt x="1542" y="6434"/>
                    <a:pt x="2370" y="7393"/>
                    <a:pt x="3444" y="8319"/>
                  </a:cubicBezTo>
                  <a:lnTo>
                    <a:pt x="3440" y="8319"/>
                  </a:lnTo>
                  <a:cubicBezTo>
                    <a:pt x="5254" y="9881"/>
                    <a:pt x="7122" y="10797"/>
                    <a:pt x="7201" y="10836"/>
                  </a:cubicBezTo>
                  <a:cubicBezTo>
                    <a:pt x="7243" y="10856"/>
                    <a:pt x="7289" y="10866"/>
                    <a:pt x="7335" y="10866"/>
                  </a:cubicBezTo>
                  <a:cubicBezTo>
                    <a:pt x="7381" y="10866"/>
                    <a:pt x="7427" y="10856"/>
                    <a:pt x="7469" y="10836"/>
                  </a:cubicBezTo>
                  <a:cubicBezTo>
                    <a:pt x="8533" y="10290"/>
                    <a:pt x="9548" y="9648"/>
                    <a:pt x="10493" y="8918"/>
                  </a:cubicBezTo>
                  <a:cubicBezTo>
                    <a:pt x="10628" y="8814"/>
                    <a:pt x="10654" y="8621"/>
                    <a:pt x="10549" y="8486"/>
                  </a:cubicBezTo>
                  <a:cubicBezTo>
                    <a:pt x="10488" y="8408"/>
                    <a:pt x="10396" y="8366"/>
                    <a:pt x="10304" y="8366"/>
                  </a:cubicBezTo>
                  <a:cubicBezTo>
                    <a:pt x="10239" y="8366"/>
                    <a:pt x="10173" y="8387"/>
                    <a:pt x="10117" y="8431"/>
                  </a:cubicBezTo>
                  <a:cubicBezTo>
                    <a:pt x="9243" y="9102"/>
                    <a:pt x="8310" y="9697"/>
                    <a:pt x="7335" y="10214"/>
                  </a:cubicBezTo>
                  <a:cubicBezTo>
                    <a:pt x="6877" y="9976"/>
                    <a:pt x="5316" y="9121"/>
                    <a:pt x="3833" y="7845"/>
                  </a:cubicBezTo>
                  <a:cubicBezTo>
                    <a:pt x="2815" y="6965"/>
                    <a:pt x="2033" y="6061"/>
                    <a:pt x="1513" y="5155"/>
                  </a:cubicBezTo>
                  <a:cubicBezTo>
                    <a:pt x="874" y="4048"/>
                    <a:pt x="626" y="2936"/>
                    <a:pt x="776" y="1849"/>
                  </a:cubicBezTo>
                  <a:cubicBezTo>
                    <a:pt x="835" y="1361"/>
                    <a:pt x="982" y="887"/>
                    <a:pt x="1205" y="452"/>
                  </a:cubicBezTo>
                  <a:cubicBezTo>
                    <a:pt x="1283" y="301"/>
                    <a:pt x="1225" y="114"/>
                    <a:pt x="1074" y="36"/>
                  </a:cubicBezTo>
                  <a:cubicBezTo>
                    <a:pt x="1029" y="12"/>
                    <a:pt x="980" y="0"/>
                    <a:pt x="9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7" name="Google Shape;1697;p63"/>
          <p:cNvGrpSpPr/>
          <p:nvPr/>
        </p:nvGrpSpPr>
        <p:grpSpPr>
          <a:xfrm>
            <a:off x="4402843" y="1397228"/>
            <a:ext cx="338309" cy="332742"/>
            <a:chOff x="4659282" y="1956461"/>
            <a:chExt cx="473822" cy="468255"/>
          </a:xfrm>
        </p:grpSpPr>
        <p:sp>
          <p:nvSpPr>
            <p:cNvPr id="1698" name="Google Shape;1698;p63"/>
            <p:cNvSpPr/>
            <p:nvPr/>
          </p:nvSpPr>
          <p:spPr>
            <a:xfrm>
              <a:off x="4785446" y="2225511"/>
              <a:ext cx="36532" cy="52249"/>
            </a:xfrm>
            <a:custGeom>
              <a:rect b="b" l="l" r="r" t="t"/>
              <a:pathLst>
                <a:path extrusionOk="0" h="2337" w="1634">
                  <a:moveTo>
                    <a:pt x="311" y="1"/>
                  </a:moveTo>
                  <a:cubicBezTo>
                    <a:pt x="141" y="1"/>
                    <a:pt x="3" y="142"/>
                    <a:pt x="3" y="312"/>
                  </a:cubicBezTo>
                  <a:lnTo>
                    <a:pt x="3" y="2017"/>
                  </a:lnTo>
                  <a:cubicBezTo>
                    <a:pt x="0" y="2174"/>
                    <a:pt x="115" y="2308"/>
                    <a:pt x="272" y="2331"/>
                  </a:cubicBezTo>
                  <a:cubicBezTo>
                    <a:pt x="285" y="2333"/>
                    <a:pt x="298" y="2334"/>
                    <a:pt x="311" y="2334"/>
                  </a:cubicBezTo>
                  <a:cubicBezTo>
                    <a:pt x="478" y="2334"/>
                    <a:pt x="619" y="2200"/>
                    <a:pt x="619" y="2027"/>
                  </a:cubicBezTo>
                  <a:lnTo>
                    <a:pt x="619" y="1801"/>
                  </a:lnTo>
                  <a:lnTo>
                    <a:pt x="1083" y="2249"/>
                  </a:lnTo>
                  <a:cubicBezTo>
                    <a:pt x="1142" y="2308"/>
                    <a:pt x="1219" y="2337"/>
                    <a:pt x="1295" y="2337"/>
                  </a:cubicBezTo>
                  <a:cubicBezTo>
                    <a:pt x="1388" y="2337"/>
                    <a:pt x="1480" y="2294"/>
                    <a:pt x="1542" y="2213"/>
                  </a:cubicBezTo>
                  <a:cubicBezTo>
                    <a:pt x="1633" y="2086"/>
                    <a:pt x="1614" y="1909"/>
                    <a:pt x="1499" y="1801"/>
                  </a:cubicBezTo>
                  <a:lnTo>
                    <a:pt x="812" y="1136"/>
                  </a:lnTo>
                  <a:lnTo>
                    <a:pt x="1434" y="564"/>
                  </a:lnTo>
                  <a:cubicBezTo>
                    <a:pt x="1545" y="466"/>
                    <a:pt x="1571" y="305"/>
                    <a:pt x="1499" y="178"/>
                  </a:cubicBezTo>
                  <a:cubicBezTo>
                    <a:pt x="1441" y="77"/>
                    <a:pt x="1337" y="23"/>
                    <a:pt x="1231" y="23"/>
                  </a:cubicBezTo>
                  <a:cubicBezTo>
                    <a:pt x="1158" y="23"/>
                    <a:pt x="1085" y="49"/>
                    <a:pt x="1024" y="102"/>
                  </a:cubicBezTo>
                  <a:lnTo>
                    <a:pt x="615" y="479"/>
                  </a:lnTo>
                  <a:lnTo>
                    <a:pt x="615" y="308"/>
                  </a:lnTo>
                  <a:cubicBezTo>
                    <a:pt x="615" y="138"/>
                    <a:pt x="481" y="1"/>
                    <a:pt x="3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63"/>
            <p:cNvSpPr/>
            <p:nvPr/>
          </p:nvSpPr>
          <p:spPr>
            <a:xfrm>
              <a:off x="4870538" y="2225288"/>
              <a:ext cx="35727" cy="52249"/>
            </a:xfrm>
            <a:custGeom>
              <a:rect b="b" l="l" r="r" t="t"/>
              <a:pathLst>
                <a:path extrusionOk="0" h="2337" w="1598">
                  <a:moveTo>
                    <a:pt x="812" y="616"/>
                  </a:moveTo>
                  <a:cubicBezTo>
                    <a:pt x="910" y="616"/>
                    <a:pt x="989" y="694"/>
                    <a:pt x="995" y="793"/>
                  </a:cubicBezTo>
                  <a:lnTo>
                    <a:pt x="992" y="793"/>
                  </a:lnTo>
                  <a:cubicBezTo>
                    <a:pt x="989" y="892"/>
                    <a:pt x="910" y="970"/>
                    <a:pt x="812" y="970"/>
                  </a:cubicBezTo>
                  <a:cubicBezTo>
                    <a:pt x="810" y="970"/>
                    <a:pt x="808" y="970"/>
                    <a:pt x="806" y="970"/>
                  </a:cubicBezTo>
                  <a:lnTo>
                    <a:pt x="635" y="970"/>
                  </a:lnTo>
                  <a:lnTo>
                    <a:pt x="635" y="616"/>
                  </a:lnTo>
                  <a:lnTo>
                    <a:pt x="806" y="616"/>
                  </a:lnTo>
                  <a:cubicBezTo>
                    <a:pt x="808" y="616"/>
                    <a:pt x="810" y="616"/>
                    <a:pt x="812" y="616"/>
                  </a:cubicBezTo>
                  <a:close/>
                  <a:moveTo>
                    <a:pt x="804" y="1"/>
                  </a:moveTo>
                  <a:cubicBezTo>
                    <a:pt x="798" y="1"/>
                    <a:pt x="792" y="1"/>
                    <a:pt x="786" y="1"/>
                  </a:cubicBezTo>
                  <a:lnTo>
                    <a:pt x="331" y="1"/>
                  </a:lnTo>
                  <a:cubicBezTo>
                    <a:pt x="329" y="1"/>
                    <a:pt x="327" y="1"/>
                    <a:pt x="325" y="1"/>
                  </a:cubicBezTo>
                  <a:cubicBezTo>
                    <a:pt x="151" y="1"/>
                    <a:pt x="0" y="147"/>
                    <a:pt x="4" y="309"/>
                  </a:cubicBezTo>
                  <a:lnTo>
                    <a:pt x="4" y="2017"/>
                  </a:lnTo>
                  <a:cubicBezTo>
                    <a:pt x="0" y="2174"/>
                    <a:pt x="115" y="2312"/>
                    <a:pt x="272" y="2335"/>
                  </a:cubicBezTo>
                  <a:cubicBezTo>
                    <a:pt x="285" y="2336"/>
                    <a:pt x="298" y="2337"/>
                    <a:pt x="310" y="2337"/>
                  </a:cubicBezTo>
                  <a:cubicBezTo>
                    <a:pt x="477" y="2337"/>
                    <a:pt x="616" y="2201"/>
                    <a:pt x="616" y="2030"/>
                  </a:cubicBezTo>
                  <a:lnTo>
                    <a:pt x="616" y="1588"/>
                  </a:lnTo>
                  <a:lnTo>
                    <a:pt x="786" y="1588"/>
                  </a:lnTo>
                  <a:cubicBezTo>
                    <a:pt x="792" y="1588"/>
                    <a:pt x="798" y="1589"/>
                    <a:pt x="804" y="1589"/>
                  </a:cubicBezTo>
                  <a:cubicBezTo>
                    <a:pt x="1241" y="1589"/>
                    <a:pt x="1598" y="1235"/>
                    <a:pt x="1598" y="796"/>
                  </a:cubicBezTo>
                  <a:cubicBezTo>
                    <a:pt x="1598" y="357"/>
                    <a:pt x="1241" y="1"/>
                    <a:pt x="8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63"/>
            <p:cNvSpPr/>
            <p:nvPr/>
          </p:nvSpPr>
          <p:spPr>
            <a:xfrm>
              <a:off x="4976714" y="2225288"/>
              <a:ext cx="35660" cy="52249"/>
            </a:xfrm>
            <a:custGeom>
              <a:rect b="b" l="l" r="r" t="t"/>
              <a:pathLst>
                <a:path extrusionOk="0" h="2337" w="1595">
                  <a:moveTo>
                    <a:pt x="810" y="616"/>
                  </a:moveTo>
                  <a:cubicBezTo>
                    <a:pt x="907" y="616"/>
                    <a:pt x="986" y="695"/>
                    <a:pt x="986" y="793"/>
                  </a:cubicBezTo>
                  <a:cubicBezTo>
                    <a:pt x="986" y="891"/>
                    <a:pt x="907" y="970"/>
                    <a:pt x="810" y="970"/>
                  </a:cubicBezTo>
                  <a:cubicBezTo>
                    <a:pt x="807" y="970"/>
                    <a:pt x="803" y="970"/>
                    <a:pt x="799" y="970"/>
                  </a:cubicBezTo>
                  <a:lnTo>
                    <a:pt x="629" y="970"/>
                  </a:lnTo>
                  <a:lnTo>
                    <a:pt x="629" y="616"/>
                  </a:lnTo>
                  <a:lnTo>
                    <a:pt x="799" y="616"/>
                  </a:lnTo>
                  <a:cubicBezTo>
                    <a:pt x="803" y="616"/>
                    <a:pt x="807" y="616"/>
                    <a:pt x="810" y="616"/>
                  </a:cubicBezTo>
                  <a:close/>
                  <a:moveTo>
                    <a:pt x="800" y="1"/>
                  </a:moveTo>
                  <a:cubicBezTo>
                    <a:pt x="795" y="1"/>
                    <a:pt x="789" y="1"/>
                    <a:pt x="783" y="1"/>
                  </a:cubicBezTo>
                  <a:lnTo>
                    <a:pt x="308" y="1"/>
                  </a:lnTo>
                  <a:cubicBezTo>
                    <a:pt x="138" y="4"/>
                    <a:pt x="4" y="142"/>
                    <a:pt x="0" y="309"/>
                  </a:cubicBezTo>
                  <a:lnTo>
                    <a:pt x="0" y="2020"/>
                  </a:lnTo>
                  <a:cubicBezTo>
                    <a:pt x="0" y="2168"/>
                    <a:pt x="99" y="2295"/>
                    <a:pt x="239" y="2328"/>
                  </a:cubicBezTo>
                  <a:cubicBezTo>
                    <a:pt x="263" y="2334"/>
                    <a:pt x="287" y="2336"/>
                    <a:pt x="311" y="2336"/>
                  </a:cubicBezTo>
                  <a:cubicBezTo>
                    <a:pt x="475" y="2336"/>
                    <a:pt x="616" y="2202"/>
                    <a:pt x="616" y="2030"/>
                  </a:cubicBezTo>
                  <a:lnTo>
                    <a:pt x="612" y="2030"/>
                  </a:lnTo>
                  <a:lnTo>
                    <a:pt x="612" y="1588"/>
                  </a:lnTo>
                  <a:lnTo>
                    <a:pt x="783" y="1588"/>
                  </a:lnTo>
                  <a:cubicBezTo>
                    <a:pt x="789" y="1588"/>
                    <a:pt x="795" y="1589"/>
                    <a:pt x="801" y="1589"/>
                  </a:cubicBezTo>
                  <a:cubicBezTo>
                    <a:pt x="1238" y="1589"/>
                    <a:pt x="1594" y="1235"/>
                    <a:pt x="1594" y="796"/>
                  </a:cubicBezTo>
                  <a:cubicBezTo>
                    <a:pt x="1594" y="357"/>
                    <a:pt x="1237" y="1"/>
                    <a:pt x="8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63"/>
            <p:cNvSpPr/>
            <p:nvPr/>
          </p:nvSpPr>
          <p:spPr>
            <a:xfrm>
              <a:off x="4823923" y="2244538"/>
              <a:ext cx="37851" cy="13705"/>
            </a:xfrm>
            <a:custGeom>
              <a:rect b="b" l="l" r="r" t="t"/>
              <a:pathLst>
                <a:path extrusionOk="0" h="613" w="1693">
                  <a:moveTo>
                    <a:pt x="328" y="1"/>
                  </a:moveTo>
                  <a:cubicBezTo>
                    <a:pt x="141" y="1"/>
                    <a:pt x="1" y="161"/>
                    <a:pt x="24" y="344"/>
                  </a:cubicBezTo>
                  <a:cubicBezTo>
                    <a:pt x="46" y="499"/>
                    <a:pt x="177" y="613"/>
                    <a:pt x="331" y="613"/>
                  </a:cubicBezTo>
                  <a:cubicBezTo>
                    <a:pt x="333" y="613"/>
                    <a:pt x="336" y="613"/>
                    <a:pt x="338" y="613"/>
                  </a:cubicBezTo>
                  <a:lnTo>
                    <a:pt x="1352" y="613"/>
                  </a:lnTo>
                  <a:cubicBezTo>
                    <a:pt x="1355" y="613"/>
                    <a:pt x="1357" y="613"/>
                    <a:pt x="1359" y="613"/>
                  </a:cubicBezTo>
                  <a:cubicBezTo>
                    <a:pt x="1516" y="613"/>
                    <a:pt x="1647" y="499"/>
                    <a:pt x="1670" y="344"/>
                  </a:cubicBezTo>
                  <a:cubicBezTo>
                    <a:pt x="1693" y="161"/>
                    <a:pt x="1549" y="1"/>
                    <a:pt x="13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63"/>
            <p:cNvSpPr/>
            <p:nvPr/>
          </p:nvSpPr>
          <p:spPr>
            <a:xfrm>
              <a:off x="4915030" y="2225511"/>
              <a:ext cx="54239" cy="52249"/>
            </a:xfrm>
            <a:custGeom>
              <a:rect b="b" l="l" r="r" t="t"/>
              <a:pathLst>
                <a:path extrusionOk="0" h="2337" w="2426">
                  <a:moveTo>
                    <a:pt x="1166" y="616"/>
                  </a:moveTo>
                  <a:cubicBezTo>
                    <a:pt x="1656" y="616"/>
                    <a:pt x="1905" y="1212"/>
                    <a:pt x="1555" y="1559"/>
                  </a:cubicBezTo>
                  <a:cubicBezTo>
                    <a:pt x="1443" y="1672"/>
                    <a:pt x="1304" y="1723"/>
                    <a:pt x="1169" y="1723"/>
                  </a:cubicBezTo>
                  <a:cubicBezTo>
                    <a:pt x="885" y="1723"/>
                    <a:pt x="612" y="1501"/>
                    <a:pt x="612" y="1169"/>
                  </a:cubicBezTo>
                  <a:cubicBezTo>
                    <a:pt x="616" y="865"/>
                    <a:pt x="861" y="616"/>
                    <a:pt x="1166" y="616"/>
                  </a:cubicBezTo>
                  <a:close/>
                  <a:moveTo>
                    <a:pt x="1166" y="1"/>
                  </a:moveTo>
                  <a:cubicBezTo>
                    <a:pt x="521" y="4"/>
                    <a:pt x="0" y="524"/>
                    <a:pt x="0" y="1169"/>
                  </a:cubicBezTo>
                  <a:cubicBezTo>
                    <a:pt x="0" y="1640"/>
                    <a:pt x="282" y="2066"/>
                    <a:pt x="720" y="2246"/>
                  </a:cubicBezTo>
                  <a:cubicBezTo>
                    <a:pt x="865" y="2307"/>
                    <a:pt x="1017" y="2336"/>
                    <a:pt x="1167" y="2336"/>
                  </a:cubicBezTo>
                  <a:cubicBezTo>
                    <a:pt x="1470" y="2336"/>
                    <a:pt x="1767" y="2217"/>
                    <a:pt x="1990" y="1994"/>
                  </a:cubicBezTo>
                  <a:cubicBezTo>
                    <a:pt x="2324" y="1660"/>
                    <a:pt x="2426" y="1159"/>
                    <a:pt x="2246" y="724"/>
                  </a:cubicBezTo>
                  <a:cubicBezTo>
                    <a:pt x="2062" y="286"/>
                    <a:pt x="1637" y="1"/>
                    <a:pt x="11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63"/>
            <p:cNvSpPr/>
            <p:nvPr/>
          </p:nvSpPr>
          <p:spPr>
            <a:xfrm>
              <a:off x="4659282" y="2085531"/>
              <a:ext cx="91554" cy="247252"/>
            </a:xfrm>
            <a:custGeom>
              <a:rect b="b" l="l" r="r" t="t"/>
              <a:pathLst>
                <a:path extrusionOk="0" h="11059" w="4095">
                  <a:moveTo>
                    <a:pt x="1233" y="1"/>
                  </a:moveTo>
                  <a:cubicBezTo>
                    <a:pt x="1102" y="1"/>
                    <a:pt x="982" y="83"/>
                    <a:pt x="940" y="214"/>
                  </a:cubicBezTo>
                  <a:lnTo>
                    <a:pt x="177" y="2462"/>
                  </a:lnTo>
                  <a:cubicBezTo>
                    <a:pt x="1" y="2950"/>
                    <a:pt x="308" y="3526"/>
                    <a:pt x="809" y="3650"/>
                  </a:cubicBezTo>
                  <a:lnTo>
                    <a:pt x="3480" y="4367"/>
                  </a:lnTo>
                  <a:lnTo>
                    <a:pt x="3480" y="10752"/>
                  </a:lnTo>
                  <a:cubicBezTo>
                    <a:pt x="3480" y="10925"/>
                    <a:pt x="3618" y="11059"/>
                    <a:pt x="3784" y="11059"/>
                  </a:cubicBezTo>
                  <a:cubicBezTo>
                    <a:pt x="3797" y="11059"/>
                    <a:pt x="3810" y="11058"/>
                    <a:pt x="3823" y="11057"/>
                  </a:cubicBezTo>
                  <a:cubicBezTo>
                    <a:pt x="3980" y="11034"/>
                    <a:pt x="4095" y="10899"/>
                    <a:pt x="4092" y="10742"/>
                  </a:cubicBezTo>
                  <a:lnTo>
                    <a:pt x="4092" y="1280"/>
                  </a:lnTo>
                  <a:cubicBezTo>
                    <a:pt x="4095" y="1123"/>
                    <a:pt x="3980" y="986"/>
                    <a:pt x="3823" y="963"/>
                  </a:cubicBezTo>
                  <a:cubicBezTo>
                    <a:pt x="3810" y="961"/>
                    <a:pt x="3798" y="961"/>
                    <a:pt x="3785" y="961"/>
                  </a:cubicBezTo>
                  <a:cubicBezTo>
                    <a:pt x="3618" y="961"/>
                    <a:pt x="3480" y="1097"/>
                    <a:pt x="3480" y="1267"/>
                  </a:cubicBezTo>
                  <a:lnTo>
                    <a:pt x="3480" y="3729"/>
                  </a:lnTo>
                  <a:lnTo>
                    <a:pt x="969" y="3054"/>
                  </a:lnTo>
                  <a:cubicBezTo>
                    <a:pt x="799" y="3009"/>
                    <a:pt x="701" y="2829"/>
                    <a:pt x="760" y="2658"/>
                  </a:cubicBezTo>
                  <a:lnTo>
                    <a:pt x="1522" y="410"/>
                  </a:lnTo>
                  <a:cubicBezTo>
                    <a:pt x="1578" y="250"/>
                    <a:pt x="1493" y="73"/>
                    <a:pt x="1333" y="17"/>
                  </a:cubicBezTo>
                  <a:cubicBezTo>
                    <a:pt x="1299" y="6"/>
                    <a:pt x="1266" y="1"/>
                    <a:pt x="12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63"/>
            <p:cNvSpPr/>
            <p:nvPr/>
          </p:nvSpPr>
          <p:spPr>
            <a:xfrm>
              <a:off x="4737064" y="2232397"/>
              <a:ext cx="318326" cy="192319"/>
            </a:xfrm>
            <a:custGeom>
              <a:rect b="b" l="l" r="r" t="t"/>
              <a:pathLst>
                <a:path extrusionOk="0" h="8602" w="14238">
                  <a:moveTo>
                    <a:pt x="13930" y="0"/>
                  </a:moveTo>
                  <a:cubicBezTo>
                    <a:pt x="13931" y="0"/>
                    <a:pt x="13931" y="0"/>
                    <a:pt x="13932" y="0"/>
                  </a:cubicBezTo>
                  <a:lnTo>
                    <a:pt x="13932" y="0"/>
                  </a:lnTo>
                  <a:cubicBezTo>
                    <a:pt x="13932" y="0"/>
                    <a:pt x="13933" y="0"/>
                    <a:pt x="13933" y="0"/>
                  </a:cubicBezTo>
                  <a:close/>
                  <a:moveTo>
                    <a:pt x="13932" y="0"/>
                  </a:moveTo>
                  <a:cubicBezTo>
                    <a:pt x="13762" y="1"/>
                    <a:pt x="13626" y="138"/>
                    <a:pt x="13626" y="308"/>
                  </a:cubicBezTo>
                  <a:lnTo>
                    <a:pt x="13626" y="7682"/>
                  </a:lnTo>
                  <a:cubicBezTo>
                    <a:pt x="13626" y="7852"/>
                    <a:pt x="13488" y="7990"/>
                    <a:pt x="13318" y="7990"/>
                  </a:cubicBezTo>
                  <a:lnTo>
                    <a:pt x="721" y="7990"/>
                  </a:lnTo>
                  <a:cubicBezTo>
                    <a:pt x="662" y="7990"/>
                    <a:pt x="613" y="7940"/>
                    <a:pt x="613" y="7881"/>
                  </a:cubicBezTo>
                  <a:lnTo>
                    <a:pt x="613" y="5302"/>
                  </a:lnTo>
                  <a:cubicBezTo>
                    <a:pt x="613" y="5273"/>
                    <a:pt x="600" y="5244"/>
                    <a:pt x="580" y="5221"/>
                  </a:cubicBezTo>
                  <a:cubicBezTo>
                    <a:pt x="490" y="5134"/>
                    <a:pt x="395" y="5098"/>
                    <a:pt x="308" y="5098"/>
                  </a:cubicBezTo>
                  <a:cubicBezTo>
                    <a:pt x="138" y="5098"/>
                    <a:pt x="1" y="5236"/>
                    <a:pt x="1" y="5407"/>
                  </a:cubicBezTo>
                  <a:lnTo>
                    <a:pt x="1" y="8281"/>
                  </a:lnTo>
                  <a:cubicBezTo>
                    <a:pt x="1" y="8458"/>
                    <a:pt x="145" y="8602"/>
                    <a:pt x="321" y="8602"/>
                  </a:cubicBezTo>
                  <a:lnTo>
                    <a:pt x="13315" y="8602"/>
                  </a:lnTo>
                  <a:cubicBezTo>
                    <a:pt x="13825" y="8602"/>
                    <a:pt x="14238" y="8189"/>
                    <a:pt x="14238" y="7679"/>
                  </a:cubicBezTo>
                  <a:lnTo>
                    <a:pt x="14238" y="308"/>
                  </a:lnTo>
                  <a:cubicBezTo>
                    <a:pt x="14238" y="138"/>
                    <a:pt x="14101" y="1"/>
                    <a:pt x="139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63"/>
            <p:cNvSpPr/>
            <p:nvPr/>
          </p:nvSpPr>
          <p:spPr>
            <a:xfrm>
              <a:off x="4688638" y="1956461"/>
              <a:ext cx="444467" cy="261896"/>
            </a:xfrm>
            <a:custGeom>
              <a:rect b="b" l="l" r="r" t="t"/>
              <a:pathLst>
                <a:path extrusionOk="0" h="11714" w="19880">
                  <a:moveTo>
                    <a:pt x="11972" y="612"/>
                  </a:moveTo>
                  <a:cubicBezTo>
                    <a:pt x="11900" y="927"/>
                    <a:pt x="11779" y="1231"/>
                    <a:pt x="11616" y="1513"/>
                  </a:cubicBezTo>
                  <a:cubicBezTo>
                    <a:pt x="11134" y="2318"/>
                    <a:pt x="10346" y="2727"/>
                    <a:pt x="9275" y="2727"/>
                  </a:cubicBezTo>
                  <a:cubicBezTo>
                    <a:pt x="7282" y="2727"/>
                    <a:pt x="6729" y="1280"/>
                    <a:pt x="6579" y="612"/>
                  </a:cubicBezTo>
                  <a:close/>
                  <a:moveTo>
                    <a:pt x="6209" y="0"/>
                  </a:moveTo>
                  <a:cubicBezTo>
                    <a:pt x="6202" y="0"/>
                    <a:pt x="6196" y="4"/>
                    <a:pt x="6189" y="4"/>
                  </a:cubicBezTo>
                  <a:lnTo>
                    <a:pt x="6176" y="7"/>
                  </a:lnTo>
                  <a:lnTo>
                    <a:pt x="6160" y="10"/>
                  </a:lnTo>
                  <a:lnTo>
                    <a:pt x="6147" y="17"/>
                  </a:lnTo>
                  <a:lnTo>
                    <a:pt x="6133" y="20"/>
                  </a:lnTo>
                  <a:lnTo>
                    <a:pt x="1617" y="1859"/>
                  </a:lnTo>
                  <a:cubicBezTo>
                    <a:pt x="1201" y="2026"/>
                    <a:pt x="884" y="2367"/>
                    <a:pt x="740" y="2789"/>
                  </a:cubicBezTo>
                  <a:lnTo>
                    <a:pt x="56" y="4808"/>
                  </a:lnTo>
                  <a:cubicBezTo>
                    <a:pt x="0" y="4969"/>
                    <a:pt x="85" y="5142"/>
                    <a:pt x="245" y="5198"/>
                  </a:cubicBezTo>
                  <a:cubicBezTo>
                    <a:pt x="277" y="5208"/>
                    <a:pt x="310" y="5213"/>
                    <a:pt x="342" y="5213"/>
                  </a:cubicBezTo>
                  <a:cubicBezTo>
                    <a:pt x="471" y="5213"/>
                    <a:pt x="593" y="5133"/>
                    <a:pt x="635" y="5005"/>
                  </a:cubicBezTo>
                  <a:lnTo>
                    <a:pt x="1322" y="2985"/>
                  </a:lnTo>
                  <a:cubicBezTo>
                    <a:pt x="1407" y="2733"/>
                    <a:pt x="1597" y="2530"/>
                    <a:pt x="1846" y="2429"/>
                  </a:cubicBezTo>
                  <a:lnTo>
                    <a:pt x="6009" y="734"/>
                  </a:lnTo>
                  <a:cubicBezTo>
                    <a:pt x="6094" y="1120"/>
                    <a:pt x="6238" y="1490"/>
                    <a:pt x="6438" y="1827"/>
                  </a:cubicBezTo>
                  <a:cubicBezTo>
                    <a:pt x="6847" y="2521"/>
                    <a:pt x="7678" y="3345"/>
                    <a:pt x="9302" y="3345"/>
                  </a:cubicBezTo>
                  <a:cubicBezTo>
                    <a:pt x="10925" y="3345"/>
                    <a:pt x="11753" y="2521"/>
                    <a:pt x="12165" y="1827"/>
                  </a:cubicBezTo>
                  <a:cubicBezTo>
                    <a:pt x="12365" y="1490"/>
                    <a:pt x="12509" y="1120"/>
                    <a:pt x="12594" y="734"/>
                  </a:cubicBezTo>
                  <a:lnTo>
                    <a:pt x="16757" y="2429"/>
                  </a:lnTo>
                  <a:cubicBezTo>
                    <a:pt x="17006" y="2530"/>
                    <a:pt x="17196" y="2733"/>
                    <a:pt x="17284" y="2985"/>
                  </a:cubicBezTo>
                  <a:lnTo>
                    <a:pt x="19124" y="8418"/>
                  </a:lnTo>
                  <a:cubicBezTo>
                    <a:pt x="19179" y="8588"/>
                    <a:pt x="19084" y="8768"/>
                    <a:pt x="18914" y="8814"/>
                  </a:cubicBezTo>
                  <a:lnTo>
                    <a:pt x="16404" y="9489"/>
                  </a:lnTo>
                  <a:lnTo>
                    <a:pt x="16404" y="7040"/>
                  </a:lnTo>
                  <a:cubicBezTo>
                    <a:pt x="16404" y="6883"/>
                    <a:pt x="16289" y="6746"/>
                    <a:pt x="16135" y="6723"/>
                  </a:cubicBezTo>
                  <a:cubicBezTo>
                    <a:pt x="16122" y="6721"/>
                    <a:pt x="16109" y="6721"/>
                    <a:pt x="16096" y="6721"/>
                  </a:cubicBezTo>
                  <a:cubicBezTo>
                    <a:pt x="15927" y="6721"/>
                    <a:pt x="15788" y="6857"/>
                    <a:pt x="15788" y="7027"/>
                  </a:cubicBezTo>
                  <a:lnTo>
                    <a:pt x="15788" y="11393"/>
                  </a:lnTo>
                  <a:cubicBezTo>
                    <a:pt x="15785" y="11550"/>
                    <a:pt x="15900" y="11688"/>
                    <a:pt x="16057" y="11711"/>
                  </a:cubicBezTo>
                  <a:cubicBezTo>
                    <a:pt x="16070" y="11712"/>
                    <a:pt x="16083" y="11713"/>
                    <a:pt x="16095" y="11713"/>
                  </a:cubicBezTo>
                  <a:cubicBezTo>
                    <a:pt x="16262" y="11713"/>
                    <a:pt x="16404" y="11577"/>
                    <a:pt x="16404" y="11403"/>
                  </a:cubicBezTo>
                  <a:lnTo>
                    <a:pt x="16404" y="10123"/>
                  </a:lnTo>
                  <a:lnTo>
                    <a:pt x="19071" y="9407"/>
                  </a:lnTo>
                  <a:cubicBezTo>
                    <a:pt x="19572" y="9286"/>
                    <a:pt x="19880" y="8706"/>
                    <a:pt x="19703" y="8222"/>
                  </a:cubicBezTo>
                  <a:lnTo>
                    <a:pt x="17860" y="2789"/>
                  </a:lnTo>
                  <a:cubicBezTo>
                    <a:pt x="17716" y="2367"/>
                    <a:pt x="17399" y="2026"/>
                    <a:pt x="16986" y="1859"/>
                  </a:cubicBezTo>
                  <a:lnTo>
                    <a:pt x="12466" y="20"/>
                  </a:lnTo>
                  <a:lnTo>
                    <a:pt x="12457" y="17"/>
                  </a:lnTo>
                  <a:lnTo>
                    <a:pt x="12444" y="10"/>
                  </a:lnTo>
                  <a:lnTo>
                    <a:pt x="12427" y="7"/>
                  </a:lnTo>
                  <a:lnTo>
                    <a:pt x="12414" y="4"/>
                  </a:lnTo>
                  <a:cubicBezTo>
                    <a:pt x="12408" y="4"/>
                    <a:pt x="12401" y="0"/>
                    <a:pt x="123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63"/>
            <p:cNvSpPr/>
            <p:nvPr/>
          </p:nvSpPr>
          <p:spPr>
            <a:xfrm>
              <a:off x="4830071" y="2093513"/>
              <a:ext cx="131954" cy="107517"/>
            </a:xfrm>
            <a:custGeom>
              <a:rect b="b" l="l" r="r" t="t"/>
              <a:pathLst>
                <a:path extrusionOk="0" h="4809" w="5902">
                  <a:moveTo>
                    <a:pt x="4072" y="615"/>
                  </a:moveTo>
                  <a:cubicBezTo>
                    <a:pt x="4102" y="615"/>
                    <a:pt x="4133" y="616"/>
                    <a:pt x="4164" y="619"/>
                  </a:cubicBezTo>
                  <a:cubicBezTo>
                    <a:pt x="4386" y="639"/>
                    <a:pt x="4920" y="763"/>
                    <a:pt x="5021" y="1513"/>
                  </a:cubicBezTo>
                  <a:cubicBezTo>
                    <a:pt x="5126" y="2278"/>
                    <a:pt x="4543" y="2966"/>
                    <a:pt x="4036" y="3404"/>
                  </a:cubicBezTo>
                  <a:lnTo>
                    <a:pt x="4039" y="3404"/>
                  </a:lnTo>
                  <a:cubicBezTo>
                    <a:pt x="3702" y="3689"/>
                    <a:pt x="3336" y="3941"/>
                    <a:pt x="2949" y="4154"/>
                  </a:cubicBezTo>
                  <a:cubicBezTo>
                    <a:pt x="2563" y="3941"/>
                    <a:pt x="2197" y="3689"/>
                    <a:pt x="1863" y="3404"/>
                  </a:cubicBezTo>
                  <a:cubicBezTo>
                    <a:pt x="1356" y="2962"/>
                    <a:pt x="770" y="2278"/>
                    <a:pt x="878" y="1509"/>
                  </a:cubicBezTo>
                  <a:cubicBezTo>
                    <a:pt x="979" y="763"/>
                    <a:pt x="1513" y="635"/>
                    <a:pt x="1735" y="619"/>
                  </a:cubicBezTo>
                  <a:cubicBezTo>
                    <a:pt x="1765" y="616"/>
                    <a:pt x="1794" y="616"/>
                    <a:pt x="1824" y="616"/>
                  </a:cubicBezTo>
                  <a:cubicBezTo>
                    <a:pt x="2210" y="616"/>
                    <a:pt x="2566" y="819"/>
                    <a:pt x="2655" y="1110"/>
                  </a:cubicBezTo>
                  <a:cubicBezTo>
                    <a:pt x="2701" y="1254"/>
                    <a:pt x="2825" y="1326"/>
                    <a:pt x="2949" y="1326"/>
                  </a:cubicBezTo>
                  <a:cubicBezTo>
                    <a:pt x="3073" y="1326"/>
                    <a:pt x="3197" y="1254"/>
                    <a:pt x="3241" y="1110"/>
                  </a:cubicBezTo>
                  <a:cubicBezTo>
                    <a:pt x="3332" y="822"/>
                    <a:pt x="3687" y="615"/>
                    <a:pt x="4072" y="615"/>
                  </a:cubicBezTo>
                  <a:close/>
                  <a:moveTo>
                    <a:pt x="1836" y="1"/>
                  </a:moveTo>
                  <a:cubicBezTo>
                    <a:pt x="1786" y="1"/>
                    <a:pt x="1736" y="3"/>
                    <a:pt x="1686" y="7"/>
                  </a:cubicBezTo>
                  <a:cubicBezTo>
                    <a:pt x="1087" y="56"/>
                    <a:pt x="400" y="455"/>
                    <a:pt x="266" y="1428"/>
                  </a:cubicBezTo>
                  <a:cubicBezTo>
                    <a:pt x="1" y="3385"/>
                    <a:pt x="2701" y="4720"/>
                    <a:pt x="2815" y="4779"/>
                  </a:cubicBezTo>
                  <a:cubicBezTo>
                    <a:pt x="2858" y="4799"/>
                    <a:pt x="2904" y="4808"/>
                    <a:pt x="2949" y="4808"/>
                  </a:cubicBezTo>
                  <a:cubicBezTo>
                    <a:pt x="2995" y="4808"/>
                    <a:pt x="3041" y="4799"/>
                    <a:pt x="3084" y="4779"/>
                  </a:cubicBezTo>
                  <a:cubicBezTo>
                    <a:pt x="3198" y="4720"/>
                    <a:pt x="5902" y="3385"/>
                    <a:pt x="5633" y="1428"/>
                  </a:cubicBezTo>
                  <a:cubicBezTo>
                    <a:pt x="5499" y="455"/>
                    <a:pt x="4815" y="56"/>
                    <a:pt x="4216" y="7"/>
                  </a:cubicBezTo>
                  <a:cubicBezTo>
                    <a:pt x="4165" y="3"/>
                    <a:pt x="4115" y="1"/>
                    <a:pt x="4065" y="1"/>
                  </a:cubicBezTo>
                  <a:cubicBezTo>
                    <a:pt x="3625" y="1"/>
                    <a:pt x="3220" y="166"/>
                    <a:pt x="2949" y="442"/>
                  </a:cubicBezTo>
                  <a:cubicBezTo>
                    <a:pt x="2679" y="166"/>
                    <a:pt x="2274" y="1"/>
                    <a:pt x="18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7" name="Google Shape;1707;p63"/>
          <p:cNvGrpSpPr/>
          <p:nvPr/>
        </p:nvGrpSpPr>
        <p:grpSpPr>
          <a:xfrm>
            <a:off x="2075476" y="1394438"/>
            <a:ext cx="326909" cy="338316"/>
            <a:chOff x="1283859" y="1951788"/>
            <a:chExt cx="453410" cy="468323"/>
          </a:xfrm>
        </p:grpSpPr>
        <p:sp>
          <p:nvSpPr>
            <p:cNvPr id="1708" name="Google Shape;1708;p63"/>
            <p:cNvSpPr/>
            <p:nvPr/>
          </p:nvSpPr>
          <p:spPr>
            <a:xfrm>
              <a:off x="1283859" y="1985504"/>
              <a:ext cx="420545" cy="434607"/>
            </a:xfrm>
            <a:custGeom>
              <a:rect b="b" l="l" r="r" t="t"/>
              <a:pathLst>
                <a:path extrusionOk="0" h="19439" w="18810">
                  <a:moveTo>
                    <a:pt x="5797" y="11384"/>
                  </a:moveTo>
                  <a:cubicBezTo>
                    <a:pt x="6173" y="11384"/>
                    <a:pt x="6525" y="11615"/>
                    <a:pt x="6661" y="11986"/>
                  </a:cubicBezTo>
                  <a:lnTo>
                    <a:pt x="8506" y="17043"/>
                  </a:lnTo>
                  <a:cubicBezTo>
                    <a:pt x="8588" y="17272"/>
                    <a:pt x="8578" y="17524"/>
                    <a:pt x="8474" y="17746"/>
                  </a:cubicBezTo>
                  <a:cubicBezTo>
                    <a:pt x="8372" y="17966"/>
                    <a:pt x="8186" y="18139"/>
                    <a:pt x="7957" y="18221"/>
                  </a:cubicBezTo>
                  <a:lnTo>
                    <a:pt x="7037" y="18555"/>
                  </a:lnTo>
                  <a:lnTo>
                    <a:pt x="6379" y="16748"/>
                  </a:lnTo>
                  <a:cubicBezTo>
                    <a:pt x="6333" y="16623"/>
                    <a:pt x="6215" y="16546"/>
                    <a:pt x="6090" y="16546"/>
                  </a:cubicBezTo>
                  <a:cubicBezTo>
                    <a:pt x="6054" y="16546"/>
                    <a:pt x="6018" y="16552"/>
                    <a:pt x="5983" y="16565"/>
                  </a:cubicBezTo>
                  <a:cubicBezTo>
                    <a:pt x="5823" y="16624"/>
                    <a:pt x="5741" y="16800"/>
                    <a:pt x="5800" y="16958"/>
                  </a:cubicBezTo>
                  <a:lnTo>
                    <a:pt x="6386" y="18564"/>
                  </a:lnTo>
                  <a:lnTo>
                    <a:pt x="4867" y="18319"/>
                  </a:lnTo>
                  <a:lnTo>
                    <a:pt x="3057" y="13354"/>
                  </a:lnTo>
                  <a:lnTo>
                    <a:pt x="4062" y="12189"/>
                  </a:lnTo>
                  <a:lnTo>
                    <a:pt x="5381" y="15802"/>
                  </a:lnTo>
                  <a:cubicBezTo>
                    <a:pt x="5424" y="15927"/>
                    <a:pt x="5541" y="16005"/>
                    <a:pt x="5667" y="16005"/>
                  </a:cubicBezTo>
                  <a:cubicBezTo>
                    <a:pt x="5702" y="16005"/>
                    <a:pt x="5738" y="15998"/>
                    <a:pt x="5774" y="15985"/>
                  </a:cubicBezTo>
                  <a:cubicBezTo>
                    <a:pt x="5934" y="15930"/>
                    <a:pt x="6016" y="15753"/>
                    <a:pt x="5957" y="15593"/>
                  </a:cubicBezTo>
                  <a:lnTo>
                    <a:pt x="4566" y="11773"/>
                  </a:lnTo>
                  <a:lnTo>
                    <a:pt x="5482" y="11439"/>
                  </a:lnTo>
                  <a:cubicBezTo>
                    <a:pt x="5586" y="11402"/>
                    <a:pt x="5693" y="11384"/>
                    <a:pt x="5797" y="11384"/>
                  </a:cubicBezTo>
                  <a:close/>
                  <a:moveTo>
                    <a:pt x="10169" y="1"/>
                  </a:moveTo>
                  <a:cubicBezTo>
                    <a:pt x="6811" y="1"/>
                    <a:pt x="4376" y="992"/>
                    <a:pt x="2929" y="2946"/>
                  </a:cubicBezTo>
                  <a:cubicBezTo>
                    <a:pt x="1830" y="4432"/>
                    <a:pt x="1316" y="6507"/>
                    <a:pt x="1447" y="8942"/>
                  </a:cubicBezTo>
                  <a:cubicBezTo>
                    <a:pt x="1552" y="10765"/>
                    <a:pt x="1964" y="12137"/>
                    <a:pt x="1980" y="12195"/>
                  </a:cubicBezTo>
                  <a:cubicBezTo>
                    <a:pt x="1980" y="12199"/>
                    <a:pt x="1984" y="12205"/>
                    <a:pt x="1987" y="12209"/>
                  </a:cubicBezTo>
                  <a:lnTo>
                    <a:pt x="4383" y="18784"/>
                  </a:lnTo>
                  <a:cubicBezTo>
                    <a:pt x="3509" y="18630"/>
                    <a:pt x="2782" y="18028"/>
                    <a:pt x="2465" y="17203"/>
                  </a:cubicBezTo>
                  <a:lnTo>
                    <a:pt x="1813" y="15524"/>
                  </a:lnTo>
                  <a:cubicBezTo>
                    <a:pt x="1571" y="14905"/>
                    <a:pt x="1506" y="14231"/>
                    <a:pt x="1617" y="13573"/>
                  </a:cubicBezTo>
                  <a:cubicBezTo>
                    <a:pt x="1627" y="13524"/>
                    <a:pt x="1620" y="13472"/>
                    <a:pt x="1604" y="13423"/>
                  </a:cubicBezTo>
                  <a:cubicBezTo>
                    <a:pt x="1601" y="13406"/>
                    <a:pt x="1048" y="11777"/>
                    <a:pt x="825" y="9643"/>
                  </a:cubicBezTo>
                  <a:cubicBezTo>
                    <a:pt x="619" y="7695"/>
                    <a:pt x="655" y="4920"/>
                    <a:pt x="1980" y="2743"/>
                  </a:cubicBezTo>
                  <a:cubicBezTo>
                    <a:pt x="2072" y="2599"/>
                    <a:pt x="2026" y="2406"/>
                    <a:pt x="1879" y="2318"/>
                  </a:cubicBezTo>
                  <a:cubicBezTo>
                    <a:pt x="1829" y="2288"/>
                    <a:pt x="1774" y="2273"/>
                    <a:pt x="1719" y="2273"/>
                  </a:cubicBezTo>
                  <a:cubicBezTo>
                    <a:pt x="1615" y="2273"/>
                    <a:pt x="1512" y="2326"/>
                    <a:pt x="1457" y="2423"/>
                  </a:cubicBezTo>
                  <a:cubicBezTo>
                    <a:pt x="39" y="4753"/>
                    <a:pt x="0" y="7676"/>
                    <a:pt x="216" y="9721"/>
                  </a:cubicBezTo>
                  <a:cubicBezTo>
                    <a:pt x="350" y="11017"/>
                    <a:pt x="612" y="12300"/>
                    <a:pt x="998" y="13547"/>
                  </a:cubicBezTo>
                  <a:cubicBezTo>
                    <a:pt x="884" y="14290"/>
                    <a:pt x="969" y="15046"/>
                    <a:pt x="1241" y="15747"/>
                  </a:cubicBezTo>
                  <a:lnTo>
                    <a:pt x="1892" y="17426"/>
                  </a:lnTo>
                  <a:cubicBezTo>
                    <a:pt x="2363" y="18640"/>
                    <a:pt x="3535" y="19438"/>
                    <a:pt x="4838" y="19438"/>
                  </a:cubicBezTo>
                  <a:cubicBezTo>
                    <a:pt x="4840" y="19438"/>
                    <a:pt x="4843" y="19438"/>
                    <a:pt x="4846" y="19438"/>
                  </a:cubicBezTo>
                  <a:cubicBezTo>
                    <a:pt x="5073" y="19438"/>
                    <a:pt x="5216" y="19177"/>
                    <a:pt x="5109" y="18980"/>
                  </a:cubicBezTo>
                  <a:lnTo>
                    <a:pt x="5109" y="18980"/>
                  </a:lnTo>
                  <a:lnTo>
                    <a:pt x="6808" y="19255"/>
                  </a:lnTo>
                  <a:cubicBezTo>
                    <a:pt x="6824" y="19257"/>
                    <a:pt x="6840" y="19258"/>
                    <a:pt x="6855" y="19258"/>
                  </a:cubicBezTo>
                  <a:cubicBezTo>
                    <a:pt x="6892" y="19258"/>
                    <a:pt x="6927" y="19252"/>
                    <a:pt x="6962" y="19239"/>
                  </a:cubicBezTo>
                  <a:lnTo>
                    <a:pt x="8169" y="18800"/>
                  </a:lnTo>
                  <a:cubicBezTo>
                    <a:pt x="8965" y="18509"/>
                    <a:pt x="9374" y="17628"/>
                    <a:pt x="9086" y="16836"/>
                  </a:cubicBezTo>
                  <a:lnTo>
                    <a:pt x="7237" y="11777"/>
                  </a:lnTo>
                  <a:cubicBezTo>
                    <a:pt x="7008" y="11154"/>
                    <a:pt x="6421" y="10768"/>
                    <a:pt x="5795" y="10768"/>
                  </a:cubicBezTo>
                  <a:cubicBezTo>
                    <a:pt x="5622" y="10768"/>
                    <a:pt x="5445" y="10798"/>
                    <a:pt x="5273" y="10860"/>
                  </a:cubicBezTo>
                  <a:lnTo>
                    <a:pt x="4068" y="11299"/>
                  </a:lnTo>
                  <a:cubicBezTo>
                    <a:pt x="4019" y="11318"/>
                    <a:pt x="3973" y="11348"/>
                    <a:pt x="3937" y="11390"/>
                  </a:cubicBezTo>
                  <a:lnTo>
                    <a:pt x="2815" y="12690"/>
                  </a:lnTo>
                  <a:lnTo>
                    <a:pt x="2566" y="12006"/>
                  </a:lnTo>
                  <a:cubicBezTo>
                    <a:pt x="2501" y="11783"/>
                    <a:pt x="1005" y="6583"/>
                    <a:pt x="3424" y="3313"/>
                  </a:cubicBezTo>
                  <a:cubicBezTo>
                    <a:pt x="4749" y="1523"/>
                    <a:pt x="7017" y="616"/>
                    <a:pt x="10169" y="616"/>
                  </a:cubicBezTo>
                  <a:cubicBezTo>
                    <a:pt x="12797" y="616"/>
                    <a:pt x="14817" y="1248"/>
                    <a:pt x="16178" y="2491"/>
                  </a:cubicBezTo>
                  <a:cubicBezTo>
                    <a:pt x="17248" y="3470"/>
                    <a:pt x="17923" y="4838"/>
                    <a:pt x="18178" y="6550"/>
                  </a:cubicBezTo>
                  <a:cubicBezTo>
                    <a:pt x="18204" y="6700"/>
                    <a:pt x="18332" y="6806"/>
                    <a:pt x="18479" y="6806"/>
                  </a:cubicBezTo>
                  <a:cubicBezTo>
                    <a:pt x="18495" y="6806"/>
                    <a:pt x="18512" y="6804"/>
                    <a:pt x="18528" y="6802"/>
                  </a:cubicBezTo>
                  <a:cubicBezTo>
                    <a:pt x="18692" y="6779"/>
                    <a:pt x="18810" y="6625"/>
                    <a:pt x="18787" y="6461"/>
                  </a:cubicBezTo>
                  <a:cubicBezTo>
                    <a:pt x="18508" y="4602"/>
                    <a:pt x="17769" y="3117"/>
                    <a:pt x="16594" y="2040"/>
                  </a:cubicBezTo>
                  <a:cubicBezTo>
                    <a:pt x="15114" y="688"/>
                    <a:pt x="12954" y="1"/>
                    <a:pt x="1016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63"/>
            <p:cNvSpPr/>
            <p:nvPr/>
          </p:nvSpPr>
          <p:spPr>
            <a:xfrm>
              <a:off x="1329960" y="1951788"/>
              <a:ext cx="407309" cy="468323"/>
            </a:xfrm>
            <a:custGeom>
              <a:rect b="b" l="l" r="r" t="t"/>
              <a:pathLst>
                <a:path extrusionOk="0" h="20947" w="18218">
                  <a:moveTo>
                    <a:pt x="12483" y="12889"/>
                  </a:moveTo>
                  <a:cubicBezTo>
                    <a:pt x="12591" y="12889"/>
                    <a:pt x="12699" y="12908"/>
                    <a:pt x="12800" y="12947"/>
                  </a:cubicBezTo>
                  <a:lnTo>
                    <a:pt x="13717" y="13281"/>
                  </a:lnTo>
                  <a:lnTo>
                    <a:pt x="11242" y="20066"/>
                  </a:lnTo>
                  <a:lnTo>
                    <a:pt x="10326" y="19729"/>
                  </a:lnTo>
                  <a:cubicBezTo>
                    <a:pt x="10097" y="19647"/>
                    <a:pt x="9910" y="19474"/>
                    <a:pt x="9806" y="19254"/>
                  </a:cubicBezTo>
                  <a:cubicBezTo>
                    <a:pt x="9704" y="19032"/>
                    <a:pt x="9691" y="18780"/>
                    <a:pt x="9776" y="18551"/>
                  </a:cubicBezTo>
                  <a:lnTo>
                    <a:pt x="11622" y="13494"/>
                  </a:lnTo>
                  <a:cubicBezTo>
                    <a:pt x="11753" y="13131"/>
                    <a:pt x="12097" y="12892"/>
                    <a:pt x="12483" y="12889"/>
                  </a:cubicBezTo>
                  <a:close/>
                  <a:moveTo>
                    <a:pt x="14218" y="13697"/>
                  </a:moveTo>
                  <a:lnTo>
                    <a:pt x="15222" y="14862"/>
                  </a:lnTo>
                  <a:lnTo>
                    <a:pt x="13416" y="19827"/>
                  </a:lnTo>
                  <a:lnTo>
                    <a:pt x="11894" y="20072"/>
                  </a:lnTo>
                  <a:lnTo>
                    <a:pt x="14218" y="13697"/>
                  </a:lnTo>
                  <a:close/>
                  <a:moveTo>
                    <a:pt x="8110" y="0"/>
                  </a:moveTo>
                  <a:cubicBezTo>
                    <a:pt x="4491" y="0"/>
                    <a:pt x="1800" y="992"/>
                    <a:pt x="111" y="2946"/>
                  </a:cubicBezTo>
                  <a:cubicBezTo>
                    <a:pt x="0" y="3073"/>
                    <a:pt x="13" y="3270"/>
                    <a:pt x="144" y="3378"/>
                  </a:cubicBezTo>
                  <a:cubicBezTo>
                    <a:pt x="202" y="3428"/>
                    <a:pt x="274" y="3453"/>
                    <a:pt x="345" y="3453"/>
                  </a:cubicBezTo>
                  <a:cubicBezTo>
                    <a:pt x="431" y="3453"/>
                    <a:pt x="516" y="3418"/>
                    <a:pt x="576" y="3348"/>
                  </a:cubicBezTo>
                  <a:cubicBezTo>
                    <a:pt x="2144" y="1535"/>
                    <a:pt x="4677" y="615"/>
                    <a:pt x="8110" y="615"/>
                  </a:cubicBezTo>
                  <a:cubicBezTo>
                    <a:pt x="11835" y="615"/>
                    <a:pt x="14496" y="1695"/>
                    <a:pt x="16021" y="3826"/>
                  </a:cubicBezTo>
                  <a:cubicBezTo>
                    <a:pt x="17569" y="5989"/>
                    <a:pt x="17667" y="8879"/>
                    <a:pt x="17481" y="10925"/>
                  </a:cubicBezTo>
                  <a:cubicBezTo>
                    <a:pt x="17274" y="13167"/>
                    <a:pt x="16682" y="14911"/>
                    <a:pt x="16679" y="14928"/>
                  </a:cubicBezTo>
                  <a:cubicBezTo>
                    <a:pt x="16659" y="14977"/>
                    <a:pt x="16656" y="15029"/>
                    <a:pt x="16666" y="15081"/>
                  </a:cubicBezTo>
                  <a:cubicBezTo>
                    <a:pt x="16777" y="15736"/>
                    <a:pt x="16712" y="16410"/>
                    <a:pt x="16469" y="17032"/>
                  </a:cubicBezTo>
                  <a:lnTo>
                    <a:pt x="15818" y="18708"/>
                  </a:lnTo>
                  <a:cubicBezTo>
                    <a:pt x="15501" y="19536"/>
                    <a:pt x="14771" y="20138"/>
                    <a:pt x="13900" y="20292"/>
                  </a:cubicBezTo>
                  <a:lnTo>
                    <a:pt x="16296" y="13717"/>
                  </a:lnTo>
                  <a:lnTo>
                    <a:pt x="16302" y="13703"/>
                  </a:lnTo>
                  <a:cubicBezTo>
                    <a:pt x="16329" y="13618"/>
                    <a:pt x="16931" y="11615"/>
                    <a:pt x="16842" y="9226"/>
                  </a:cubicBezTo>
                  <a:cubicBezTo>
                    <a:pt x="16846" y="9053"/>
                    <a:pt x="16708" y="8912"/>
                    <a:pt x="16533" y="8912"/>
                  </a:cubicBezTo>
                  <a:cubicBezTo>
                    <a:pt x="16530" y="8912"/>
                    <a:pt x="16526" y="8912"/>
                    <a:pt x="16522" y="8912"/>
                  </a:cubicBezTo>
                  <a:cubicBezTo>
                    <a:pt x="16345" y="8919"/>
                    <a:pt x="16211" y="9072"/>
                    <a:pt x="16227" y="9249"/>
                  </a:cubicBezTo>
                  <a:cubicBezTo>
                    <a:pt x="16309" y="11458"/>
                    <a:pt x="15756" y="13383"/>
                    <a:pt x="15717" y="13517"/>
                  </a:cubicBezTo>
                  <a:lnTo>
                    <a:pt x="15468" y="14198"/>
                  </a:lnTo>
                  <a:lnTo>
                    <a:pt x="14345" y="12898"/>
                  </a:lnTo>
                  <a:cubicBezTo>
                    <a:pt x="14309" y="12856"/>
                    <a:pt x="14263" y="12826"/>
                    <a:pt x="14214" y="12807"/>
                  </a:cubicBezTo>
                  <a:lnTo>
                    <a:pt x="13010" y="12368"/>
                  </a:lnTo>
                  <a:cubicBezTo>
                    <a:pt x="12844" y="12304"/>
                    <a:pt x="12670" y="12273"/>
                    <a:pt x="12497" y="12273"/>
                  </a:cubicBezTo>
                  <a:cubicBezTo>
                    <a:pt x="11870" y="12273"/>
                    <a:pt x="11254" y="12671"/>
                    <a:pt x="11046" y="13285"/>
                  </a:cubicBezTo>
                  <a:lnTo>
                    <a:pt x="9200" y="18341"/>
                  </a:lnTo>
                  <a:cubicBezTo>
                    <a:pt x="8909" y="19136"/>
                    <a:pt x="9321" y="20014"/>
                    <a:pt x="10113" y="20305"/>
                  </a:cubicBezTo>
                  <a:lnTo>
                    <a:pt x="11321" y="20747"/>
                  </a:lnTo>
                  <a:cubicBezTo>
                    <a:pt x="11354" y="20758"/>
                    <a:pt x="11391" y="20764"/>
                    <a:pt x="11426" y="20764"/>
                  </a:cubicBezTo>
                  <a:cubicBezTo>
                    <a:pt x="11443" y="20764"/>
                    <a:pt x="11459" y="20763"/>
                    <a:pt x="11475" y="20760"/>
                  </a:cubicBezTo>
                  <a:lnTo>
                    <a:pt x="13174" y="20488"/>
                  </a:lnTo>
                  <a:lnTo>
                    <a:pt x="13174" y="20488"/>
                  </a:lnTo>
                  <a:cubicBezTo>
                    <a:pt x="13069" y="20687"/>
                    <a:pt x="13211" y="20946"/>
                    <a:pt x="13441" y="20946"/>
                  </a:cubicBezTo>
                  <a:cubicBezTo>
                    <a:pt x="13442" y="20946"/>
                    <a:pt x="13444" y="20946"/>
                    <a:pt x="13445" y="20946"/>
                  </a:cubicBezTo>
                  <a:cubicBezTo>
                    <a:pt x="14748" y="20946"/>
                    <a:pt x="15919" y="20144"/>
                    <a:pt x="16391" y="18930"/>
                  </a:cubicBezTo>
                  <a:lnTo>
                    <a:pt x="17042" y="17255"/>
                  </a:lnTo>
                  <a:cubicBezTo>
                    <a:pt x="17314" y="16554"/>
                    <a:pt x="17399" y="15795"/>
                    <a:pt x="17284" y="15055"/>
                  </a:cubicBezTo>
                  <a:cubicBezTo>
                    <a:pt x="17402" y="14692"/>
                    <a:pt x="17900" y="13072"/>
                    <a:pt x="18093" y="10997"/>
                  </a:cubicBezTo>
                  <a:cubicBezTo>
                    <a:pt x="18217" y="9635"/>
                    <a:pt x="18184" y="8362"/>
                    <a:pt x="17994" y="7210"/>
                  </a:cubicBezTo>
                  <a:cubicBezTo>
                    <a:pt x="17752" y="5760"/>
                    <a:pt x="17258" y="4500"/>
                    <a:pt x="16522" y="3473"/>
                  </a:cubicBezTo>
                  <a:cubicBezTo>
                    <a:pt x="14875" y="1168"/>
                    <a:pt x="12048" y="0"/>
                    <a:pt x="81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63"/>
            <p:cNvSpPr/>
            <p:nvPr/>
          </p:nvSpPr>
          <p:spPr>
            <a:xfrm>
              <a:off x="1370114" y="2140352"/>
              <a:ext cx="44737" cy="68257"/>
            </a:xfrm>
            <a:custGeom>
              <a:rect b="b" l="l" r="r" t="t"/>
              <a:pathLst>
                <a:path extrusionOk="0" h="3053" w="2001">
                  <a:moveTo>
                    <a:pt x="451" y="0"/>
                  </a:moveTo>
                  <a:cubicBezTo>
                    <a:pt x="396" y="0"/>
                    <a:pt x="340" y="27"/>
                    <a:pt x="309" y="85"/>
                  </a:cubicBezTo>
                  <a:lnTo>
                    <a:pt x="312" y="85"/>
                  </a:lnTo>
                  <a:cubicBezTo>
                    <a:pt x="142" y="85"/>
                    <a:pt x="4" y="223"/>
                    <a:pt x="4" y="393"/>
                  </a:cubicBezTo>
                  <a:lnTo>
                    <a:pt x="4" y="2726"/>
                  </a:lnTo>
                  <a:cubicBezTo>
                    <a:pt x="1" y="2884"/>
                    <a:pt x="115" y="3021"/>
                    <a:pt x="269" y="3044"/>
                  </a:cubicBezTo>
                  <a:cubicBezTo>
                    <a:pt x="282" y="3046"/>
                    <a:pt x="296" y="3046"/>
                    <a:pt x="308" y="3046"/>
                  </a:cubicBezTo>
                  <a:cubicBezTo>
                    <a:pt x="475" y="3046"/>
                    <a:pt x="613" y="2913"/>
                    <a:pt x="613" y="2740"/>
                  </a:cubicBezTo>
                  <a:lnTo>
                    <a:pt x="613" y="2164"/>
                  </a:lnTo>
                  <a:lnTo>
                    <a:pt x="1441" y="2962"/>
                  </a:lnTo>
                  <a:cubicBezTo>
                    <a:pt x="1501" y="3022"/>
                    <a:pt x="1581" y="3053"/>
                    <a:pt x="1660" y="3053"/>
                  </a:cubicBezTo>
                  <a:cubicBezTo>
                    <a:pt x="1740" y="3053"/>
                    <a:pt x="1820" y="3021"/>
                    <a:pt x="1880" y="2959"/>
                  </a:cubicBezTo>
                  <a:cubicBezTo>
                    <a:pt x="2001" y="2834"/>
                    <a:pt x="1994" y="2635"/>
                    <a:pt x="1866" y="2520"/>
                  </a:cubicBezTo>
                  <a:lnTo>
                    <a:pt x="832" y="1519"/>
                  </a:lnTo>
                  <a:lnTo>
                    <a:pt x="1778" y="648"/>
                  </a:lnTo>
                  <a:cubicBezTo>
                    <a:pt x="1916" y="524"/>
                    <a:pt x="1909" y="308"/>
                    <a:pt x="1768" y="190"/>
                  </a:cubicBezTo>
                  <a:cubicBezTo>
                    <a:pt x="1711" y="142"/>
                    <a:pt x="1641" y="118"/>
                    <a:pt x="1570" y="118"/>
                  </a:cubicBezTo>
                  <a:cubicBezTo>
                    <a:pt x="1492" y="118"/>
                    <a:pt x="1415" y="148"/>
                    <a:pt x="1356" y="206"/>
                  </a:cubicBezTo>
                  <a:lnTo>
                    <a:pt x="616" y="884"/>
                  </a:lnTo>
                  <a:lnTo>
                    <a:pt x="616" y="157"/>
                  </a:lnTo>
                  <a:cubicBezTo>
                    <a:pt x="612" y="58"/>
                    <a:pt x="532" y="0"/>
                    <a:pt x="45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63"/>
            <p:cNvSpPr/>
            <p:nvPr/>
          </p:nvSpPr>
          <p:spPr>
            <a:xfrm>
              <a:off x="1479889" y="2142096"/>
              <a:ext cx="43709" cy="66357"/>
            </a:xfrm>
            <a:custGeom>
              <a:rect b="b" l="l" r="r" t="t"/>
              <a:pathLst>
                <a:path extrusionOk="0" h="2968" w="1955">
                  <a:moveTo>
                    <a:pt x="978" y="613"/>
                  </a:moveTo>
                  <a:cubicBezTo>
                    <a:pt x="1172" y="613"/>
                    <a:pt x="1332" y="771"/>
                    <a:pt x="1332" y="969"/>
                  </a:cubicBezTo>
                  <a:cubicBezTo>
                    <a:pt x="1332" y="1165"/>
                    <a:pt x="1172" y="1326"/>
                    <a:pt x="977" y="1326"/>
                  </a:cubicBezTo>
                  <a:cubicBezTo>
                    <a:pt x="973" y="1326"/>
                    <a:pt x="970" y="1326"/>
                    <a:pt x="966" y="1326"/>
                  </a:cubicBezTo>
                  <a:lnTo>
                    <a:pt x="619" y="1326"/>
                  </a:lnTo>
                  <a:cubicBezTo>
                    <a:pt x="619" y="1195"/>
                    <a:pt x="619" y="750"/>
                    <a:pt x="616" y="613"/>
                  </a:cubicBezTo>
                  <a:lnTo>
                    <a:pt x="966" y="613"/>
                  </a:lnTo>
                  <a:cubicBezTo>
                    <a:pt x="970" y="613"/>
                    <a:pt x="974" y="613"/>
                    <a:pt x="978" y="613"/>
                  </a:cubicBezTo>
                  <a:close/>
                  <a:moveTo>
                    <a:pt x="980" y="1"/>
                  </a:moveTo>
                  <a:cubicBezTo>
                    <a:pt x="974" y="1"/>
                    <a:pt x="968" y="1"/>
                    <a:pt x="962" y="1"/>
                  </a:cubicBezTo>
                  <a:lnTo>
                    <a:pt x="311" y="1"/>
                  </a:lnTo>
                  <a:cubicBezTo>
                    <a:pt x="141" y="1"/>
                    <a:pt x="4" y="138"/>
                    <a:pt x="4" y="308"/>
                  </a:cubicBezTo>
                  <a:lnTo>
                    <a:pt x="4" y="2648"/>
                  </a:lnTo>
                  <a:cubicBezTo>
                    <a:pt x="0" y="2806"/>
                    <a:pt x="115" y="2940"/>
                    <a:pt x="272" y="2966"/>
                  </a:cubicBezTo>
                  <a:cubicBezTo>
                    <a:pt x="283" y="2967"/>
                    <a:pt x="295" y="2968"/>
                    <a:pt x="306" y="2968"/>
                  </a:cubicBezTo>
                  <a:cubicBezTo>
                    <a:pt x="475" y="2968"/>
                    <a:pt x="616" y="2833"/>
                    <a:pt x="616" y="2658"/>
                  </a:cubicBezTo>
                  <a:lnTo>
                    <a:pt x="616" y="1945"/>
                  </a:lnTo>
                  <a:lnTo>
                    <a:pt x="962" y="1945"/>
                  </a:lnTo>
                  <a:cubicBezTo>
                    <a:pt x="968" y="1945"/>
                    <a:pt x="974" y="1945"/>
                    <a:pt x="980" y="1945"/>
                  </a:cubicBezTo>
                  <a:cubicBezTo>
                    <a:pt x="1516" y="1945"/>
                    <a:pt x="1954" y="1510"/>
                    <a:pt x="1954" y="973"/>
                  </a:cubicBezTo>
                  <a:cubicBezTo>
                    <a:pt x="1954" y="435"/>
                    <a:pt x="1516" y="1"/>
                    <a:pt x="98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63"/>
            <p:cNvSpPr/>
            <p:nvPr/>
          </p:nvSpPr>
          <p:spPr>
            <a:xfrm>
              <a:off x="1608825" y="2142096"/>
              <a:ext cx="43709" cy="66357"/>
            </a:xfrm>
            <a:custGeom>
              <a:rect b="b" l="l" r="r" t="t"/>
              <a:pathLst>
                <a:path extrusionOk="0" h="2968" w="1955">
                  <a:moveTo>
                    <a:pt x="978" y="613"/>
                  </a:moveTo>
                  <a:cubicBezTo>
                    <a:pt x="1175" y="613"/>
                    <a:pt x="1335" y="771"/>
                    <a:pt x="1335" y="969"/>
                  </a:cubicBezTo>
                  <a:cubicBezTo>
                    <a:pt x="1335" y="1165"/>
                    <a:pt x="1175" y="1326"/>
                    <a:pt x="977" y="1326"/>
                  </a:cubicBezTo>
                  <a:cubicBezTo>
                    <a:pt x="973" y="1326"/>
                    <a:pt x="970" y="1326"/>
                    <a:pt x="966" y="1326"/>
                  </a:cubicBezTo>
                  <a:lnTo>
                    <a:pt x="622" y="1326"/>
                  </a:lnTo>
                  <a:lnTo>
                    <a:pt x="622" y="613"/>
                  </a:lnTo>
                  <a:lnTo>
                    <a:pt x="966" y="613"/>
                  </a:lnTo>
                  <a:cubicBezTo>
                    <a:pt x="970" y="613"/>
                    <a:pt x="974" y="613"/>
                    <a:pt x="978" y="613"/>
                  </a:cubicBezTo>
                  <a:close/>
                  <a:moveTo>
                    <a:pt x="983" y="1"/>
                  </a:moveTo>
                  <a:cubicBezTo>
                    <a:pt x="978" y="1"/>
                    <a:pt x="972" y="1"/>
                    <a:pt x="966" y="1"/>
                  </a:cubicBezTo>
                  <a:lnTo>
                    <a:pt x="311" y="1"/>
                  </a:lnTo>
                  <a:cubicBezTo>
                    <a:pt x="141" y="1"/>
                    <a:pt x="7" y="138"/>
                    <a:pt x="3" y="308"/>
                  </a:cubicBezTo>
                  <a:lnTo>
                    <a:pt x="3" y="2648"/>
                  </a:lnTo>
                  <a:cubicBezTo>
                    <a:pt x="0" y="2806"/>
                    <a:pt x="118" y="2940"/>
                    <a:pt x="272" y="2966"/>
                  </a:cubicBezTo>
                  <a:cubicBezTo>
                    <a:pt x="283" y="2967"/>
                    <a:pt x="295" y="2968"/>
                    <a:pt x="306" y="2968"/>
                  </a:cubicBezTo>
                  <a:cubicBezTo>
                    <a:pt x="475" y="2968"/>
                    <a:pt x="619" y="2833"/>
                    <a:pt x="619" y="2658"/>
                  </a:cubicBezTo>
                  <a:lnTo>
                    <a:pt x="619" y="1945"/>
                  </a:lnTo>
                  <a:lnTo>
                    <a:pt x="966" y="1945"/>
                  </a:lnTo>
                  <a:cubicBezTo>
                    <a:pt x="972" y="1945"/>
                    <a:pt x="978" y="1945"/>
                    <a:pt x="983" y="1945"/>
                  </a:cubicBezTo>
                  <a:cubicBezTo>
                    <a:pt x="1519" y="1945"/>
                    <a:pt x="1954" y="1510"/>
                    <a:pt x="1954" y="973"/>
                  </a:cubicBezTo>
                  <a:cubicBezTo>
                    <a:pt x="1954" y="435"/>
                    <a:pt x="1519" y="1"/>
                    <a:pt x="98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63"/>
            <p:cNvSpPr/>
            <p:nvPr/>
          </p:nvSpPr>
          <p:spPr>
            <a:xfrm>
              <a:off x="1418496" y="2168589"/>
              <a:ext cx="46414" cy="13772"/>
            </a:xfrm>
            <a:custGeom>
              <a:rect b="b" l="l" r="r" t="t"/>
              <a:pathLst>
                <a:path extrusionOk="0" h="616" w="2076">
                  <a:moveTo>
                    <a:pt x="328" y="1"/>
                  </a:moveTo>
                  <a:cubicBezTo>
                    <a:pt x="141" y="1"/>
                    <a:pt x="0" y="164"/>
                    <a:pt x="23" y="347"/>
                  </a:cubicBezTo>
                  <a:cubicBezTo>
                    <a:pt x="46" y="499"/>
                    <a:pt x="177" y="616"/>
                    <a:pt x="334" y="616"/>
                  </a:cubicBezTo>
                  <a:cubicBezTo>
                    <a:pt x="336" y="616"/>
                    <a:pt x="339" y="616"/>
                    <a:pt x="341" y="616"/>
                  </a:cubicBezTo>
                  <a:lnTo>
                    <a:pt x="1735" y="616"/>
                  </a:lnTo>
                  <a:cubicBezTo>
                    <a:pt x="1737" y="616"/>
                    <a:pt x="1739" y="616"/>
                    <a:pt x="1741" y="616"/>
                  </a:cubicBezTo>
                  <a:cubicBezTo>
                    <a:pt x="1896" y="616"/>
                    <a:pt x="2030" y="499"/>
                    <a:pt x="2052" y="347"/>
                  </a:cubicBezTo>
                  <a:cubicBezTo>
                    <a:pt x="2075" y="164"/>
                    <a:pt x="1931" y="1"/>
                    <a:pt x="174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63"/>
            <p:cNvSpPr/>
            <p:nvPr/>
          </p:nvSpPr>
          <p:spPr>
            <a:xfrm>
              <a:off x="1531625" y="2142207"/>
              <a:ext cx="68951" cy="66357"/>
            </a:xfrm>
            <a:custGeom>
              <a:rect b="b" l="l" r="r" t="t"/>
              <a:pathLst>
                <a:path extrusionOk="0" h="2968" w="3084">
                  <a:moveTo>
                    <a:pt x="1483" y="614"/>
                  </a:moveTo>
                  <a:cubicBezTo>
                    <a:pt x="2259" y="614"/>
                    <a:pt x="2645" y="1550"/>
                    <a:pt x="2098" y="2097"/>
                  </a:cubicBezTo>
                  <a:cubicBezTo>
                    <a:pt x="1921" y="2274"/>
                    <a:pt x="1703" y="2353"/>
                    <a:pt x="1490" y="2353"/>
                  </a:cubicBezTo>
                  <a:cubicBezTo>
                    <a:pt x="1044" y="2353"/>
                    <a:pt x="616" y="2007"/>
                    <a:pt x="616" y="1485"/>
                  </a:cubicBezTo>
                  <a:cubicBezTo>
                    <a:pt x="616" y="1004"/>
                    <a:pt x="1005" y="614"/>
                    <a:pt x="1483" y="614"/>
                  </a:cubicBezTo>
                  <a:close/>
                  <a:moveTo>
                    <a:pt x="1485" y="0"/>
                  </a:moveTo>
                  <a:cubicBezTo>
                    <a:pt x="1294" y="0"/>
                    <a:pt x="1100" y="37"/>
                    <a:pt x="917" y="114"/>
                  </a:cubicBezTo>
                  <a:cubicBezTo>
                    <a:pt x="360" y="343"/>
                    <a:pt x="0" y="883"/>
                    <a:pt x="0" y="1485"/>
                  </a:cubicBezTo>
                  <a:cubicBezTo>
                    <a:pt x="0" y="2303"/>
                    <a:pt x="665" y="2967"/>
                    <a:pt x="1483" y="2967"/>
                  </a:cubicBezTo>
                  <a:cubicBezTo>
                    <a:pt x="2085" y="2967"/>
                    <a:pt x="2625" y="2604"/>
                    <a:pt x="2854" y="2051"/>
                  </a:cubicBezTo>
                  <a:cubicBezTo>
                    <a:pt x="3083" y="1498"/>
                    <a:pt x="2956" y="860"/>
                    <a:pt x="2533" y="434"/>
                  </a:cubicBezTo>
                  <a:cubicBezTo>
                    <a:pt x="2249" y="150"/>
                    <a:pt x="1870" y="0"/>
                    <a:pt x="14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63"/>
            <p:cNvSpPr/>
            <p:nvPr/>
          </p:nvSpPr>
          <p:spPr>
            <a:xfrm>
              <a:off x="1460796" y="2031336"/>
              <a:ext cx="100989" cy="82745"/>
            </a:xfrm>
            <a:custGeom>
              <a:rect b="b" l="l" r="r" t="t"/>
              <a:pathLst>
                <a:path extrusionOk="0" h="3701" w="4517">
                  <a:moveTo>
                    <a:pt x="3082" y="616"/>
                  </a:moveTo>
                  <a:cubicBezTo>
                    <a:pt x="3102" y="616"/>
                    <a:pt x="3122" y="616"/>
                    <a:pt x="3142" y="618"/>
                  </a:cubicBezTo>
                  <a:cubicBezTo>
                    <a:pt x="3325" y="635"/>
                    <a:pt x="3636" y="729"/>
                    <a:pt x="3702" y="1204"/>
                  </a:cubicBezTo>
                  <a:cubicBezTo>
                    <a:pt x="3813" y="2006"/>
                    <a:pt x="2802" y="2746"/>
                    <a:pt x="2262" y="3043"/>
                  </a:cubicBezTo>
                  <a:cubicBezTo>
                    <a:pt x="1859" y="2818"/>
                    <a:pt x="694" y="2075"/>
                    <a:pt x="815" y="1204"/>
                  </a:cubicBezTo>
                  <a:cubicBezTo>
                    <a:pt x="880" y="729"/>
                    <a:pt x="1191" y="631"/>
                    <a:pt x="1371" y="618"/>
                  </a:cubicBezTo>
                  <a:cubicBezTo>
                    <a:pt x="1387" y="618"/>
                    <a:pt x="1400" y="617"/>
                    <a:pt x="1414" y="617"/>
                  </a:cubicBezTo>
                  <a:cubicBezTo>
                    <a:pt x="1420" y="617"/>
                    <a:pt x="1427" y="617"/>
                    <a:pt x="1434" y="618"/>
                  </a:cubicBezTo>
                  <a:cubicBezTo>
                    <a:pt x="1682" y="618"/>
                    <a:pt x="1908" y="746"/>
                    <a:pt x="1964" y="923"/>
                  </a:cubicBezTo>
                  <a:cubicBezTo>
                    <a:pt x="2010" y="1067"/>
                    <a:pt x="2134" y="1139"/>
                    <a:pt x="2258" y="1139"/>
                  </a:cubicBezTo>
                  <a:cubicBezTo>
                    <a:pt x="2383" y="1139"/>
                    <a:pt x="2507" y="1067"/>
                    <a:pt x="2553" y="923"/>
                  </a:cubicBezTo>
                  <a:cubicBezTo>
                    <a:pt x="2607" y="744"/>
                    <a:pt x="2836" y="616"/>
                    <a:pt x="3082" y="616"/>
                  </a:cubicBezTo>
                  <a:close/>
                  <a:moveTo>
                    <a:pt x="1444" y="0"/>
                  </a:moveTo>
                  <a:cubicBezTo>
                    <a:pt x="1403" y="0"/>
                    <a:pt x="1363" y="2"/>
                    <a:pt x="1322" y="6"/>
                  </a:cubicBezTo>
                  <a:cubicBezTo>
                    <a:pt x="851" y="49"/>
                    <a:pt x="308" y="360"/>
                    <a:pt x="206" y="1122"/>
                  </a:cubicBezTo>
                  <a:cubicBezTo>
                    <a:pt x="0" y="2618"/>
                    <a:pt x="2036" y="3626"/>
                    <a:pt x="2124" y="3668"/>
                  </a:cubicBezTo>
                  <a:cubicBezTo>
                    <a:pt x="2167" y="3690"/>
                    <a:pt x="2213" y="3700"/>
                    <a:pt x="2258" y="3700"/>
                  </a:cubicBezTo>
                  <a:cubicBezTo>
                    <a:pt x="2304" y="3700"/>
                    <a:pt x="2350" y="3690"/>
                    <a:pt x="2393" y="3668"/>
                  </a:cubicBezTo>
                  <a:cubicBezTo>
                    <a:pt x="2478" y="3629"/>
                    <a:pt x="4517" y="2618"/>
                    <a:pt x="4310" y="1122"/>
                  </a:cubicBezTo>
                  <a:cubicBezTo>
                    <a:pt x="4206" y="360"/>
                    <a:pt x="3666" y="45"/>
                    <a:pt x="3194" y="6"/>
                  </a:cubicBezTo>
                  <a:cubicBezTo>
                    <a:pt x="3154" y="2"/>
                    <a:pt x="3113" y="0"/>
                    <a:pt x="3073" y="0"/>
                  </a:cubicBezTo>
                  <a:cubicBezTo>
                    <a:pt x="2777" y="0"/>
                    <a:pt x="2486" y="105"/>
                    <a:pt x="2258" y="297"/>
                  </a:cubicBezTo>
                  <a:cubicBezTo>
                    <a:pt x="2028" y="105"/>
                    <a:pt x="1739" y="0"/>
                    <a:pt x="144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16" name="Google Shape;1716;p63"/>
          <p:cNvSpPr/>
          <p:nvPr/>
        </p:nvSpPr>
        <p:spPr>
          <a:xfrm>
            <a:off x="5452250" y="3042573"/>
            <a:ext cx="572700" cy="572700"/>
          </a:xfrm>
          <a:prstGeom prst="ellipse">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17" name="Google Shape;1717;p63"/>
          <p:cNvGrpSpPr/>
          <p:nvPr/>
        </p:nvGrpSpPr>
        <p:grpSpPr>
          <a:xfrm>
            <a:off x="5569433" y="3166241"/>
            <a:ext cx="338339" cy="338334"/>
            <a:chOff x="5305928" y="1987404"/>
            <a:chExt cx="468613" cy="468412"/>
          </a:xfrm>
        </p:grpSpPr>
        <p:sp>
          <p:nvSpPr>
            <p:cNvPr id="1718" name="Google Shape;1718;p63"/>
            <p:cNvSpPr/>
            <p:nvPr/>
          </p:nvSpPr>
          <p:spPr>
            <a:xfrm>
              <a:off x="5403765" y="2127787"/>
              <a:ext cx="43105" cy="63629"/>
            </a:xfrm>
            <a:custGeom>
              <a:rect b="b" l="l" r="r" t="t"/>
              <a:pathLst>
                <a:path extrusionOk="0" h="2846" w="1928">
                  <a:moveTo>
                    <a:pt x="311" y="0"/>
                  </a:moveTo>
                  <a:cubicBezTo>
                    <a:pt x="298" y="0"/>
                    <a:pt x="285" y="1"/>
                    <a:pt x="272" y="3"/>
                  </a:cubicBezTo>
                  <a:cubicBezTo>
                    <a:pt x="115" y="25"/>
                    <a:pt x="0" y="160"/>
                    <a:pt x="3" y="320"/>
                  </a:cubicBezTo>
                  <a:lnTo>
                    <a:pt x="3" y="2526"/>
                  </a:lnTo>
                  <a:cubicBezTo>
                    <a:pt x="0" y="2683"/>
                    <a:pt x="115" y="2817"/>
                    <a:pt x="272" y="2843"/>
                  </a:cubicBezTo>
                  <a:cubicBezTo>
                    <a:pt x="283" y="2845"/>
                    <a:pt x="295" y="2845"/>
                    <a:pt x="306" y="2845"/>
                  </a:cubicBezTo>
                  <a:cubicBezTo>
                    <a:pt x="475" y="2845"/>
                    <a:pt x="619" y="2711"/>
                    <a:pt x="619" y="2536"/>
                  </a:cubicBezTo>
                  <a:lnTo>
                    <a:pt x="619" y="2025"/>
                  </a:lnTo>
                  <a:lnTo>
                    <a:pt x="1378" y="2758"/>
                  </a:lnTo>
                  <a:cubicBezTo>
                    <a:pt x="1437" y="2816"/>
                    <a:pt x="1514" y="2844"/>
                    <a:pt x="1590" y="2844"/>
                  </a:cubicBezTo>
                  <a:cubicBezTo>
                    <a:pt x="1683" y="2844"/>
                    <a:pt x="1775" y="2803"/>
                    <a:pt x="1836" y="2722"/>
                  </a:cubicBezTo>
                  <a:cubicBezTo>
                    <a:pt x="1928" y="2591"/>
                    <a:pt x="1908" y="2415"/>
                    <a:pt x="1794" y="2307"/>
                  </a:cubicBezTo>
                  <a:lnTo>
                    <a:pt x="828" y="1377"/>
                  </a:lnTo>
                  <a:lnTo>
                    <a:pt x="1708" y="569"/>
                  </a:lnTo>
                  <a:cubicBezTo>
                    <a:pt x="1826" y="464"/>
                    <a:pt x="1849" y="287"/>
                    <a:pt x="1761" y="156"/>
                  </a:cubicBezTo>
                  <a:cubicBezTo>
                    <a:pt x="1700" y="71"/>
                    <a:pt x="1605" y="27"/>
                    <a:pt x="1510" y="27"/>
                  </a:cubicBezTo>
                  <a:cubicBezTo>
                    <a:pt x="1436" y="27"/>
                    <a:pt x="1362" y="53"/>
                    <a:pt x="1303" y="107"/>
                  </a:cubicBezTo>
                  <a:lnTo>
                    <a:pt x="615" y="739"/>
                  </a:lnTo>
                  <a:lnTo>
                    <a:pt x="619" y="307"/>
                  </a:lnTo>
                  <a:cubicBezTo>
                    <a:pt x="619" y="134"/>
                    <a:pt x="478" y="0"/>
                    <a:pt x="3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63"/>
            <p:cNvSpPr/>
            <p:nvPr/>
          </p:nvSpPr>
          <p:spPr>
            <a:xfrm>
              <a:off x="5508018" y="2127474"/>
              <a:ext cx="42256" cy="63719"/>
            </a:xfrm>
            <a:custGeom>
              <a:rect b="b" l="l" r="r" t="t"/>
              <a:pathLst>
                <a:path extrusionOk="0" h="2850" w="1890">
                  <a:moveTo>
                    <a:pt x="619" y="612"/>
                  </a:moveTo>
                  <a:lnTo>
                    <a:pt x="930" y="615"/>
                  </a:lnTo>
                  <a:cubicBezTo>
                    <a:pt x="934" y="615"/>
                    <a:pt x="938" y="615"/>
                    <a:pt x="942" y="615"/>
                  </a:cubicBezTo>
                  <a:cubicBezTo>
                    <a:pt x="1120" y="615"/>
                    <a:pt x="1268" y="757"/>
                    <a:pt x="1268" y="936"/>
                  </a:cubicBezTo>
                  <a:cubicBezTo>
                    <a:pt x="1268" y="1116"/>
                    <a:pt x="1120" y="1260"/>
                    <a:pt x="942" y="1260"/>
                  </a:cubicBezTo>
                  <a:cubicBezTo>
                    <a:pt x="938" y="1260"/>
                    <a:pt x="934" y="1260"/>
                    <a:pt x="930" y="1260"/>
                  </a:cubicBezTo>
                  <a:lnTo>
                    <a:pt x="619" y="1260"/>
                  </a:lnTo>
                  <a:lnTo>
                    <a:pt x="619" y="612"/>
                  </a:lnTo>
                  <a:close/>
                  <a:moveTo>
                    <a:pt x="282" y="0"/>
                  </a:moveTo>
                  <a:cubicBezTo>
                    <a:pt x="125" y="17"/>
                    <a:pt x="4" y="151"/>
                    <a:pt x="4" y="308"/>
                  </a:cubicBezTo>
                  <a:lnTo>
                    <a:pt x="4" y="2530"/>
                  </a:lnTo>
                  <a:cubicBezTo>
                    <a:pt x="1" y="2687"/>
                    <a:pt x="115" y="2825"/>
                    <a:pt x="273" y="2848"/>
                  </a:cubicBezTo>
                  <a:cubicBezTo>
                    <a:pt x="285" y="2849"/>
                    <a:pt x="298" y="2850"/>
                    <a:pt x="311" y="2850"/>
                  </a:cubicBezTo>
                  <a:cubicBezTo>
                    <a:pt x="478" y="2850"/>
                    <a:pt x="619" y="2714"/>
                    <a:pt x="619" y="2543"/>
                  </a:cubicBezTo>
                  <a:lnTo>
                    <a:pt x="619" y="1879"/>
                  </a:lnTo>
                  <a:lnTo>
                    <a:pt x="934" y="1879"/>
                  </a:lnTo>
                  <a:cubicBezTo>
                    <a:pt x="940" y="1879"/>
                    <a:pt x="946" y="1879"/>
                    <a:pt x="952" y="1879"/>
                  </a:cubicBezTo>
                  <a:cubicBezTo>
                    <a:pt x="1467" y="1879"/>
                    <a:pt x="1889" y="1460"/>
                    <a:pt x="1889" y="939"/>
                  </a:cubicBezTo>
                  <a:cubicBezTo>
                    <a:pt x="1889" y="424"/>
                    <a:pt x="1470" y="3"/>
                    <a:pt x="957" y="3"/>
                  </a:cubicBezTo>
                  <a:cubicBezTo>
                    <a:pt x="949" y="3"/>
                    <a:pt x="942" y="3"/>
                    <a:pt x="934" y="3"/>
                  </a:cubicBezTo>
                  <a:lnTo>
                    <a:pt x="282" y="3"/>
                  </a:lnTo>
                  <a:lnTo>
                    <a:pt x="28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63"/>
            <p:cNvSpPr/>
            <p:nvPr/>
          </p:nvSpPr>
          <p:spPr>
            <a:xfrm>
              <a:off x="5634315" y="2127541"/>
              <a:ext cx="42189" cy="63741"/>
            </a:xfrm>
            <a:custGeom>
              <a:rect b="b" l="l" r="r" t="t"/>
              <a:pathLst>
                <a:path extrusionOk="0" h="2851" w="1887">
                  <a:moveTo>
                    <a:pt x="949" y="609"/>
                  </a:moveTo>
                  <a:cubicBezTo>
                    <a:pt x="1127" y="609"/>
                    <a:pt x="1271" y="754"/>
                    <a:pt x="1271" y="933"/>
                  </a:cubicBezTo>
                  <a:cubicBezTo>
                    <a:pt x="1271" y="1113"/>
                    <a:pt x="1127" y="1257"/>
                    <a:pt x="949" y="1257"/>
                  </a:cubicBezTo>
                  <a:cubicBezTo>
                    <a:pt x="945" y="1257"/>
                    <a:pt x="941" y="1257"/>
                    <a:pt x="937" y="1257"/>
                  </a:cubicBezTo>
                  <a:lnTo>
                    <a:pt x="623" y="1257"/>
                  </a:lnTo>
                  <a:cubicBezTo>
                    <a:pt x="623" y="1133"/>
                    <a:pt x="623" y="737"/>
                    <a:pt x="623" y="609"/>
                  </a:cubicBezTo>
                  <a:lnTo>
                    <a:pt x="937" y="609"/>
                  </a:lnTo>
                  <a:cubicBezTo>
                    <a:pt x="941" y="609"/>
                    <a:pt x="945" y="609"/>
                    <a:pt x="949" y="609"/>
                  </a:cubicBezTo>
                  <a:close/>
                  <a:moveTo>
                    <a:pt x="954" y="0"/>
                  </a:moveTo>
                  <a:cubicBezTo>
                    <a:pt x="946" y="0"/>
                    <a:pt x="938" y="0"/>
                    <a:pt x="930" y="0"/>
                  </a:cubicBezTo>
                  <a:lnTo>
                    <a:pt x="312" y="0"/>
                  </a:lnTo>
                  <a:cubicBezTo>
                    <a:pt x="142" y="0"/>
                    <a:pt x="4" y="138"/>
                    <a:pt x="4" y="308"/>
                  </a:cubicBezTo>
                  <a:lnTo>
                    <a:pt x="4" y="2530"/>
                  </a:lnTo>
                  <a:cubicBezTo>
                    <a:pt x="1" y="2687"/>
                    <a:pt x="115" y="2825"/>
                    <a:pt x="273" y="2848"/>
                  </a:cubicBezTo>
                  <a:cubicBezTo>
                    <a:pt x="286" y="2849"/>
                    <a:pt x="298" y="2850"/>
                    <a:pt x="311" y="2850"/>
                  </a:cubicBezTo>
                  <a:cubicBezTo>
                    <a:pt x="478" y="2850"/>
                    <a:pt x="616" y="2714"/>
                    <a:pt x="616" y="2543"/>
                  </a:cubicBezTo>
                  <a:lnTo>
                    <a:pt x="616" y="2540"/>
                  </a:lnTo>
                  <a:lnTo>
                    <a:pt x="616" y="1876"/>
                  </a:lnTo>
                  <a:lnTo>
                    <a:pt x="930" y="1876"/>
                  </a:lnTo>
                  <a:cubicBezTo>
                    <a:pt x="936" y="1876"/>
                    <a:pt x="942" y="1876"/>
                    <a:pt x="948" y="1876"/>
                  </a:cubicBezTo>
                  <a:cubicBezTo>
                    <a:pt x="1464" y="1876"/>
                    <a:pt x="1886" y="1457"/>
                    <a:pt x="1886" y="936"/>
                  </a:cubicBezTo>
                  <a:cubicBezTo>
                    <a:pt x="1886" y="421"/>
                    <a:pt x="1467" y="0"/>
                    <a:pt x="95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63"/>
            <p:cNvSpPr/>
            <p:nvPr/>
          </p:nvSpPr>
          <p:spPr>
            <a:xfrm>
              <a:off x="5449642" y="2153073"/>
              <a:ext cx="44804" cy="13705"/>
            </a:xfrm>
            <a:custGeom>
              <a:rect b="b" l="l" r="r" t="t"/>
              <a:pathLst>
                <a:path extrusionOk="0" h="613" w="2004">
                  <a:moveTo>
                    <a:pt x="327" y="1"/>
                  </a:moveTo>
                  <a:cubicBezTo>
                    <a:pt x="141" y="1"/>
                    <a:pt x="0" y="161"/>
                    <a:pt x="23" y="344"/>
                  </a:cubicBezTo>
                  <a:cubicBezTo>
                    <a:pt x="46" y="499"/>
                    <a:pt x="176" y="613"/>
                    <a:pt x="331" y="613"/>
                  </a:cubicBezTo>
                  <a:cubicBezTo>
                    <a:pt x="333" y="613"/>
                    <a:pt x="335" y="613"/>
                    <a:pt x="337" y="613"/>
                  </a:cubicBezTo>
                  <a:lnTo>
                    <a:pt x="1666" y="613"/>
                  </a:lnTo>
                  <a:cubicBezTo>
                    <a:pt x="1668" y="613"/>
                    <a:pt x="1670" y="613"/>
                    <a:pt x="1673" y="613"/>
                  </a:cubicBezTo>
                  <a:cubicBezTo>
                    <a:pt x="1827" y="613"/>
                    <a:pt x="1958" y="499"/>
                    <a:pt x="1980" y="344"/>
                  </a:cubicBezTo>
                  <a:cubicBezTo>
                    <a:pt x="2003" y="161"/>
                    <a:pt x="1859" y="1"/>
                    <a:pt x="167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63"/>
            <p:cNvSpPr/>
            <p:nvPr/>
          </p:nvSpPr>
          <p:spPr>
            <a:xfrm>
              <a:off x="5559038" y="2127675"/>
              <a:ext cx="66245" cy="63786"/>
            </a:xfrm>
            <a:custGeom>
              <a:rect b="b" l="l" r="r" t="t"/>
              <a:pathLst>
                <a:path extrusionOk="0" h="2853" w="2963">
                  <a:moveTo>
                    <a:pt x="1427" y="616"/>
                  </a:moveTo>
                  <a:cubicBezTo>
                    <a:pt x="2150" y="616"/>
                    <a:pt x="2510" y="1490"/>
                    <a:pt x="2000" y="2001"/>
                  </a:cubicBezTo>
                  <a:cubicBezTo>
                    <a:pt x="1835" y="2166"/>
                    <a:pt x="1632" y="2239"/>
                    <a:pt x="1433" y="2239"/>
                  </a:cubicBezTo>
                  <a:cubicBezTo>
                    <a:pt x="1016" y="2239"/>
                    <a:pt x="615" y="1915"/>
                    <a:pt x="615" y="1428"/>
                  </a:cubicBezTo>
                  <a:cubicBezTo>
                    <a:pt x="615" y="980"/>
                    <a:pt x="979" y="616"/>
                    <a:pt x="1427" y="616"/>
                  </a:cubicBezTo>
                  <a:close/>
                  <a:moveTo>
                    <a:pt x="1427" y="1"/>
                  </a:moveTo>
                  <a:cubicBezTo>
                    <a:pt x="638" y="1"/>
                    <a:pt x="0" y="639"/>
                    <a:pt x="0" y="1428"/>
                  </a:cubicBezTo>
                  <a:cubicBezTo>
                    <a:pt x="0" y="2004"/>
                    <a:pt x="347" y="2524"/>
                    <a:pt x="877" y="2744"/>
                  </a:cubicBezTo>
                  <a:cubicBezTo>
                    <a:pt x="1054" y="2817"/>
                    <a:pt x="1239" y="2853"/>
                    <a:pt x="1423" y="2853"/>
                  </a:cubicBezTo>
                  <a:cubicBezTo>
                    <a:pt x="1794" y="2853"/>
                    <a:pt x="2158" y="2707"/>
                    <a:pt x="2432" y="2436"/>
                  </a:cubicBezTo>
                  <a:cubicBezTo>
                    <a:pt x="2841" y="2030"/>
                    <a:pt x="2962" y="1415"/>
                    <a:pt x="2743" y="885"/>
                  </a:cubicBezTo>
                  <a:cubicBezTo>
                    <a:pt x="2524" y="351"/>
                    <a:pt x="2003" y="1"/>
                    <a:pt x="14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63"/>
            <p:cNvSpPr/>
            <p:nvPr/>
          </p:nvSpPr>
          <p:spPr>
            <a:xfrm>
              <a:off x="5476047" y="2038871"/>
              <a:ext cx="13862" cy="63652"/>
            </a:xfrm>
            <a:custGeom>
              <a:rect b="b" l="l" r="r" t="t"/>
              <a:pathLst>
                <a:path extrusionOk="0" h="2847" w="620">
                  <a:moveTo>
                    <a:pt x="308" y="1"/>
                  </a:moveTo>
                  <a:cubicBezTo>
                    <a:pt x="142" y="1"/>
                    <a:pt x="4" y="134"/>
                    <a:pt x="4" y="307"/>
                  </a:cubicBezTo>
                  <a:lnTo>
                    <a:pt x="4" y="2530"/>
                  </a:lnTo>
                  <a:cubicBezTo>
                    <a:pt x="1" y="2687"/>
                    <a:pt x="115" y="2821"/>
                    <a:pt x="272" y="2844"/>
                  </a:cubicBezTo>
                  <a:cubicBezTo>
                    <a:pt x="285" y="2845"/>
                    <a:pt x="298" y="2846"/>
                    <a:pt x="311" y="2846"/>
                  </a:cubicBezTo>
                  <a:cubicBezTo>
                    <a:pt x="477" y="2846"/>
                    <a:pt x="616" y="2710"/>
                    <a:pt x="616" y="2539"/>
                  </a:cubicBezTo>
                  <a:lnTo>
                    <a:pt x="616" y="320"/>
                  </a:lnTo>
                  <a:cubicBezTo>
                    <a:pt x="619" y="160"/>
                    <a:pt x="505" y="26"/>
                    <a:pt x="348" y="3"/>
                  </a:cubicBezTo>
                  <a:cubicBezTo>
                    <a:pt x="334" y="1"/>
                    <a:pt x="321" y="1"/>
                    <a:pt x="30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63"/>
            <p:cNvSpPr/>
            <p:nvPr/>
          </p:nvSpPr>
          <p:spPr>
            <a:xfrm>
              <a:off x="5523310" y="2036143"/>
              <a:ext cx="84332" cy="69219"/>
            </a:xfrm>
            <a:custGeom>
              <a:rect b="b" l="l" r="r" t="t"/>
              <a:pathLst>
                <a:path extrusionOk="0" h="3096" w="3772">
                  <a:moveTo>
                    <a:pt x="2550" y="611"/>
                  </a:moveTo>
                  <a:cubicBezTo>
                    <a:pt x="2564" y="611"/>
                    <a:pt x="2579" y="611"/>
                    <a:pt x="2593" y="613"/>
                  </a:cubicBezTo>
                  <a:cubicBezTo>
                    <a:pt x="2724" y="622"/>
                    <a:pt x="2943" y="691"/>
                    <a:pt x="2992" y="1032"/>
                  </a:cubicBezTo>
                  <a:cubicBezTo>
                    <a:pt x="3074" y="1634"/>
                    <a:pt x="2315" y="2197"/>
                    <a:pt x="1886" y="2442"/>
                  </a:cubicBezTo>
                  <a:cubicBezTo>
                    <a:pt x="1457" y="2197"/>
                    <a:pt x="698" y="1634"/>
                    <a:pt x="780" y="1032"/>
                  </a:cubicBezTo>
                  <a:cubicBezTo>
                    <a:pt x="826" y="691"/>
                    <a:pt x="1048" y="622"/>
                    <a:pt x="1176" y="613"/>
                  </a:cubicBezTo>
                  <a:lnTo>
                    <a:pt x="1218" y="613"/>
                  </a:lnTo>
                  <a:cubicBezTo>
                    <a:pt x="1392" y="613"/>
                    <a:pt x="1556" y="698"/>
                    <a:pt x="1592" y="816"/>
                  </a:cubicBezTo>
                  <a:cubicBezTo>
                    <a:pt x="1637" y="960"/>
                    <a:pt x="1762" y="1032"/>
                    <a:pt x="1886" y="1032"/>
                  </a:cubicBezTo>
                  <a:cubicBezTo>
                    <a:pt x="2011" y="1032"/>
                    <a:pt x="2135" y="960"/>
                    <a:pt x="2181" y="816"/>
                  </a:cubicBezTo>
                  <a:cubicBezTo>
                    <a:pt x="2217" y="698"/>
                    <a:pt x="2378" y="611"/>
                    <a:pt x="2550" y="611"/>
                  </a:cubicBezTo>
                  <a:close/>
                  <a:moveTo>
                    <a:pt x="1124" y="1"/>
                  </a:moveTo>
                  <a:cubicBezTo>
                    <a:pt x="721" y="33"/>
                    <a:pt x="260" y="302"/>
                    <a:pt x="171" y="950"/>
                  </a:cubicBezTo>
                  <a:cubicBezTo>
                    <a:pt x="1" y="2200"/>
                    <a:pt x="1680" y="3031"/>
                    <a:pt x="1752" y="3064"/>
                  </a:cubicBezTo>
                  <a:cubicBezTo>
                    <a:pt x="1793" y="3085"/>
                    <a:pt x="1839" y="3096"/>
                    <a:pt x="1885" y="3096"/>
                  </a:cubicBezTo>
                  <a:cubicBezTo>
                    <a:pt x="1931" y="3096"/>
                    <a:pt x="1978" y="3085"/>
                    <a:pt x="2020" y="3064"/>
                  </a:cubicBezTo>
                  <a:cubicBezTo>
                    <a:pt x="2092" y="3031"/>
                    <a:pt x="3771" y="2197"/>
                    <a:pt x="3601" y="950"/>
                  </a:cubicBezTo>
                  <a:cubicBezTo>
                    <a:pt x="3510" y="302"/>
                    <a:pt x="3048" y="33"/>
                    <a:pt x="2645" y="1"/>
                  </a:cubicBezTo>
                  <a:cubicBezTo>
                    <a:pt x="2413" y="145"/>
                    <a:pt x="2150" y="217"/>
                    <a:pt x="1886" y="217"/>
                  </a:cubicBezTo>
                  <a:cubicBezTo>
                    <a:pt x="1622" y="217"/>
                    <a:pt x="1358" y="145"/>
                    <a:pt x="112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63"/>
            <p:cNvSpPr/>
            <p:nvPr/>
          </p:nvSpPr>
          <p:spPr>
            <a:xfrm>
              <a:off x="5305928" y="1987404"/>
              <a:ext cx="468613" cy="468412"/>
            </a:xfrm>
            <a:custGeom>
              <a:rect b="b" l="l" r="r" t="t"/>
              <a:pathLst>
                <a:path extrusionOk="0" h="20951" w="20960">
                  <a:moveTo>
                    <a:pt x="19545" y="0"/>
                  </a:moveTo>
                  <a:cubicBezTo>
                    <a:pt x="19510" y="0"/>
                    <a:pt x="19474" y="1"/>
                    <a:pt x="19438" y="4"/>
                  </a:cubicBezTo>
                  <a:lnTo>
                    <a:pt x="6415" y="4"/>
                  </a:lnTo>
                  <a:cubicBezTo>
                    <a:pt x="6413" y="4"/>
                    <a:pt x="6411" y="4"/>
                    <a:pt x="6409" y="4"/>
                  </a:cubicBezTo>
                  <a:cubicBezTo>
                    <a:pt x="6254" y="4"/>
                    <a:pt x="6120" y="121"/>
                    <a:pt x="6098" y="273"/>
                  </a:cubicBezTo>
                  <a:cubicBezTo>
                    <a:pt x="6075" y="456"/>
                    <a:pt x="6219" y="619"/>
                    <a:pt x="6402" y="619"/>
                  </a:cubicBezTo>
                  <a:lnTo>
                    <a:pt x="19412" y="619"/>
                  </a:lnTo>
                  <a:cubicBezTo>
                    <a:pt x="19922" y="619"/>
                    <a:pt x="20335" y="1032"/>
                    <a:pt x="20335" y="1539"/>
                  </a:cubicBezTo>
                  <a:lnTo>
                    <a:pt x="20335" y="11692"/>
                  </a:lnTo>
                  <a:cubicBezTo>
                    <a:pt x="20335" y="11692"/>
                    <a:pt x="19923" y="12605"/>
                    <a:pt x="19417" y="12605"/>
                  </a:cubicBezTo>
                  <a:cubicBezTo>
                    <a:pt x="19414" y="12605"/>
                    <a:pt x="19411" y="12605"/>
                    <a:pt x="19408" y="12605"/>
                  </a:cubicBezTo>
                  <a:lnTo>
                    <a:pt x="15203" y="12605"/>
                  </a:lnTo>
                  <a:lnTo>
                    <a:pt x="15599" y="11518"/>
                  </a:lnTo>
                  <a:cubicBezTo>
                    <a:pt x="15841" y="10857"/>
                    <a:pt x="15573" y="10121"/>
                    <a:pt x="14961" y="9770"/>
                  </a:cubicBezTo>
                  <a:cubicBezTo>
                    <a:pt x="14903" y="9743"/>
                    <a:pt x="14841" y="9731"/>
                    <a:pt x="14779" y="9731"/>
                  </a:cubicBezTo>
                  <a:cubicBezTo>
                    <a:pt x="14539" y="9731"/>
                    <a:pt x="14288" y="9911"/>
                    <a:pt x="14182" y="10111"/>
                  </a:cubicBezTo>
                  <a:lnTo>
                    <a:pt x="13039" y="12313"/>
                  </a:lnTo>
                  <a:cubicBezTo>
                    <a:pt x="12990" y="12412"/>
                    <a:pt x="12944" y="12510"/>
                    <a:pt x="12905" y="12605"/>
                  </a:cubicBezTo>
                  <a:lnTo>
                    <a:pt x="8038" y="12605"/>
                  </a:lnTo>
                  <a:cubicBezTo>
                    <a:pt x="7999" y="12510"/>
                    <a:pt x="7957" y="12412"/>
                    <a:pt x="7904" y="12313"/>
                  </a:cubicBezTo>
                  <a:lnTo>
                    <a:pt x="6765" y="10111"/>
                  </a:lnTo>
                  <a:cubicBezTo>
                    <a:pt x="6656" y="9911"/>
                    <a:pt x="6405" y="9731"/>
                    <a:pt x="6165" y="9731"/>
                  </a:cubicBezTo>
                  <a:cubicBezTo>
                    <a:pt x="6103" y="9731"/>
                    <a:pt x="6041" y="9743"/>
                    <a:pt x="5983" y="9770"/>
                  </a:cubicBezTo>
                  <a:cubicBezTo>
                    <a:pt x="5374" y="10121"/>
                    <a:pt x="5103" y="10857"/>
                    <a:pt x="5345" y="11518"/>
                  </a:cubicBezTo>
                  <a:lnTo>
                    <a:pt x="5741" y="12647"/>
                  </a:lnTo>
                  <a:lnTo>
                    <a:pt x="1538" y="12647"/>
                  </a:lnTo>
                  <a:cubicBezTo>
                    <a:pt x="1028" y="12647"/>
                    <a:pt x="615" y="12235"/>
                    <a:pt x="615" y="11724"/>
                  </a:cubicBezTo>
                  <a:lnTo>
                    <a:pt x="615" y="1539"/>
                  </a:lnTo>
                  <a:cubicBezTo>
                    <a:pt x="615" y="1032"/>
                    <a:pt x="1028" y="619"/>
                    <a:pt x="1538" y="619"/>
                  </a:cubicBezTo>
                  <a:lnTo>
                    <a:pt x="5047" y="619"/>
                  </a:lnTo>
                  <a:cubicBezTo>
                    <a:pt x="5049" y="620"/>
                    <a:pt x="5051" y="620"/>
                    <a:pt x="5054" y="620"/>
                  </a:cubicBezTo>
                  <a:cubicBezTo>
                    <a:pt x="5211" y="620"/>
                    <a:pt x="5342" y="503"/>
                    <a:pt x="5364" y="348"/>
                  </a:cubicBezTo>
                  <a:cubicBezTo>
                    <a:pt x="5387" y="168"/>
                    <a:pt x="5247" y="7"/>
                    <a:pt x="5063" y="4"/>
                  </a:cubicBezTo>
                  <a:lnTo>
                    <a:pt x="1538" y="4"/>
                  </a:lnTo>
                  <a:cubicBezTo>
                    <a:pt x="691" y="4"/>
                    <a:pt x="0" y="691"/>
                    <a:pt x="0" y="1542"/>
                  </a:cubicBezTo>
                  <a:lnTo>
                    <a:pt x="0" y="11669"/>
                  </a:lnTo>
                  <a:cubicBezTo>
                    <a:pt x="0" y="12382"/>
                    <a:pt x="491" y="13004"/>
                    <a:pt x="1188" y="13168"/>
                  </a:cubicBezTo>
                  <a:lnTo>
                    <a:pt x="1188" y="13655"/>
                  </a:lnTo>
                  <a:cubicBezTo>
                    <a:pt x="1192" y="14415"/>
                    <a:pt x="1372" y="15164"/>
                    <a:pt x="1715" y="15842"/>
                  </a:cubicBezTo>
                  <a:cubicBezTo>
                    <a:pt x="1934" y="16277"/>
                    <a:pt x="2046" y="16758"/>
                    <a:pt x="2046" y="17242"/>
                  </a:cubicBezTo>
                  <a:lnTo>
                    <a:pt x="2046" y="18008"/>
                  </a:lnTo>
                  <a:cubicBezTo>
                    <a:pt x="2046" y="18165"/>
                    <a:pt x="2160" y="18299"/>
                    <a:pt x="2317" y="18322"/>
                  </a:cubicBezTo>
                  <a:cubicBezTo>
                    <a:pt x="2330" y="18324"/>
                    <a:pt x="2343" y="18325"/>
                    <a:pt x="2356" y="18325"/>
                  </a:cubicBezTo>
                  <a:cubicBezTo>
                    <a:pt x="2520" y="18325"/>
                    <a:pt x="2661" y="18191"/>
                    <a:pt x="2661" y="18018"/>
                  </a:cubicBezTo>
                  <a:lnTo>
                    <a:pt x="2661" y="17242"/>
                  </a:lnTo>
                  <a:cubicBezTo>
                    <a:pt x="2661" y="16660"/>
                    <a:pt x="2524" y="16087"/>
                    <a:pt x="2265" y="15567"/>
                  </a:cubicBezTo>
                  <a:cubicBezTo>
                    <a:pt x="1961" y="14955"/>
                    <a:pt x="1804" y="14280"/>
                    <a:pt x="1800" y="13596"/>
                  </a:cubicBezTo>
                  <a:lnTo>
                    <a:pt x="1800" y="13217"/>
                  </a:lnTo>
                  <a:lnTo>
                    <a:pt x="4690" y="13217"/>
                  </a:lnTo>
                  <a:cubicBezTo>
                    <a:pt x="4160" y="13623"/>
                    <a:pt x="3607" y="14333"/>
                    <a:pt x="3604" y="15537"/>
                  </a:cubicBezTo>
                  <a:cubicBezTo>
                    <a:pt x="3600" y="15684"/>
                    <a:pt x="3702" y="15812"/>
                    <a:pt x="3846" y="15845"/>
                  </a:cubicBezTo>
                  <a:cubicBezTo>
                    <a:pt x="3868" y="15850"/>
                    <a:pt x="3890" y="15852"/>
                    <a:pt x="3912" y="15852"/>
                  </a:cubicBezTo>
                  <a:cubicBezTo>
                    <a:pt x="4076" y="15852"/>
                    <a:pt x="4219" y="15717"/>
                    <a:pt x="4216" y="15547"/>
                  </a:cubicBezTo>
                  <a:cubicBezTo>
                    <a:pt x="4216" y="13508"/>
                    <a:pt x="6120" y="13227"/>
                    <a:pt x="6199" y="13217"/>
                  </a:cubicBezTo>
                  <a:cubicBezTo>
                    <a:pt x="6392" y="13187"/>
                    <a:pt x="6513" y="12991"/>
                    <a:pt x="6448" y="12808"/>
                  </a:cubicBezTo>
                  <a:lnTo>
                    <a:pt x="5901" y="11299"/>
                  </a:lnTo>
                  <a:cubicBezTo>
                    <a:pt x="5777" y="10958"/>
                    <a:pt x="5885" y="10579"/>
                    <a:pt x="6170" y="10356"/>
                  </a:cubicBezTo>
                  <a:cubicBezTo>
                    <a:pt x="6179" y="10363"/>
                    <a:pt x="6189" y="10373"/>
                    <a:pt x="6196" y="10382"/>
                  </a:cubicBezTo>
                  <a:lnTo>
                    <a:pt x="7338" y="12585"/>
                  </a:lnTo>
                  <a:cubicBezTo>
                    <a:pt x="7718" y="13325"/>
                    <a:pt x="7633" y="14218"/>
                    <a:pt x="7115" y="14873"/>
                  </a:cubicBezTo>
                  <a:lnTo>
                    <a:pt x="6003" y="16277"/>
                  </a:lnTo>
                  <a:cubicBezTo>
                    <a:pt x="5960" y="16332"/>
                    <a:pt x="5934" y="16401"/>
                    <a:pt x="5934" y="16470"/>
                  </a:cubicBezTo>
                  <a:lnTo>
                    <a:pt x="5934" y="20338"/>
                  </a:lnTo>
                  <a:lnTo>
                    <a:pt x="2661" y="20338"/>
                  </a:lnTo>
                  <a:lnTo>
                    <a:pt x="2661" y="19265"/>
                  </a:lnTo>
                  <a:cubicBezTo>
                    <a:pt x="2664" y="19105"/>
                    <a:pt x="2550" y="18970"/>
                    <a:pt x="2393" y="18948"/>
                  </a:cubicBezTo>
                  <a:cubicBezTo>
                    <a:pt x="2380" y="18946"/>
                    <a:pt x="2367" y="18945"/>
                    <a:pt x="2354" y="18945"/>
                  </a:cubicBezTo>
                  <a:cubicBezTo>
                    <a:pt x="2188" y="18945"/>
                    <a:pt x="2049" y="19082"/>
                    <a:pt x="2049" y="19252"/>
                  </a:cubicBezTo>
                  <a:lnTo>
                    <a:pt x="2049" y="20643"/>
                  </a:lnTo>
                  <a:cubicBezTo>
                    <a:pt x="2049" y="20813"/>
                    <a:pt x="2186" y="20950"/>
                    <a:pt x="2357" y="20950"/>
                  </a:cubicBezTo>
                  <a:lnTo>
                    <a:pt x="6242" y="20950"/>
                  </a:lnTo>
                  <a:cubicBezTo>
                    <a:pt x="6412" y="20950"/>
                    <a:pt x="6549" y="20813"/>
                    <a:pt x="6549" y="20643"/>
                  </a:cubicBezTo>
                  <a:lnTo>
                    <a:pt x="6549" y="16578"/>
                  </a:lnTo>
                  <a:lnTo>
                    <a:pt x="7600" y="15252"/>
                  </a:lnTo>
                  <a:cubicBezTo>
                    <a:pt x="8055" y="14680"/>
                    <a:pt x="8258" y="13947"/>
                    <a:pt x="8166" y="13220"/>
                  </a:cubicBezTo>
                  <a:lnTo>
                    <a:pt x="12742" y="13220"/>
                  </a:lnTo>
                  <a:cubicBezTo>
                    <a:pt x="12650" y="13947"/>
                    <a:pt x="12856" y="14680"/>
                    <a:pt x="13311" y="15252"/>
                  </a:cubicBezTo>
                  <a:lnTo>
                    <a:pt x="14362" y="16578"/>
                  </a:lnTo>
                  <a:lnTo>
                    <a:pt x="14362" y="20643"/>
                  </a:lnTo>
                  <a:cubicBezTo>
                    <a:pt x="14362" y="20813"/>
                    <a:pt x="14499" y="20950"/>
                    <a:pt x="14669" y="20950"/>
                  </a:cubicBezTo>
                  <a:lnTo>
                    <a:pt x="18597" y="20950"/>
                  </a:lnTo>
                  <a:cubicBezTo>
                    <a:pt x="18767" y="20950"/>
                    <a:pt x="18904" y="20813"/>
                    <a:pt x="18904" y="20643"/>
                  </a:cubicBezTo>
                  <a:lnTo>
                    <a:pt x="18904" y="18646"/>
                  </a:lnTo>
                  <a:cubicBezTo>
                    <a:pt x="18904" y="18486"/>
                    <a:pt x="18790" y="18352"/>
                    <a:pt x="18636" y="18329"/>
                  </a:cubicBezTo>
                  <a:cubicBezTo>
                    <a:pt x="18623" y="18327"/>
                    <a:pt x="18610" y="18327"/>
                    <a:pt x="18598" y="18327"/>
                  </a:cubicBezTo>
                  <a:cubicBezTo>
                    <a:pt x="18431" y="18327"/>
                    <a:pt x="18289" y="18463"/>
                    <a:pt x="18289" y="18633"/>
                  </a:cubicBezTo>
                  <a:lnTo>
                    <a:pt x="18289" y="20338"/>
                  </a:lnTo>
                  <a:lnTo>
                    <a:pt x="15016" y="20338"/>
                  </a:lnTo>
                  <a:lnTo>
                    <a:pt x="15016" y="16470"/>
                  </a:lnTo>
                  <a:cubicBezTo>
                    <a:pt x="15016" y="16401"/>
                    <a:pt x="14993" y="16332"/>
                    <a:pt x="14951" y="16280"/>
                  </a:cubicBezTo>
                  <a:lnTo>
                    <a:pt x="13841" y="14873"/>
                  </a:lnTo>
                  <a:cubicBezTo>
                    <a:pt x="13327" y="14218"/>
                    <a:pt x="13239" y="13325"/>
                    <a:pt x="13622" y="12585"/>
                  </a:cubicBezTo>
                  <a:lnTo>
                    <a:pt x="14754" y="10382"/>
                  </a:lnTo>
                  <a:cubicBezTo>
                    <a:pt x="14764" y="10373"/>
                    <a:pt x="14771" y="10363"/>
                    <a:pt x="14784" y="10356"/>
                  </a:cubicBezTo>
                  <a:cubicBezTo>
                    <a:pt x="15065" y="10579"/>
                    <a:pt x="15173" y="10958"/>
                    <a:pt x="15049" y="11299"/>
                  </a:cubicBezTo>
                  <a:lnTo>
                    <a:pt x="14509" y="12808"/>
                  </a:lnTo>
                  <a:cubicBezTo>
                    <a:pt x="14443" y="12991"/>
                    <a:pt x="14561" y="13187"/>
                    <a:pt x="14754" y="13217"/>
                  </a:cubicBezTo>
                  <a:cubicBezTo>
                    <a:pt x="14836" y="13227"/>
                    <a:pt x="16721" y="13508"/>
                    <a:pt x="16731" y="15534"/>
                  </a:cubicBezTo>
                  <a:cubicBezTo>
                    <a:pt x="16728" y="15691"/>
                    <a:pt x="16843" y="15825"/>
                    <a:pt x="16996" y="15851"/>
                  </a:cubicBezTo>
                  <a:cubicBezTo>
                    <a:pt x="17009" y="15853"/>
                    <a:pt x="17022" y="15854"/>
                    <a:pt x="17035" y="15854"/>
                  </a:cubicBezTo>
                  <a:cubicBezTo>
                    <a:pt x="17202" y="15854"/>
                    <a:pt x="17343" y="15717"/>
                    <a:pt x="17343" y="15547"/>
                  </a:cubicBezTo>
                  <a:cubicBezTo>
                    <a:pt x="17343" y="14336"/>
                    <a:pt x="16790" y="13623"/>
                    <a:pt x="16260" y="13220"/>
                  </a:cubicBezTo>
                  <a:lnTo>
                    <a:pt x="19150" y="13220"/>
                  </a:lnTo>
                  <a:lnTo>
                    <a:pt x="19150" y="13596"/>
                  </a:lnTo>
                  <a:cubicBezTo>
                    <a:pt x="19156" y="14271"/>
                    <a:pt x="18999" y="14938"/>
                    <a:pt x="18695" y="15540"/>
                  </a:cubicBezTo>
                  <a:cubicBezTo>
                    <a:pt x="18430" y="16058"/>
                    <a:pt x="18292" y="16630"/>
                    <a:pt x="18292" y="17210"/>
                  </a:cubicBezTo>
                  <a:lnTo>
                    <a:pt x="18292" y="17393"/>
                  </a:lnTo>
                  <a:cubicBezTo>
                    <a:pt x="18289" y="17550"/>
                    <a:pt x="18404" y="17684"/>
                    <a:pt x="18561" y="17707"/>
                  </a:cubicBezTo>
                  <a:cubicBezTo>
                    <a:pt x="18574" y="17709"/>
                    <a:pt x="18587" y="17710"/>
                    <a:pt x="18600" y="17710"/>
                  </a:cubicBezTo>
                  <a:cubicBezTo>
                    <a:pt x="18766" y="17710"/>
                    <a:pt x="18904" y="17576"/>
                    <a:pt x="18904" y="17403"/>
                  </a:cubicBezTo>
                  <a:lnTo>
                    <a:pt x="18904" y="17242"/>
                  </a:lnTo>
                  <a:cubicBezTo>
                    <a:pt x="18904" y="16758"/>
                    <a:pt x="19016" y="16280"/>
                    <a:pt x="19232" y="15848"/>
                  </a:cubicBezTo>
                  <a:cubicBezTo>
                    <a:pt x="19582" y="15148"/>
                    <a:pt x="19762" y="14379"/>
                    <a:pt x="19765" y="13596"/>
                  </a:cubicBezTo>
                  <a:lnTo>
                    <a:pt x="19765" y="13191"/>
                  </a:lnTo>
                  <a:cubicBezTo>
                    <a:pt x="20462" y="13027"/>
                    <a:pt x="20953" y="12405"/>
                    <a:pt x="20950" y="11692"/>
                  </a:cubicBezTo>
                  <a:lnTo>
                    <a:pt x="20950" y="1425"/>
                  </a:lnTo>
                  <a:cubicBezTo>
                    <a:pt x="20959" y="636"/>
                    <a:pt x="20320" y="0"/>
                    <a:pt x="1954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29" name="Shape 1729"/>
        <p:cNvGrpSpPr/>
        <p:nvPr/>
      </p:nvGrpSpPr>
      <p:grpSpPr>
        <a:xfrm>
          <a:off x="0" y="0"/>
          <a:ext cx="0" cy="0"/>
          <a:chOff x="0" y="0"/>
          <a:chExt cx="0" cy="0"/>
        </a:xfrm>
      </p:grpSpPr>
      <p:sp>
        <p:nvSpPr>
          <p:cNvPr id="1730" name="Google Shape;1730;p64"/>
          <p:cNvSpPr txBox="1"/>
          <p:nvPr>
            <p:ph type="title"/>
          </p:nvPr>
        </p:nvSpPr>
        <p:spPr>
          <a:xfrm>
            <a:off x="2105250" y="1416600"/>
            <a:ext cx="4933500" cy="2310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AWESOME </a:t>
            </a:r>
            <a:r>
              <a:rPr lang="en">
                <a:solidFill>
                  <a:schemeClr val="accent2"/>
                </a:solidFill>
              </a:rPr>
              <a:t>WORDS</a:t>
            </a:r>
            <a:endParaRPr>
              <a:solidFill>
                <a:schemeClr val="accent2"/>
              </a:solidFill>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34" name="Shape 1734"/>
        <p:cNvGrpSpPr/>
        <p:nvPr/>
      </p:nvGrpSpPr>
      <p:grpSpPr>
        <a:xfrm>
          <a:off x="0" y="0"/>
          <a:ext cx="0" cy="0"/>
          <a:chOff x="0" y="0"/>
          <a:chExt cx="0" cy="0"/>
        </a:xfrm>
      </p:grpSpPr>
      <p:sp>
        <p:nvSpPr>
          <p:cNvPr id="1735" name="Google Shape;1735;p65"/>
          <p:cNvSpPr/>
          <p:nvPr/>
        </p:nvSpPr>
        <p:spPr>
          <a:xfrm>
            <a:off x="3896223" y="1139867"/>
            <a:ext cx="1269900" cy="1269900"/>
          </a:xfrm>
          <a:prstGeom prst="ellipse">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65"/>
          <p:cNvSpPr txBox="1"/>
          <p:nvPr>
            <p:ph type="title"/>
          </p:nvPr>
        </p:nvSpPr>
        <p:spPr>
          <a:xfrm flipH="1">
            <a:off x="1394521" y="2530325"/>
            <a:ext cx="3898500" cy="841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FUTURE</a:t>
            </a:r>
            <a:endParaRPr/>
          </a:p>
        </p:txBody>
      </p:sp>
      <p:sp>
        <p:nvSpPr>
          <p:cNvPr id="1737" name="Google Shape;1737;p65"/>
          <p:cNvSpPr txBox="1"/>
          <p:nvPr>
            <p:ph idx="1" type="subTitle"/>
          </p:nvPr>
        </p:nvSpPr>
        <p:spPr>
          <a:xfrm flipH="1">
            <a:off x="1394490" y="3488529"/>
            <a:ext cx="3898500" cy="5151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You can enter a subtitle here if you need it</a:t>
            </a:r>
            <a:endParaRPr/>
          </a:p>
        </p:txBody>
      </p:sp>
      <p:sp>
        <p:nvSpPr>
          <p:cNvPr id="1738" name="Google Shape;1738;p65"/>
          <p:cNvSpPr txBox="1"/>
          <p:nvPr>
            <p:ph idx="2" type="title"/>
          </p:nvPr>
        </p:nvSpPr>
        <p:spPr>
          <a:xfrm flipH="1">
            <a:off x="3684411" y="1244606"/>
            <a:ext cx="1693500" cy="1045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04</a:t>
            </a:r>
            <a:endParaRPr/>
          </a:p>
        </p:txBody>
      </p:sp>
      <p:grpSp>
        <p:nvGrpSpPr>
          <p:cNvPr id="1739" name="Google Shape;1739;p65"/>
          <p:cNvGrpSpPr/>
          <p:nvPr/>
        </p:nvGrpSpPr>
        <p:grpSpPr>
          <a:xfrm>
            <a:off x="6304106" y="938443"/>
            <a:ext cx="1445404" cy="3656390"/>
            <a:chOff x="2247525" y="1706825"/>
            <a:chExt cx="1099250" cy="2773775"/>
          </a:xfrm>
        </p:grpSpPr>
        <p:sp>
          <p:nvSpPr>
            <p:cNvPr id="1740" name="Google Shape;1740;p65"/>
            <p:cNvSpPr/>
            <p:nvPr/>
          </p:nvSpPr>
          <p:spPr>
            <a:xfrm>
              <a:off x="2331275" y="4056725"/>
              <a:ext cx="938725" cy="230325"/>
            </a:xfrm>
            <a:custGeom>
              <a:rect b="b" l="l" r="r" t="t"/>
              <a:pathLst>
                <a:path extrusionOk="0" h="9213" w="37549">
                  <a:moveTo>
                    <a:pt x="18775" y="0"/>
                  </a:moveTo>
                  <a:cubicBezTo>
                    <a:pt x="8422" y="0"/>
                    <a:pt x="1" y="2071"/>
                    <a:pt x="1" y="4607"/>
                  </a:cubicBezTo>
                  <a:cubicBezTo>
                    <a:pt x="1" y="7166"/>
                    <a:pt x="8422" y="9213"/>
                    <a:pt x="18775" y="9213"/>
                  </a:cubicBezTo>
                  <a:cubicBezTo>
                    <a:pt x="29150" y="9213"/>
                    <a:pt x="37549" y="7166"/>
                    <a:pt x="37549" y="4607"/>
                  </a:cubicBezTo>
                  <a:cubicBezTo>
                    <a:pt x="37549" y="2071"/>
                    <a:pt x="29150" y="0"/>
                    <a:pt x="18775" y="0"/>
                  </a:cubicBezTo>
                  <a:close/>
                </a:path>
              </a:pathLst>
            </a:custGeom>
            <a:solidFill>
              <a:srgbClr val="A9EBDC">
                <a:alpha val="294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65"/>
            <p:cNvSpPr/>
            <p:nvPr/>
          </p:nvSpPr>
          <p:spPr>
            <a:xfrm>
              <a:off x="2911700" y="2018225"/>
              <a:ext cx="129725" cy="174525"/>
            </a:xfrm>
            <a:custGeom>
              <a:rect b="b" l="l" r="r" t="t"/>
              <a:pathLst>
                <a:path extrusionOk="0" h="6981" w="5189">
                  <a:moveTo>
                    <a:pt x="1001" y="1"/>
                  </a:moveTo>
                  <a:cubicBezTo>
                    <a:pt x="978" y="303"/>
                    <a:pt x="932" y="582"/>
                    <a:pt x="862" y="862"/>
                  </a:cubicBezTo>
                  <a:cubicBezTo>
                    <a:pt x="862" y="908"/>
                    <a:pt x="838" y="978"/>
                    <a:pt x="792" y="1001"/>
                  </a:cubicBezTo>
                  <a:cubicBezTo>
                    <a:pt x="652" y="1373"/>
                    <a:pt x="373" y="1676"/>
                    <a:pt x="1" y="1839"/>
                  </a:cubicBezTo>
                  <a:cubicBezTo>
                    <a:pt x="164" y="3118"/>
                    <a:pt x="1443" y="4374"/>
                    <a:pt x="2537" y="4956"/>
                  </a:cubicBezTo>
                  <a:cubicBezTo>
                    <a:pt x="2560" y="4956"/>
                    <a:pt x="2583" y="4979"/>
                    <a:pt x="2607" y="5003"/>
                  </a:cubicBezTo>
                  <a:lnTo>
                    <a:pt x="2607" y="5026"/>
                  </a:lnTo>
                  <a:cubicBezTo>
                    <a:pt x="2607" y="5026"/>
                    <a:pt x="2630" y="5049"/>
                    <a:pt x="2630" y="5072"/>
                  </a:cubicBezTo>
                  <a:cubicBezTo>
                    <a:pt x="2769" y="5701"/>
                    <a:pt x="2955" y="6329"/>
                    <a:pt x="3118" y="6980"/>
                  </a:cubicBezTo>
                  <a:cubicBezTo>
                    <a:pt x="3653" y="6515"/>
                    <a:pt x="4049" y="5887"/>
                    <a:pt x="4584" y="5398"/>
                  </a:cubicBezTo>
                  <a:lnTo>
                    <a:pt x="4607" y="5398"/>
                  </a:lnTo>
                  <a:cubicBezTo>
                    <a:pt x="4979" y="5119"/>
                    <a:pt x="5189" y="4677"/>
                    <a:pt x="5166" y="4235"/>
                  </a:cubicBezTo>
                  <a:cubicBezTo>
                    <a:pt x="3793" y="3932"/>
                    <a:pt x="2467" y="2676"/>
                    <a:pt x="1722" y="1583"/>
                  </a:cubicBezTo>
                  <a:cubicBezTo>
                    <a:pt x="1397" y="1094"/>
                    <a:pt x="1141" y="559"/>
                    <a:pt x="1001" y="1"/>
                  </a:cubicBezTo>
                  <a:close/>
                </a:path>
              </a:pathLst>
            </a:custGeom>
            <a:solidFill>
              <a:srgbClr val="F9C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65"/>
            <p:cNvSpPr/>
            <p:nvPr/>
          </p:nvSpPr>
          <p:spPr>
            <a:xfrm>
              <a:off x="2954175" y="1715900"/>
              <a:ext cx="240225" cy="184300"/>
            </a:xfrm>
            <a:custGeom>
              <a:rect b="b" l="l" r="r" t="t"/>
              <a:pathLst>
                <a:path extrusionOk="0" h="7372" w="9609">
                  <a:moveTo>
                    <a:pt x="4112" y="271"/>
                  </a:moveTo>
                  <a:cubicBezTo>
                    <a:pt x="4143" y="271"/>
                    <a:pt x="4176" y="280"/>
                    <a:pt x="4211" y="299"/>
                  </a:cubicBezTo>
                  <a:lnTo>
                    <a:pt x="4211" y="276"/>
                  </a:lnTo>
                  <a:lnTo>
                    <a:pt x="4606" y="532"/>
                  </a:lnTo>
                  <a:cubicBezTo>
                    <a:pt x="4783" y="630"/>
                    <a:pt x="4678" y="860"/>
                    <a:pt x="4530" y="860"/>
                  </a:cubicBezTo>
                  <a:cubicBezTo>
                    <a:pt x="4502" y="860"/>
                    <a:pt x="4473" y="852"/>
                    <a:pt x="4444" y="834"/>
                  </a:cubicBezTo>
                  <a:lnTo>
                    <a:pt x="4025" y="602"/>
                  </a:lnTo>
                  <a:cubicBezTo>
                    <a:pt x="3870" y="485"/>
                    <a:pt x="3957" y="271"/>
                    <a:pt x="4112" y="271"/>
                  </a:cubicBezTo>
                  <a:close/>
                  <a:moveTo>
                    <a:pt x="2960" y="647"/>
                  </a:moveTo>
                  <a:cubicBezTo>
                    <a:pt x="2966" y="647"/>
                    <a:pt x="2972" y="647"/>
                    <a:pt x="2978" y="648"/>
                  </a:cubicBezTo>
                  <a:cubicBezTo>
                    <a:pt x="3211" y="648"/>
                    <a:pt x="3443" y="695"/>
                    <a:pt x="3676" y="764"/>
                  </a:cubicBezTo>
                  <a:cubicBezTo>
                    <a:pt x="3861" y="847"/>
                    <a:pt x="3810" y="1129"/>
                    <a:pt x="3651" y="1129"/>
                  </a:cubicBezTo>
                  <a:cubicBezTo>
                    <a:pt x="3630" y="1129"/>
                    <a:pt x="3607" y="1124"/>
                    <a:pt x="3583" y="1113"/>
                  </a:cubicBezTo>
                  <a:cubicBezTo>
                    <a:pt x="3397" y="1044"/>
                    <a:pt x="3187" y="997"/>
                    <a:pt x="3001" y="997"/>
                  </a:cubicBezTo>
                  <a:cubicBezTo>
                    <a:pt x="2776" y="997"/>
                    <a:pt x="2769" y="647"/>
                    <a:pt x="2960" y="647"/>
                  </a:cubicBezTo>
                  <a:close/>
                  <a:moveTo>
                    <a:pt x="4652" y="1358"/>
                  </a:moveTo>
                  <a:cubicBezTo>
                    <a:pt x="4682" y="1358"/>
                    <a:pt x="4714" y="1369"/>
                    <a:pt x="4746" y="1393"/>
                  </a:cubicBezTo>
                  <a:cubicBezTo>
                    <a:pt x="6165" y="2300"/>
                    <a:pt x="7026" y="3882"/>
                    <a:pt x="7003" y="5557"/>
                  </a:cubicBezTo>
                  <a:cubicBezTo>
                    <a:pt x="6991" y="5661"/>
                    <a:pt x="6910" y="5714"/>
                    <a:pt x="6828" y="5714"/>
                  </a:cubicBezTo>
                  <a:cubicBezTo>
                    <a:pt x="6747" y="5714"/>
                    <a:pt x="6665" y="5661"/>
                    <a:pt x="6654" y="5557"/>
                  </a:cubicBezTo>
                  <a:cubicBezTo>
                    <a:pt x="6677" y="3998"/>
                    <a:pt x="5886" y="2532"/>
                    <a:pt x="4560" y="1695"/>
                  </a:cubicBezTo>
                  <a:cubicBezTo>
                    <a:pt x="4406" y="1599"/>
                    <a:pt x="4507" y="1358"/>
                    <a:pt x="4652" y="1358"/>
                  </a:cubicBezTo>
                  <a:close/>
                  <a:moveTo>
                    <a:pt x="2238" y="1644"/>
                  </a:moveTo>
                  <a:cubicBezTo>
                    <a:pt x="2252" y="1644"/>
                    <a:pt x="2266" y="1646"/>
                    <a:pt x="2280" y="1648"/>
                  </a:cubicBezTo>
                  <a:cubicBezTo>
                    <a:pt x="3280" y="1835"/>
                    <a:pt x="4234" y="2067"/>
                    <a:pt x="4862" y="2905"/>
                  </a:cubicBezTo>
                  <a:cubicBezTo>
                    <a:pt x="5560" y="3812"/>
                    <a:pt x="5677" y="4998"/>
                    <a:pt x="5700" y="6115"/>
                  </a:cubicBezTo>
                  <a:cubicBezTo>
                    <a:pt x="5688" y="6220"/>
                    <a:pt x="5607" y="6272"/>
                    <a:pt x="5522" y="6272"/>
                  </a:cubicBezTo>
                  <a:cubicBezTo>
                    <a:pt x="5438" y="6272"/>
                    <a:pt x="5351" y="6220"/>
                    <a:pt x="5328" y="6115"/>
                  </a:cubicBezTo>
                  <a:cubicBezTo>
                    <a:pt x="5328" y="5138"/>
                    <a:pt x="5258" y="4138"/>
                    <a:pt x="4700" y="3300"/>
                  </a:cubicBezTo>
                  <a:cubicBezTo>
                    <a:pt x="4118" y="2416"/>
                    <a:pt x="3141" y="2184"/>
                    <a:pt x="2187" y="1997"/>
                  </a:cubicBezTo>
                  <a:cubicBezTo>
                    <a:pt x="1969" y="1954"/>
                    <a:pt x="2037" y="1644"/>
                    <a:pt x="2238" y="1644"/>
                  </a:cubicBezTo>
                  <a:close/>
                  <a:moveTo>
                    <a:pt x="6507" y="1872"/>
                  </a:moveTo>
                  <a:cubicBezTo>
                    <a:pt x="6548" y="1872"/>
                    <a:pt x="6591" y="1889"/>
                    <a:pt x="6630" y="1928"/>
                  </a:cubicBezTo>
                  <a:lnTo>
                    <a:pt x="6630" y="1904"/>
                  </a:lnTo>
                  <a:cubicBezTo>
                    <a:pt x="7770" y="3044"/>
                    <a:pt x="8096" y="4580"/>
                    <a:pt x="8352" y="6092"/>
                  </a:cubicBezTo>
                  <a:cubicBezTo>
                    <a:pt x="8366" y="6235"/>
                    <a:pt x="8249" y="6325"/>
                    <a:pt x="8146" y="6325"/>
                  </a:cubicBezTo>
                  <a:cubicBezTo>
                    <a:pt x="8081" y="6325"/>
                    <a:pt x="8021" y="6289"/>
                    <a:pt x="8003" y="6208"/>
                  </a:cubicBezTo>
                  <a:cubicBezTo>
                    <a:pt x="7747" y="4743"/>
                    <a:pt x="7468" y="3254"/>
                    <a:pt x="6375" y="2160"/>
                  </a:cubicBezTo>
                  <a:cubicBezTo>
                    <a:pt x="6268" y="2036"/>
                    <a:pt x="6377" y="1872"/>
                    <a:pt x="6507" y="1872"/>
                  </a:cubicBezTo>
                  <a:close/>
                  <a:moveTo>
                    <a:pt x="3899" y="1"/>
                  </a:moveTo>
                  <a:cubicBezTo>
                    <a:pt x="3301" y="1"/>
                    <a:pt x="2708" y="110"/>
                    <a:pt x="2141" y="322"/>
                  </a:cubicBezTo>
                  <a:cubicBezTo>
                    <a:pt x="1419" y="578"/>
                    <a:pt x="279" y="1160"/>
                    <a:pt x="117" y="1997"/>
                  </a:cubicBezTo>
                  <a:cubicBezTo>
                    <a:pt x="0" y="2486"/>
                    <a:pt x="210" y="3184"/>
                    <a:pt x="396" y="3742"/>
                  </a:cubicBezTo>
                  <a:cubicBezTo>
                    <a:pt x="787" y="3080"/>
                    <a:pt x="1450" y="2652"/>
                    <a:pt x="2147" y="2652"/>
                  </a:cubicBezTo>
                  <a:cubicBezTo>
                    <a:pt x="2528" y="2652"/>
                    <a:pt x="2919" y="2780"/>
                    <a:pt x="3280" y="3068"/>
                  </a:cubicBezTo>
                  <a:cubicBezTo>
                    <a:pt x="4420" y="3975"/>
                    <a:pt x="4862" y="5766"/>
                    <a:pt x="4606" y="7185"/>
                  </a:cubicBezTo>
                  <a:cubicBezTo>
                    <a:pt x="6119" y="7255"/>
                    <a:pt x="7654" y="7278"/>
                    <a:pt x="9166" y="7371"/>
                  </a:cubicBezTo>
                  <a:cubicBezTo>
                    <a:pt x="9608" y="4231"/>
                    <a:pt x="8329" y="1044"/>
                    <a:pt x="5048" y="136"/>
                  </a:cubicBezTo>
                  <a:cubicBezTo>
                    <a:pt x="4667" y="45"/>
                    <a:pt x="4282" y="1"/>
                    <a:pt x="389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65"/>
            <p:cNvSpPr/>
            <p:nvPr/>
          </p:nvSpPr>
          <p:spPr>
            <a:xfrm>
              <a:off x="2894350" y="1926025"/>
              <a:ext cx="37150" cy="70475"/>
            </a:xfrm>
            <a:custGeom>
              <a:rect b="b" l="l" r="r" t="t"/>
              <a:pathLst>
                <a:path extrusionOk="0" h="2819" w="1486">
                  <a:moveTo>
                    <a:pt x="545" y="607"/>
                  </a:moveTo>
                  <a:cubicBezTo>
                    <a:pt x="588" y="607"/>
                    <a:pt x="638" y="618"/>
                    <a:pt x="695" y="641"/>
                  </a:cubicBezTo>
                  <a:cubicBezTo>
                    <a:pt x="905" y="726"/>
                    <a:pt x="849" y="1000"/>
                    <a:pt x="665" y="1000"/>
                  </a:cubicBezTo>
                  <a:cubicBezTo>
                    <a:pt x="645" y="1000"/>
                    <a:pt x="624" y="997"/>
                    <a:pt x="602" y="990"/>
                  </a:cubicBezTo>
                  <a:lnTo>
                    <a:pt x="602" y="990"/>
                  </a:lnTo>
                  <a:cubicBezTo>
                    <a:pt x="672" y="1176"/>
                    <a:pt x="695" y="1363"/>
                    <a:pt x="695" y="1572"/>
                  </a:cubicBezTo>
                  <a:cubicBezTo>
                    <a:pt x="741" y="1805"/>
                    <a:pt x="904" y="2014"/>
                    <a:pt x="1160" y="2084"/>
                  </a:cubicBezTo>
                  <a:cubicBezTo>
                    <a:pt x="1373" y="2126"/>
                    <a:pt x="1313" y="2441"/>
                    <a:pt x="1124" y="2441"/>
                  </a:cubicBezTo>
                  <a:cubicBezTo>
                    <a:pt x="1106" y="2441"/>
                    <a:pt x="1087" y="2439"/>
                    <a:pt x="1067" y="2433"/>
                  </a:cubicBezTo>
                  <a:cubicBezTo>
                    <a:pt x="648" y="2293"/>
                    <a:pt x="346" y="1944"/>
                    <a:pt x="323" y="1502"/>
                  </a:cubicBezTo>
                  <a:cubicBezTo>
                    <a:pt x="281" y="1275"/>
                    <a:pt x="203" y="607"/>
                    <a:pt x="545" y="607"/>
                  </a:cubicBezTo>
                  <a:close/>
                  <a:moveTo>
                    <a:pt x="389" y="1"/>
                  </a:moveTo>
                  <a:cubicBezTo>
                    <a:pt x="0" y="1"/>
                    <a:pt x="20" y="663"/>
                    <a:pt x="20" y="944"/>
                  </a:cubicBezTo>
                  <a:cubicBezTo>
                    <a:pt x="61" y="1515"/>
                    <a:pt x="477" y="2818"/>
                    <a:pt x="1175" y="2818"/>
                  </a:cubicBezTo>
                  <a:cubicBezTo>
                    <a:pt x="1273" y="2818"/>
                    <a:pt x="1377" y="2793"/>
                    <a:pt x="1486" y="2735"/>
                  </a:cubicBezTo>
                  <a:cubicBezTo>
                    <a:pt x="1393" y="2084"/>
                    <a:pt x="1323" y="1409"/>
                    <a:pt x="1277" y="781"/>
                  </a:cubicBezTo>
                  <a:cubicBezTo>
                    <a:pt x="1090" y="478"/>
                    <a:pt x="835" y="83"/>
                    <a:pt x="486" y="13"/>
                  </a:cubicBezTo>
                  <a:cubicBezTo>
                    <a:pt x="451" y="5"/>
                    <a:pt x="418" y="1"/>
                    <a:pt x="389" y="1"/>
                  </a:cubicBezTo>
                  <a:close/>
                </a:path>
              </a:pathLst>
            </a:custGeom>
            <a:solidFill>
              <a:srgbClr val="FFDC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65"/>
            <p:cNvSpPr/>
            <p:nvPr/>
          </p:nvSpPr>
          <p:spPr>
            <a:xfrm>
              <a:off x="2889025" y="1768150"/>
              <a:ext cx="66925" cy="161125"/>
            </a:xfrm>
            <a:custGeom>
              <a:rect b="b" l="l" r="r" t="t"/>
              <a:pathLst>
                <a:path extrusionOk="0" h="6445" w="2677">
                  <a:moveTo>
                    <a:pt x="1527" y="1122"/>
                  </a:moveTo>
                  <a:cubicBezTo>
                    <a:pt x="1660" y="1122"/>
                    <a:pt x="1775" y="1297"/>
                    <a:pt x="1652" y="1420"/>
                  </a:cubicBezTo>
                  <a:cubicBezTo>
                    <a:pt x="1490" y="1606"/>
                    <a:pt x="1280" y="1769"/>
                    <a:pt x="1071" y="1908"/>
                  </a:cubicBezTo>
                  <a:cubicBezTo>
                    <a:pt x="1038" y="1926"/>
                    <a:pt x="1006" y="1934"/>
                    <a:pt x="977" y="1934"/>
                  </a:cubicBezTo>
                  <a:cubicBezTo>
                    <a:pt x="819" y="1934"/>
                    <a:pt x="728" y="1704"/>
                    <a:pt x="885" y="1606"/>
                  </a:cubicBezTo>
                  <a:cubicBezTo>
                    <a:pt x="1094" y="1489"/>
                    <a:pt x="1257" y="1350"/>
                    <a:pt x="1397" y="1187"/>
                  </a:cubicBezTo>
                  <a:cubicBezTo>
                    <a:pt x="1437" y="1141"/>
                    <a:pt x="1483" y="1122"/>
                    <a:pt x="1527" y="1122"/>
                  </a:cubicBezTo>
                  <a:close/>
                  <a:moveTo>
                    <a:pt x="1515" y="1909"/>
                  </a:moveTo>
                  <a:cubicBezTo>
                    <a:pt x="1647" y="1909"/>
                    <a:pt x="1760" y="2062"/>
                    <a:pt x="1652" y="2187"/>
                  </a:cubicBezTo>
                  <a:lnTo>
                    <a:pt x="1466" y="2373"/>
                  </a:lnTo>
                  <a:cubicBezTo>
                    <a:pt x="1431" y="2403"/>
                    <a:pt x="1394" y="2416"/>
                    <a:pt x="1359" y="2416"/>
                  </a:cubicBezTo>
                  <a:cubicBezTo>
                    <a:pt x="1229" y="2416"/>
                    <a:pt x="1119" y="2245"/>
                    <a:pt x="1210" y="2117"/>
                  </a:cubicBezTo>
                  <a:cubicBezTo>
                    <a:pt x="1280" y="2071"/>
                    <a:pt x="1350" y="2001"/>
                    <a:pt x="1397" y="1955"/>
                  </a:cubicBezTo>
                  <a:cubicBezTo>
                    <a:pt x="1434" y="1923"/>
                    <a:pt x="1475" y="1909"/>
                    <a:pt x="1515" y="1909"/>
                  </a:cubicBezTo>
                  <a:close/>
                  <a:moveTo>
                    <a:pt x="522" y="3359"/>
                  </a:moveTo>
                  <a:cubicBezTo>
                    <a:pt x="591" y="3359"/>
                    <a:pt x="661" y="3392"/>
                    <a:pt x="699" y="3467"/>
                  </a:cubicBezTo>
                  <a:cubicBezTo>
                    <a:pt x="861" y="4095"/>
                    <a:pt x="978" y="4746"/>
                    <a:pt x="1024" y="5421"/>
                  </a:cubicBezTo>
                  <a:cubicBezTo>
                    <a:pt x="1036" y="5526"/>
                    <a:pt x="954" y="5578"/>
                    <a:pt x="867" y="5578"/>
                  </a:cubicBezTo>
                  <a:cubicBezTo>
                    <a:pt x="780" y="5578"/>
                    <a:pt x="687" y="5526"/>
                    <a:pt x="675" y="5421"/>
                  </a:cubicBezTo>
                  <a:cubicBezTo>
                    <a:pt x="629" y="4793"/>
                    <a:pt x="512" y="4165"/>
                    <a:pt x="350" y="3560"/>
                  </a:cubicBezTo>
                  <a:cubicBezTo>
                    <a:pt x="322" y="3434"/>
                    <a:pt x="419" y="3359"/>
                    <a:pt x="522" y="3359"/>
                  </a:cubicBezTo>
                  <a:close/>
                  <a:moveTo>
                    <a:pt x="2327" y="0"/>
                  </a:moveTo>
                  <a:lnTo>
                    <a:pt x="2327" y="0"/>
                  </a:lnTo>
                  <a:cubicBezTo>
                    <a:pt x="1280" y="512"/>
                    <a:pt x="94" y="1722"/>
                    <a:pt x="47" y="2862"/>
                  </a:cubicBezTo>
                  <a:cubicBezTo>
                    <a:pt x="1" y="3909"/>
                    <a:pt x="396" y="4932"/>
                    <a:pt x="582" y="5956"/>
                  </a:cubicBezTo>
                  <a:lnTo>
                    <a:pt x="629" y="5956"/>
                  </a:lnTo>
                  <a:cubicBezTo>
                    <a:pt x="954" y="6003"/>
                    <a:pt x="1234" y="6165"/>
                    <a:pt x="1443" y="6445"/>
                  </a:cubicBezTo>
                  <a:cubicBezTo>
                    <a:pt x="1420" y="5262"/>
                    <a:pt x="1331" y="1833"/>
                    <a:pt x="2588" y="1833"/>
                  </a:cubicBezTo>
                  <a:cubicBezTo>
                    <a:pt x="2617" y="1833"/>
                    <a:pt x="2646" y="1835"/>
                    <a:pt x="2676" y="1838"/>
                  </a:cubicBezTo>
                  <a:cubicBezTo>
                    <a:pt x="2490" y="1303"/>
                    <a:pt x="2257" y="559"/>
                    <a:pt x="23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65"/>
            <p:cNvSpPr/>
            <p:nvPr/>
          </p:nvSpPr>
          <p:spPr>
            <a:xfrm>
              <a:off x="2829700" y="2043825"/>
              <a:ext cx="91925" cy="516475"/>
            </a:xfrm>
            <a:custGeom>
              <a:rect b="b" l="l" r="r" t="t"/>
              <a:pathLst>
                <a:path extrusionOk="0" h="20659" w="3677">
                  <a:moveTo>
                    <a:pt x="3676" y="1"/>
                  </a:moveTo>
                  <a:cubicBezTo>
                    <a:pt x="1350" y="1"/>
                    <a:pt x="815" y="2234"/>
                    <a:pt x="513" y="4165"/>
                  </a:cubicBezTo>
                  <a:cubicBezTo>
                    <a:pt x="326" y="5374"/>
                    <a:pt x="164" y="6631"/>
                    <a:pt x="94" y="7864"/>
                  </a:cubicBezTo>
                  <a:cubicBezTo>
                    <a:pt x="71" y="8399"/>
                    <a:pt x="1" y="8957"/>
                    <a:pt x="187" y="9446"/>
                  </a:cubicBezTo>
                  <a:cubicBezTo>
                    <a:pt x="466" y="10190"/>
                    <a:pt x="1327" y="10562"/>
                    <a:pt x="1978" y="10911"/>
                  </a:cubicBezTo>
                  <a:cubicBezTo>
                    <a:pt x="2048" y="10958"/>
                    <a:pt x="2095" y="11074"/>
                    <a:pt x="2048" y="11144"/>
                  </a:cubicBezTo>
                  <a:cubicBezTo>
                    <a:pt x="1815" y="11632"/>
                    <a:pt x="1536" y="12074"/>
                    <a:pt x="1187" y="12470"/>
                  </a:cubicBezTo>
                  <a:cubicBezTo>
                    <a:pt x="722" y="12982"/>
                    <a:pt x="1001" y="13075"/>
                    <a:pt x="1327" y="13656"/>
                  </a:cubicBezTo>
                  <a:cubicBezTo>
                    <a:pt x="1815" y="14564"/>
                    <a:pt x="2188" y="15541"/>
                    <a:pt x="2397" y="16564"/>
                  </a:cubicBezTo>
                  <a:cubicBezTo>
                    <a:pt x="2676" y="17914"/>
                    <a:pt x="2769" y="19286"/>
                    <a:pt x="2653" y="20659"/>
                  </a:cubicBezTo>
                  <a:cubicBezTo>
                    <a:pt x="2746" y="20240"/>
                    <a:pt x="2839" y="19798"/>
                    <a:pt x="2909" y="19379"/>
                  </a:cubicBezTo>
                  <a:cubicBezTo>
                    <a:pt x="3583" y="15913"/>
                    <a:pt x="3165" y="12284"/>
                    <a:pt x="2955" y="8794"/>
                  </a:cubicBezTo>
                  <a:cubicBezTo>
                    <a:pt x="2862" y="7236"/>
                    <a:pt x="2746" y="5654"/>
                    <a:pt x="2723" y="4095"/>
                  </a:cubicBezTo>
                  <a:lnTo>
                    <a:pt x="2699" y="4048"/>
                  </a:lnTo>
                  <a:cubicBezTo>
                    <a:pt x="2676" y="4002"/>
                    <a:pt x="2676" y="3932"/>
                    <a:pt x="2723" y="3862"/>
                  </a:cubicBezTo>
                  <a:lnTo>
                    <a:pt x="2723" y="3839"/>
                  </a:lnTo>
                  <a:cubicBezTo>
                    <a:pt x="2699" y="2792"/>
                    <a:pt x="2676" y="1675"/>
                    <a:pt x="2932" y="652"/>
                  </a:cubicBezTo>
                  <a:cubicBezTo>
                    <a:pt x="2932" y="605"/>
                    <a:pt x="2955" y="559"/>
                    <a:pt x="3002" y="536"/>
                  </a:cubicBezTo>
                  <a:lnTo>
                    <a:pt x="3048" y="536"/>
                  </a:lnTo>
                  <a:cubicBezTo>
                    <a:pt x="3304" y="443"/>
                    <a:pt x="3537" y="256"/>
                    <a:pt x="36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65"/>
            <p:cNvSpPr/>
            <p:nvPr/>
          </p:nvSpPr>
          <p:spPr>
            <a:xfrm>
              <a:off x="2395825" y="4116625"/>
              <a:ext cx="97750" cy="114450"/>
            </a:xfrm>
            <a:custGeom>
              <a:rect b="b" l="l" r="r" t="t"/>
              <a:pathLst>
                <a:path extrusionOk="0" h="4578" w="3910">
                  <a:moveTo>
                    <a:pt x="536" y="1"/>
                  </a:moveTo>
                  <a:cubicBezTo>
                    <a:pt x="606" y="931"/>
                    <a:pt x="420" y="1862"/>
                    <a:pt x="1" y="2699"/>
                  </a:cubicBezTo>
                  <a:cubicBezTo>
                    <a:pt x="676" y="2722"/>
                    <a:pt x="1327" y="2909"/>
                    <a:pt x="1909" y="3211"/>
                  </a:cubicBezTo>
                  <a:cubicBezTo>
                    <a:pt x="2071" y="3281"/>
                    <a:pt x="2211" y="3420"/>
                    <a:pt x="2327" y="3583"/>
                  </a:cubicBezTo>
                  <a:cubicBezTo>
                    <a:pt x="2397" y="3676"/>
                    <a:pt x="2374" y="3793"/>
                    <a:pt x="2420" y="3909"/>
                  </a:cubicBezTo>
                  <a:cubicBezTo>
                    <a:pt x="2444" y="4142"/>
                    <a:pt x="2537" y="4351"/>
                    <a:pt x="2700" y="4537"/>
                  </a:cubicBezTo>
                  <a:cubicBezTo>
                    <a:pt x="2776" y="4564"/>
                    <a:pt x="2856" y="4577"/>
                    <a:pt x="2937" y="4577"/>
                  </a:cubicBezTo>
                  <a:cubicBezTo>
                    <a:pt x="3198" y="4577"/>
                    <a:pt x="3459" y="4437"/>
                    <a:pt x="3584" y="4188"/>
                  </a:cubicBezTo>
                  <a:cubicBezTo>
                    <a:pt x="3374" y="3002"/>
                    <a:pt x="3491" y="1745"/>
                    <a:pt x="3909" y="605"/>
                  </a:cubicBezTo>
                  <a:cubicBezTo>
                    <a:pt x="2932" y="536"/>
                    <a:pt x="1955" y="350"/>
                    <a:pt x="1001" y="94"/>
                  </a:cubicBezTo>
                  <a:cubicBezTo>
                    <a:pt x="885" y="70"/>
                    <a:pt x="722" y="47"/>
                    <a:pt x="536" y="1"/>
                  </a:cubicBezTo>
                  <a:close/>
                </a:path>
              </a:pathLst>
            </a:custGeom>
            <a:solidFill>
              <a:srgbClr val="FFDC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65"/>
            <p:cNvSpPr/>
            <p:nvPr/>
          </p:nvSpPr>
          <p:spPr>
            <a:xfrm>
              <a:off x="2250425" y="4190875"/>
              <a:ext cx="265825" cy="280850"/>
            </a:xfrm>
            <a:custGeom>
              <a:rect b="b" l="l" r="r" t="t"/>
              <a:pathLst>
                <a:path extrusionOk="0" h="11234" w="10633">
                  <a:moveTo>
                    <a:pt x="4190" y="4320"/>
                  </a:moveTo>
                  <a:cubicBezTo>
                    <a:pt x="4211" y="4320"/>
                    <a:pt x="4234" y="4325"/>
                    <a:pt x="4258" y="4335"/>
                  </a:cubicBezTo>
                  <a:cubicBezTo>
                    <a:pt x="4677" y="4475"/>
                    <a:pt x="5072" y="4661"/>
                    <a:pt x="5421" y="4917"/>
                  </a:cubicBezTo>
                  <a:cubicBezTo>
                    <a:pt x="5578" y="5015"/>
                    <a:pt x="5471" y="5246"/>
                    <a:pt x="5321" y="5246"/>
                  </a:cubicBezTo>
                  <a:cubicBezTo>
                    <a:pt x="5294" y="5246"/>
                    <a:pt x="5264" y="5238"/>
                    <a:pt x="5235" y="5219"/>
                  </a:cubicBezTo>
                  <a:cubicBezTo>
                    <a:pt x="4910" y="4987"/>
                    <a:pt x="4537" y="4801"/>
                    <a:pt x="4165" y="4661"/>
                  </a:cubicBezTo>
                  <a:cubicBezTo>
                    <a:pt x="3980" y="4599"/>
                    <a:pt x="4031" y="4320"/>
                    <a:pt x="4190" y="4320"/>
                  </a:cubicBezTo>
                  <a:close/>
                  <a:moveTo>
                    <a:pt x="2719" y="6078"/>
                  </a:moveTo>
                  <a:cubicBezTo>
                    <a:pt x="3301" y="6078"/>
                    <a:pt x="3880" y="6217"/>
                    <a:pt x="4398" y="6476"/>
                  </a:cubicBezTo>
                  <a:cubicBezTo>
                    <a:pt x="4560" y="6577"/>
                    <a:pt x="4458" y="6819"/>
                    <a:pt x="4290" y="6819"/>
                  </a:cubicBezTo>
                  <a:cubicBezTo>
                    <a:pt x="4265" y="6819"/>
                    <a:pt x="4239" y="6813"/>
                    <a:pt x="4212" y="6801"/>
                  </a:cubicBezTo>
                  <a:cubicBezTo>
                    <a:pt x="3773" y="6562"/>
                    <a:pt x="3300" y="6442"/>
                    <a:pt x="2822" y="6442"/>
                  </a:cubicBezTo>
                  <a:cubicBezTo>
                    <a:pt x="2743" y="6442"/>
                    <a:pt x="2663" y="6446"/>
                    <a:pt x="2583" y="6452"/>
                  </a:cubicBezTo>
                  <a:cubicBezTo>
                    <a:pt x="2351" y="6452"/>
                    <a:pt x="2351" y="6103"/>
                    <a:pt x="2583" y="6080"/>
                  </a:cubicBezTo>
                  <a:cubicBezTo>
                    <a:pt x="2628" y="6078"/>
                    <a:pt x="2673" y="6078"/>
                    <a:pt x="2719" y="6078"/>
                  </a:cubicBezTo>
                  <a:close/>
                  <a:moveTo>
                    <a:pt x="9831" y="3526"/>
                  </a:moveTo>
                  <a:cubicBezTo>
                    <a:pt x="9939" y="3526"/>
                    <a:pt x="10046" y="3615"/>
                    <a:pt x="10004" y="3754"/>
                  </a:cubicBezTo>
                  <a:cubicBezTo>
                    <a:pt x="9772" y="4615"/>
                    <a:pt x="8981" y="5289"/>
                    <a:pt x="8353" y="5871"/>
                  </a:cubicBezTo>
                  <a:cubicBezTo>
                    <a:pt x="7422" y="6732"/>
                    <a:pt x="6678" y="7802"/>
                    <a:pt x="5747" y="8662"/>
                  </a:cubicBezTo>
                  <a:cubicBezTo>
                    <a:pt x="4845" y="9463"/>
                    <a:pt x="3356" y="10762"/>
                    <a:pt x="2003" y="10762"/>
                  </a:cubicBezTo>
                  <a:cubicBezTo>
                    <a:pt x="1507" y="10762"/>
                    <a:pt x="1030" y="10588"/>
                    <a:pt x="606" y="10151"/>
                  </a:cubicBezTo>
                  <a:cubicBezTo>
                    <a:pt x="499" y="10009"/>
                    <a:pt x="609" y="9840"/>
                    <a:pt x="740" y="9840"/>
                  </a:cubicBezTo>
                  <a:cubicBezTo>
                    <a:pt x="780" y="9840"/>
                    <a:pt x="823" y="9857"/>
                    <a:pt x="862" y="9895"/>
                  </a:cubicBezTo>
                  <a:cubicBezTo>
                    <a:pt x="1212" y="10261"/>
                    <a:pt x="1620" y="10411"/>
                    <a:pt x="2056" y="10411"/>
                  </a:cubicBezTo>
                  <a:cubicBezTo>
                    <a:pt x="3619" y="10411"/>
                    <a:pt x="5533" y="8474"/>
                    <a:pt x="6352" y="7546"/>
                  </a:cubicBezTo>
                  <a:cubicBezTo>
                    <a:pt x="6957" y="6848"/>
                    <a:pt x="7538" y="6150"/>
                    <a:pt x="8213" y="5522"/>
                  </a:cubicBezTo>
                  <a:cubicBezTo>
                    <a:pt x="8748" y="5010"/>
                    <a:pt x="9469" y="4405"/>
                    <a:pt x="9655" y="3661"/>
                  </a:cubicBezTo>
                  <a:cubicBezTo>
                    <a:pt x="9684" y="3567"/>
                    <a:pt x="9757" y="3526"/>
                    <a:pt x="9831" y="3526"/>
                  </a:cubicBezTo>
                  <a:close/>
                  <a:moveTo>
                    <a:pt x="5362" y="1"/>
                  </a:moveTo>
                  <a:cubicBezTo>
                    <a:pt x="5273" y="1"/>
                    <a:pt x="5184" y="3"/>
                    <a:pt x="5096" y="8"/>
                  </a:cubicBezTo>
                  <a:cubicBezTo>
                    <a:pt x="4607" y="55"/>
                    <a:pt x="4607" y="381"/>
                    <a:pt x="4584" y="846"/>
                  </a:cubicBezTo>
                  <a:cubicBezTo>
                    <a:pt x="4514" y="2149"/>
                    <a:pt x="4119" y="3405"/>
                    <a:pt x="3421" y="4498"/>
                  </a:cubicBezTo>
                  <a:cubicBezTo>
                    <a:pt x="2746" y="5382"/>
                    <a:pt x="1978" y="6150"/>
                    <a:pt x="1374" y="7080"/>
                  </a:cubicBezTo>
                  <a:cubicBezTo>
                    <a:pt x="862" y="7871"/>
                    <a:pt x="1" y="9337"/>
                    <a:pt x="396" y="10314"/>
                  </a:cubicBezTo>
                  <a:cubicBezTo>
                    <a:pt x="658" y="10996"/>
                    <a:pt x="1224" y="11233"/>
                    <a:pt x="1849" y="11233"/>
                  </a:cubicBezTo>
                  <a:cubicBezTo>
                    <a:pt x="2504" y="11233"/>
                    <a:pt x="3223" y="10972"/>
                    <a:pt x="3723" y="10686"/>
                  </a:cubicBezTo>
                  <a:cubicBezTo>
                    <a:pt x="5654" y="9570"/>
                    <a:pt x="6957" y="7709"/>
                    <a:pt x="8539" y="6196"/>
                  </a:cubicBezTo>
                  <a:cubicBezTo>
                    <a:pt x="9004" y="5754"/>
                    <a:pt x="9632" y="5336"/>
                    <a:pt x="10004" y="4801"/>
                  </a:cubicBezTo>
                  <a:cubicBezTo>
                    <a:pt x="10633" y="3870"/>
                    <a:pt x="10074" y="2498"/>
                    <a:pt x="9562" y="1567"/>
                  </a:cubicBezTo>
                  <a:cubicBezTo>
                    <a:pt x="9356" y="1830"/>
                    <a:pt x="9088" y="2048"/>
                    <a:pt x="8772" y="2048"/>
                  </a:cubicBezTo>
                  <a:cubicBezTo>
                    <a:pt x="8697" y="2048"/>
                    <a:pt x="8619" y="2036"/>
                    <a:pt x="8539" y="2009"/>
                  </a:cubicBezTo>
                  <a:cubicBezTo>
                    <a:pt x="7841" y="1753"/>
                    <a:pt x="8027" y="823"/>
                    <a:pt x="7422" y="474"/>
                  </a:cubicBezTo>
                  <a:cubicBezTo>
                    <a:pt x="6782" y="164"/>
                    <a:pt x="6068" y="1"/>
                    <a:pt x="53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65"/>
            <p:cNvSpPr/>
            <p:nvPr/>
          </p:nvSpPr>
          <p:spPr>
            <a:xfrm>
              <a:off x="2870425" y="3954950"/>
              <a:ext cx="100050" cy="102650"/>
            </a:xfrm>
            <a:custGeom>
              <a:rect b="b" l="l" r="r" t="t"/>
              <a:pathLst>
                <a:path extrusionOk="0" h="4106" w="4002">
                  <a:moveTo>
                    <a:pt x="908" y="0"/>
                  </a:moveTo>
                  <a:cubicBezTo>
                    <a:pt x="838" y="675"/>
                    <a:pt x="721" y="1350"/>
                    <a:pt x="535" y="2001"/>
                  </a:cubicBezTo>
                  <a:cubicBezTo>
                    <a:pt x="442" y="2327"/>
                    <a:pt x="0" y="2955"/>
                    <a:pt x="0" y="3280"/>
                  </a:cubicBezTo>
                  <a:cubicBezTo>
                    <a:pt x="19" y="3884"/>
                    <a:pt x="1186" y="4105"/>
                    <a:pt x="1911" y="4105"/>
                  </a:cubicBezTo>
                  <a:cubicBezTo>
                    <a:pt x="2080" y="4105"/>
                    <a:pt x="2226" y="4093"/>
                    <a:pt x="2327" y="4071"/>
                  </a:cubicBezTo>
                  <a:cubicBezTo>
                    <a:pt x="2978" y="3862"/>
                    <a:pt x="3560" y="3490"/>
                    <a:pt x="4002" y="2978"/>
                  </a:cubicBezTo>
                  <a:cubicBezTo>
                    <a:pt x="3816" y="2187"/>
                    <a:pt x="3816" y="1350"/>
                    <a:pt x="3978" y="535"/>
                  </a:cubicBezTo>
                  <a:lnTo>
                    <a:pt x="3978" y="535"/>
                  </a:lnTo>
                  <a:cubicBezTo>
                    <a:pt x="3803" y="551"/>
                    <a:pt x="3626" y="559"/>
                    <a:pt x="3450" y="559"/>
                  </a:cubicBezTo>
                  <a:cubicBezTo>
                    <a:pt x="2576" y="559"/>
                    <a:pt x="1701" y="368"/>
                    <a:pt x="908" y="0"/>
                  </a:cubicBezTo>
                  <a:close/>
                </a:path>
              </a:pathLst>
            </a:custGeom>
            <a:solidFill>
              <a:srgbClr val="FFDC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65"/>
            <p:cNvSpPr/>
            <p:nvPr/>
          </p:nvSpPr>
          <p:spPr>
            <a:xfrm>
              <a:off x="2440025" y="2645475"/>
              <a:ext cx="116950" cy="91625"/>
            </a:xfrm>
            <a:custGeom>
              <a:rect b="b" l="l" r="r" t="t"/>
              <a:pathLst>
                <a:path extrusionOk="0" h="3665" w="4678">
                  <a:moveTo>
                    <a:pt x="1029" y="1"/>
                  </a:moveTo>
                  <a:cubicBezTo>
                    <a:pt x="625" y="1"/>
                    <a:pt x="259" y="83"/>
                    <a:pt x="1" y="292"/>
                  </a:cubicBezTo>
                  <a:cubicBezTo>
                    <a:pt x="1792" y="431"/>
                    <a:pt x="3770" y="1152"/>
                    <a:pt x="4049" y="3130"/>
                  </a:cubicBezTo>
                  <a:cubicBezTo>
                    <a:pt x="4049" y="3153"/>
                    <a:pt x="4049" y="3153"/>
                    <a:pt x="4049" y="3153"/>
                  </a:cubicBezTo>
                  <a:lnTo>
                    <a:pt x="4049" y="3176"/>
                  </a:lnTo>
                  <a:cubicBezTo>
                    <a:pt x="4072" y="3339"/>
                    <a:pt x="4072" y="3502"/>
                    <a:pt x="4049" y="3665"/>
                  </a:cubicBezTo>
                  <a:cubicBezTo>
                    <a:pt x="4282" y="3456"/>
                    <a:pt x="4444" y="3176"/>
                    <a:pt x="4514" y="2897"/>
                  </a:cubicBezTo>
                  <a:cubicBezTo>
                    <a:pt x="4677" y="2106"/>
                    <a:pt x="4119" y="1222"/>
                    <a:pt x="3537" y="757"/>
                  </a:cubicBezTo>
                  <a:cubicBezTo>
                    <a:pt x="3113" y="447"/>
                    <a:pt x="1971" y="1"/>
                    <a:pt x="102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65"/>
            <p:cNvSpPr/>
            <p:nvPr/>
          </p:nvSpPr>
          <p:spPr>
            <a:xfrm>
              <a:off x="2424925" y="2050375"/>
              <a:ext cx="471100" cy="920400"/>
            </a:xfrm>
            <a:custGeom>
              <a:rect b="b" l="l" r="r" t="t"/>
              <a:pathLst>
                <a:path extrusionOk="0" h="36816" w="18844">
                  <a:moveTo>
                    <a:pt x="10702" y="1209"/>
                  </a:moveTo>
                  <a:cubicBezTo>
                    <a:pt x="10742" y="1209"/>
                    <a:pt x="10784" y="1228"/>
                    <a:pt x="10818" y="1274"/>
                  </a:cubicBezTo>
                  <a:cubicBezTo>
                    <a:pt x="12051" y="2716"/>
                    <a:pt x="11981" y="5322"/>
                    <a:pt x="11888" y="7090"/>
                  </a:cubicBezTo>
                  <a:lnTo>
                    <a:pt x="11911" y="7090"/>
                  </a:lnTo>
                  <a:cubicBezTo>
                    <a:pt x="11911" y="7206"/>
                    <a:pt x="11818" y="7264"/>
                    <a:pt x="11725" y="7264"/>
                  </a:cubicBezTo>
                  <a:cubicBezTo>
                    <a:pt x="11632" y="7264"/>
                    <a:pt x="11539" y="7206"/>
                    <a:pt x="11539" y="7090"/>
                  </a:cubicBezTo>
                  <a:cubicBezTo>
                    <a:pt x="11632" y="5415"/>
                    <a:pt x="11748" y="2879"/>
                    <a:pt x="10562" y="1530"/>
                  </a:cubicBezTo>
                  <a:cubicBezTo>
                    <a:pt x="10457" y="1389"/>
                    <a:pt x="10576" y="1209"/>
                    <a:pt x="10702" y="1209"/>
                  </a:cubicBezTo>
                  <a:close/>
                  <a:moveTo>
                    <a:pt x="13019" y="3635"/>
                  </a:moveTo>
                  <a:cubicBezTo>
                    <a:pt x="13109" y="3635"/>
                    <a:pt x="13202" y="3693"/>
                    <a:pt x="13214" y="3810"/>
                  </a:cubicBezTo>
                  <a:cubicBezTo>
                    <a:pt x="13261" y="5205"/>
                    <a:pt x="13447" y="6927"/>
                    <a:pt x="12632" y="8137"/>
                  </a:cubicBezTo>
                  <a:cubicBezTo>
                    <a:pt x="12592" y="8191"/>
                    <a:pt x="12535" y="8214"/>
                    <a:pt x="12478" y="8214"/>
                  </a:cubicBezTo>
                  <a:cubicBezTo>
                    <a:pt x="12342" y="8214"/>
                    <a:pt x="12208" y="8082"/>
                    <a:pt x="12307" y="7951"/>
                  </a:cubicBezTo>
                  <a:cubicBezTo>
                    <a:pt x="13074" y="6811"/>
                    <a:pt x="12888" y="5136"/>
                    <a:pt x="12842" y="3810"/>
                  </a:cubicBezTo>
                  <a:cubicBezTo>
                    <a:pt x="12842" y="3693"/>
                    <a:pt x="12929" y="3635"/>
                    <a:pt x="13019" y="3635"/>
                  </a:cubicBezTo>
                  <a:close/>
                  <a:moveTo>
                    <a:pt x="13984" y="8015"/>
                  </a:moveTo>
                  <a:cubicBezTo>
                    <a:pt x="14122" y="8015"/>
                    <a:pt x="14247" y="8197"/>
                    <a:pt x="14121" y="8323"/>
                  </a:cubicBezTo>
                  <a:cubicBezTo>
                    <a:pt x="13633" y="8811"/>
                    <a:pt x="13005" y="9160"/>
                    <a:pt x="12330" y="9300"/>
                  </a:cubicBezTo>
                  <a:cubicBezTo>
                    <a:pt x="12322" y="9301"/>
                    <a:pt x="12315" y="9301"/>
                    <a:pt x="12308" y="9301"/>
                  </a:cubicBezTo>
                  <a:cubicBezTo>
                    <a:pt x="12092" y="9301"/>
                    <a:pt x="12012" y="8973"/>
                    <a:pt x="12237" y="8928"/>
                  </a:cubicBezTo>
                  <a:lnTo>
                    <a:pt x="12237" y="8928"/>
                  </a:lnTo>
                  <a:lnTo>
                    <a:pt x="12237" y="8951"/>
                  </a:lnTo>
                  <a:cubicBezTo>
                    <a:pt x="12865" y="8811"/>
                    <a:pt x="13423" y="8509"/>
                    <a:pt x="13865" y="8067"/>
                  </a:cubicBezTo>
                  <a:cubicBezTo>
                    <a:pt x="13902" y="8030"/>
                    <a:pt x="13944" y="8015"/>
                    <a:pt x="13984" y="8015"/>
                  </a:cubicBezTo>
                  <a:close/>
                  <a:moveTo>
                    <a:pt x="13303" y="10346"/>
                  </a:moveTo>
                  <a:cubicBezTo>
                    <a:pt x="13493" y="10346"/>
                    <a:pt x="13486" y="10673"/>
                    <a:pt x="13261" y="10696"/>
                  </a:cubicBezTo>
                  <a:lnTo>
                    <a:pt x="13284" y="10719"/>
                  </a:lnTo>
                  <a:lnTo>
                    <a:pt x="12376" y="10812"/>
                  </a:lnTo>
                  <a:cubicBezTo>
                    <a:pt x="12369" y="10813"/>
                    <a:pt x="12363" y="10813"/>
                    <a:pt x="12356" y="10813"/>
                  </a:cubicBezTo>
                  <a:cubicBezTo>
                    <a:pt x="12144" y="10813"/>
                    <a:pt x="12151" y="10462"/>
                    <a:pt x="12376" y="10440"/>
                  </a:cubicBezTo>
                  <a:lnTo>
                    <a:pt x="13284" y="10347"/>
                  </a:lnTo>
                  <a:cubicBezTo>
                    <a:pt x="13291" y="10346"/>
                    <a:pt x="13297" y="10346"/>
                    <a:pt x="13303" y="10346"/>
                  </a:cubicBezTo>
                  <a:close/>
                  <a:moveTo>
                    <a:pt x="9662" y="12126"/>
                  </a:moveTo>
                  <a:cubicBezTo>
                    <a:pt x="9788" y="12126"/>
                    <a:pt x="9914" y="12249"/>
                    <a:pt x="9817" y="12394"/>
                  </a:cubicBezTo>
                  <a:cubicBezTo>
                    <a:pt x="9026" y="13580"/>
                    <a:pt x="8003" y="14441"/>
                    <a:pt x="6537" y="14558"/>
                  </a:cubicBezTo>
                  <a:cubicBezTo>
                    <a:pt x="6305" y="14558"/>
                    <a:pt x="6305" y="14209"/>
                    <a:pt x="6537" y="14185"/>
                  </a:cubicBezTo>
                  <a:cubicBezTo>
                    <a:pt x="7887" y="14092"/>
                    <a:pt x="8794" y="13301"/>
                    <a:pt x="9515" y="12208"/>
                  </a:cubicBezTo>
                  <a:cubicBezTo>
                    <a:pt x="9551" y="12151"/>
                    <a:pt x="9606" y="12126"/>
                    <a:pt x="9662" y="12126"/>
                  </a:cubicBezTo>
                  <a:close/>
                  <a:moveTo>
                    <a:pt x="6244" y="15610"/>
                  </a:moveTo>
                  <a:cubicBezTo>
                    <a:pt x="6893" y="15610"/>
                    <a:pt x="7544" y="15697"/>
                    <a:pt x="8166" y="15860"/>
                  </a:cubicBezTo>
                  <a:cubicBezTo>
                    <a:pt x="8377" y="15924"/>
                    <a:pt x="8319" y="16218"/>
                    <a:pt x="8132" y="16218"/>
                  </a:cubicBezTo>
                  <a:cubicBezTo>
                    <a:pt x="8113" y="16218"/>
                    <a:pt x="8094" y="16216"/>
                    <a:pt x="8073" y="16209"/>
                  </a:cubicBezTo>
                  <a:cubicBezTo>
                    <a:pt x="7483" y="16047"/>
                    <a:pt x="6885" y="15969"/>
                    <a:pt x="6282" y="15969"/>
                  </a:cubicBezTo>
                  <a:cubicBezTo>
                    <a:pt x="5934" y="15969"/>
                    <a:pt x="5584" y="15995"/>
                    <a:pt x="5234" y="16046"/>
                  </a:cubicBezTo>
                  <a:cubicBezTo>
                    <a:pt x="5227" y="16047"/>
                    <a:pt x="5220" y="16048"/>
                    <a:pt x="5213" y="16048"/>
                  </a:cubicBezTo>
                  <a:cubicBezTo>
                    <a:pt x="5018" y="16048"/>
                    <a:pt x="4917" y="15742"/>
                    <a:pt x="5141" y="15697"/>
                  </a:cubicBezTo>
                  <a:cubicBezTo>
                    <a:pt x="5505" y="15638"/>
                    <a:pt x="5874" y="15610"/>
                    <a:pt x="6244" y="15610"/>
                  </a:cubicBezTo>
                  <a:close/>
                  <a:moveTo>
                    <a:pt x="4605" y="17154"/>
                  </a:moveTo>
                  <a:cubicBezTo>
                    <a:pt x="5414" y="17154"/>
                    <a:pt x="6203" y="17297"/>
                    <a:pt x="6956" y="17582"/>
                  </a:cubicBezTo>
                  <a:cubicBezTo>
                    <a:pt x="7168" y="17645"/>
                    <a:pt x="7110" y="17940"/>
                    <a:pt x="6940" y="17940"/>
                  </a:cubicBezTo>
                  <a:cubicBezTo>
                    <a:pt x="6923" y="17940"/>
                    <a:pt x="6905" y="17937"/>
                    <a:pt x="6886" y="17931"/>
                  </a:cubicBezTo>
                  <a:lnTo>
                    <a:pt x="6886" y="17907"/>
                  </a:lnTo>
                  <a:cubicBezTo>
                    <a:pt x="6167" y="17648"/>
                    <a:pt x="5397" y="17525"/>
                    <a:pt x="4634" y="17525"/>
                  </a:cubicBezTo>
                  <a:cubicBezTo>
                    <a:pt x="4508" y="17525"/>
                    <a:pt x="4382" y="17529"/>
                    <a:pt x="4257" y="17535"/>
                  </a:cubicBezTo>
                  <a:cubicBezTo>
                    <a:pt x="4025" y="17535"/>
                    <a:pt x="4025" y="17186"/>
                    <a:pt x="4257" y="17163"/>
                  </a:cubicBezTo>
                  <a:cubicBezTo>
                    <a:pt x="4374" y="17157"/>
                    <a:pt x="4490" y="17154"/>
                    <a:pt x="4605" y="17154"/>
                  </a:cubicBezTo>
                  <a:close/>
                  <a:moveTo>
                    <a:pt x="15147" y="15715"/>
                  </a:moveTo>
                  <a:cubicBezTo>
                    <a:pt x="15284" y="15715"/>
                    <a:pt x="15405" y="15897"/>
                    <a:pt x="15261" y="16023"/>
                  </a:cubicBezTo>
                  <a:cubicBezTo>
                    <a:pt x="14331" y="16907"/>
                    <a:pt x="13307" y="17675"/>
                    <a:pt x="12214" y="18350"/>
                  </a:cubicBezTo>
                  <a:cubicBezTo>
                    <a:pt x="12183" y="18367"/>
                    <a:pt x="12153" y="18374"/>
                    <a:pt x="12125" y="18374"/>
                  </a:cubicBezTo>
                  <a:cubicBezTo>
                    <a:pt x="11964" y="18374"/>
                    <a:pt x="11869" y="18123"/>
                    <a:pt x="12028" y="18024"/>
                  </a:cubicBezTo>
                  <a:lnTo>
                    <a:pt x="12028" y="18024"/>
                  </a:lnTo>
                  <a:lnTo>
                    <a:pt x="12028" y="18047"/>
                  </a:lnTo>
                  <a:cubicBezTo>
                    <a:pt x="13121" y="17396"/>
                    <a:pt x="14121" y="16628"/>
                    <a:pt x="15029" y="15767"/>
                  </a:cubicBezTo>
                  <a:cubicBezTo>
                    <a:pt x="15065" y="15731"/>
                    <a:pt x="15107" y="15715"/>
                    <a:pt x="15147" y="15715"/>
                  </a:cubicBezTo>
                  <a:close/>
                  <a:moveTo>
                    <a:pt x="6514" y="21460"/>
                  </a:moveTo>
                  <a:cubicBezTo>
                    <a:pt x="6567" y="21460"/>
                    <a:pt x="6620" y="21482"/>
                    <a:pt x="6654" y="21537"/>
                  </a:cubicBezTo>
                  <a:lnTo>
                    <a:pt x="6840" y="21816"/>
                  </a:lnTo>
                  <a:cubicBezTo>
                    <a:pt x="6938" y="21947"/>
                    <a:pt x="6804" y="22079"/>
                    <a:pt x="6676" y="22079"/>
                  </a:cubicBezTo>
                  <a:cubicBezTo>
                    <a:pt x="6623" y="22079"/>
                    <a:pt x="6571" y="22056"/>
                    <a:pt x="6537" y="22002"/>
                  </a:cubicBezTo>
                  <a:lnTo>
                    <a:pt x="6537" y="21979"/>
                  </a:lnTo>
                  <a:lnTo>
                    <a:pt x="6351" y="21723"/>
                  </a:lnTo>
                  <a:cubicBezTo>
                    <a:pt x="6252" y="21591"/>
                    <a:pt x="6386" y="21460"/>
                    <a:pt x="6514" y="21460"/>
                  </a:cubicBezTo>
                  <a:close/>
                  <a:moveTo>
                    <a:pt x="15386" y="18632"/>
                  </a:moveTo>
                  <a:cubicBezTo>
                    <a:pt x="15537" y="18632"/>
                    <a:pt x="15663" y="18803"/>
                    <a:pt x="15517" y="18931"/>
                  </a:cubicBezTo>
                  <a:lnTo>
                    <a:pt x="11818" y="22118"/>
                  </a:lnTo>
                  <a:cubicBezTo>
                    <a:pt x="11783" y="22148"/>
                    <a:pt x="11744" y="22161"/>
                    <a:pt x="11705" y="22161"/>
                  </a:cubicBezTo>
                  <a:cubicBezTo>
                    <a:pt x="11565" y="22161"/>
                    <a:pt x="11434" y="21990"/>
                    <a:pt x="11562" y="21862"/>
                  </a:cubicBezTo>
                  <a:lnTo>
                    <a:pt x="11562" y="21862"/>
                  </a:lnTo>
                  <a:lnTo>
                    <a:pt x="11586" y="21886"/>
                  </a:lnTo>
                  <a:lnTo>
                    <a:pt x="15261" y="18675"/>
                  </a:lnTo>
                  <a:cubicBezTo>
                    <a:pt x="15301" y="18645"/>
                    <a:pt x="15344" y="18632"/>
                    <a:pt x="15386" y="18632"/>
                  </a:cubicBezTo>
                  <a:close/>
                  <a:moveTo>
                    <a:pt x="5322" y="21989"/>
                  </a:moveTo>
                  <a:cubicBezTo>
                    <a:pt x="5354" y="21989"/>
                    <a:pt x="5387" y="22000"/>
                    <a:pt x="5421" y="22025"/>
                  </a:cubicBezTo>
                  <a:cubicBezTo>
                    <a:pt x="5746" y="22235"/>
                    <a:pt x="5979" y="22560"/>
                    <a:pt x="6119" y="22956"/>
                  </a:cubicBezTo>
                  <a:cubicBezTo>
                    <a:pt x="6162" y="23087"/>
                    <a:pt x="6042" y="23172"/>
                    <a:pt x="5929" y="23172"/>
                  </a:cubicBezTo>
                  <a:cubicBezTo>
                    <a:pt x="5861" y="23172"/>
                    <a:pt x="5796" y="23142"/>
                    <a:pt x="5770" y="23072"/>
                  </a:cubicBezTo>
                  <a:lnTo>
                    <a:pt x="5770" y="23049"/>
                  </a:lnTo>
                  <a:cubicBezTo>
                    <a:pt x="5677" y="22746"/>
                    <a:pt x="5490" y="22490"/>
                    <a:pt x="5234" y="22328"/>
                  </a:cubicBezTo>
                  <a:cubicBezTo>
                    <a:pt x="5082" y="22213"/>
                    <a:pt x="5180" y="21989"/>
                    <a:pt x="5322" y="21989"/>
                  </a:cubicBezTo>
                  <a:close/>
                  <a:moveTo>
                    <a:pt x="3883" y="22357"/>
                  </a:moveTo>
                  <a:cubicBezTo>
                    <a:pt x="3907" y="22357"/>
                    <a:pt x="3931" y="22362"/>
                    <a:pt x="3955" y="22374"/>
                  </a:cubicBezTo>
                  <a:cubicBezTo>
                    <a:pt x="4653" y="22746"/>
                    <a:pt x="5188" y="23374"/>
                    <a:pt x="5467" y="24119"/>
                  </a:cubicBezTo>
                  <a:cubicBezTo>
                    <a:pt x="5524" y="24262"/>
                    <a:pt x="5415" y="24352"/>
                    <a:pt x="5300" y="24352"/>
                  </a:cubicBezTo>
                  <a:cubicBezTo>
                    <a:pt x="5228" y="24352"/>
                    <a:pt x="5154" y="24316"/>
                    <a:pt x="5118" y="24235"/>
                  </a:cubicBezTo>
                  <a:cubicBezTo>
                    <a:pt x="4886" y="23561"/>
                    <a:pt x="4397" y="23026"/>
                    <a:pt x="3792" y="22700"/>
                  </a:cubicBezTo>
                  <a:cubicBezTo>
                    <a:pt x="3610" y="22599"/>
                    <a:pt x="3727" y="22357"/>
                    <a:pt x="3883" y="22357"/>
                  </a:cubicBezTo>
                  <a:close/>
                  <a:moveTo>
                    <a:pt x="14723" y="21889"/>
                  </a:moveTo>
                  <a:cubicBezTo>
                    <a:pt x="14863" y="21889"/>
                    <a:pt x="14988" y="22055"/>
                    <a:pt x="14842" y="22165"/>
                  </a:cubicBezTo>
                  <a:cubicBezTo>
                    <a:pt x="13749" y="23026"/>
                    <a:pt x="12609" y="23793"/>
                    <a:pt x="11423" y="24491"/>
                  </a:cubicBezTo>
                  <a:cubicBezTo>
                    <a:pt x="11389" y="24516"/>
                    <a:pt x="11354" y="24527"/>
                    <a:pt x="11322" y="24527"/>
                  </a:cubicBezTo>
                  <a:cubicBezTo>
                    <a:pt x="11174" y="24527"/>
                    <a:pt x="11065" y="24307"/>
                    <a:pt x="11237" y="24212"/>
                  </a:cubicBezTo>
                  <a:cubicBezTo>
                    <a:pt x="12400" y="23514"/>
                    <a:pt x="13516" y="22746"/>
                    <a:pt x="14610" y="21932"/>
                  </a:cubicBezTo>
                  <a:cubicBezTo>
                    <a:pt x="14645" y="21902"/>
                    <a:pt x="14685" y="21889"/>
                    <a:pt x="14723" y="21889"/>
                  </a:cubicBezTo>
                  <a:close/>
                  <a:moveTo>
                    <a:pt x="13273" y="26320"/>
                  </a:moveTo>
                  <a:cubicBezTo>
                    <a:pt x="13461" y="26320"/>
                    <a:pt x="13519" y="26614"/>
                    <a:pt x="13307" y="26678"/>
                  </a:cubicBezTo>
                  <a:cubicBezTo>
                    <a:pt x="12659" y="26861"/>
                    <a:pt x="11991" y="26955"/>
                    <a:pt x="11321" y="26955"/>
                  </a:cubicBezTo>
                  <a:cubicBezTo>
                    <a:pt x="10717" y="26955"/>
                    <a:pt x="10111" y="26879"/>
                    <a:pt x="9515" y="26724"/>
                  </a:cubicBezTo>
                  <a:cubicBezTo>
                    <a:pt x="9342" y="26638"/>
                    <a:pt x="9390" y="26371"/>
                    <a:pt x="9566" y="26371"/>
                  </a:cubicBezTo>
                  <a:cubicBezTo>
                    <a:pt x="9579" y="26371"/>
                    <a:pt x="9593" y="26372"/>
                    <a:pt x="9608" y="26376"/>
                  </a:cubicBezTo>
                  <a:cubicBezTo>
                    <a:pt x="10171" y="26530"/>
                    <a:pt x="10749" y="26606"/>
                    <a:pt x="11326" y="26606"/>
                  </a:cubicBezTo>
                  <a:cubicBezTo>
                    <a:pt x="11965" y="26606"/>
                    <a:pt x="12602" y="26512"/>
                    <a:pt x="13214" y="26329"/>
                  </a:cubicBezTo>
                  <a:cubicBezTo>
                    <a:pt x="13235" y="26323"/>
                    <a:pt x="13255" y="26320"/>
                    <a:pt x="13273" y="26320"/>
                  </a:cubicBezTo>
                  <a:close/>
                  <a:moveTo>
                    <a:pt x="9040" y="27347"/>
                  </a:moveTo>
                  <a:cubicBezTo>
                    <a:pt x="9168" y="27347"/>
                    <a:pt x="9297" y="27529"/>
                    <a:pt x="9189" y="27655"/>
                  </a:cubicBezTo>
                  <a:cubicBezTo>
                    <a:pt x="8957" y="27934"/>
                    <a:pt x="9073" y="28330"/>
                    <a:pt x="9399" y="28469"/>
                  </a:cubicBezTo>
                  <a:cubicBezTo>
                    <a:pt x="9579" y="28559"/>
                    <a:pt x="9773" y="28594"/>
                    <a:pt x="9982" y="28594"/>
                  </a:cubicBezTo>
                  <a:cubicBezTo>
                    <a:pt x="10042" y="28594"/>
                    <a:pt x="10104" y="28591"/>
                    <a:pt x="10166" y="28586"/>
                  </a:cubicBezTo>
                  <a:cubicBezTo>
                    <a:pt x="10585" y="28516"/>
                    <a:pt x="11027" y="28469"/>
                    <a:pt x="11469" y="28469"/>
                  </a:cubicBezTo>
                  <a:cubicBezTo>
                    <a:pt x="11694" y="28492"/>
                    <a:pt x="11702" y="28819"/>
                    <a:pt x="11491" y="28819"/>
                  </a:cubicBezTo>
                  <a:cubicBezTo>
                    <a:pt x="11484" y="28819"/>
                    <a:pt x="11477" y="28819"/>
                    <a:pt x="11469" y="28818"/>
                  </a:cubicBezTo>
                  <a:cubicBezTo>
                    <a:pt x="11413" y="28813"/>
                    <a:pt x="11357" y="28811"/>
                    <a:pt x="11299" y="28811"/>
                  </a:cubicBezTo>
                  <a:cubicBezTo>
                    <a:pt x="10856" y="28811"/>
                    <a:pt x="10370" y="28945"/>
                    <a:pt x="9917" y="28945"/>
                  </a:cubicBezTo>
                  <a:cubicBezTo>
                    <a:pt x="9623" y="28945"/>
                    <a:pt x="9343" y="28889"/>
                    <a:pt x="9096" y="28702"/>
                  </a:cubicBezTo>
                  <a:cubicBezTo>
                    <a:pt x="8654" y="28399"/>
                    <a:pt x="8584" y="27795"/>
                    <a:pt x="8910" y="27399"/>
                  </a:cubicBezTo>
                  <a:lnTo>
                    <a:pt x="8933" y="27399"/>
                  </a:lnTo>
                  <a:cubicBezTo>
                    <a:pt x="8965" y="27362"/>
                    <a:pt x="9002" y="27347"/>
                    <a:pt x="9040" y="27347"/>
                  </a:cubicBezTo>
                  <a:close/>
                  <a:moveTo>
                    <a:pt x="10967" y="33290"/>
                  </a:moveTo>
                  <a:cubicBezTo>
                    <a:pt x="11096" y="33290"/>
                    <a:pt x="11202" y="33470"/>
                    <a:pt x="11097" y="33611"/>
                  </a:cubicBezTo>
                  <a:cubicBezTo>
                    <a:pt x="10254" y="34577"/>
                    <a:pt x="9132" y="35410"/>
                    <a:pt x="7903" y="35410"/>
                  </a:cubicBezTo>
                  <a:cubicBezTo>
                    <a:pt x="7503" y="35410"/>
                    <a:pt x="7093" y="35322"/>
                    <a:pt x="6677" y="35123"/>
                  </a:cubicBezTo>
                  <a:cubicBezTo>
                    <a:pt x="6495" y="35021"/>
                    <a:pt x="6612" y="34779"/>
                    <a:pt x="6783" y="34779"/>
                  </a:cubicBezTo>
                  <a:cubicBezTo>
                    <a:pt x="6809" y="34779"/>
                    <a:pt x="6836" y="34785"/>
                    <a:pt x="6863" y="34797"/>
                  </a:cubicBezTo>
                  <a:cubicBezTo>
                    <a:pt x="7230" y="34978"/>
                    <a:pt x="7590" y="35057"/>
                    <a:pt x="7938" y="35057"/>
                  </a:cubicBezTo>
                  <a:cubicBezTo>
                    <a:pt x="9067" y="35057"/>
                    <a:pt x="10076" y="34226"/>
                    <a:pt x="10841" y="33355"/>
                  </a:cubicBezTo>
                  <a:cubicBezTo>
                    <a:pt x="10881" y="33309"/>
                    <a:pt x="10925" y="33290"/>
                    <a:pt x="10967" y="33290"/>
                  </a:cubicBezTo>
                  <a:close/>
                  <a:moveTo>
                    <a:pt x="11608" y="1"/>
                  </a:moveTo>
                  <a:cubicBezTo>
                    <a:pt x="10840" y="1"/>
                    <a:pt x="10055" y="90"/>
                    <a:pt x="9399" y="436"/>
                  </a:cubicBezTo>
                  <a:cubicBezTo>
                    <a:pt x="8119" y="1088"/>
                    <a:pt x="7328" y="2577"/>
                    <a:pt x="6863" y="3879"/>
                  </a:cubicBezTo>
                  <a:cubicBezTo>
                    <a:pt x="6863" y="3879"/>
                    <a:pt x="6863" y="3879"/>
                    <a:pt x="6863" y="3903"/>
                  </a:cubicBezTo>
                  <a:cubicBezTo>
                    <a:pt x="5979" y="5950"/>
                    <a:pt x="5351" y="8067"/>
                    <a:pt x="4955" y="10230"/>
                  </a:cubicBezTo>
                  <a:cubicBezTo>
                    <a:pt x="4676" y="11766"/>
                    <a:pt x="4816" y="13534"/>
                    <a:pt x="4164" y="15000"/>
                  </a:cubicBezTo>
                  <a:cubicBezTo>
                    <a:pt x="3839" y="15697"/>
                    <a:pt x="3280" y="16209"/>
                    <a:pt x="2792" y="16814"/>
                  </a:cubicBezTo>
                  <a:cubicBezTo>
                    <a:pt x="2140" y="17675"/>
                    <a:pt x="1629" y="18652"/>
                    <a:pt x="1280" y="19676"/>
                  </a:cubicBezTo>
                  <a:cubicBezTo>
                    <a:pt x="931" y="20490"/>
                    <a:pt x="628" y="21327"/>
                    <a:pt x="396" y="22188"/>
                  </a:cubicBezTo>
                  <a:cubicBezTo>
                    <a:pt x="279" y="22607"/>
                    <a:pt x="0" y="23468"/>
                    <a:pt x="233" y="23956"/>
                  </a:cubicBezTo>
                  <a:cubicBezTo>
                    <a:pt x="571" y="23574"/>
                    <a:pt x="1108" y="23425"/>
                    <a:pt x="1694" y="23425"/>
                  </a:cubicBezTo>
                  <a:cubicBezTo>
                    <a:pt x="2679" y="23425"/>
                    <a:pt x="3805" y="23844"/>
                    <a:pt x="4374" y="24282"/>
                  </a:cubicBezTo>
                  <a:cubicBezTo>
                    <a:pt x="5048" y="24817"/>
                    <a:pt x="5467" y="25608"/>
                    <a:pt x="5514" y="26492"/>
                  </a:cubicBezTo>
                  <a:cubicBezTo>
                    <a:pt x="5514" y="27073"/>
                    <a:pt x="5141" y="27562"/>
                    <a:pt x="4723" y="27934"/>
                  </a:cubicBezTo>
                  <a:cubicBezTo>
                    <a:pt x="5956" y="27655"/>
                    <a:pt x="6561" y="25259"/>
                    <a:pt x="6956" y="24328"/>
                  </a:cubicBezTo>
                  <a:cubicBezTo>
                    <a:pt x="7631" y="22677"/>
                    <a:pt x="9003" y="21211"/>
                    <a:pt x="9259" y="19420"/>
                  </a:cubicBezTo>
                  <a:cubicBezTo>
                    <a:pt x="9422" y="18256"/>
                    <a:pt x="9166" y="17047"/>
                    <a:pt x="9259" y="15860"/>
                  </a:cubicBezTo>
                  <a:cubicBezTo>
                    <a:pt x="9329" y="15116"/>
                    <a:pt x="9538" y="14371"/>
                    <a:pt x="9841" y="13673"/>
                  </a:cubicBezTo>
                  <a:cubicBezTo>
                    <a:pt x="10608" y="11882"/>
                    <a:pt x="11888" y="10137"/>
                    <a:pt x="11586" y="8113"/>
                  </a:cubicBezTo>
                  <a:cubicBezTo>
                    <a:pt x="11572" y="7975"/>
                    <a:pt x="11690" y="7886"/>
                    <a:pt x="11793" y="7886"/>
                  </a:cubicBezTo>
                  <a:cubicBezTo>
                    <a:pt x="11863" y="7886"/>
                    <a:pt x="11925" y="7926"/>
                    <a:pt x="11934" y="8020"/>
                  </a:cubicBezTo>
                  <a:cubicBezTo>
                    <a:pt x="12214" y="9998"/>
                    <a:pt x="11144" y="11626"/>
                    <a:pt x="10376" y="13348"/>
                  </a:cubicBezTo>
                  <a:cubicBezTo>
                    <a:pt x="9794" y="14558"/>
                    <a:pt x="9538" y="15860"/>
                    <a:pt x="9608" y="17186"/>
                  </a:cubicBezTo>
                  <a:cubicBezTo>
                    <a:pt x="9631" y="18326"/>
                    <a:pt x="9748" y="19466"/>
                    <a:pt x="9306" y="20560"/>
                  </a:cubicBezTo>
                  <a:cubicBezTo>
                    <a:pt x="9189" y="20839"/>
                    <a:pt x="9050" y="21095"/>
                    <a:pt x="8910" y="21374"/>
                  </a:cubicBezTo>
                  <a:cubicBezTo>
                    <a:pt x="8910" y="21397"/>
                    <a:pt x="8910" y="21420"/>
                    <a:pt x="8910" y="21444"/>
                  </a:cubicBezTo>
                  <a:cubicBezTo>
                    <a:pt x="8538" y="23584"/>
                    <a:pt x="8142" y="25747"/>
                    <a:pt x="7212" y="27702"/>
                  </a:cubicBezTo>
                  <a:cubicBezTo>
                    <a:pt x="6747" y="28679"/>
                    <a:pt x="6165" y="29586"/>
                    <a:pt x="5467" y="30400"/>
                  </a:cubicBezTo>
                  <a:cubicBezTo>
                    <a:pt x="5173" y="30773"/>
                    <a:pt x="4730" y="30980"/>
                    <a:pt x="4263" y="30980"/>
                  </a:cubicBezTo>
                  <a:cubicBezTo>
                    <a:pt x="4176" y="30980"/>
                    <a:pt x="4089" y="30973"/>
                    <a:pt x="4002" y="30958"/>
                  </a:cubicBezTo>
                  <a:lnTo>
                    <a:pt x="4002" y="31214"/>
                  </a:lnTo>
                  <a:cubicBezTo>
                    <a:pt x="4048" y="31866"/>
                    <a:pt x="4304" y="32517"/>
                    <a:pt x="4769" y="33006"/>
                  </a:cubicBezTo>
                  <a:cubicBezTo>
                    <a:pt x="5025" y="33285"/>
                    <a:pt x="5467" y="33564"/>
                    <a:pt x="5630" y="33913"/>
                  </a:cubicBezTo>
                  <a:cubicBezTo>
                    <a:pt x="5854" y="34379"/>
                    <a:pt x="5450" y="34666"/>
                    <a:pt x="5030" y="34666"/>
                  </a:cubicBezTo>
                  <a:cubicBezTo>
                    <a:pt x="4925" y="34666"/>
                    <a:pt x="4820" y="34648"/>
                    <a:pt x="4723" y="34611"/>
                  </a:cubicBezTo>
                  <a:cubicBezTo>
                    <a:pt x="4281" y="34448"/>
                    <a:pt x="3932" y="34146"/>
                    <a:pt x="3676" y="33773"/>
                  </a:cubicBezTo>
                  <a:lnTo>
                    <a:pt x="3676" y="33773"/>
                  </a:lnTo>
                  <a:cubicBezTo>
                    <a:pt x="4002" y="35099"/>
                    <a:pt x="5025" y="36170"/>
                    <a:pt x="6351" y="36565"/>
                  </a:cubicBezTo>
                  <a:cubicBezTo>
                    <a:pt x="6880" y="36734"/>
                    <a:pt x="7424" y="36815"/>
                    <a:pt x="7970" y="36815"/>
                  </a:cubicBezTo>
                  <a:cubicBezTo>
                    <a:pt x="8553" y="36815"/>
                    <a:pt x="9136" y="36722"/>
                    <a:pt x="9701" y="36542"/>
                  </a:cubicBezTo>
                  <a:cubicBezTo>
                    <a:pt x="10911" y="36123"/>
                    <a:pt x="11586" y="34750"/>
                    <a:pt x="12190" y="33727"/>
                  </a:cubicBezTo>
                  <a:cubicBezTo>
                    <a:pt x="13074" y="32238"/>
                    <a:pt x="13889" y="30703"/>
                    <a:pt x="14749" y="29190"/>
                  </a:cubicBezTo>
                  <a:lnTo>
                    <a:pt x="15447" y="28004"/>
                  </a:lnTo>
                  <a:cubicBezTo>
                    <a:pt x="15447" y="27981"/>
                    <a:pt x="15447" y="27957"/>
                    <a:pt x="15471" y="27934"/>
                  </a:cubicBezTo>
                  <a:cubicBezTo>
                    <a:pt x="16331" y="26469"/>
                    <a:pt x="17169" y="24980"/>
                    <a:pt x="17890" y="23444"/>
                  </a:cubicBezTo>
                  <a:cubicBezTo>
                    <a:pt x="18030" y="23142"/>
                    <a:pt x="18146" y="22839"/>
                    <a:pt x="18262" y="22537"/>
                  </a:cubicBezTo>
                  <a:cubicBezTo>
                    <a:pt x="18239" y="22514"/>
                    <a:pt x="18239" y="22490"/>
                    <a:pt x="18262" y="22490"/>
                  </a:cubicBezTo>
                  <a:cubicBezTo>
                    <a:pt x="18844" y="19140"/>
                    <a:pt x="18634" y="15488"/>
                    <a:pt x="16611" y="12650"/>
                  </a:cubicBezTo>
                  <a:cubicBezTo>
                    <a:pt x="16564" y="12580"/>
                    <a:pt x="16564" y="12487"/>
                    <a:pt x="16634" y="12441"/>
                  </a:cubicBezTo>
                  <a:cubicBezTo>
                    <a:pt x="17122" y="11999"/>
                    <a:pt x="17541" y="11463"/>
                    <a:pt x="17844" y="10882"/>
                  </a:cubicBezTo>
                  <a:cubicBezTo>
                    <a:pt x="16611" y="10184"/>
                    <a:pt x="15843" y="9579"/>
                    <a:pt x="15913" y="8044"/>
                  </a:cubicBezTo>
                  <a:cubicBezTo>
                    <a:pt x="15982" y="6625"/>
                    <a:pt x="16122" y="5205"/>
                    <a:pt x="16378" y="3786"/>
                  </a:cubicBezTo>
                  <a:cubicBezTo>
                    <a:pt x="16541" y="2763"/>
                    <a:pt x="16797" y="1669"/>
                    <a:pt x="17308" y="832"/>
                  </a:cubicBezTo>
                  <a:cubicBezTo>
                    <a:pt x="15633" y="390"/>
                    <a:pt x="13935" y="111"/>
                    <a:pt x="12237" y="18"/>
                  </a:cubicBezTo>
                  <a:cubicBezTo>
                    <a:pt x="12031" y="8"/>
                    <a:pt x="11820" y="1"/>
                    <a:pt x="116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65"/>
            <p:cNvSpPr/>
            <p:nvPr/>
          </p:nvSpPr>
          <p:spPr>
            <a:xfrm>
              <a:off x="3092600" y="1931725"/>
              <a:ext cx="11625" cy="10250"/>
            </a:xfrm>
            <a:custGeom>
              <a:rect b="b" l="l" r="r" t="t"/>
              <a:pathLst>
                <a:path extrusionOk="0" h="410" w="465">
                  <a:moveTo>
                    <a:pt x="209" y="0"/>
                  </a:moveTo>
                  <a:cubicBezTo>
                    <a:pt x="140" y="0"/>
                    <a:pt x="70" y="6"/>
                    <a:pt x="0" y="18"/>
                  </a:cubicBezTo>
                  <a:cubicBezTo>
                    <a:pt x="23" y="111"/>
                    <a:pt x="47" y="204"/>
                    <a:pt x="70" y="297"/>
                  </a:cubicBezTo>
                  <a:cubicBezTo>
                    <a:pt x="110" y="377"/>
                    <a:pt x="171" y="410"/>
                    <a:pt x="232" y="410"/>
                  </a:cubicBezTo>
                  <a:cubicBezTo>
                    <a:pt x="350" y="410"/>
                    <a:pt x="465" y="287"/>
                    <a:pt x="419" y="134"/>
                  </a:cubicBezTo>
                  <a:cubicBezTo>
                    <a:pt x="419" y="88"/>
                    <a:pt x="419" y="41"/>
                    <a:pt x="419" y="18"/>
                  </a:cubicBezTo>
                  <a:cubicBezTo>
                    <a:pt x="349" y="6"/>
                    <a:pt x="279" y="0"/>
                    <a:pt x="20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65"/>
            <p:cNvSpPr/>
            <p:nvPr/>
          </p:nvSpPr>
          <p:spPr>
            <a:xfrm>
              <a:off x="2929150" y="2164225"/>
              <a:ext cx="133800" cy="638025"/>
            </a:xfrm>
            <a:custGeom>
              <a:rect b="b" l="l" r="r" t="t"/>
              <a:pathLst>
                <a:path extrusionOk="0" h="25521" w="5352">
                  <a:moveTo>
                    <a:pt x="3005" y="1733"/>
                  </a:moveTo>
                  <a:cubicBezTo>
                    <a:pt x="3125" y="1733"/>
                    <a:pt x="3245" y="1856"/>
                    <a:pt x="3165" y="2001"/>
                  </a:cubicBezTo>
                  <a:cubicBezTo>
                    <a:pt x="3072" y="2210"/>
                    <a:pt x="3095" y="2466"/>
                    <a:pt x="3235" y="2629"/>
                  </a:cubicBezTo>
                  <a:cubicBezTo>
                    <a:pt x="3333" y="2761"/>
                    <a:pt x="3211" y="2892"/>
                    <a:pt x="3081" y="2892"/>
                  </a:cubicBezTo>
                  <a:cubicBezTo>
                    <a:pt x="3028" y="2892"/>
                    <a:pt x="2973" y="2870"/>
                    <a:pt x="2932" y="2815"/>
                  </a:cubicBezTo>
                  <a:cubicBezTo>
                    <a:pt x="2723" y="2536"/>
                    <a:pt x="2699" y="2140"/>
                    <a:pt x="2862" y="1815"/>
                  </a:cubicBezTo>
                  <a:cubicBezTo>
                    <a:pt x="2898" y="1757"/>
                    <a:pt x="2952" y="1733"/>
                    <a:pt x="3005" y="1733"/>
                  </a:cubicBezTo>
                  <a:close/>
                  <a:moveTo>
                    <a:pt x="2794" y="6240"/>
                  </a:moveTo>
                  <a:cubicBezTo>
                    <a:pt x="2918" y="6240"/>
                    <a:pt x="3037" y="6415"/>
                    <a:pt x="2932" y="6537"/>
                  </a:cubicBezTo>
                  <a:cubicBezTo>
                    <a:pt x="2769" y="6747"/>
                    <a:pt x="2746" y="7026"/>
                    <a:pt x="2862" y="7258"/>
                  </a:cubicBezTo>
                  <a:cubicBezTo>
                    <a:pt x="2943" y="7403"/>
                    <a:pt x="2823" y="7526"/>
                    <a:pt x="2703" y="7526"/>
                  </a:cubicBezTo>
                  <a:cubicBezTo>
                    <a:pt x="2649" y="7526"/>
                    <a:pt x="2596" y="7502"/>
                    <a:pt x="2560" y="7445"/>
                  </a:cubicBezTo>
                  <a:cubicBezTo>
                    <a:pt x="2351" y="7072"/>
                    <a:pt x="2397" y="6607"/>
                    <a:pt x="2676" y="6305"/>
                  </a:cubicBezTo>
                  <a:cubicBezTo>
                    <a:pt x="2711" y="6258"/>
                    <a:pt x="2752" y="6240"/>
                    <a:pt x="2794" y="6240"/>
                  </a:cubicBezTo>
                  <a:close/>
                  <a:moveTo>
                    <a:pt x="2571" y="12179"/>
                  </a:moveTo>
                  <a:cubicBezTo>
                    <a:pt x="2685" y="12179"/>
                    <a:pt x="2810" y="12301"/>
                    <a:pt x="2746" y="12446"/>
                  </a:cubicBezTo>
                  <a:cubicBezTo>
                    <a:pt x="2630" y="12702"/>
                    <a:pt x="2676" y="13005"/>
                    <a:pt x="2886" y="13191"/>
                  </a:cubicBezTo>
                  <a:cubicBezTo>
                    <a:pt x="3029" y="13298"/>
                    <a:pt x="2909" y="13476"/>
                    <a:pt x="2772" y="13476"/>
                  </a:cubicBezTo>
                  <a:cubicBezTo>
                    <a:pt x="2732" y="13476"/>
                    <a:pt x="2690" y="13460"/>
                    <a:pt x="2653" y="13423"/>
                  </a:cubicBezTo>
                  <a:cubicBezTo>
                    <a:pt x="2327" y="13121"/>
                    <a:pt x="2234" y="12656"/>
                    <a:pt x="2444" y="12260"/>
                  </a:cubicBezTo>
                  <a:cubicBezTo>
                    <a:pt x="2472" y="12203"/>
                    <a:pt x="2521" y="12179"/>
                    <a:pt x="2571" y="12179"/>
                  </a:cubicBezTo>
                  <a:close/>
                  <a:moveTo>
                    <a:pt x="2504" y="17476"/>
                  </a:moveTo>
                  <a:cubicBezTo>
                    <a:pt x="2638" y="17476"/>
                    <a:pt x="2752" y="17651"/>
                    <a:pt x="2630" y="17774"/>
                  </a:cubicBezTo>
                  <a:cubicBezTo>
                    <a:pt x="2467" y="17960"/>
                    <a:pt x="2374" y="18216"/>
                    <a:pt x="2420" y="18472"/>
                  </a:cubicBezTo>
                  <a:cubicBezTo>
                    <a:pt x="2434" y="18595"/>
                    <a:pt x="2327" y="18678"/>
                    <a:pt x="2227" y="18678"/>
                  </a:cubicBezTo>
                  <a:cubicBezTo>
                    <a:pt x="2157" y="18678"/>
                    <a:pt x="2091" y="18637"/>
                    <a:pt x="2071" y="18541"/>
                  </a:cubicBezTo>
                  <a:lnTo>
                    <a:pt x="2071" y="18565"/>
                  </a:lnTo>
                  <a:cubicBezTo>
                    <a:pt x="2002" y="18192"/>
                    <a:pt x="2118" y="17797"/>
                    <a:pt x="2374" y="17541"/>
                  </a:cubicBezTo>
                  <a:cubicBezTo>
                    <a:pt x="2414" y="17495"/>
                    <a:pt x="2460" y="17476"/>
                    <a:pt x="2504" y="17476"/>
                  </a:cubicBezTo>
                  <a:close/>
                  <a:moveTo>
                    <a:pt x="1259" y="22502"/>
                  </a:moveTo>
                  <a:cubicBezTo>
                    <a:pt x="1416" y="22502"/>
                    <a:pt x="1535" y="22741"/>
                    <a:pt x="1373" y="22822"/>
                  </a:cubicBezTo>
                  <a:cubicBezTo>
                    <a:pt x="1211" y="22915"/>
                    <a:pt x="1164" y="23101"/>
                    <a:pt x="1257" y="23241"/>
                  </a:cubicBezTo>
                  <a:cubicBezTo>
                    <a:pt x="1380" y="23381"/>
                    <a:pt x="1264" y="23561"/>
                    <a:pt x="1140" y="23561"/>
                  </a:cubicBezTo>
                  <a:cubicBezTo>
                    <a:pt x="1100" y="23561"/>
                    <a:pt x="1059" y="23542"/>
                    <a:pt x="1024" y="23496"/>
                  </a:cubicBezTo>
                  <a:cubicBezTo>
                    <a:pt x="745" y="23194"/>
                    <a:pt x="838" y="22729"/>
                    <a:pt x="1187" y="22519"/>
                  </a:cubicBezTo>
                  <a:cubicBezTo>
                    <a:pt x="1212" y="22507"/>
                    <a:pt x="1236" y="22502"/>
                    <a:pt x="1259" y="22502"/>
                  </a:cubicBezTo>
                  <a:close/>
                  <a:moveTo>
                    <a:pt x="3956" y="0"/>
                  </a:moveTo>
                  <a:cubicBezTo>
                    <a:pt x="3467" y="489"/>
                    <a:pt x="3072" y="1070"/>
                    <a:pt x="2513" y="1512"/>
                  </a:cubicBezTo>
                  <a:cubicBezTo>
                    <a:pt x="2002" y="5421"/>
                    <a:pt x="1955" y="9375"/>
                    <a:pt x="1955" y="13284"/>
                  </a:cubicBezTo>
                  <a:cubicBezTo>
                    <a:pt x="1955" y="15168"/>
                    <a:pt x="2025" y="17029"/>
                    <a:pt x="1373" y="18867"/>
                  </a:cubicBezTo>
                  <a:cubicBezTo>
                    <a:pt x="931" y="19937"/>
                    <a:pt x="652" y="21054"/>
                    <a:pt x="536" y="22194"/>
                  </a:cubicBezTo>
                  <a:cubicBezTo>
                    <a:pt x="489" y="23031"/>
                    <a:pt x="303" y="23845"/>
                    <a:pt x="1" y="24613"/>
                  </a:cubicBezTo>
                  <a:cubicBezTo>
                    <a:pt x="838" y="24683"/>
                    <a:pt x="1653" y="24985"/>
                    <a:pt x="2327" y="25520"/>
                  </a:cubicBezTo>
                  <a:cubicBezTo>
                    <a:pt x="2583" y="22985"/>
                    <a:pt x="3118" y="20495"/>
                    <a:pt x="3653" y="17983"/>
                  </a:cubicBezTo>
                  <a:cubicBezTo>
                    <a:pt x="3630" y="17960"/>
                    <a:pt x="3653" y="17913"/>
                    <a:pt x="3653" y="17890"/>
                  </a:cubicBezTo>
                  <a:cubicBezTo>
                    <a:pt x="3956" y="16517"/>
                    <a:pt x="4235" y="15145"/>
                    <a:pt x="4444" y="13749"/>
                  </a:cubicBezTo>
                  <a:cubicBezTo>
                    <a:pt x="5049" y="9468"/>
                    <a:pt x="5352" y="5165"/>
                    <a:pt x="5282" y="838"/>
                  </a:cubicBezTo>
                  <a:lnTo>
                    <a:pt x="5282" y="838"/>
                  </a:lnTo>
                  <a:cubicBezTo>
                    <a:pt x="5072" y="1280"/>
                    <a:pt x="4840" y="1722"/>
                    <a:pt x="4584" y="2140"/>
                  </a:cubicBezTo>
                  <a:cubicBezTo>
                    <a:pt x="4561" y="2140"/>
                    <a:pt x="4561" y="2164"/>
                    <a:pt x="4537" y="2164"/>
                  </a:cubicBezTo>
                  <a:lnTo>
                    <a:pt x="4398" y="2164"/>
                  </a:lnTo>
                  <a:cubicBezTo>
                    <a:pt x="4351" y="2164"/>
                    <a:pt x="4328" y="2140"/>
                    <a:pt x="4281" y="2117"/>
                  </a:cubicBezTo>
                  <a:lnTo>
                    <a:pt x="4281" y="2094"/>
                  </a:lnTo>
                  <a:cubicBezTo>
                    <a:pt x="4281" y="2094"/>
                    <a:pt x="4281" y="2071"/>
                    <a:pt x="4281" y="2071"/>
                  </a:cubicBezTo>
                  <a:cubicBezTo>
                    <a:pt x="4258" y="2047"/>
                    <a:pt x="4258" y="2024"/>
                    <a:pt x="4281" y="1978"/>
                  </a:cubicBezTo>
                  <a:cubicBezTo>
                    <a:pt x="4258" y="1303"/>
                    <a:pt x="4142" y="651"/>
                    <a:pt x="395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65"/>
            <p:cNvSpPr/>
            <p:nvPr/>
          </p:nvSpPr>
          <p:spPr>
            <a:xfrm>
              <a:off x="3034425" y="2122925"/>
              <a:ext cx="33175" cy="77950"/>
            </a:xfrm>
            <a:custGeom>
              <a:rect b="b" l="l" r="r" t="t"/>
              <a:pathLst>
                <a:path extrusionOk="0" h="3118" w="1327">
                  <a:moveTo>
                    <a:pt x="1234" y="0"/>
                  </a:moveTo>
                  <a:lnTo>
                    <a:pt x="1234" y="0"/>
                  </a:lnTo>
                  <a:cubicBezTo>
                    <a:pt x="1094" y="47"/>
                    <a:pt x="931" y="70"/>
                    <a:pt x="792" y="70"/>
                  </a:cubicBezTo>
                  <a:lnTo>
                    <a:pt x="629" y="70"/>
                  </a:lnTo>
                  <a:cubicBezTo>
                    <a:pt x="629" y="582"/>
                    <a:pt x="396" y="1094"/>
                    <a:pt x="1" y="1419"/>
                  </a:cubicBezTo>
                  <a:cubicBezTo>
                    <a:pt x="163" y="1978"/>
                    <a:pt x="303" y="2536"/>
                    <a:pt x="350" y="3118"/>
                  </a:cubicBezTo>
                  <a:cubicBezTo>
                    <a:pt x="908" y="2164"/>
                    <a:pt x="1327" y="1140"/>
                    <a:pt x="12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65"/>
            <p:cNvSpPr/>
            <p:nvPr/>
          </p:nvSpPr>
          <p:spPr>
            <a:xfrm>
              <a:off x="2904725" y="2082800"/>
              <a:ext cx="61100" cy="102375"/>
            </a:xfrm>
            <a:custGeom>
              <a:rect b="b" l="l" r="r" t="t"/>
              <a:pathLst>
                <a:path extrusionOk="0" h="4095" w="2444">
                  <a:moveTo>
                    <a:pt x="117" y="0"/>
                  </a:moveTo>
                  <a:cubicBezTo>
                    <a:pt x="24" y="791"/>
                    <a:pt x="1" y="1605"/>
                    <a:pt x="47" y="2420"/>
                  </a:cubicBezTo>
                  <a:cubicBezTo>
                    <a:pt x="373" y="3071"/>
                    <a:pt x="838" y="3653"/>
                    <a:pt x="1443" y="4095"/>
                  </a:cubicBezTo>
                  <a:cubicBezTo>
                    <a:pt x="1676" y="3536"/>
                    <a:pt x="2025" y="3001"/>
                    <a:pt x="2444" y="2582"/>
                  </a:cubicBezTo>
                  <a:cubicBezTo>
                    <a:pt x="1420" y="1978"/>
                    <a:pt x="606" y="1094"/>
                    <a:pt x="1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65"/>
            <p:cNvSpPr/>
            <p:nvPr/>
          </p:nvSpPr>
          <p:spPr>
            <a:xfrm>
              <a:off x="2990025" y="1932750"/>
              <a:ext cx="11275" cy="9075"/>
            </a:xfrm>
            <a:custGeom>
              <a:rect b="b" l="l" r="r" t="t"/>
              <a:pathLst>
                <a:path extrusionOk="0" h="363" w="451">
                  <a:moveTo>
                    <a:pt x="32" y="0"/>
                  </a:moveTo>
                  <a:cubicBezTo>
                    <a:pt x="55" y="23"/>
                    <a:pt x="55" y="47"/>
                    <a:pt x="32" y="70"/>
                  </a:cubicBezTo>
                  <a:cubicBezTo>
                    <a:pt x="0" y="227"/>
                    <a:pt x="118" y="363"/>
                    <a:pt x="233" y="363"/>
                  </a:cubicBezTo>
                  <a:cubicBezTo>
                    <a:pt x="288" y="363"/>
                    <a:pt x="343" y="332"/>
                    <a:pt x="381" y="256"/>
                  </a:cubicBezTo>
                  <a:cubicBezTo>
                    <a:pt x="427" y="186"/>
                    <a:pt x="451" y="93"/>
                    <a:pt x="45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65"/>
            <p:cNvSpPr/>
            <p:nvPr/>
          </p:nvSpPr>
          <p:spPr>
            <a:xfrm>
              <a:off x="2820400" y="2154900"/>
              <a:ext cx="161700" cy="631400"/>
            </a:xfrm>
            <a:custGeom>
              <a:rect b="b" l="l" r="r" t="t"/>
              <a:pathLst>
                <a:path extrusionOk="0" h="25256" w="6468">
                  <a:moveTo>
                    <a:pt x="6003" y="1"/>
                  </a:moveTo>
                  <a:cubicBezTo>
                    <a:pt x="5584" y="443"/>
                    <a:pt x="5258" y="955"/>
                    <a:pt x="5072" y="1536"/>
                  </a:cubicBezTo>
                  <a:cubicBezTo>
                    <a:pt x="5049" y="1560"/>
                    <a:pt x="5049" y="1583"/>
                    <a:pt x="5002" y="1606"/>
                  </a:cubicBezTo>
                  <a:cubicBezTo>
                    <a:pt x="4975" y="1647"/>
                    <a:pt x="4932" y="1671"/>
                    <a:pt x="4892" y="1671"/>
                  </a:cubicBezTo>
                  <a:cubicBezTo>
                    <a:pt x="4863" y="1671"/>
                    <a:pt x="4836" y="1659"/>
                    <a:pt x="4816" y="1629"/>
                  </a:cubicBezTo>
                  <a:cubicBezTo>
                    <a:pt x="4281" y="1280"/>
                    <a:pt x="3816" y="838"/>
                    <a:pt x="3444" y="303"/>
                  </a:cubicBezTo>
                  <a:lnTo>
                    <a:pt x="3444" y="303"/>
                  </a:lnTo>
                  <a:cubicBezTo>
                    <a:pt x="3444" y="536"/>
                    <a:pt x="3467" y="769"/>
                    <a:pt x="3490" y="1001"/>
                  </a:cubicBezTo>
                  <a:cubicBezTo>
                    <a:pt x="3583" y="3188"/>
                    <a:pt x="3746" y="5398"/>
                    <a:pt x="3862" y="7608"/>
                  </a:cubicBezTo>
                  <a:cubicBezTo>
                    <a:pt x="4048" y="11307"/>
                    <a:pt x="3955" y="14820"/>
                    <a:pt x="2769" y="18356"/>
                  </a:cubicBezTo>
                  <a:cubicBezTo>
                    <a:pt x="2769" y="18379"/>
                    <a:pt x="2769" y="18379"/>
                    <a:pt x="2769" y="18403"/>
                  </a:cubicBezTo>
                  <a:cubicBezTo>
                    <a:pt x="2769" y="18403"/>
                    <a:pt x="2769" y="18426"/>
                    <a:pt x="2769" y="18426"/>
                  </a:cubicBezTo>
                  <a:cubicBezTo>
                    <a:pt x="2118" y="20287"/>
                    <a:pt x="1024" y="22008"/>
                    <a:pt x="94" y="23707"/>
                  </a:cubicBezTo>
                  <a:lnTo>
                    <a:pt x="1" y="23846"/>
                  </a:lnTo>
                  <a:cubicBezTo>
                    <a:pt x="489" y="24521"/>
                    <a:pt x="1187" y="24986"/>
                    <a:pt x="2001" y="25196"/>
                  </a:cubicBezTo>
                  <a:cubicBezTo>
                    <a:pt x="2167" y="25238"/>
                    <a:pt x="2322" y="25255"/>
                    <a:pt x="2472" y="25255"/>
                  </a:cubicBezTo>
                  <a:cubicBezTo>
                    <a:pt x="2976" y="25255"/>
                    <a:pt x="3418" y="25063"/>
                    <a:pt x="3955" y="25009"/>
                  </a:cubicBezTo>
                  <a:cubicBezTo>
                    <a:pt x="4490" y="23916"/>
                    <a:pt x="4467" y="22753"/>
                    <a:pt x="4653" y="21566"/>
                  </a:cubicBezTo>
                  <a:cubicBezTo>
                    <a:pt x="4793" y="20566"/>
                    <a:pt x="5212" y="19659"/>
                    <a:pt x="5514" y="18705"/>
                  </a:cubicBezTo>
                  <a:cubicBezTo>
                    <a:pt x="6096" y="16937"/>
                    <a:pt x="5910" y="15029"/>
                    <a:pt x="5933" y="13191"/>
                  </a:cubicBezTo>
                  <a:cubicBezTo>
                    <a:pt x="5956" y="9423"/>
                    <a:pt x="6003" y="5607"/>
                    <a:pt x="6468" y="1839"/>
                  </a:cubicBezTo>
                  <a:cubicBezTo>
                    <a:pt x="6328" y="1234"/>
                    <a:pt x="6165" y="606"/>
                    <a:pt x="60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65"/>
            <p:cNvSpPr/>
            <p:nvPr/>
          </p:nvSpPr>
          <p:spPr>
            <a:xfrm>
              <a:off x="3035600" y="2119425"/>
              <a:ext cx="68075" cy="458325"/>
            </a:xfrm>
            <a:custGeom>
              <a:rect b="b" l="l" r="r" t="t"/>
              <a:pathLst>
                <a:path extrusionOk="0" h="18333" w="2723">
                  <a:moveTo>
                    <a:pt x="1536" y="1"/>
                  </a:moveTo>
                  <a:cubicBezTo>
                    <a:pt x="1536" y="1"/>
                    <a:pt x="1536" y="24"/>
                    <a:pt x="1536" y="47"/>
                  </a:cubicBezTo>
                  <a:cubicBezTo>
                    <a:pt x="1582" y="606"/>
                    <a:pt x="1536" y="1164"/>
                    <a:pt x="1373" y="1699"/>
                  </a:cubicBezTo>
                  <a:cubicBezTo>
                    <a:pt x="1443" y="7259"/>
                    <a:pt x="1094" y="12866"/>
                    <a:pt x="0" y="18333"/>
                  </a:cubicBezTo>
                  <a:cubicBezTo>
                    <a:pt x="675" y="16634"/>
                    <a:pt x="1256" y="14890"/>
                    <a:pt x="1722" y="13122"/>
                  </a:cubicBezTo>
                  <a:cubicBezTo>
                    <a:pt x="1931" y="12424"/>
                    <a:pt x="2280" y="11586"/>
                    <a:pt x="2303" y="10865"/>
                  </a:cubicBezTo>
                  <a:cubicBezTo>
                    <a:pt x="2257" y="9934"/>
                    <a:pt x="2047" y="9050"/>
                    <a:pt x="1675" y="8213"/>
                  </a:cubicBezTo>
                  <a:cubicBezTo>
                    <a:pt x="1675" y="8190"/>
                    <a:pt x="1675" y="8166"/>
                    <a:pt x="1675" y="8166"/>
                  </a:cubicBezTo>
                  <a:lnTo>
                    <a:pt x="1675" y="8120"/>
                  </a:lnTo>
                  <a:cubicBezTo>
                    <a:pt x="1652" y="8050"/>
                    <a:pt x="1698" y="8004"/>
                    <a:pt x="1745" y="7957"/>
                  </a:cubicBezTo>
                  <a:cubicBezTo>
                    <a:pt x="2466" y="7515"/>
                    <a:pt x="2629" y="7166"/>
                    <a:pt x="2676" y="6305"/>
                  </a:cubicBezTo>
                  <a:cubicBezTo>
                    <a:pt x="2722" y="5584"/>
                    <a:pt x="2722" y="4863"/>
                    <a:pt x="2676" y="4165"/>
                  </a:cubicBezTo>
                  <a:cubicBezTo>
                    <a:pt x="2582" y="2723"/>
                    <a:pt x="2303" y="1211"/>
                    <a:pt x="15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65"/>
            <p:cNvSpPr/>
            <p:nvPr/>
          </p:nvSpPr>
          <p:spPr>
            <a:xfrm>
              <a:off x="3150175" y="1922275"/>
              <a:ext cx="30250" cy="69825"/>
            </a:xfrm>
            <a:custGeom>
              <a:rect b="b" l="l" r="r" t="t"/>
              <a:pathLst>
                <a:path extrusionOk="0" h="2793" w="1210">
                  <a:moveTo>
                    <a:pt x="545" y="518"/>
                  </a:moveTo>
                  <a:cubicBezTo>
                    <a:pt x="582" y="518"/>
                    <a:pt x="618" y="530"/>
                    <a:pt x="652" y="559"/>
                  </a:cubicBezTo>
                  <a:cubicBezTo>
                    <a:pt x="1210" y="1024"/>
                    <a:pt x="768" y="1722"/>
                    <a:pt x="419" y="2117"/>
                  </a:cubicBezTo>
                  <a:cubicBezTo>
                    <a:pt x="385" y="2163"/>
                    <a:pt x="343" y="2182"/>
                    <a:pt x="303" y="2182"/>
                  </a:cubicBezTo>
                  <a:cubicBezTo>
                    <a:pt x="178" y="2182"/>
                    <a:pt x="58" y="2002"/>
                    <a:pt x="163" y="1861"/>
                  </a:cubicBezTo>
                  <a:cubicBezTo>
                    <a:pt x="396" y="1606"/>
                    <a:pt x="791" y="1140"/>
                    <a:pt x="396" y="815"/>
                  </a:cubicBezTo>
                  <a:cubicBezTo>
                    <a:pt x="266" y="703"/>
                    <a:pt x="402" y="518"/>
                    <a:pt x="545" y="518"/>
                  </a:cubicBezTo>
                  <a:close/>
                  <a:moveTo>
                    <a:pt x="724" y="0"/>
                  </a:moveTo>
                  <a:cubicBezTo>
                    <a:pt x="396" y="0"/>
                    <a:pt x="227" y="434"/>
                    <a:pt x="186" y="722"/>
                  </a:cubicBezTo>
                  <a:cubicBezTo>
                    <a:pt x="186" y="1419"/>
                    <a:pt x="116" y="2117"/>
                    <a:pt x="0" y="2792"/>
                  </a:cubicBezTo>
                  <a:cubicBezTo>
                    <a:pt x="768" y="2699"/>
                    <a:pt x="1210" y="1629"/>
                    <a:pt x="1187" y="931"/>
                  </a:cubicBezTo>
                  <a:cubicBezTo>
                    <a:pt x="1187" y="675"/>
                    <a:pt x="1117" y="93"/>
                    <a:pt x="861" y="24"/>
                  </a:cubicBezTo>
                  <a:cubicBezTo>
                    <a:pt x="812" y="7"/>
                    <a:pt x="767" y="0"/>
                    <a:pt x="724" y="0"/>
                  </a:cubicBezTo>
                  <a:close/>
                </a:path>
              </a:pathLst>
            </a:custGeom>
            <a:solidFill>
              <a:srgbClr val="FFDC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65"/>
            <p:cNvSpPr/>
            <p:nvPr/>
          </p:nvSpPr>
          <p:spPr>
            <a:xfrm>
              <a:off x="3012900" y="2041500"/>
              <a:ext cx="59350" cy="29425"/>
            </a:xfrm>
            <a:custGeom>
              <a:rect b="b" l="l" r="r" t="t"/>
              <a:pathLst>
                <a:path extrusionOk="0" h="1177" w="2374">
                  <a:moveTo>
                    <a:pt x="2374" y="0"/>
                  </a:moveTo>
                  <a:lnTo>
                    <a:pt x="2374" y="0"/>
                  </a:lnTo>
                  <a:cubicBezTo>
                    <a:pt x="1960" y="126"/>
                    <a:pt x="1525" y="190"/>
                    <a:pt x="1092" y="190"/>
                  </a:cubicBezTo>
                  <a:cubicBezTo>
                    <a:pt x="723" y="190"/>
                    <a:pt x="354" y="143"/>
                    <a:pt x="1" y="47"/>
                  </a:cubicBezTo>
                  <a:lnTo>
                    <a:pt x="1" y="47"/>
                  </a:lnTo>
                  <a:cubicBezTo>
                    <a:pt x="216" y="542"/>
                    <a:pt x="670" y="1176"/>
                    <a:pt x="1235" y="1176"/>
                  </a:cubicBezTo>
                  <a:cubicBezTo>
                    <a:pt x="1280" y="1176"/>
                    <a:pt x="1326" y="1172"/>
                    <a:pt x="1373" y="1164"/>
                  </a:cubicBezTo>
                  <a:cubicBezTo>
                    <a:pt x="2002" y="1047"/>
                    <a:pt x="2281" y="536"/>
                    <a:pt x="23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65"/>
            <p:cNvSpPr/>
            <p:nvPr/>
          </p:nvSpPr>
          <p:spPr>
            <a:xfrm>
              <a:off x="2970450" y="1790250"/>
              <a:ext cx="66325" cy="25625"/>
            </a:xfrm>
            <a:custGeom>
              <a:rect b="b" l="l" r="r" t="t"/>
              <a:pathLst>
                <a:path extrusionOk="0" h="1025" w="2653">
                  <a:moveTo>
                    <a:pt x="1350" y="1"/>
                  </a:moveTo>
                  <a:cubicBezTo>
                    <a:pt x="861" y="47"/>
                    <a:pt x="280" y="559"/>
                    <a:pt x="1" y="1024"/>
                  </a:cubicBezTo>
                  <a:cubicBezTo>
                    <a:pt x="743" y="756"/>
                    <a:pt x="1541" y="598"/>
                    <a:pt x="2345" y="598"/>
                  </a:cubicBezTo>
                  <a:cubicBezTo>
                    <a:pt x="2447" y="598"/>
                    <a:pt x="2550" y="600"/>
                    <a:pt x="2653" y="605"/>
                  </a:cubicBezTo>
                  <a:cubicBezTo>
                    <a:pt x="2327" y="210"/>
                    <a:pt x="1862" y="1"/>
                    <a:pt x="135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65"/>
            <p:cNvSpPr/>
            <p:nvPr/>
          </p:nvSpPr>
          <p:spPr>
            <a:xfrm>
              <a:off x="3153650" y="1907725"/>
              <a:ext cx="13400" cy="11675"/>
            </a:xfrm>
            <a:custGeom>
              <a:rect b="b" l="l" r="r" t="t"/>
              <a:pathLst>
                <a:path extrusionOk="0" h="467" w="536">
                  <a:moveTo>
                    <a:pt x="1" y="1"/>
                  </a:moveTo>
                  <a:cubicBezTo>
                    <a:pt x="1" y="164"/>
                    <a:pt x="24" y="303"/>
                    <a:pt x="24" y="466"/>
                  </a:cubicBezTo>
                  <a:cubicBezTo>
                    <a:pt x="164" y="350"/>
                    <a:pt x="326" y="257"/>
                    <a:pt x="513" y="233"/>
                  </a:cubicBezTo>
                  <a:cubicBezTo>
                    <a:pt x="513" y="164"/>
                    <a:pt x="536" y="94"/>
                    <a:pt x="536" y="24"/>
                  </a:cubicBezTo>
                  <a:lnTo>
                    <a:pt x="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65"/>
            <p:cNvSpPr/>
            <p:nvPr/>
          </p:nvSpPr>
          <p:spPr>
            <a:xfrm>
              <a:off x="2851225" y="4016250"/>
              <a:ext cx="321075" cy="141425"/>
            </a:xfrm>
            <a:custGeom>
              <a:rect b="b" l="l" r="r" t="t"/>
              <a:pathLst>
                <a:path extrusionOk="0" h="5657" w="12843">
                  <a:moveTo>
                    <a:pt x="8283" y="3152"/>
                  </a:moveTo>
                  <a:cubicBezTo>
                    <a:pt x="8441" y="3152"/>
                    <a:pt x="8532" y="3382"/>
                    <a:pt x="8376" y="3480"/>
                  </a:cubicBezTo>
                  <a:cubicBezTo>
                    <a:pt x="8166" y="3574"/>
                    <a:pt x="7980" y="3736"/>
                    <a:pt x="7817" y="3899"/>
                  </a:cubicBezTo>
                  <a:cubicBezTo>
                    <a:pt x="7783" y="3945"/>
                    <a:pt x="7741" y="3964"/>
                    <a:pt x="7700" y="3964"/>
                  </a:cubicBezTo>
                  <a:cubicBezTo>
                    <a:pt x="7575" y="3964"/>
                    <a:pt x="7456" y="3789"/>
                    <a:pt x="7561" y="3667"/>
                  </a:cubicBezTo>
                  <a:cubicBezTo>
                    <a:pt x="7747" y="3457"/>
                    <a:pt x="7957" y="3294"/>
                    <a:pt x="8189" y="3178"/>
                  </a:cubicBezTo>
                  <a:cubicBezTo>
                    <a:pt x="8222" y="3160"/>
                    <a:pt x="8254" y="3152"/>
                    <a:pt x="8283" y="3152"/>
                  </a:cubicBezTo>
                  <a:close/>
                  <a:moveTo>
                    <a:pt x="734" y="3322"/>
                  </a:moveTo>
                  <a:cubicBezTo>
                    <a:pt x="776" y="3322"/>
                    <a:pt x="821" y="3341"/>
                    <a:pt x="861" y="3387"/>
                  </a:cubicBezTo>
                  <a:cubicBezTo>
                    <a:pt x="1699" y="4248"/>
                    <a:pt x="3281" y="4202"/>
                    <a:pt x="4421" y="4341"/>
                  </a:cubicBezTo>
                  <a:lnTo>
                    <a:pt x="7934" y="4783"/>
                  </a:lnTo>
                  <a:cubicBezTo>
                    <a:pt x="8201" y="4818"/>
                    <a:pt x="8474" y="4836"/>
                    <a:pt x="8751" y="4836"/>
                  </a:cubicBezTo>
                  <a:cubicBezTo>
                    <a:pt x="9027" y="4836"/>
                    <a:pt x="9306" y="4818"/>
                    <a:pt x="9585" y="4783"/>
                  </a:cubicBezTo>
                  <a:cubicBezTo>
                    <a:pt x="10190" y="4713"/>
                    <a:pt x="11214" y="4667"/>
                    <a:pt x="11679" y="4202"/>
                  </a:cubicBezTo>
                  <a:cubicBezTo>
                    <a:pt x="11716" y="4165"/>
                    <a:pt x="11757" y="4150"/>
                    <a:pt x="11797" y="4150"/>
                  </a:cubicBezTo>
                  <a:cubicBezTo>
                    <a:pt x="11936" y="4150"/>
                    <a:pt x="12061" y="4331"/>
                    <a:pt x="11935" y="4458"/>
                  </a:cubicBezTo>
                  <a:cubicBezTo>
                    <a:pt x="11446" y="4923"/>
                    <a:pt x="10632" y="4993"/>
                    <a:pt x="10004" y="5086"/>
                  </a:cubicBezTo>
                  <a:cubicBezTo>
                    <a:pt x="9582" y="5158"/>
                    <a:pt x="9142" y="5195"/>
                    <a:pt x="8707" y="5195"/>
                  </a:cubicBezTo>
                  <a:cubicBezTo>
                    <a:pt x="8446" y="5195"/>
                    <a:pt x="8187" y="5182"/>
                    <a:pt x="7934" y="5155"/>
                  </a:cubicBezTo>
                  <a:lnTo>
                    <a:pt x="3420" y="4574"/>
                  </a:lnTo>
                  <a:cubicBezTo>
                    <a:pt x="2420" y="4434"/>
                    <a:pt x="1350" y="4388"/>
                    <a:pt x="605" y="3620"/>
                  </a:cubicBezTo>
                  <a:cubicBezTo>
                    <a:pt x="500" y="3498"/>
                    <a:pt x="606" y="3322"/>
                    <a:pt x="734" y="3322"/>
                  </a:cubicBezTo>
                  <a:close/>
                  <a:moveTo>
                    <a:pt x="5684" y="1"/>
                  </a:moveTo>
                  <a:cubicBezTo>
                    <a:pt x="5564" y="1"/>
                    <a:pt x="5437" y="118"/>
                    <a:pt x="5305" y="433"/>
                  </a:cubicBezTo>
                  <a:cubicBezTo>
                    <a:pt x="5305" y="433"/>
                    <a:pt x="5305" y="456"/>
                    <a:pt x="5281" y="456"/>
                  </a:cubicBezTo>
                  <a:cubicBezTo>
                    <a:pt x="5281" y="456"/>
                    <a:pt x="5281" y="479"/>
                    <a:pt x="5258" y="503"/>
                  </a:cubicBezTo>
                  <a:cubicBezTo>
                    <a:pt x="5235" y="526"/>
                    <a:pt x="5188" y="596"/>
                    <a:pt x="5142" y="642"/>
                  </a:cubicBezTo>
                  <a:cubicBezTo>
                    <a:pt x="5119" y="666"/>
                    <a:pt x="5095" y="689"/>
                    <a:pt x="5072" y="712"/>
                  </a:cubicBezTo>
                  <a:cubicBezTo>
                    <a:pt x="4384" y="1489"/>
                    <a:pt x="3418" y="2017"/>
                    <a:pt x="2432" y="2017"/>
                  </a:cubicBezTo>
                  <a:cubicBezTo>
                    <a:pt x="1884" y="2017"/>
                    <a:pt x="1330" y="1854"/>
                    <a:pt x="815" y="1480"/>
                  </a:cubicBezTo>
                  <a:cubicBezTo>
                    <a:pt x="652" y="1363"/>
                    <a:pt x="536" y="1224"/>
                    <a:pt x="443" y="1061"/>
                  </a:cubicBezTo>
                  <a:cubicBezTo>
                    <a:pt x="1" y="1526"/>
                    <a:pt x="47" y="2876"/>
                    <a:pt x="94" y="3364"/>
                  </a:cubicBezTo>
                  <a:cubicBezTo>
                    <a:pt x="163" y="4946"/>
                    <a:pt x="2048" y="4923"/>
                    <a:pt x="3211" y="5109"/>
                  </a:cubicBezTo>
                  <a:cubicBezTo>
                    <a:pt x="5016" y="5362"/>
                    <a:pt x="6876" y="5656"/>
                    <a:pt x="8717" y="5656"/>
                  </a:cubicBezTo>
                  <a:cubicBezTo>
                    <a:pt x="9249" y="5656"/>
                    <a:pt x="9779" y="5632"/>
                    <a:pt x="10306" y="5574"/>
                  </a:cubicBezTo>
                  <a:cubicBezTo>
                    <a:pt x="10841" y="5551"/>
                    <a:pt x="11377" y="5388"/>
                    <a:pt x="11865" y="5132"/>
                  </a:cubicBezTo>
                  <a:cubicBezTo>
                    <a:pt x="12842" y="4504"/>
                    <a:pt x="12121" y="3760"/>
                    <a:pt x="11353" y="3457"/>
                  </a:cubicBezTo>
                  <a:cubicBezTo>
                    <a:pt x="10562" y="3178"/>
                    <a:pt x="9655" y="3201"/>
                    <a:pt x="8841" y="2922"/>
                  </a:cubicBezTo>
                  <a:cubicBezTo>
                    <a:pt x="8073" y="2620"/>
                    <a:pt x="7375" y="2131"/>
                    <a:pt x="6794" y="1503"/>
                  </a:cubicBezTo>
                  <a:cubicBezTo>
                    <a:pt x="6607" y="1294"/>
                    <a:pt x="6445" y="1061"/>
                    <a:pt x="6328" y="805"/>
                  </a:cubicBezTo>
                  <a:cubicBezTo>
                    <a:pt x="6169" y="550"/>
                    <a:pt x="5944" y="1"/>
                    <a:pt x="56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65"/>
            <p:cNvSpPr/>
            <p:nvPr/>
          </p:nvSpPr>
          <p:spPr>
            <a:xfrm>
              <a:off x="2933225" y="1814050"/>
              <a:ext cx="213475" cy="300800"/>
            </a:xfrm>
            <a:custGeom>
              <a:rect b="b" l="l" r="r" t="t"/>
              <a:pathLst>
                <a:path extrusionOk="0" h="12032" w="8539">
                  <a:moveTo>
                    <a:pt x="2991" y="2467"/>
                  </a:moveTo>
                  <a:cubicBezTo>
                    <a:pt x="3018" y="2467"/>
                    <a:pt x="3045" y="2467"/>
                    <a:pt x="3072" y="2468"/>
                  </a:cubicBezTo>
                  <a:cubicBezTo>
                    <a:pt x="3304" y="2468"/>
                    <a:pt x="3304" y="2817"/>
                    <a:pt x="3072" y="2817"/>
                  </a:cubicBezTo>
                  <a:cubicBezTo>
                    <a:pt x="3046" y="2816"/>
                    <a:pt x="3021" y="2816"/>
                    <a:pt x="2995" y="2816"/>
                  </a:cubicBezTo>
                  <a:cubicBezTo>
                    <a:pt x="2418" y="2816"/>
                    <a:pt x="1868" y="3067"/>
                    <a:pt x="1490" y="3469"/>
                  </a:cubicBezTo>
                  <a:cubicBezTo>
                    <a:pt x="1449" y="3515"/>
                    <a:pt x="1403" y="3534"/>
                    <a:pt x="1359" y="3534"/>
                  </a:cubicBezTo>
                  <a:cubicBezTo>
                    <a:pt x="1226" y="3534"/>
                    <a:pt x="1111" y="3358"/>
                    <a:pt x="1234" y="3236"/>
                  </a:cubicBezTo>
                  <a:cubicBezTo>
                    <a:pt x="1681" y="2744"/>
                    <a:pt x="2322" y="2467"/>
                    <a:pt x="2991" y="2467"/>
                  </a:cubicBezTo>
                  <a:close/>
                  <a:moveTo>
                    <a:pt x="6629" y="4318"/>
                  </a:moveTo>
                  <a:cubicBezTo>
                    <a:pt x="6966" y="4318"/>
                    <a:pt x="7301" y="4406"/>
                    <a:pt x="7608" y="4585"/>
                  </a:cubicBezTo>
                  <a:cubicBezTo>
                    <a:pt x="7785" y="4703"/>
                    <a:pt x="7696" y="4937"/>
                    <a:pt x="7524" y="4937"/>
                  </a:cubicBezTo>
                  <a:cubicBezTo>
                    <a:pt x="7493" y="4937"/>
                    <a:pt x="7458" y="4929"/>
                    <a:pt x="7422" y="4911"/>
                  </a:cubicBezTo>
                  <a:cubicBezTo>
                    <a:pt x="7329" y="4864"/>
                    <a:pt x="7236" y="4818"/>
                    <a:pt x="7143" y="4795"/>
                  </a:cubicBezTo>
                  <a:lnTo>
                    <a:pt x="7143" y="4795"/>
                  </a:lnTo>
                  <a:cubicBezTo>
                    <a:pt x="7213" y="5190"/>
                    <a:pt x="6898" y="5440"/>
                    <a:pt x="6588" y="5440"/>
                  </a:cubicBezTo>
                  <a:cubicBezTo>
                    <a:pt x="6387" y="5440"/>
                    <a:pt x="6187" y="5335"/>
                    <a:pt x="6096" y="5097"/>
                  </a:cubicBezTo>
                  <a:cubicBezTo>
                    <a:pt x="6073" y="5027"/>
                    <a:pt x="6049" y="4957"/>
                    <a:pt x="6049" y="4888"/>
                  </a:cubicBezTo>
                  <a:cubicBezTo>
                    <a:pt x="6049" y="4864"/>
                    <a:pt x="6049" y="4841"/>
                    <a:pt x="6026" y="4818"/>
                  </a:cubicBezTo>
                  <a:lnTo>
                    <a:pt x="6003" y="4818"/>
                  </a:lnTo>
                  <a:cubicBezTo>
                    <a:pt x="5976" y="4830"/>
                    <a:pt x="5949" y="4835"/>
                    <a:pt x="5923" y="4835"/>
                  </a:cubicBezTo>
                  <a:cubicBezTo>
                    <a:pt x="5752" y="4835"/>
                    <a:pt x="5635" y="4593"/>
                    <a:pt x="5817" y="4492"/>
                  </a:cubicBezTo>
                  <a:cubicBezTo>
                    <a:pt x="6078" y="4377"/>
                    <a:pt x="6354" y="4318"/>
                    <a:pt x="6629" y="4318"/>
                  </a:cubicBezTo>
                  <a:close/>
                  <a:moveTo>
                    <a:pt x="2473" y="4391"/>
                  </a:moveTo>
                  <a:cubicBezTo>
                    <a:pt x="2729" y="4391"/>
                    <a:pt x="2986" y="4433"/>
                    <a:pt x="3234" y="4515"/>
                  </a:cubicBezTo>
                  <a:cubicBezTo>
                    <a:pt x="3425" y="4579"/>
                    <a:pt x="3365" y="4874"/>
                    <a:pt x="3195" y="4874"/>
                  </a:cubicBezTo>
                  <a:cubicBezTo>
                    <a:pt x="3178" y="4874"/>
                    <a:pt x="3160" y="4871"/>
                    <a:pt x="3141" y="4864"/>
                  </a:cubicBezTo>
                  <a:lnTo>
                    <a:pt x="3072" y="4841"/>
                  </a:lnTo>
                  <a:lnTo>
                    <a:pt x="3048" y="4911"/>
                  </a:lnTo>
                  <a:cubicBezTo>
                    <a:pt x="3048" y="4981"/>
                    <a:pt x="3025" y="5027"/>
                    <a:pt x="3002" y="5097"/>
                  </a:cubicBezTo>
                  <a:cubicBezTo>
                    <a:pt x="2955" y="5260"/>
                    <a:pt x="2816" y="5376"/>
                    <a:pt x="2676" y="5446"/>
                  </a:cubicBezTo>
                  <a:cubicBezTo>
                    <a:pt x="2621" y="5462"/>
                    <a:pt x="2565" y="5470"/>
                    <a:pt x="2511" y="5470"/>
                  </a:cubicBezTo>
                  <a:cubicBezTo>
                    <a:pt x="2179" y="5470"/>
                    <a:pt x="1895" y="5181"/>
                    <a:pt x="1955" y="4841"/>
                  </a:cubicBezTo>
                  <a:lnTo>
                    <a:pt x="1955" y="4841"/>
                  </a:lnTo>
                  <a:cubicBezTo>
                    <a:pt x="1839" y="4864"/>
                    <a:pt x="1746" y="4888"/>
                    <a:pt x="1629" y="4934"/>
                  </a:cubicBezTo>
                  <a:cubicBezTo>
                    <a:pt x="1609" y="4941"/>
                    <a:pt x="1590" y="4944"/>
                    <a:pt x="1573" y="4944"/>
                  </a:cubicBezTo>
                  <a:cubicBezTo>
                    <a:pt x="1405" y="4944"/>
                    <a:pt x="1347" y="4669"/>
                    <a:pt x="1536" y="4585"/>
                  </a:cubicBezTo>
                  <a:cubicBezTo>
                    <a:pt x="1833" y="4456"/>
                    <a:pt x="2152" y="4391"/>
                    <a:pt x="2473" y="4391"/>
                  </a:cubicBezTo>
                  <a:close/>
                  <a:moveTo>
                    <a:pt x="4783" y="5002"/>
                  </a:moveTo>
                  <a:cubicBezTo>
                    <a:pt x="4890" y="5002"/>
                    <a:pt x="5007" y="5086"/>
                    <a:pt x="4979" y="5213"/>
                  </a:cubicBezTo>
                  <a:cubicBezTo>
                    <a:pt x="4863" y="5888"/>
                    <a:pt x="4979" y="6563"/>
                    <a:pt x="5514" y="7005"/>
                  </a:cubicBezTo>
                  <a:cubicBezTo>
                    <a:pt x="5677" y="7121"/>
                    <a:pt x="5886" y="7237"/>
                    <a:pt x="5933" y="7470"/>
                  </a:cubicBezTo>
                  <a:cubicBezTo>
                    <a:pt x="6049" y="8028"/>
                    <a:pt x="5235" y="8121"/>
                    <a:pt x="4863" y="8191"/>
                  </a:cubicBezTo>
                  <a:cubicBezTo>
                    <a:pt x="4844" y="8197"/>
                    <a:pt x="4826" y="8200"/>
                    <a:pt x="4809" y="8200"/>
                  </a:cubicBezTo>
                  <a:cubicBezTo>
                    <a:pt x="4635" y="8200"/>
                    <a:pt x="4558" y="7908"/>
                    <a:pt x="4770" y="7865"/>
                  </a:cubicBezTo>
                  <a:cubicBezTo>
                    <a:pt x="5049" y="7796"/>
                    <a:pt x="5747" y="7749"/>
                    <a:pt x="5421" y="7354"/>
                  </a:cubicBezTo>
                  <a:cubicBezTo>
                    <a:pt x="5282" y="7214"/>
                    <a:pt x="5072" y="7144"/>
                    <a:pt x="4956" y="6958"/>
                  </a:cubicBezTo>
                  <a:cubicBezTo>
                    <a:pt x="4607" y="6423"/>
                    <a:pt x="4491" y="5748"/>
                    <a:pt x="4630" y="5120"/>
                  </a:cubicBezTo>
                  <a:cubicBezTo>
                    <a:pt x="4649" y="5038"/>
                    <a:pt x="4714" y="5002"/>
                    <a:pt x="4783" y="5002"/>
                  </a:cubicBezTo>
                  <a:close/>
                  <a:moveTo>
                    <a:pt x="2946" y="8663"/>
                  </a:moveTo>
                  <a:cubicBezTo>
                    <a:pt x="2972" y="8663"/>
                    <a:pt x="2998" y="8668"/>
                    <a:pt x="3025" y="8680"/>
                  </a:cubicBezTo>
                  <a:cubicBezTo>
                    <a:pt x="3377" y="8861"/>
                    <a:pt x="3768" y="8929"/>
                    <a:pt x="4169" y="8929"/>
                  </a:cubicBezTo>
                  <a:cubicBezTo>
                    <a:pt x="4694" y="8929"/>
                    <a:pt x="5235" y="8812"/>
                    <a:pt x="5724" y="8680"/>
                  </a:cubicBezTo>
                  <a:cubicBezTo>
                    <a:pt x="5743" y="8670"/>
                    <a:pt x="5762" y="8664"/>
                    <a:pt x="5781" y="8664"/>
                  </a:cubicBezTo>
                  <a:cubicBezTo>
                    <a:pt x="5809" y="8664"/>
                    <a:pt x="5836" y="8676"/>
                    <a:pt x="5863" y="8703"/>
                  </a:cubicBezTo>
                  <a:cubicBezTo>
                    <a:pt x="5910" y="8726"/>
                    <a:pt x="5933" y="8773"/>
                    <a:pt x="5933" y="8843"/>
                  </a:cubicBezTo>
                  <a:cubicBezTo>
                    <a:pt x="5910" y="9680"/>
                    <a:pt x="5491" y="10471"/>
                    <a:pt x="4584" y="10611"/>
                  </a:cubicBezTo>
                  <a:cubicBezTo>
                    <a:pt x="4528" y="10620"/>
                    <a:pt x="4472" y="10624"/>
                    <a:pt x="4417" y="10624"/>
                  </a:cubicBezTo>
                  <a:cubicBezTo>
                    <a:pt x="3631" y="10624"/>
                    <a:pt x="2987" y="9726"/>
                    <a:pt x="2769" y="9052"/>
                  </a:cubicBezTo>
                  <a:cubicBezTo>
                    <a:pt x="2746" y="9005"/>
                    <a:pt x="2746" y="8959"/>
                    <a:pt x="2769" y="8936"/>
                  </a:cubicBezTo>
                  <a:cubicBezTo>
                    <a:pt x="2711" y="8799"/>
                    <a:pt x="2815" y="8663"/>
                    <a:pt x="2946" y="8663"/>
                  </a:cubicBezTo>
                  <a:close/>
                  <a:moveTo>
                    <a:pt x="3848" y="0"/>
                  </a:moveTo>
                  <a:cubicBezTo>
                    <a:pt x="3000" y="0"/>
                    <a:pt x="2171" y="168"/>
                    <a:pt x="1373" y="491"/>
                  </a:cubicBezTo>
                  <a:cubicBezTo>
                    <a:pt x="1349" y="507"/>
                    <a:pt x="1321" y="515"/>
                    <a:pt x="1293" y="515"/>
                  </a:cubicBezTo>
                  <a:cubicBezTo>
                    <a:pt x="1243" y="515"/>
                    <a:pt x="1194" y="489"/>
                    <a:pt x="1164" y="444"/>
                  </a:cubicBezTo>
                  <a:lnTo>
                    <a:pt x="1071" y="444"/>
                  </a:lnTo>
                  <a:cubicBezTo>
                    <a:pt x="1000" y="405"/>
                    <a:pt x="934" y="386"/>
                    <a:pt x="871" y="386"/>
                  </a:cubicBezTo>
                  <a:cubicBezTo>
                    <a:pt x="272" y="386"/>
                    <a:pt x="24" y="2038"/>
                    <a:pt x="24" y="2375"/>
                  </a:cubicBezTo>
                  <a:cubicBezTo>
                    <a:pt x="1" y="3213"/>
                    <a:pt x="24" y="4050"/>
                    <a:pt x="24" y="4911"/>
                  </a:cubicBezTo>
                  <a:cubicBezTo>
                    <a:pt x="24" y="5004"/>
                    <a:pt x="47" y="5074"/>
                    <a:pt x="47" y="5167"/>
                  </a:cubicBezTo>
                  <a:cubicBezTo>
                    <a:pt x="94" y="5842"/>
                    <a:pt x="164" y="6539"/>
                    <a:pt x="280" y="7214"/>
                  </a:cubicBezTo>
                  <a:cubicBezTo>
                    <a:pt x="280" y="7214"/>
                    <a:pt x="280" y="7237"/>
                    <a:pt x="280" y="7261"/>
                  </a:cubicBezTo>
                  <a:cubicBezTo>
                    <a:pt x="396" y="7959"/>
                    <a:pt x="629" y="8633"/>
                    <a:pt x="978" y="9261"/>
                  </a:cubicBezTo>
                  <a:cubicBezTo>
                    <a:pt x="1676" y="10448"/>
                    <a:pt x="3258" y="11937"/>
                    <a:pt x="4677" y="12030"/>
                  </a:cubicBezTo>
                  <a:cubicBezTo>
                    <a:pt x="4700" y="12031"/>
                    <a:pt x="4723" y="12032"/>
                    <a:pt x="4746" y="12032"/>
                  </a:cubicBezTo>
                  <a:cubicBezTo>
                    <a:pt x="5907" y="12032"/>
                    <a:pt x="7013" y="10336"/>
                    <a:pt x="7492" y="9401"/>
                  </a:cubicBezTo>
                  <a:cubicBezTo>
                    <a:pt x="7841" y="8749"/>
                    <a:pt x="8097" y="8028"/>
                    <a:pt x="8236" y="7307"/>
                  </a:cubicBezTo>
                  <a:cubicBezTo>
                    <a:pt x="8236" y="7261"/>
                    <a:pt x="8236" y="7214"/>
                    <a:pt x="8259" y="7168"/>
                  </a:cubicBezTo>
                  <a:cubicBezTo>
                    <a:pt x="8469" y="6028"/>
                    <a:pt x="8539" y="4888"/>
                    <a:pt x="8469" y="3725"/>
                  </a:cubicBezTo>
                  <a:cubicBezTo>
                    <a:pt x="7399" y="3701"/>
                    <a:pt x="6305" y="3655"/>
                    <a:pt x="5235" y="3585"/>
                  </a:cubicBezTo>
                  <a:cubicBezTo>
                    <a:pt x="5119" y="3585"/>
                    <a:pt x="5026" y="3492"/>
                    <a:pt x="5072" y="3376"/>
                  </a:cubicBezTo>
                  <a:cubicBezTo>
                    <a:pt x="5305" y="2212"/>
                    <a:pt x="5072" y="1026"/>
                    <a:pt x="4444" y="49"/>
                  </a:cubicBezTo>
                  <a:lnTo>
                    <a:pt x="4421" y="26"/>
                  </a:lnTo>
                  <a:cubicBezTo>
                    <a:pt x="4229" y="9"/>
                    <a:pt x="4038" y="0"/>
                    <a:pt x="3848" y="0"/>
                  </a:cubicBezTo>
                  <a:close/>
                </a:path>
              </a:pathLst>
            </a:custGeom>
            <a:solidFill>
              <a:srgbClr val="FFDC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65"/>
            <p:cNvSpPr/>
            <p:nvPr/>
          </p:nvSpPr>
          <p:spPr>
            <a:xfrm>
              <a:off x="2307950" y="2660900"/>
              <a:ext cx="249600" cy="289975"/>
            </a:xfrm>
            <a:custGeom>
              <a:rect b="b" l="l" r="r" t="t"/>
              <a:pathLst>
                <a:path extrusionOk="0" h="11599" w="9984">
                  <a:moveTo>
                    <a:pt x="4935" y="0"/>
                  </a:moveTo>
                  <a:cubicBezTo>
                    <a:pt x="3516" y="419"/>
                    <a:pt x="2632" y="1512"/>
                    <a:pt x="1632" y="2536"/>
                  </a:cubicBezTo>
                  <a:cubicBezTo>
                    <a:pt x="1283" y="2908"/>
                    <a:pt x="864" y="3211"/>
                    <a:pt x="468" y="3560"/>
                  </a:cubicBezTo>
                  <a:cubicBezTo>
                    <a:pt x="306" y="3676"/>
                    <a:pt x="166" y="3862"/>
                    <a:pt x="73" y="4072"/>
                  </a:cubicBezTo>
                  <a:cubicBezTo>
                    <a:pt x="0" y="4453"/>
                    <a:pt x="311" y="4622"/>
                    <a:pt x="650" y="4622"/>
                  </a:cubicBezTo>
                  <a:cubicBezTo>
                    <a:pt x="745" y="4622"/>
                    <a:pt x="842" y="4609"/>
                    <a:pt x="934" y="4583"/>
                  </a:cubicBezTo>
                  <a:cubicBezTo>
                    <a:pt x="1804" y="4377"/>
                    <a:pt x="2269" y="2931"/>
                    <a:pt x="3171" y="2931"/>
                  </a:cubicBezTo>
                  <a:cubicBezTo>
                    <a:pt x="3185" y="2931"/>
                    <a:pt x="3199" y="2931"/>
                    <a:pt x="3213" y="2932"/>
                  </a:cubicBezTo>
                  <a:cubicBezTo>
                    <a:pt x="3469" y="2978"/>
                    <a:pt x="3725" y="3071"/>
                    <a:pt x="3958" y="3211"/>
                  </a:cubicBezTo>
                  <a:cubicBezTo>
                    <a:pt x="4264" y="3342"/>
                    <a:pt x="4591" y="3406"/>
                    <a:pt x="4919" y="3406"/>
                  </a:cubicBezTo>
                  <a:cubicBezTo>
                    <a:pt x="5289" y="3406"/>
                    <a:pt x="5660" y="3325"/>
                    <a:pt x="6005" y="3164"/>
                  </a:cubicBezTo>
                  <a:cubicBezTo>
                    <a:pt x="6029" y="3153"/>
                    <a:pt x="6052" y="3149"/>
                    <a:pt x="6073" y="3149"/>
                  </a:cubicBezTo>
                  <a:cubicBezTo>
                    <a:pt x="6232" y="3149"/>
                    <a:pt x="6283" y="3431"/>
                    <a:pt x="6098" y="3513"/>
                  </a:cubicBezTo>
                  <a:cubicBezTo>
                    <a:pt x="5723" y="3687"/>
                    <a:pt x="5317" y="3777"/>
                    <a:pt x="4911" y="3777"/>
                  </a:cubicBezTo>
                  <a:cubicBezTo>
                    <a:pt x="4613" y="3777"/>
                    <a:pt x="4314" y="3728"/>
                    <a:pt x="4028" y="3629"/>
                  </a:cubicBezTo>
                  <a:cubicBezTo>
                    <a:pt x="3818" y="3560"/>
                    <a:pt x="3632" y="3397"/>
                    <a:pt x="3423" y="3327"/>
                  </a:cubicBezTo>
                  <a:cubicBezTo>
                    <a:pt x="3356" y="3310"/>
                    <a:pt x="3294" y="3303"/>
                    <a:pt x="3236" y="3303"/>
                  </a:cubicBezTo>
                  <a:cubicBezTo>
                    <a:pt x="2974" y="3303"/>
                    <a:pt x="2799" y="3462"/>
                    <a:pt x="2609" y="3653"/>
                  </a:cubicBezTo>
                  <a:cubicBezTo>
                    <a:pt x="2702" y="4211"/>
                    <a:pt x="2678" y="4793"/>
                    <a:pt x="2516" y="5351"/>
                  </a:cubicBezTo>
                  <a:cubicBezTo>
                    <a:pt x="2283" y="5933"/>
                    <a:pt x="1887" y="6398"/>
                    <a:pt x="1608" y="6979"/>
                  </a:cubicBezTo>
                  <a:cubicBezTo>
                    <a:pt x="1259" y="7747"/>
                    <a:pt x="1096" y="8585"/>
                    <a:pt x="1143" y="9422"/>
                  </a:cubicBezTo>
                  <a:cubicBezTo>
                    <a:pt x="1120" y="9632"/>
                    <a:pt x="1143" y="9841"/>
                    <a:pt x="1213" y="10050"/>
                  </a:cubicBezTo>
                  <a:cubicBezTo>
                    <a:pt x="1339" y="10293"/>
                    <a:pt x="1448" y="10387"/>
                    <a:pt x="1536" y="10387"/>
                  </a:cubicBezTo>
                  <a:cubicBezTo>
                    <a:pt x="1676" y="10387"/>
                    <a:pt x="1766" y="10153"/>
                    <a:pt x="1794" y="9911"/>
                  </a:cubicBezTo>
                  <a:cubicBezTo>
                    <a:pt x="1887" y="9306"/>
                    <a:pt x="1701" y="8701"/>
                    <a:pt x="1934" y="8143"/>
                  </a:cubicBezTo>
                  <a:cubicBezTo>
                    <a:pt x="2260" y="7259"/>
                    <a:pt x="2818" y="6886"/>
                    <a:pt x="3586" y="6421"/>
                  </a:cubicBezTo>
                  <a:cubicBezTo>
                    <a:pt x="3609" y="6410"/>
                    <a:pt x="3632" y="6404"/>
                    <a:pt x="3658" y="6404"/>
                  </a:cubicBezTo>
                  <a:cubicBezTo>
                    <a:pt x="3685" y="6404"/>
                    <a:pt x="3714" y="6410"/>
                    <a:pt x="3749" y="6421"/>
                  </a:cubicBezTo>
                  <a:cubicBezTo>
                    <a:pt x="3818" y="6444"/>
                    <a:pt x="3865" y="6514"/>
                    <a:pt x="3842" y="6584"/>
                  </a:cubicBezTo>
                  <a:cubicBezTo>
                    <a:pt x="3749" y="7654"/>
                    <a:pt x="3423" y="8910"/>
                    <a:pt x="3609" y="9981"/>
                  </a:cubicBezTo>
                  <a:cubicBezTo>
                    <a:pt x="3656" y="10376"/>
                    <a:pt x="3772" y="10771"/>
                    <a:pt x="3958" y="11144"/>
                  </a:cubicBezTo>
                  <a:cubicBezTo>
                    <a:pt x="4052" y="11341"/>
                    <a:pt x="4139" y="11425"/>
                    <a:pt x="4208" y="11425"/>
                  </a:cubicBezTo>
                  <a:cubicBezTo>
                    <a:pt x="4311" y="11425"/>
                    <a:pt x="4377" y="11244"/>
                    <a:pt x="4377" y="10981"/>
                  </a:cubicBezTo>
                  <a:cubicBezTo>
                    <a:pt x="4400" y="10074"/>
                    <a:pt x="4004" y="9166"/>
                    <a:pt x="4307" y="8259"/>
                  </a:cubicBezTo>
                  <a:cubicBezTo>
                    <a:pt x="4470" y="7747"/>
                    <a:pt x="4795" y="7305"/>
                    <a:pt x="5214" y="6979"/>
                  </a:cubicBezTo>
                  <a:cubicBezTo>
                    <a:pt x="5237" y="6956"/>
                    <a:pt x="5261" y="6933"/>
                    <a:pt x="5307" y="6910"/>
                  </a:cubicBezTo>
                  <a:cubicBezTo>
                    <a:pt x="5326" y="6897"/>
                    <a:pt x="5348" y="6891"/>
                    <a:pt x="5371" y="6891"/>
                  </a:cubicBezTo>
                  <a:cubicBezTo>
                    <a:pt x="5433" y="6891"/>
                    <a:pt x="5500" y="6935"/>
                    <a:pt x="5517" y="7003"/>
                  </a:cubicBezTo>
                  <a:cubicBezTo>
                    <a:pt x="5540" y="7026"/>
                    <a:pt x="5540" y="7049"/>
                    <a:pt x="5563" y="7073"/>
                  </a:cubicBezTo>
                  <a:cubicBezTo>
                    <a:pt x="5703" y="8003"/>
                    <a:pt x="5982" y="8910"/>
                    <a:pt x="6331" y="9771"/>
                  </a:cubicBezTo>
                  <a:cubicBezTo>
                    <a:pt x="6447" y="10190"/>
                    <a:pt x="6610" y="10585"/>
                    <a:pt x="6819" y="10981"/>
                  </a:cubicBezTo>
                  <a:cubicBezTo>
                    <a:pt x="6987" y="11233"/>
                    <a:pt x="7250" y="11599"/>
                    <a:pt x="7574" y="11599"/>
                  </a:cubicBezTo>
                  <a:cubicBezTo>
                    <a:pt x="7609" y="11599"/>
                    <a:pt x="7644" y="11595"/>
                    <a:pt x="7680" y="11586"/>
                  </a:cubicBezTo>
                  <a:cubicBezTo>
                    <a:pt x="8052" y="11493"/>
                    <a:pt x="7820" y="11283"/>
                    <a:pt x="7680" y="10958"/>
                  </a:cubicBezTo>
                  <a:cubicBezTo>
                    <a:pt x="7401" y="10260"/>
                    <a:pt x="7052" y="9701"/>
                    <a:pt x="6912" y="8957"/>
                  </a:cubicBezTo>
                  <a:cubicBezTo>
                    <a:pt x="6819" y="8375"/>
                    <a:pt x="6796" y="7770"/>
                    <a:pt x="6726" y="7166"/>
                  </a:cubicBezTo>
                  <a:cubicBezTo>
                    <a:pt x="6726" y="7142"/>
                    <a:pt x="6726" y="7142"/>
                    <a:pt x="6726" y="7119"/>
                  </a:cubicBezTo>
                  <a:cubicBezTo>
                    <a:pt x="6703" y="7026"/>
                    <a:pt x="6773" y="6956"/>
                    <a:pt x="6866" y="6956"/>
                  </a:cubicBezTo>
                  <a:cubicBezTo>
                    <a:pt x="6878" y="6952"/>
                    <a:pt x="6891" y="6950"/>
                    <a:pt x="6903" y="6950"/>
                  </a:cubicBezTo>
                  <a:cubicBezTo>
                    <a:pt x="6960" y="6950"/>
                    <a:pt x="7014" y="6992"/>
                    <a:pt x="7052" y="7049"/>
                  </a:cubicBezTo>
                  <a:cubicBezTo>
                    <a:pt x="7448" y="7677"/>
                    <a:pt x="7959" y="8212"/>
                    <a:pt x="8401" y="8794"/>
                  </a:cubicBezTo>
                  <a:cubicBezTo>
                    <a:pt x="8541" y="9003"/>
                    <a:pt x="8681" y="9213"/>
                    <a:pt x="8843" y="9399"/>
                  </a:cubicBezTo>
                  <a:cubicBezTo>
                    <a:pt x="8860" y="9432"/>
                    <a:pt x="9412" y="9870"/>
                    <a:pt x="9742" y="9870"/>
                  </a:cubicBezTo>
                  <a:cubicBezTo>
                    <a:pt x="9874" y="9870"/>
                    <a:pt x="9970" y="9800"/>
                    <a:pt x="9983" y="9608"/>
                  </a:cubicBezTo>
                  <a:cubicBezTo>
                    <a:pt x="9983" y="9445"/>
                    <a:pt x="9332" y="8957"/>
                    <a:pt x="9216" y="8841"/>
                  </a:cubicBezTo>
                  <a:cubicBezTo>
                    <a:pt x="8983" y="8585"/>
                    <a:pt x="8797" y="8306"/>
                    <a:pt x="8657" y="8003"/>
                  </a:cubicBezTo>
                  <a:cubicBezTo>
                    <a:pt x="8308" y="7259"/>
                    <a:pt x="8308" y="6514"/>
                    <a:pt x="8401" y="5700"/>
                  </a:cubicBezTo>
                  <a:cubicBezTo>
                    <a:pt x="8518" y="4653"/>
                    <a:pt x="9099" y="3653"/>
                    <a:pt x="8983" y="2583"/>
                  </a:cubicBezTo>
                  <a:cubicBezTo>
                    <a:pt x="8681" y="652"/>
                    <a:pt x="6633" y="70"/>
                    <a:pt x="4935" y="0"/>
                  </a:cubicBezTo>
                  <a:close/>
                </a:path>
              </a:pathLst>
            </a:custGeom>
            <a:solidFill>
              <a:srgbClr val="FFDC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65"/>
            <p:cNvSpPr/>
            <p:nvPr/>
          </p:nvSpPr>
          <p:spPr>
            <a:xfrm>
              <a:off x="3091425" y="2676375"/>
              <a:ext cx="127975" cy="91550"/>
            </a:xfrm>
            <a:custGeom>
              <a:rect b="b" l="l" r="r" t="t"/>
              <a:pathLst>
                <a:path extrusionOk="0" h="3662" w="5119">
                  <a:moveTo>
                    <a:pt x="3453" y="1"/>
                  </a:moveTo>
                  <a:cubicBezTo>
                    <a:pt x="2933" y="1"/>
                    <a:pt x="2395" y="198"/>
                    <a:pt x="1862" y="568"/>
                  </a:cubicBezTo>
                  <a:cubicBezTo>
                    <a:pt x="838" y="1242"/>
                    <a:pt x="1" y="2429"/>
                    <a:pt x="629" y="3662"/>
                  </a:cubicBezTo>
                  <a:cubicBezTo>
                    <a:pt x="815" y="2010"/>
                    <a:pt x="2629" y="614"/>
                    <a:pt x="4258" y="614"/>
                  </a:cubicBezTo>
                  <a:cubicBezTo>
                    <a:pt x="4537" y="638"/>
                    <a:pt x="4839" y="707"/>
                    <a:pt x="5119" y="800"/>
                  </a:cubicBezTo>
                  <a:cubicBezTo>
                    <a:pt x="4611" y="256"/>
                    <a:pt x="4044" y="1"/>
                    <a:pt x="34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65"/>
            <p:cNvSpPr/>
            <p:nvPr/>
          </p:nvSpPr>
          <p:spPr>
            <a:xfrm>
              <a:off x="3114700" y="2700450"/>
              <a:ext cx="213575" cy="275650"/>
            </a:xfrm>
            <a:custGeom>
              <a:rect b="b" l="l" r="r" t="t"/>
              <a:pathLst>
                <a:path extrusionOk="0" h="11026" w="8543">
                  <a:moveTo>
                    <a:pt x="3327" y="0"/>
                  </a:moveTo>
                  <a:cubicBezTo>
                    <a:pt x="1768" y="0"/>
                    <a:pt x="0" y="1419"/>
                    <a:pt x="47" y="3025"/>
                  </a:cubicBezTo>
                  <a:cubicBezTo>
                    <a:pt x="140" y="4118"/>
                    <a:pt x="907" y="5049"/>
                    <a:pt x="1163" y="6095"/>
                  </a:cubicBezTo>
                  <a:cubicBezTo>
                    <a:pt x="1396" y="6840"/>
                    <a:pt x="1373" y="7631"/>
                    <a:pt x="1093" y="8375"/>
                  </a:cubicBezTo>
                  <a:cubicBezTo>
                    <a:pt x="1000" y="8585"/>
                    <a:pt x="861" y="8794"/>
                    <a:pt x="721" y="9003"/>
                  </a:cubicBezTo>
                  <a:cubicBezTo>
                    <a:pt x="590" y="9200"/>
                    <a:pt x="70" y="9826"/>
                    <a:pt x="563" y="9826"/>
                  </a:cubicBezTo>
                  <a:cubicBezTo>
                    <a:pt x="596" y="9826"/>
                    <a:pt x="633" y="9823"/>
                    <a:pt x="675" y="9818"/>
                  </a:cubicBezTo>
                  <a:lnTo>
                    <a:pt x="721" y="9818"/>
                  </a:lnTo>
                  <a:cubicBezTo>
                    <a:pt x="1210" y="9678"/>
                    <a:pt x="1466" y="8817"/>
                    <a:pt x="1675" y="8445"/>
                  </a:cubicBezTo>
                  <a:cubicBezTo>
                    <a:pt x="2001" y="7933"/>
                    <a:pt x="2280" y="7398"/>
                    <a:pt x="2513" y="6840"/>
                  </a:cubicBezTo>
                  <a:cubicBezTo>
                    <a:pt x="2532" y="6763"/>
                    <a:pt x="2615" y="6718"/>
                    <a:pt x="2696" y="6718"/>
                  </a:cubicBezTo>
                  <a:cubicBezTo>
                    <a:pt x="2713" y="6718"/>
                    <a:pt x="2729" y="6720"/>
                    <a:pt x="2745" y="6724"/>
                  </a:cubicBezTo>
                  <a:cubicBezTo>
                    <a:pt x="2838" y="6747"/>
                    <a:pt x="2885" y="6817"/>
                    <a:pt x="2862" y="6910"/>
                  </a:cubicBezTo>
                  <a:cubicBezTo>
                    <a:pt x="2955" y="7584"/>
                    <a:pt x="2978" y="8282"/>
                    <a:pt x="2978" y="8980"/>
                  </a:cubicBezTo>
                  <a:cubicBezTo>
                    <a:pt x="2931" y="9515"/>
                    <a:pt x="2699" y="10004"/>
                    <a:pt x="2582" y="10562"/>
                  </a:cubicBezTo>
                  <a:cubicBezTo>
                    <a:pt x="2451" y="10857"/>
                    <a:pt x="2412" y="11025"/>
                    <a:pt x="2580" y="11025"/>
                  </a:cubicBezTo>
                  <a:cubicBezTo>
                    <a:pt x="2651" y="11025"/>
                    <a:pt x="2757" y="10996"/>
                    <a:pt x="2908" y="10934"/>
                  </a:cubicBezTo>
                  <a:cubicBezTo>
                    <a:pt x="3234" y="10678"/>
                    <a:pt x="3466" y="10306"/>
                    <a:pt x="3513" y="9911"/>
                  </a:cubicBezTo>
                  <a:cubicBezTo>
                    <a:pt x="3559" y="9701"/>
                    <a:pt x="3583" y="9469"/>
                    <a:pt x="3629" y="9259"/>
                  </a:cubicBezTo>
                  <a:cubicBezTo>
                    <a:pt x="3815" y="8399"/>
                    <a:pt x="3908" y="7514"/>
                    <a:pt x="3908" y="6654"/>
                  </a:cubicBezTo>
                  <a:cubicBezTo>
                    <a:pt x="3908" y="6630"/>
                    <a:pt x="3908" y="6630"/>
                    <a:pt x="3908" y="6630"/>
                  </a:cubicBezTo>
                  <a:lnTo>
                    <a:pt x="3908" y="6584"/>
                  </a:lnTo>
                  <a:cubicBezTo>
                    <a:pt x="3908" y="6584"/>
                    <a:pt x="3908" y="6584"/>
                    <a:pt x="3908" y="6561"/>
                  </a:cubicBezTo>
                  <a:cubicBezTo>
                    <a:pt x="3926" y="6474"/>
                    <a:pt x="4007" y="6427"/>
                    <a:pt x="4095" y="6427"/>
                  </a:cubicBezTo>
                  <a:cubicBezTo>
                    <a:pt x="4126" y="6427"/>
                    <a:pt x="4158" y="6432"/>
                    <a:pt x="4188" y="6444"/>
                  </a:cubicBezTo>
                  <a:cubicBezTo>
                    <a:pt x="4723" y="6700"/>
                    <a:pt x="5141" y="7142"/>
                    <a:pt x="5374" y="7701"/>
                  </a:cubicBezTo>
                  <a:cubicBezTo>
                    <a:pt x="5676" y="8422"/>
                    <a:pt x="5490" y="9236"/>
                    <a:pt x="5653" y="9980"/>
                  </a:cubicBezTo>
                  <a:cubicBezTo>
                    <a:pt x="5653" y="10027"/>
                    <a:pt x="5723" y="10422"/>
                    <a:pt x="5769" y="10446"/>
                  </a:cubicBezTo>
                  <a:cubicBezTo>
                    <a:pt x="5775" y="10446"/>
                    <a:pt x="5781" y="10447"/>
                    <a:pt x="5787" y="10447"/>
                  </a:cubicBezTo>
                  <a:cubicBezTo>
                    <a:pt x="5960" y="10447"/>
                    <a:pt x="6027" y="10117"/>
                    <a:pt x="6072" y="10027"/>
                  </a:cubicBezTo>
                  <a:cubicBezTo>
                    <a:pt x="6165" y="9678"/>
                    <a:pt x="6212" y="9329"/>
                    <a:pt x="6188" y="8980"/>
                  </a:cubicBezTo>
                  <a:cubicBezTo>
                    <a:pt x="6165" y="7980"/>
                    <a:pt x="5676" y="6863"/>
                    <a:pt x="5397" y="5909"/>
                  </a:cubicBezTo>
                  <a:cubicBezTo>
                    <a:pt x="5374" y="5863"/>
                    <a:pt x="5397" y="5793"/>
                    <a:pt x="5421" y="5746"/>
                  </a:cubicBezTo>
                  <a:cubicBezTo>
                    <a:pt x="5455" y="5694"/>
                    <a:pt x="5503" y="5668"/>
                    <a:pt x="5555" y="5668"/>
                  </a:cubicBezTo>
                  <a:cubicBezTo>
                    <a:pt x="5572" y="5668"/>
                    <a:pt x="5589" y="5671"/>
                    <a:pt x="5607" y="5677"/>
                  </a:cubicBezTo>
                  <a:cubicBezTo>
                    <a:pt x="6305" y="5979"/>
                    <a:pt x="6886" y="6212"/>
                    <a:pt x="7328" y="6840"/>
                  </a:cubicBezTo>
                  <a:cubicBezTo>
                    <a:pt x="7747" y="7421"/>
                    <a:pt x="7514" y="8143"/>
                    <a:pt x="7863" y="8701"/>
                  </a:cubicBezTo>
                  <a:cubicBezTo>
                    <a:pt x="7971" y="8871"/>
                    <a:pt x="8068" y="8948"/>
                    <a:pt x="8149" y="8948"/>
                  </a:cubicBezTo>
                  <a:cubicBezTo>
                    <a:pt x="8279" y="8948"/>
                    <a:pt x="8370" y="8751"/>
                    <a:pt x="8398" y="8422"/>
                  </a:cubicBezTo>
                  <a:cubicBezTo>
                    <a:pt x="8375" y="8119"/>
                    <a:pt x="8352" y="7840"/>
                    <a:pt x="8259" y="7561"/>
                  </a:cubicBezTo>
                  <a:cubicBezTo>
                    <a:pt x="8073" y="6793"/>
                    <a:pt x="7700" y="6072"/>
                    <a:pt x="7189" y="5491"/>
                  </a:cubicBezTo>
                  <a:cubicBezTo>
                    <a:pt x="6491" y="4676"/>
                    <a:pt x="6142" y="4071"/>
                    <a:pt x="6049" y="3001"/>
                  </a:cubicBezTo>
                  <a:cubicBezTo>
                    <a:pt x="6002" y="2978"/>
                    <a:pt x="5956" y="2955"/>
                    <a:pt x="5886" y="2908"/>
                  </a:cubicBezTo>
                  <a:cubicBezTo>
                    <a:pt x="5760" y="2840"/>
                    <a:pt x="5650" y="2812"/>
                    <a:pt x="5549" y="2812"/>
                  </a:cubicBezTo>
                  <a:cubicBezTo>
                    <a:pt x="5201" y="2812"/>
                    <a:pt x="4962" y="3147"/>
                    <a:pt x="4583" y="3327"/>
                  </a:cubicBezTo>
                  <a:cubicBezTo>
                    <a:pt x="4257" y="3476"/>
                    <a:pt x="3907" y="3547"/>
                    <a:pt x="3556" y="3547"/>
                  </a:cubicBezTo>
                  <a:cubicBezTo>
                    <a:pt x="3307" y="3547"/>
                    <a:pt x="3057" y="3511"/>
                    <a:pt x="2815" y="3443"/>
                  </a:cubicBezTo>
                  <a:cubicBezTo>
                    <a:pt x="2597" y="3400"/>
                    <a:pt x="2665" y="3090"/>
                    <a:pt x="2866" y="3090"/>
                  </a:cubicBezTo>
                  <a:cubicBezTo>
                    <a:pt x="2880" y="3090"/>
                    <a:pt x="2894" y="3091"/>
                    <a:pt x="2908" y="3094"/>
                  </a:cubicBezTo>
                  <a:cubicBezTo>
                    <a:pt x="3106" y="3153"/>
                    <a:pt x="3311" y="3182"/>
                    <a:pt x="3517" y="3182"/>
                  </a:cubicBezTo>
                  <a:cubicBezTo>
                    <a:pt x="3962" y="3182"/>
                    <a:pt x="4410" y="3047"/>
                    <a:pt x="4792" y="2792"/>
                  </a:cubicBezTo>
                  <a:cubicBezTo>
                    <a:pt x="4955" y="2629"/>
                    <a:pt x="5165" y="2513"/>
                    <a:pt x="5374" y="2420"/>
                  </a:cubicBezTo>
                  <a:cubicBezTo>
                    <a:pt x="5431" y="2406"/>
                    <a:pt x="5487" y="2400"/>
                    <a:pt x="5543" y="2400"/>
                  </a:cubicBezTo>
                  <a:cubicBezTo>
                    <a:pt x="6174" y="2400"/>
                    <a:pt x="6745" y="3187"/>
                    <a:pt x="7258" y="3443"/>
                  </a:cubicBezTo>
                  <a:cubicBezTo>
                    <a:pt x="7414" y="3516"/>
                    <a:pt x="7696" y="3598"/>
                    <a:pt x="7951" y="3598"/>
                  </a:cubicBezTo>
                  <a:cubicBezTo>
                    <a:pt x="8267" y="3598"/>
                    <a:pt x="8543" y="3472"/>
                    <a:pt x="8491" y="3048"/>
                  </a:cubicBezTo>
                  <a:cubicBezTo>
                    <a:pt x="8468" y="2838"/>
                    <a:pt x="8142" y="2629"/>
                    <a:pt x="8003" y="2536"/>
                  </a:cubicBezTo>
                  <a:cubicBezTo>
                    <a:pt x="7607" y="2280"/>
                    <a:pt x="7165" y="2094"/>
                    <a:pt x="6793" y="1815"/>
                  </a:cubicBezTo>
                  <a:cubicBezTo>
                    <a:pt x="5700" y="1024"/>
                    <a:pt x="4723" y="140"/>
                    <a:pt x="3327" y="0"/>
                  </a:cubicBezTo>
                  <a:close/>
                </a:path>
              </a:pathLst>
            </a:custGeom>
            <a:solidFill>
              <a:srgbClr val="FFDC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65"/>
            <p:cNvSpPr/>
            <p:nvPr/>
          </p:nvSpPr>
          <p:spPr>
            <a:xfrm>
              <a:off x="2990800" y="2170025"/>
              <a:ext cx="230925" cy="906875"/>
            </a:xfrm>
            <a:custGeom>
              <a:rect b="b" l="l" r="r" t="t"/>
              <a:pathLst>
                <a:path extrusionOk="0" h="36275" w="9237">
                  <a:moveTo>
                    <a:pt x="5762" y="4130"/>
                  </a:moveTo>
                  <a:cubicBezTo>
                    <a:pt x="5852" y="4130"/>
                    <a:pt x="5933" y="4188"/>
                    <a:pt x="5910" y="4305"/>
                  </a:cubicBezTo>
                  <a:cubicBezTo>
                    <a:pt x="5863" y="4933"/>
                    <a:pt x="5794" y="5561"/>
                    <a:pt x="5724" y="6189"/>
                  </a:cubicBezTo>
                  <a:cubicBezTo>
                    <a:pt x="5712" y="6305"/>
                    <a:pt x="5619" y="6363"/>
                    <a:pt x="5532" y="6363"/>
                  </a:cubicBezTo>
                  <a:cubicBezTo>
                    <a:pt x="5445" y="6363"/>
                    <a:pt x="5363" y="6305"/>
                    <a:pt x="5375" y="6189"/>
                  </a:cubicBezTo>
                  <a:cubicBezTo>
                    <a:pt x="5421" y="5561"/>
                    <a:pt x="5491" y="4933"/>
                    <a:pt x="5561" y="4305"/>
                  </a:cubicBezTo>
                  <a:cubicBezTo>
                    <a:pt x="5573" y="4188"/>
                    <a:pt x="5671" y="4130"/>
                    <a:pt x="5762" y="4130"/>
                  </a:cubicBezTo>
                  <a:close/>
                  <a:moveTo>
                    <a:pt x="5361" y="16525"/>
                  </a:moveTo>
                  <a:cubicBezTo>
                    <a:pt x="5677" y="16525"/>
                    <a:pt x="5984" y="16639"/>
                    <a:pt x="6212" y="16867"/>
                  </a:cubicBezTo>
                  <a:cubicBezTo>
                    <a:pt x="6338" y="16993"/>
                    <a:pt x="6213" y="17175"/>
                    <a:pt x="6075" y="17175"/>
                  </a:cubicBezTo>
                  <a:cubicBezTo>
                    <a:pt x="6035" y="17175"/>
                    <a:pt x="5993" y="17160"/>
                    <a:pt x="5956" y="17123"/>
                  </a:cubicBezTo>
                  <a:cubicBezTo>
                    <a:pt x="5798" y="16964"/>
                    <a:pt x="5575" y="16882"/>
                    <a:pt x="5353" y="16882"/>
                  </a:cubicBezTo>
                  <a:cubicBezTo>
                    <a:pt x="5249" y="16882"/>
                    <a:pt x="5146" y="16900"/>
                    <a:pt x="5049" y="16937"/>
                  </a:cubicBezTo>
                  <a:cubicBezTo>
                    <a:pt x="5030" y="16943"/>
                    <a:pt x="5012" y="16946"/>
                    <a:pt x="4995" y="16946"/>
                  </a:cubicBezTo>
                  <a:cubicBezTo>
                    <a:pt x="4825" y="16946"/>
                    <a:pt x="4766" y="16651"/>
                    <a:pt x="4956" y="16588"/>
                  </a:cubicBezTo>
                  <a:cubicBezTo>
                    <a:pt x="5089" y="16546"/>
                    <a:pt x="5225" y="16525"/>
                    <a:pt x="5361" y="16525"/>
                  </a:cubicBezTo>
                  <a:close/>
                  <a:moveTo>
                    <a:pt x="6638" y="19021"/>
                  </a:moveTo>
                  <a:cubicBezTo>
                    <a:pt x="6808" y="19021"/>
                    <a:pt x="6868" y="19316"/>
                    <a:pt x="6678" y="19379"/>
                  </a:cubicBezTo>
                  <a:cubicBezTo>
                    <a:pt x="6119" y="19542"/>
                    <a:pt x="5584" y="19798"/>
                    <a:pt x="5096" y="20101"/>
                  </a:cubicBezTo>
                  <a:cubicBezTo>
                    <a:pt x="5063" y="20119"/>
                    <a:pt x="5031" y="20127"/>
                    <a:pt x="5001" y="20127"/>
                  </a:cubicBezTo>
                  <a:cubicBezTo>
                    <a:pt x="4838" y="20127"/>
                    <a:pt x="4733" y="19893"/>
                    <a:pt x="4910" y="19775"/>
                  </a:cubicBezTo>
                  <a:cubicBezTo>
                    <a:pt x="5445" y="19473"/>
                    <a:pt x="6003" y="19217"/>
                    <a:pt x="6585" y="19030"/>
                  </a:cubicBezTo>
                  <a:cubicBezTo>
                    <a:pt x="6603" y="19024"/>
                    <a:pt x="6621" y="19021"/>
                    <a:pt x="6638" y="19021"/>
                  </a:cubicBezTo>
                  <a:close/>
                  <a:moveTo>
                    <a:pt x="1017" y="23534"/>
                  </a:moveTo>
                  <a:cubicBezTo>
                    <a:pt x="1034" y="23534"/>
                    <a:pt x="1052" y="23537"/>
                    <a:pt x="1071" y="23544"/>
                  </a:cubicBezTo>
                  <a:lnTo>
                    <a:pt x="2606" y="24032"/>
                  </a:lnTo>
                  <a:cubicBezTo>
                    <a:pt x="2791" y="24094"/>
                    <a:pt x="2740" y="24374"/>
                    <a:pt x="2581" y="24374"/>
                  </a:cubicBezTo>
                  <a:cubicBezTo>
                    <a:pt x="2560" y="24374"/>
                    <a:pt x="2538" y="24369"/>
                    <a:pt x="2513" y="24358"/>
                  </a:cubicBezTo>
                  <a:lnTo>
                    <a:pt x="978" y="23893"/>
                  </a:lnTo>
                  <a:cubicBezTo>
                    <a:pt x="787" y="23829"/>
                    <a:pt x="847" y="23534"/>
                    <a:pt x="1017" y="23534"/>
                  </a:cubicBezTo>
                  <a:close/>
                  <a:moveTo>
                    <a:pt x="911" y="25078"/>
                  </a:moveTo>
                  <a:cubicBezTo>
                    <a:pt x="918" y="25078"/>
                    <a:pt x="924" y="25078"/>
                    <a:pt x="931" y="25079"/>
                  </a:cubicBezTo>
                  <a:cubicBezTo>
                    <a:pt x="1280" y="25102"/>
                    <a:pt x="1629" y="25219"/>
                    <a:pt x="1932" y="25382"/>
                  </a:cubicBezTo>
                  <a:cubicBezTo>
                    <a:pt x="2110" y="25461"/>
                    <a:pt x="2002" y="25709"/>
                    <a:pt x="1836" y="25709"/>
                  </a:cubicBezTo>
                  <a:cubicBezTo>
                    <a:pt x="1807" y="25709"/>
                    <a:pt x="1777" y="25701"/>
                    <a:pt x="1746" y="25684"/>
                  </a:cubicBezTo>
                  <a:cubicBezTo>
                    <a:pt x="1490" y="25544"/>
                    <a:pt x="1211" y="25475"/>
                    <a:pt x="931" y="25451"/>
                  </a:cubicBezTo>
                  <a:cubicBezTo>
                    <a:pt x="706" y="25429"/>
                    <a:pt x="699" y="25078"/>
                    <a:pt x="911" y="25078"/>
                  </a:cubicBezTo>
                  <a:close/>
                  <a:moveTo>
                    <a:pt x="1094" y="28487"/>
                  </a:moveTo>
                  <a:cubicBezTo>
                    <a:pt x="1187" y="28487"/>
                    <a:pt x="1280" y="28545"/>
                    <a:pt x="1280" y="28662"/>
                  </a:cubicBezTo>
                  <a:cubicBezTo>
                    <a:pt x="1257" y="29616"/>
                    <a:pt x="1397" y="30569"/>
                    <a:pt x="1699" y="31477"/>
                  </a:cubicBezTo>
                  <a:cubicBezTo>
                    <a:pt x="1885" y="31965"/>
                    <a:pt x="2095" y="32430"/>
                    <a:pt x="2374" y="32872"/>
                  </a:cubicBezTo>
                  <a:cubicBezTo>
                    <a:pt x="2498" y="33080"/>
                    <a:pt x="3085" y="34083"/>
                    <a:pt x="3458" y="34083"/>
                  </a:cubicBezTo>
                  <a:cubicBezTo>
                    <a:pt x="3504" y="34083"/>
                    <a:pt x="3546" y="34068"/>
                    <a:pt x="3583" y="34036"/>
                  </a:cubicBezTo>
                  <a:cubicBezTo>
                    <a:pt x="3626" y="33999"/>
                    <a:pt x="3672" y="33983"/>
                    <a:pt x="3716" y="33983"/>
                  </a:cubicBezTo>
                  <a:cubicBezTo>
                    <a:pt x="3864" y="33983"/>
                    <a:pt x="3988" y="34160"/>
                    <a:pt x="3863" y="34268"/>
                  </a:cubicBezTo>
                  <a:lnTo>
                    <a:pt x="3839" y="34292"/>
                  </a:lnTo>
                  <a:cubicBezTo>
                    <a:pt x="3702" y="34417"/>
                    <a:pt x="3563" y="34471"/>
                    <a:pt x="3425" y="34471"/>
                  </a:cubicBezTo>
                  <a:cubicBezTo>
                    <a:pt x="2773" y="34471"/>
                    <a:pt x="2158" y="33264"/>
                    <a:pt x="1908" y="32803"/>
                  </a:cubicBezTo>
                  <a:cubicBezTo>
                    <a:pt x="1234" y="31546"/>
                    <a:pt x="885" y="30104"/>
                    <a:pt x="908" y="28662"/>
                  </a:cubicBezTo>
                  <a:cubicBezTo>
                    <a:pt x="908" y="28545"/>
                    <a:pt x="1001" y="28487"/>
                    <a:pt x="1094" y="28487"/>
                  </a:cubicBezTo>
                  <a:close/>
                  <a:moveTo>
                    <a:pt x="4537" y="1"/>
                  </a:moveTo>
                  <a:lnTo>
                    <a:pt x="4537" y="1"/>
                  </a:lnTo>
                  <a:cubicBezTo>
                    <a:pt x="4723" y="838"/>
                    <a:pt x="4816" y="1699"/>
                    <a:pt x="4840" y="2536"/>
                  </a:cubicBezTo>
                  <a:cubicBezTo>
                    <a:pt x="4863" y="3048"/>
                    <a:pt x="4863" y="3537"/>
                    <a:pt x="4840" y="4025"/>
                  </a:cubicBezTo>
                  <a:cubicBezTo>
                    <a:pt x="4840" y="4398"/>
                    <a:pt x="4886" y="5002"/>
                    <a:pt x="4747" y="5351"/>
                  </a:cubicBezTo>
                  <a:cubicBezTo>
                    <a:pt x="4537" y="5700"/>
                    <a:pt x="4235" y="5980"/>
                    <a:pt x="3863" y="6166"/>
                  </a:cubicBezTo>
                  <a:cubicBezTo>
                    <a:pt x="4235" y="7003"/>
                    <a:pt x="4444" y="7887"/>
                    <a:pt x="4468" y="8794"/>
                  </a:cubicBezTo>
                  <a:cubicBezTo>
                    <a:pt x="4468" y="9469"/>
                    <a:pt x="4188" y="10214"/>
                    <a:pt x="4002" y="10842"/>
                  </a:cubicBezTo>
                  <a:cubicBezTo>
                    <a:pt x="3328" y="13191"/>
                    <a:pt x="2653" y="15634"/>
                    <a:pt x="1536" y="17821"/>
                  </a:cubicBezTo>
                  <a:cubicBezTo>
                    <a:pt x="885" y="20961"/>
                    <a:pt x="233" y="24079"/>
                    <a:pt x="117" y="27266"/>
                  </a:cubicBezTo>
                  <a:cubicBezTo>
                    <a:pt x="1" y="30290"/>
                    <a:pt x="676" y="32803"/>
                    <a:pt x="2397" y="35269"/>
                  </a:cubicBezTo>
                  <a:cubicBezTo>
                    <a:pt x="2795" y="35804"/>
                    <a:pt x="3484" y="36274"/>
                    <a:pt x="4088" y="36274"/>
                  </a:cubicBezTo>
                  <a:cubicBezTo>
                    <a:pt x="4507" y="36274"/>
                    <a:pt x="4886" y="36046"/>
                    <a:pt x="5096" y="35455"/>
                  </a:cubicBezTo>
                  <a:cubicBezTo>
                    <a:pt x="5352" y="34757"/>
                    <a:pt x="5352" y="33850"/>
                    <a:pt x="5747" y="33221"/>
                  </a:cubicBezTo>
                  <a:cubicBezTo>
                    <a:pt x="5863" y="33035"/>
                    <a:pt x="6026" y="32896"/>
                    <a:pt x="6212" y="32826"/>
                  </a:cubicBezTo>
                  <a:cubicBezTo>
                    <a:pt x="6445" y="32663"/>
                    <a:pt x="6515" y="32733"/>
                    <a:pt x="6445" y="32407"/>
                  </a:cubicBezTo>
                  <a:cubicBezTo>
                    <a:pt x="6398" y="32081"/>
                    <a:pt x="5933" y="31663"/>
                    <a:pt x="5677" y="31384"/>
                  </a:cubicBezTo>
                  <a:cubicBezTo>
                    <a:pt x="5576" y="31407"/>
                    <a:pt x="5468" y="31422"/>
                    <a:pt x="5365" y="31422"/>
                  </a:cubicBezTo>
                  <a:cubicBezTo>
                    <a:pt x="5066" y="31422"/>
                    <a:pt x="4805" y="31299"/>
                    <a:pt x="4840" y="30918"/>
                  </a:cubicBezTo>
                  <a:cubicBezTo>
                    <a:pt x="4863" y="30732"/>
                    <a:pt x="4933" y="30569"/>
                    <a:pt x="5049" y="30430"/>
                  </a:cubicBezTo>
                  <a:cubicBezTo>
                    <a:pt x="4212" y="29592"/>
                    <a:pt x="3816" y="28266"/>
                    <a:pt x="3467" y="27173"/>
                  </a:cubicBezTo>
                  <a:cubicBezTo>
                    <a:pt x="3118" y="26079"/>
                    <a:pt x="2723" y="24823"/>
                    <a:pt x="2723" y="23660"/>
                  </a:cubicBezTo>
                  <a:cubicBezTo>
                    <a:pt x="2723" y="22799"/>
                    <a:pt x="3025" y="21892"/>
                    <a:pt x="3211" y="21054"/>
                  </a:cubicBezTo>
                  <a:cubicBezTo>
                    <a:pt x="3444" y="20054"/>
                    <a:pt x="3723" y="19077"/>
                    <a:pt x="3956" y="18053"/>
                  </a:cubicBezTo>
                  <a:cubicBezTo>
                    <a:pt x="4119" y="17379"/>
                    <a:pt x="4142" y="16681"/>
                    <a:pt x="4235" y="15983"/>
                  </a:cubicBezTo>
                  <a:cubicBezTo>
                    <a:pt x="4374" y="15052"/>
                    <a:pt x="4607" y="14145"/>
                    <a:pt x="4607" y="13215"/>
                  </a:cubicBezTo>
                  <a:cubicBezTo>
                    <a:pt x="4770" y="11121"/>
                    <a:pt x="4374" y="8957"/>
                    <a:pt x="5282" y="6980"/>
                  </a:cubicBezTo>
                  <a:cubicBezTo>
                    <a:pt x="5311" y="6915"/>
                    <a:pt x="5360" y="6888"/>
                    <a:pt x="5411" y="6888"/>
                  </a:cubicBezTo>
                  <a:cubicBezTo>
                    <a:pt x="5524" y="6888"/>
                    <a:pt x="5648" y="7021"/>
                    <a:pt x="5584" y="7166"/>
                  </a:cubicBezTo>
                  <a:cubicBezTo>
                    <a:pt x="5072" y="8283"/>
                    <a:pt x="5003" y="9492"/>
                    <a:pt x="5003" y="10702"/>
                  </a:cubicBezTo>
                  <a:cubicBezTo>
                    <a:pt x="5258" y="10120"/>
                    <a:pt x="5654" y="9585"/>
                    <a:pt x="5980" y="9004"/>
                  </a:cubicBezTo>
                  <a:cubicBezTo>
                    <a:pt x="6016" y="8939"/>
                    <a:pt x="6070" y="8912"/>
                    <a:pt x="6124" y="8912"/>
                  </a:cubicBezTo>
                  <a:cubicBezTo>
                    <a:pt x="6245" y="8912"/>
                    <a:pt x="6370" y="9045"/>
                    <a:pt x="6305" y="9190"/>
                  </a:cubicBezTo>
                  <a:cubicBezTo>
                    <a:pt x="5817" y="10074"/>
                    <a:pt x="5072" y="10865"/>
                    <a:pt x="5003" y="11935"/>
                  </a:cubicBezTo>
                  <a:cubicBezTo>
                    <a:pt x="5003" y="11935"/>
                    <a:pt x="5003" y="11958"/>
                    <a:pt x="5003" y="11958"/>
                  </a:cubicBezTo>
                  <a:cubicBezTo>
                    <a:pt x="5003" y="12377"/>
                    <a:pt x="5003" y="12796"/>
                    <a:pt x="4979" y="13215"/>
                  </a:cubicBezTo>
                  <a:cubicBezTo>
                    <a:pt x="4933" y="14029"/>
                    <a:pt x="4816" y="14843"/>
                    <a:pt x="4654" y="15657"/>
                  </a:cubicBezTo>
                  <a:cubicBezTo>
                    <a:pt x="4537" y="16262"/>
                    <a:pt x="4537" y="16867"/>
                    <a:pt x="4444" y="17472"/>
                  </a:cubicBezTo>
                  <a:cubicBezTo>
                    <a:pt x="4142" y="19100"/>
                    <a:pt x="3630" y="20682"/>
                    <a:pt x="3304" y="22287"/>
                  </a:cubicBezTo>
                  <a:cubicBezTo>
                    <a:pt x="3444" y="22660"/>
                    <a:pt x="3653" y="23009"/>
                    <a:pt x="3886" y="23311"/>
                  </a:cubicBezTo>
                  <a:cubicBezTo>
                    <a:pt x="3979" y="23404"/>
                    <a:pt x="4072" y="23497"/>
                    <a:pt x="4165" y="23567"/>
                  </a:cubicBezTo>
                  <a:cubicBezTo>
                    <a:pt x="3886" y="22404"/>
                    <a:pt x="4584" y="21310"/>
                    <a:pt x="5561" y="20612"/>
                  </a:cubicBezTo>
                  <a:cubicBezTo>
                    <a:pt x="6185" y="20153"/>
                    <a:pt x="6839" y="19909"/>
                    <a:pt x="7474" y="19909"/>
                  </a:cubicBezTo>
                  <a:cubicBezTo>
                    <a:pt x="8094" y="19909"/>
                    <a:pt x="8697" y="20142"/>
                    <a:pt x="9237" y="20636"/>
                  </a:cubicBezTo>
                  <a:cubicBezTo>
                    <a:pt x="9213" y="19775"/>
                    <a:pt x="8492" y="19170"/>
                    <a:pt x="8004" y="18449"/>
                  </a:cubicBezTo>
                  <a:cubicBezTo>
                    <a:pt x="7538" y="17798"/>
                    <a:pt x="7073" y="17146"/>
                    <a:pt x="6561" y="16495"/>
                  </a:cubicBezTo>
                  <a:cubicBezTo>
                    <a:pt x="6352" y="16192"/>
                    <a:pt x="6189" y="15843"/>
                    <a:pt x="6119" y="15471"/>
                  </a:cubicBezTo>
                  <a:cubicBezTo>
                    <a:pt x="6096" y="15448"/>
                    <a:pt x="6073" y="15448"/>
                    <a:pt x="6073" y="15425"/>
                  </a:cubicBezTo>
                  <a:cubicBezTo>
                    <a:pt x="5887" y="15122"/>
                    <a:pt x="5584" y="14936"/>
                    <a:pt x="5235" y="14890"/>
                  </a:cubicBezTo>
                  <a:cubicBezTo>
                    <a:pt x="5010" y="14867"/>
                    <a:pt x="5003" y="14539"/>
                    <a:pt x="5213" y="14539"/>
                  </a:cubicBezTo>
                  <a:cubicBezTo>
                    <a:pt x="5220" y="14539"/>
                    <a:pt x="5228" y="14540"/>
                    <a:pt x="5235" y="14541"/>
                  </a:cubicBezTo>
                  <a:cubicBezTo>
                    <a:pt x="5561" y="14587"/>
                    <a:pt x="5840" y="14703"/>
                    <a:pt x="6096" y="14913"/>
                  </a:cubicBezTo>
                  <a:cubicBezTo>
                    <a:pt x="6096" y="14796"/>
                    <a:pt x="6119" y="14657"/>
                    <a:pt x="6143" y="14517"/>
                  </a:cubicBezTo>
                  <a:cubicBezTo>
                    <a:pt x="6096" y="14517"/>
                    <a:pt x="6096" y="14494"/>
                    <a:pt x="6073" y="14471"/>
                  </a:cubicBezTo>
                  <a:cubicBezTo>
                    <a:pt x="5933" y="14168"/>
                    <a:pt x="5677" y="13936"/>
                    <a:pt x="5375" y="13819"/>
                  </a:cubicBezTo>
                  <a:cubicBezTo>
                    <a:pt x="5190" y="13737"/>
                    <a:pt x="5241" y="13455"/>
                    <a:pt x="5400" y="13455"/>
                  </a:cubicBezTo>
                  <a:cubicBezTo>
                    <a:pt x="5421" y="13455"/>
                    <a:pt x="5444" y="13460"/>
                    <a:pt x="5468" y="13470"/>
                  </a:cubicBezTo>
                  <a:cubicBezTo>
                    <a:pt x="5770" y="13587"/>
                    <a:pt x="6049" y="13796"/>
                    <a:pt x="6236" y="14075"/>
                  </a:cubicBezTo>
                  <a:cubicBezTo>
                    <a:pt x="6491" y="13191"/>
                    <a:pt x="7027" y="12331"/>
                    <a:pt x="7376" y="11516"/>
                  </a:cubicBezTo>
                  <a:cubicBezTo>
                    <a:pt x="8306" y="9353"/>
                    <a:pt x="9120" y="7003"/>
                    <a:pt x="8446" y="4653"/>
                  </a:cubicBezTo>
                  <a:cubicBezTo>
                    <a:pt x="7864" y="2583"/>
                    <a:pt x="6282" y="1141"/>
                    <a:pt x="45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65"/>
            <p:cNvSpPr/>
            <p:nvPr/>
          </p:nvSpPr>
          <p:spPr>
            <a:xfrm>
              <a:off x="2391775" y="2759775"/>
              <a:ext cx="795650" cy="1363275"/>
            </a:xfrm>
            <a:custGeom>
              <a:rect b="b" l="l" r="r" t="t"/>
              <a:pathLst>
                <a:path extrusionOk="0" h="54531" w="31826">
                  <a:moveTo>
                    <a:pt x="17289" y="1444"/>
                  </a:moveTo>
                  <a:cubicBezTo>
                    <a:pt x="17409" y="1444"/>
                    <a:pt x="17528" y="1577"/>
                    <a:pt x="17448" y="1722"/>
                  </a:cubicBezTo>
                  <a:cubicBezTo>
                    <a:pt x="16797" y="2908"/>
                    <a:pt x="16168" y="4118"/>
                    <a:pt x="15564" y="5328"/>
                  </a:cubicBezTo>
                  <a:cubicBezTo>
                    <a:pt x="15534" y="5393"/>
                    <a:pt x="15482" y="5420"/>
                    <a:pt x="15428" y="5420"/>
                  </a:cubicBezTo>
                  <a:cubicBezTo>
                    <a:pt x="15310" y="5420"/>
                    <a:pt x="15181" y="5292"/>
                    <a:pt x="15261" y="5165"/>
                  </a:cubicBezTo>
                  <a:cubicBezTo>
                    <a:pt x="15866" y="3932"/>
                    <a:pt x="16494" y="2722"/>
                    <a:pt x="17146" y="1536"/>
                  </a:cubicBezTo>
                  <a:cubicBezTo>
                    <a:pt x="17182" y="1471"/>
                    <a:pt x="17236" y="1444"/>
                    <a:pt x="17289" y="1444"/>
                  </a:cubicBezTo>
                  <a:close/>
                  <a:moveTo>
                    <a:pt x="20065" y="1873"/>
                  </a:moveTo>
                  <a:cubicBezTo>
                    <a:pt x="20152" y="1873"/>
                    <a:pt x="20240" y="1931"/>
                    <a:pt x="20240" y="2047"/>
                  </a:cubicBezTo>
                  <a:cubicBezTo>
                    <a:pt x="20170" y="3932"/>
                    <a:pt x="20100" y="5793"/>
                    <a:pt x="20123" y="7677"/>
                  </a:cubicBezTo>
                  <a:cubicBezTo>
                    <a:pt x="20112" y="7782"/>
                    <a:pt x="20030" y="7834"/>
                    <a:pt x="19949" y="7834"/>
                  </a:cubicBezTo>
                  <a:cubicBezTo>
                    <a:pt x="19867" y="7834"/>
                    <a:pt x="19786" y="7782"/>
                    <a:pt x="19774" y="7677"/>
                  </a:cubicBezTo>
                  <a:cubicBezTo>
                    <a:pt x="19751" y="5816"/>
                    <a:pt x="19798" y="3932"/>
                    <a:pt x="19891" y="2047"/>
                  </a:cubicBezTo>
                  <a:cubicBezTo>
                    <a:pt x="19891" y="1931"/>
                    <a:pt x="19978" y="1873"/>
                    <a:pt x="20065" y="1873"/>
                  </a:cubicBezTo>
                  <a:close/>
                  <a:moveTo>
                    <a:pt x="21231" y="2338"/>
                  </a:moveTo>
                  <a:cubicBezTo>
                    <a:pt x="21321" y="2338"/>
                    <a:pt x="21414" y="2396"/>
                    <a:pt x="21426" y="2513"/>
                  </a:cubicBezTo>
                  <a:cubicBezTo>
                    <a:pt x="21496" y="4048"/>
                    <a:pt x="21473" y="5583"/>
                    <a:pt x="21380" y="7142"/>
                  </a:cubicBezTo>
                  <a:cubicBezTo>
                    <a:pt x="21310" y="7933"/>
                    <a:pt x="21356" y="8957"/>
                    <a:pt x="20589" y="9445"/>
                  </a:cubicBezTo>
                  <a:lnTo>
                    <a:pt x="20565" y="9422"/>
                  </a:lnTo>
                  <a:cubicBezTo>
                    <a:pt x="20533" y="9440"/>
                    <a:pt x="20501" y="9448"/>
                    <a:pt x="20472" y="9448"/>
                  </a:cubicBezTo>
                  <a:cubicBezTo>
                    <a:pt x="20314" y="9448"/>
                    <a:pt x="20222" y="9218"/>
                    <a:pt x="20379" y="9120"/>
                  </a:cubicBezTo>
                  <a:cubicBezTo>
                    <a:pt x="21240" y="8608"/>
                    <a:pt x="21054" y="6630"/>
                    <a:pt x="21077" y="5770"/>
                  </a:cubicBezTo>
                  <a:cubicBezTo>
                    <a:pt x="21124" y="4676"/>
                    <a:pt x="21100" y="3606"/>
                    <a:pt x="21054" y="2513"/>
                  </a:cubicBezTo>
                  <a:cubicBezTo>
                    <a:pt x="21054" y="2396"/>
                    <a:pt x="21141" y="2338"/>
                    <a:pt x="21231" y="2338"/>
                  </a:cubicBezTo>
                  <a:close/>
                  <a:moveTo>
                    <a:pt x="16364" y="6580"/>
                  </a:moveTo>
                  <a:cubicBezTo>
                    <a:pt x="16421" y="6580"/>
                    <a:pt x="16479" y="6608"/>
                    <a:pt x="16517" y="6677"/>
                  </a:cubicBezTo>
                  <a:cubicBezTo>
                    <a:pt x="17378" y="8073"/>
                    <a:pt x="18518" y="9282"/>
                    <a:pt x="19891" y="10190"/>
                  </a:cubicBezTo>
                  <a:cubicBezTo>
                    <a:pt x="20048" y="10288"/>
                    <a:pt x="19940" y="10518"/>
                    <a:pt x="19791" y="10518"/>
                  </a:cubicBezTo>
                  <a:cubicBezTo>
                    <a:pt x="19763" y="10518"/>
                    <a:pt x="19734" y="10510"/>
                    <a:pt x="19705" y="10492"/>
                  </a:cubicBezTo>
                  <a:cubicBezTo>
                    <a:pt x="18285" y="9538"/>
                    <a:pt x="17099" y="8305"/>
                    <a:pt x="16215" y="6840"/>
                  </a:cubicBezTo>
                  <a:cubicBezTo>
                    <a:pt x="16137" y="6699"/>
                    <a:pt x="16248" y="6580"/>
                    <a:pt x="16364" y="6580"/>
                  </a:cubicBezTo>
                  <a:close/>
                  <a:moveTo>
                    <a:pt x="15323" y="9240"/>
                  </a:moveTo>
                  <a:cubicBezTo>
                    <a:pt x="15364" y="9240"/>
                    <a:pt x="15407" y="9252"/>
                    <a:pt x="15447" y="9282"/>
                  </a:cubicBezTo>
                  <a:cubicBezTo>
                    <a:pt x="16238" y="9911"/>
                    <a:pt x="17122" y="10446"/>
                    <a:pt x="18076" y="10864"/>
                  </a:cubicBezTo>
                  <a:cubicBezTo>
                    <a:pt x="18256" y="10965"/>
                    <a:pt x="18143" y="11185"/>
                    <a:pt x="17975" y="11185"/>
                  </a:cubicBezTo>
                  <a:cubicBezTo>
                    <a:pt x="17948" y="11185"/>
                    <a:pt x="17919" y="11180"/>
                    <a:pt x="17890" y="11167"/>
                  </a:cubicBezTo>
                  <a:cubicBezTo>
                    <a:pt x="16913" y="10748"/>
                    <a:pt x="16006" y="10190"/>
                    <a:pt x="15191" y="9538"/>
                  </a:cubicBezTo>
                  <a:cubicBezTo>
                    <a:pt x="15045" y="9410"/>
                    <a:pt x="15172" y="9240"/>
                    <a:pt x="15323" y="9240"/>
                  </a:cubicBezTo>
                  <a:close/>
                  <a:moveTo>
                    <a:pt x="24006" y="10887"/>
                  </a:moveTo>
                  <a:cubicBezTo>
                    <a:pt x="24218" y="10887"/>
                    <a:pt x="24211" y="11237"/>
                    <a:pt x="23985" y="11237"/>
                  </a:cubicBezTo>
                  <a:cubicBezTo>
                    <a:pt x="23101" y="11283"/>
                    <a:pt x="22217" y="11306"/>
                    <a:pt x="21333" y="11306"/>
                  </a:cubicBezTo>
                  <a:cubicBezTo>
                    <a:pt x="21100" y="11306"/>
                    <a:pt x="21100" y="10957"/>
                    <a:pt x="21333" y="10957"/>
                  </a:cubicBezTo>
                  <a:cubicBezTo>
                    <a:pt x="22217" y="10957"/>
                    <a:pt x="23101" y="10934"/>
                    <a:pt x="23985" y="10888"/>
                  </a:cubicBezTo>
                  <a:cubicBezTo>
                    <a:pt x="23992" y="10887"/>
                    <a:pt x="23999" y="10887"/>
                    <a:pt x="24006" y="10887"/>
                  </a:cubicBezTo>
                  <a:close/>
                  <a:moveTo>
                    <a:pt x="16561" y="12161"/>
                  </a:moveTo>
                  <a:cubicBezTo>
                    <a:pt x="16977" y="12161"/>
                    <a:pt x="17390" y="12179"/>
                    <a:pt x="17797" y="12214"/>
                  </a:cubicBezTo>
                  <a:cubicBezTo>
                    <a:pt x="18023" y="12214"/>
                    <a:pt x="18029" y="12564"/>
                    <a:pt x="17817" y="12564"/>
                  </a:cubicBezTo>
                  <a:cubicBezTo>
                    <a:pt x="17811" y="12564"/>
                    <a:pt x="17804" y="12563"/>
                    <a:pt x="17797" y="12563"/>
                  </a:cubicBezTo>
                  <a:cubicBezTo>
                    <a:pt x="17390" y="12528"/>
                    <a:pt x="16977" y="12510"/>
                    <a:pt x="16561" y="12510"/>
                  </a:cubicBezTo>
                  <a:cubicBezTo>
                    <a:pt x="16145" y="12510"/>
                    <a:pt x="15726" y="12528"/>
                    <a:pt x="15308" y="12563"/>
                  </a:cubicBezTo>
                  <a:cubicBezTo>
                    <a:pt x="15301" y="12563"/>
                    <a:pt x="15294" y="12564"/>
                    <a:pt x="15287" y="12564"/>
                  </a:cubicBezTo>
                  <a:cubicBezTo>
                    <a:pt x="15077" y="12564"/>
                    <a:pt x="15105" y="12214"/>
                    <a:pt x="15308" y="12214"/>
                  </a:cubicBezTo>
                  <a:cubicBezTo>
                    <a:pt x="15726" y="12179"/>
                    <a:pt x="16145" y="12161"/>
                    <a:pt x="16561" y="12161"/>
                  </a:cubicBezTo>
                  <a:close/>
                  <a:moveTo>
                    <a:pt x="21240" y="12190"/>
                  </a:moveTo>
                  <a:cubicBezTo>
                    <a:pt x="21729" y="12190"/>
                    <a:pt x="22217" y="12260"/>
                    <a:pt x="22682" y="12446"/>
                  </a:cubicBezTo>
                  <a:lnTo>
                    <a:pt x="24357" y="12888"/>
                  </a:lnTo>
                  <a:cubicBezTo>
                    <a:pt x="24575" y="12953"/>
                    <a:pt x="24508" y="13242"/>
                    <a:pt x="24309" y="13242"/>
                  </a:cubicBezTo>
                  <a:cubicBezTo>
                    <a:pt x="24294" y="13242"/>
                    <a:pt x="24280" y="13240"/>
                    <a:pt x="24264" y="13237"/>
                  </a:cubicBezTo>
                  <a:lnTo>
                    <a:pt x="22822" y="12842"/>
                  </a:lnTo>
                  <a:cubicBezTo>
                    <a:pt x="22375" y="12740"/>
                    <a:pt x="21910" y="12550"/>
                    <a:pt x="21443" y="12550"/>
                  </a:cubicBezTo>
                  <a:cubicBezTo>
                    <a:pt x="21375" y="12550"/>
                    <a:pt x="21308" y="12554"/>
                    <a:pt x="21240" y="12563"/>
                  </a:cubicBezTo>
                  <a:lnTo>
                    <a:pt x="21240" y="12539"/>
                  </a:lnTo>
                  <a:cubicBezTo>
                    <a:pt x="21226" y="12542"/>
                    <a:pt x="21213" y="12543"/>
                    <a:pt x="21201" y="12543"/>
                  </a:cubicBezTo>
                  <a:cubicBezTo>
                    <a:pt x="21008" y="12543"/>
                    <a:pt x="21021" y="12212"/>
                    <a:pt x="21240" y="12190"/>
                  </a:cubicBezTo>
                  <a:close/>
                  <a:moveTo>
                    <a:pt x="23251" y="20702"/>
                  </a:moveTo>
                  <a:cubicBezTo>
                    <a:pt x="23340" y="20702"/>
                    <a:pt x="23438" y="20760"/>
                    <a:pt x="23450" y="20868"/>
                  </a:cubicBezTo>
                  <a:cubicBezTo>
                    <a:pt x="23636" y="22799"/>
                    <a:pt x="24427" y="24613"/>
                    <a:pt x="25683" y="26102"/>
                  </a:cubicBezTo>
                  <a:cubicBezTo>
                    <a:pt x="25788" y="26225"/>
                    <a:pt x="25683" y="26400"/>
                    <a:pt x="25555" y="26400"/>
                  </a:cubicBezTo>
                  <a:cubicBezTo>
                    <a:pt x="25512" y="26400"/>
                    <a:pt x="25468" y="26381"/>
                    <a:pt x="25427" y="26335"/>
                  </a:cubicBezTo>
                  <a:cubicBezTo>
                    <a:pt x="24101" y="24799"/>
                    <a:pt x="23287" y="22892"/>
                    <a:pt x="23101" y="20868"/>
                  </a:cubicBezTo>
                  <a:cubicBezTo>
                    <a:pt x="23090" y="20755"/>
                    <a:pt x="23167" y="20702"/>
                    <a:pt x="23251" y="20702"/>
                  </a:cubicBezTo>
                  <a:close/>
                  <a:moveTo>
                    <a:pt x="26845" y="27753"/>
                  </a:moveTo>
                  <a:cubicBezTo>
                    <a:pt x="27062" y="27753"/>
                    <a:pt x="27142" y="28080"/>
                    <a:pt x="26940" y="28103"/>
                  </a:cubicBezTo>
                  <a:lnTo>
                    <a:pt x="26916" y="28103"/>
                  </a:lnTo>
                  <a:cubicBezTo>
                    <a:pt x="26009" y="28242"/>
                    <a:pt x="25079" y="28405"/>
                    <a:pt x="24171" y="28591"/>
                  </a:cubicBezTo>
                  <a:cubicBezTo>
                    <a:pt x="24150" y="28598"/>
                    <a:pt x="24130" y="28601"/>
                    <a:pt x="24112" y="28601"/>
                  </a:cubicBezTo>
                  <a:cubicBezTo>
                    <a:pt x="23924" y="28601"/>
                    <a:pt x="23867" y="28308"/>
                    <a:pt x="24078" y="28266"/>
                  </a:cubicBezTo>
                  <a:cubicBezTo>
                    <a:pt x="24985" y="28056"/>
                    <a:pt x="25916" y="27893"/>
                    <a:pt x="26823" y="27754"/>
                  </a:cubicBezTo>
                  <a:cubicBezTo>
                    <a:pt x="26831" y="27753"/>
                    <a:pt x="26838" y="27753"/>
                    <a:pt x="26845" y="27753"/>
                  </a:cubicBezTo>
                  <a:close/>
                  <a:moveTo>
                    <a:pt x="24316" y="28893"/>
                  </a:moveTo>
                  <a:cubicBezTo>
                    <a:pt x="24322" y="28893"/>
                    <a:pt x="24328" y="28893"/>
                    <a:pt x="24334" y="28894"/>
                  </a:cubicBezTo>
                  <a:cubicBezTo>
                    <a:pt x="25148" y="28940"/>
                    <a:pt x="25939" y="29126"/>
                    <a:pt x="26707" y="29429"/>
                  </a:cubicBezTo>
                  <a:cubicBezTo>
                    <a:pt x="26892" y="29491"/>
                    <a:pt x="26841" y="29770"/>
                    <a:pt x="26682" y="29770"/>
                  </a:cubicBezTo>
                  <a:cubicBezTo>
                    <a:pt x="26661" y="29770"/>
                    <a:pt x="26638" y="29765"/>
                    <a:pt x="26614" y="29755"/>
                  </a:cubicBezTo>
                  <a:cubicBezTo>
                    <a:pt x="25893" y="29475"/>
                    <a:pt x="25125" y="29289"/>
                    <a:pt x="24334" y="29243"/>
                  </a:cubicBezTo>
                  <a:cubicBezTo>
                    <a:pt x="24131" y="29243"/>
                    <a:pt x="24125" y="28893"/>
                    <a:pt x="24316" y="28893"/>
                  </a:cubicBezTo>
                  <a:close/>
                  <a:moveTo>
                    <a:pt x="4967" y="26572"/>
                  </a:moveTo>
                  <a:cubicBezTo>
                    <a:pt x="5068" y="26572"/>
                    <a:pt x="5179" y="26661"/>
                    <a:pt x="5165" y="26800"/>
                  </a:cubicBezTo>
                  <a:cubicBezTo>
                    <a:pt x="5048" y="27544"/>
                    <a:pt x="5048" y="28289"/>
                    <a:pt x="5188" y="29033"/>
                  </a:cubicBezTo>
                  <a:cubicBezTo>
                    <a:pt x="5303" y="29611"/>
                    <a:pt x="5602" y="31127"/>
                    <a:pt x="6403" y="31127"/>
                  </a:cubicBezTo>
                  <a:cubicBezTo>
                    <a:pt x="6409" y="31127"/>
                    <a:pt x="6415" y="31127"/>
                    <a:pt x="6421" y="31127"/>
                  </a:cubicBezTo>
                  <a:cubicBezTo>
                    <a:pt x="6654" y="31127"/>
                    <a:pt x="6654" y="31499"/>
                    <a:pt x="6421" y="31499"/>
                  </a:cubicBezTo>
                  <a:cubicBezTo>
                    <a:pt x="6411" y="31500"/>
                    <a:pt x="6400" y="31500"/>
                    <a:pt x="6390" y="31500"/>
                  </a:cubicBezTo>
                  <a:cubicBezTo>
                    <a:pt x="5530" y="31500"/>
                    <a:pt x="5255" y="30537"/>
                    <a:pt x="5025" y="29824"/>
                  </a:cubicBezTo>
                  <a:cubicBezTo>
                    <a:pt x="4723" y="28824"/>
                    <a:pt x="4653" y="27754"/>
                    <a:pt x="4816" y="26707"/>
                  </a:cubicBezTo>
                  <a:cubicBezTo>
                    <a:pt x="4834" y="26613"/>
                    <a:pt x="4899" y="26572"/>
                    <a:pt x="4967" y="26572"/>
                  </a:cubicBezTo>
                  <a:close/>
                  <a:moveTo>
                    <a:pt x="8839" y="30366"/>
                  </a:moveTo>
                  <a:cubicBezTo>
                    <a:pt x="8878" y="30366"/>
                    <a:pt x="8919" y="30378"/>
                    <a:pt x="8957" y="30406"/>
                  </a:cubicBezTo>
                  <a:lnTo>
                    <a:pt x="10469" y="31685"/>
                  </a:lnTo>
                  <a:cubicBezTo>
                    <a:pt x="10597" y="31813"/>
                    <a:pt x="10481" y="31984"/>
                    <a:pt x="10335" y="31984"/>
                  </a:cubicBezTo>
                  <a:cubicBezTo>
                    <a:pt x="10295" y="31984"/>
                    <a:pt x="10253" y="31971"/>
                    <a:pt x="10213" y="31941"/>
                  </a:cubicBezTo>
                  <a:lnTo>
                    <a:pt x="8701" y="30662"/>
                  </a:lnTo>
                  <a:cubicBezTo>
                    <a:pt x="8552" y="30551"/>
                    <a:pt x="8685" y="30366"/>
                    <a:pt x="8839" y="30366"/>
                  </a:cubicBezTo>
                  <a:close/>
                  <a:moveTo>
                    <a:pt x="8345" y="31816"/>
                  </a:moveTo>
                  <a:cubicBezTo>
                    <a:pt x="8362" y="31816"/>
                    <a:pt x="8379" y="31819"/>
                    <a:pt x="8398" y="31825"/>
                  </a:cubicBezTo>
                  <a:cubicBezTo>
                    <a:pt x="8864" y="31965"/>
                    <a:pt x="9282" y="32197"/>
                    <a:pt x="9678" y="32476"/>
                  </a:cubicBezTo>
                  <a:cubicBezTo>
                    <a:pt x="9813" y="32573"/>
                    <a:pt x="9724" y="32813"/>
                    <a:pt x="9584" y="32813"/>
                  </a:cubicBezTo>
                  <a:cubicBezTo>
                    <a:pt x="9555" y="32813"/>
                    <a:pt x="9524" y="32803"/>
                    <a:pt x="9492" y="32779"/>
                  </a:cubicBezTo>
                  <a:cubicBezTo>
                    <a:pt x="9143" y="32523"/>
                    <a:pt x="8724" y="32314"/>
                    <a:pt x="8305" y="32174"/>
                  </a:cubicBezTo>
                  <a:cubicBezTo>
                    <a:pt x="8115" y="32110"/>
                    <a:pt x="8175" y="31816"/>
                    <a:pt x="8345" y="31816"/>
                  </a:cubicBezTo>
                  <a:close/>
                  <a:moveTo>
                    <a:pt x="4250" y="32046"/>
                  </a:moveTo>
                  <a:cubicBezTo>
                    <a:pt x="4306" y="32046"/>
                    <a:pt x="4361" y="32070"/>
                    <a:pt x="4397" y="32127"/>
                  </a:cubicBezTo>
                  <a:cubicBezTo>
                    <a:pt x="4909" y="32918"/>
                    <a:pt x="5490" y="33640"/>
                    <a:pt x="6188" y="34291"/>
                  </a:cubicBezTo>
                  <a:cubicBezTo>
                    <a:pt x="6314" y="34417"/>
                    <a:pt x="6189" y="34599"/>
                    <a:pt x="6051" y="34599"/>
                  </a:cubicBezTo>
                  <a:cubicBezTo>
                    <a:pt x="6011" y="34599"/>
                    <a:pt x="5969" y="34584"/>
                    <a:pt x="5932" y="34547"/>
                  </a:cubicBezTo>
                  <a:cubicBezTo>
                    <a:pt x="5234" y="33872"/>
                    <a:pt x="4606" y="33128"/>
                    <a:pt x="4095" y="32314"/>
                  </a:cubicBezTo>
                  <a:cubicBezTo>
                    <a:pt x="3998" y="32169"/>
                    <a:pt x="4124" y="32046"/>
                    <a:pt x="4250" y="32046"/>
                  </a:cubicBezTo>
                  <a:close/>
                  <a:moveTo>
                    <a:pt x="20346" y="46161"/>
                  </a:moveTo>
                  <a:cubicBezTo>
                    <a:pt x="20371" y="46161"/>
                    <a:pt x="20398" y="46167"/>
                    <a:pt x="20426" y="46179"/>
                  </a:cubicBezTo>
                  <a:cubicBezTo>
                    <a:pt x="21238" y="46557"/>
                    <a:pt x="22035" y="46658"/>
                    <a:pt x="22891" y="46658"/>
                  </a:cubicBezTo>
                  <a:cubicBezTo>
                    <a:pt x="23089" y="46658"/>
                    <a:pt x="23291" y="46653"/>
                    <a:pt x="23497" y="46644"/>
                  </a:cubicBezTo>
                  <a:cubicBezTo>
                    <a:pt x="23729" y="46644"/>
                    <a:pt x="23729" y="46993"/>
                    <a:pt x="23497" y="46993"/>
                  </a:cubicBezTo>
                  <a:cubicBezTo>
                    <a:pt x="23259" y="47007"/>
                    <a:pt x="23025" y="47016"/>
                    <a:pt x="22796" y="47016"/>
                  </a:cubicBezTo>
                  <a:cubicBezTo>
                    <a:pt x="21905" y="47016"/>
                    <a:pt x="21072" y="46888"/>
                    <a:pt x="20240" y="46481"/>
                  </a:cubicBezTo>
                  <a:cubicBezTo>
                    <a:pt x="20058" y="46400"/>
                    <a:pt x="20174" y="46161"/>
                    <a:pt x="20346" y="46161"/>
                  </a:cubicBezTo>
                  <a:close/>
                  <a:moveTo>
                    <a:pt x="832" y="52583"/>
                  </a:moveTo>
                  <a:cubicBezTo>
                    <a:pt x="856" y="52583"/>
                    <a:pt x="882" y="52588"/>
                    <a:pt x="907" y="52600"/>
                  </a:cubicBezTo>
                  <a:cubicBezTo>
                    <a:pt x="1881" y="53019"/>
                    <a:pt x="2932" y="53236"/>
                    <a:pt x="3998" y="53236"/>
                  </a:cubicBezTo>
                  <a:cubicBezTo>
                    <a:pt x="4231" y="53236"/>
                    <a:pt x="4465" y="53225"/>
                    <a:pt x="4699" y="53204"/>
                  </a:cubicBezTo>
                  <a:cubicBezTo>
                    <a:pt x="4932" y="53204"/>
                    <a:pt x="4932" y="53553"/>
                    <a:pt x="4699" y="53577"/>
                  </a:cubicBezTo>
                  <a:cubicBezTo>
                    <a:pt x="4472" y="53596"/>
                    <a:pt x="4244" y="53606"/>
                    <a:pt x="4016" y="53606"/>
                  </a:cubicBezTo>
                  <a:cubicBezTo>
                    <a:pt x="2891" y="53606"/>
                    <a:pt x="1766" y="53370"/>
                    <a:pt x="721" y="52925"/>
                  </a:cubicBezTo>
                  <a:cubicBezTo>
                    <a:pt x="538" y="52844"/>
                    <a:pt x="658" y="52583"/>
                    <a:pt x="832" y="52583"/>
                  </a:cubicBezTo>
                  <a:close/>
                  <a:moveTo>
                    <a:pt x="16983" y="0"/>
                  </a:moveTo>
                  <a:cubicBezTo>
                    <a:pt x="16052" y="1629"/>
                    <a:pt x="15145" y="3257"/>
                    <a:pt x="14214" y="4862"/>
                  </a:cubicBezTo>
                  <a:cubicBezTo>
                    <a:pt x="13586" y="5979"/>
                    <a:pt x="12865" y="7538"/>
                    <a:pt x="11748" y="8236"/>
                  </a:cubicBezTo>
                  <a:cubicBezTo>
                    <a:pt x="11004" y="8701"/>
                    <a:pt x="10027" y="8794"/>
                    <a:pt x="9213" y="8794"/>
                  </a:cubicBezTo>
                  <a:cubicBezTo>
                    <a:pt x="8864" y="8771"/>
                    <a:pt x="8515" y="8747"/>
                    <a:pt x="8166" y="8678"/>
                  </a:cubicBezTo>
                  <a:cubicBezTo>
                    <a:pt x="6909" y="11004"/>
                    <a:pt x="6560" y="13609"/>
                    <a:pt x="6258" y="16215"/>
                  </a:cubicBezTo>
                  <a:cubicBezTo>
                    <a:pt x="6025" y="18472"/>
                    <a:pt x="5583" y="20728"/>
                    <a:pt x="4932" y="22915"/>
                  </a:cubicBezTo>
                  <a:cubicBezTo>
                    <a:pt x="4537" y="24078"/>
                    <a:pt x="4001" y="25218"/>
                    <a:pt x="3769" y="26428"/>
                  </a:cubicBezTo>
                  <a:cubicBezTo>
                    <a:pt x="3583" y="27289"/>
                    <a:pt x="3583" y="28219"/>
                    <a:pt x="3466" y="29080"/>
                  </a:cubicBezTo>
                  <a:cubicBezTo>
                    <a:pt x="3327" y="30034"/>
                    <a:pt x="3257" y="30988"/>
                    <a:pt x="3234" y="31941"/>
                  </a:cubicBezTo>
                  <a:cubicBezTo>
                    <a:pt x="3257" y="33384"/>
                    <a:pt x="3187" y="34849"/>
                    <a:pt x="2978" y="36292"/>
                  </a:cubicBezTo>
                  <a:cubicBezTo>
                    <a:pt x="2722" y="37850"/>
                    <a:pt x="2303" y="39362"/>
                    <a:pt x="1908" y="40875"/>
                  </a:cubicBezTo>
                  <a:cubicBezTo>
                    <a:pt x="977" y="44481"/>
                    <a:pt x="0" y="48319"/>
                    <a:pt x="209" y="52064"/>
                  </a:cubicBezTo>
                  <a:cubicBezTo>
                    <a:pt x="233" y="52553"/>
                    <a:pt x="186" y="53321"/>
                    <a:pt x="372" y="53786"/>
                  </a:cubicBezTo>
                  <a:lnTo>
                    <a:pt x="396" y="53786"/>
                  </a:lnTo>
                  <a:cubicBezTo>
                    <a:pt x="465" y="53809"/>
                    <a:pt x="512" y="53833"/>
                    <a:pt x="582" y="53856"/>
                  </a:cubicBezTo>
                  <a:cubicBezTo>
                    <a:pt x="814" y="53879"/>
                    <a:pt x="1047" y="53972"/>
                    <a:pt x="1280" y="54042"/>
                  </a:cubicBezTo>
                  <a:cubicBezTo>
                    <a:pt x="2164" y="54251"/>
                    <a:pt x="3280" y="54530"/>
                    <a:pt x="4281" y="54530"/>
                  </a:cubicBezTo>
                  <a:cubicBezTo>
                    <a:pt x="4304" y="54519"/>
                    <a:pt x="4333" y="54513"/>
                    <a:pt x="4365" y="54513"/>
                  </a:cubicBezTo>
                  <a:cubicBezTo>
                    <a:pt x="4397" y="54513"/>
                    <a:pt x="4432" y="54519"/>
                    <a:pt x="4467" y="54530"/>
                  </a:cubicBezTo>
                  <a:cubicBezTo>
                    <a:pt x="4699" y="54530"/>
                    <a:pt x="4955" y="54507"/>
                    <a:pt x="5188" y="54461"/>
                  </a:cubicBezTo>
                  <a:cubicBezTo>
                    <a:pt x="6421" y="50925"/>
                    <a:pt x="7793" y="47435"/>
                    <a:pt x="8840" y="43829"/>
                  </a:cubicBezTo>
                  <a:cubicBezTo>
                    <a:pt x="9445" y="41782"/>
                    <a:pt x="9864" y="39665"/>
                    <a:pt x="10097" y="37548"/>
                  </a:cubicBezTo>
                  <a:cubicBezTo>
                    <a:pt x="10306" y="35617"/>
                    <a:pt x="10469" y="33709"/>
                    <a:pt x="10981" y="31825"/>
                  </a:cubicBezTo>
                  <a:lnTo>
                    <a:pt x="10981" y="31802"/>
                  </a:lnTo>
                  <a:lnTo>
                    <a:pt x="10981" y="31778"/>
                  </a:lnTo>
                  <a:cubicBezTo>
                    <a:pt x="12493" y="28731"/>
                    <a:pt x="13121" y="25358"/>
                    <a:pt x="14540" y="22264"/>
                  </a:cubicBezTo>
                  <a:cubicBezTo>
                    <a:pt x="16145" y="18774"/>
                    <a:pt x="17983" y="15354"/>
                    <a:pt x="19309" y="11725"/>
                  </a:cubicBezTo>
                  <a:cubicBezTo>
                    <a:pt x="19332" y="11655"/>
                    <a:pt x="19379" y="11609"/>
                    <a:pt x="19425" y="11609"/>
                  </a:cubicBezTo>
                  <a:cubicBezTo>
                    <a:pt x="19445" y="11596"/>
                    <a:pt x="19466" y="11590"/>
                    <a:pt x="19488" y="11590"/>
                  </a:cubicBezTo>
                  <a:cubicBezTo>
                    <a:pt x="19544" y="11590"/>
                    <a:pt x="19601" y="11628"/>
                    <a:pt x="19635" y="11679"/>
                  </a:cubicBezTo>
                  <a:cubicBezTo>
                    <a:pt x="19658" y="11702"/>
                    <a:pt x="19658" y="11725"/>
                    <a:pt x="19658" y="11772"/>
                  </a:cubicBezTo>
                  <a:cubicBezTo>
                    <a:pt x="20077" y="14610"/>
                    <a:pt x="20612" y="17471"/>
                    <a:pt x="21589" y="20193"/>
                  </a:cubicBezTo>
                  <a:cubicBezTo>
                    <a:pt x="22101" y="21612"/>
                    <a:pt x="22473" y="23055"/>
                    <a:pt x="22706" y="24543"/>
                  </a:cubicBezTo>
                  <a:cubicBezTo>
                    <a:pt x="22938" y="25800"/>
                    <a:pt x="23380" y="27009"/>
                    <a:pt x="23497" y="28289"/>
                  </a:cubicBezTo>
                  <a:cubicBezTo>
                    <a:pt x="23636" y="29685"/>
                    <a:pt x="23171" y="31034"/>
                    <a:pt x="22799" y="32360"/>
                  </a:cubicBezTo>
                  <a:cubicBezTo>
                    <a:pt x="22310" y="34058"/>
                    <a:pt x="21775" y="35733"/>
                    <a:pt x="21263" y="37408"/>
                  </a:cubicBezTo>
                  <a:cubicBezTo>
                    <a:pt x="20333" y="40572"/>
                    <a:pt x="19495" y="43829"/>
                    <a:pt x="19658" y="47156"/>
                  </a:cubicBezTo>
                  <a:cubicBezTo>
                    <a:pt x="20426" y="47836"/>
                    <a:pt x="21599" y="48059"/>
                    <a:pt x="22697" y="48059"/>
                  </a:cubicBezTo>
                  <a:cubicBezTo>
                    <a:pt x="23063" y="48059"/>
                    <a:pt x="23421" y="48034"/>
                    <a:pt x="23752" y="47993"/>
                  </a:cubicBezTo>
                  <a:cubicBezTo>
                    <a:pt x="25730" y="45434"/>
                    <a:pt x="27009" y="42480"/>
                    <a:pt x="27847" y="39386"/>
                  </a:cubicBezTo>
                  <a:cubicBezTo>
                    <a:pt x="28684" y="36268"/>
                    <a:pt x="29545" y="33221"/>
                    <a:pt x="30359" y="30127"/>
                  </a:cubicBezTo>
                  <a:cubicBezTo>
                    <a:pt x="31825" y="24404"/>
                    <a:pt x="30452" y="18216"/>
                    <a:pt x="29126" y="12563"/>
                  </a:cubicBezTo>
                  <a:cubicBezTo>
                    <a:pt x="28940" y="12795"/>
                    <a:pt x="28638" y="12958"/>
                    <a:pt x="28335" y="13005"/>
                  </a:cubicBezTo>
                  <a:cubicBezTo>
                    <a:pt x="28242" y="13021"/>
                    <a:pt x="28149" y="13029"/>
                    <a:pt x="28057" y="13029"/>
                  </a:cubicBezTo>
                  <a:cubicBezTo>
                    <a:pt x="27251" y="13029"/>
                    <a:pt x="26494" y="12426"/>
                    <a:pt x="26056" y="11841"/>
                  </a:cubicBezTo>
                  <a:cubicBezTo>
                    <a:pt x="24706" y="9911"/>
                    <a:pt x="23846" y="7863"/>
                    <a:pt x="23729" y="5514"/>
                  </a:cubicBezTo>
                  <a:cubicBezTo>
                    <a:pt x="23659" y="4374"/>
                    <a:pt x="23683" y="3234"/>
                    <a:pt x="23799" y="2117"/>
                  </a:cubicBezTo>
                  <a:cubicBezTo>
                    <a:pt x="23141" y="1595"/>
                    <a:pt x="22305" y="1139"/>
                    <a:pt x="21443" y="1139"/>
                  </a:cubicBezTo>
                  <a:cubicBezTo>
                    <a:pt x="21422" y="1139"/>
                    <a:pt x="21401" y="1140"/>
                    <a:pt x="21380" y="1140"/>
                  </a:cubicBezTo>
                  <a:cubicBezTo>
                    <a:pt x="20793" y="1162"/>
                    <a:pt x="20247" y="1447"/>
                    <a:pt x="19648" y="1447"/>
                  </a:cubicBezTo>
                  <a:cubicBezTo>
                    <a:pt x="19605" y="1447"/>
                    <a:pt x="19562" y="1446"/>
                    <a:pt x="19518" y="1443"/>
                  </a:cubicBezTo>
                  <a:cubicBezTo>
                    <a:pt x="18518" y="1303"/>
                    <a:pt x="17588" y="791"/>
                    <a:pt x="1698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65"/>
            <p:cNvSpPr/>
            <p:nvPr/>
          </p:nvSpPr>
          <p:spPr>
            <a:xfrm>
              <a:off x="2960900" y="1875700"/>
              <a:ext cx="54950" cy="26975"/>
            </a:xfrm>
            <a:custGeom>
              <a:rect b="b" l="l" r="r" t="t"/>
              <a:pathLst>
                <a:path extrusionOk="0" h="1079" w="2198">
                  <a:moveTo>
                    <a:pt x="1884" y="1"/>
                  </a:moveTo>
                  <a:cubicBezTo>
                    <a:pt x="1215" y="1"/>
                    <a:pt x="574" y="278"/>
                    <a:pt x="127" y="770"/>
                  </a:cubicBezTo>
                  <a:cubicBezTo>
                    <a:pt x="1" y="896"/>
                    <a:pt x="126" y="1078"/>
                    <a:pt x="253" y="1078"/>
                  </a:cubicBezTo>
                  <a:cubicBezTo>
                    <a:pt x="290" y="1078"/>
                    <a:pt x="328" y="1063"/>
                    <a:pt x="359" y="1026"/>
                  </a:cubicBezTo>
                  <a:cubicBezTo>
                    <a:pt x="761" y="602"/>
                    <a:pt x="1311" y="350"/>
                    <a:pt x="1889" y="350"/>
                  </a:cubicBezTo>
                  <a:cubicBezTo>
                    <a:pt x="1914" y="350"/>
                    <a:pt x="1939" y="350"/>
                    <a:pt x="1965" y="351"/>
                  </a:cubicBezTo>
                  <a:cubicBezTo>
                    <a:pt x="2197" y="351"/>
                    <a:pt x="2197" y="2"/>
                    <a:pt x="1965" y="2"/>
                  </a:cubicBezTo>
                  <a:cubicBezTo>
                    <a:pt x="1938" y="1"/>
                    <a:pt x="1911" y="1"/>
                    <a:pt x="188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65"/>
            <p:cNvSpPr/>
            <p:nvPr/>
          </p:nvSpPr>
          <p:spPr>
            <a:xfrm>
              <a:off x="2967000" y="1923875"/>
              <a:ext cx="51850" cy="26925"/>
            </a:xfrm>
            <a:custGeom>
              <a:rect b="b" l="l" r="r" t="t"/>
              <a:pathLst>
                <a:path extrusionOk="0" h="1077" w="2074">
                  <a:moveTo>
                    <a:pt x="1348" y="355"/>
                  </a:moveTo>
                  <a:cubicBezTo>
                    <a:pt x="1348" y="448"/>
                    <a:pt x="1325" y="541"/>
                    <a:pt x="1302" y="611"/>
                  </a:cubicBezTo>
                  <a:cubicBezTo>
                    <a:pt x="1264" y="687"/>
                    <a:pt x="1207" y="718"/>
                    <a:pt x="1149" y="718"/>
                  </a:cubicBezTo>
                  <a:cubicBezTo>
                    <a:pt x="1028" y="718"/>
                    <a:pt x="906" y="582"/>
                    <a:pt x="953" y="425"/>
                  </a:cubicBezTo>
                  <a:cubicBezTo>
                    <a:pt x="953" y="402"/>
                    <a:pt x="953" y="378"/>
                    <a:pt x="953" y="355"/>
                  </a:cubicBezTo>
                  <a:close/>
                  <a:moveTo>
                    <a:pt x="1140" y="0"/>
                  </a:moveTo>
                  <a:cubicBezTo>
                    <a:pt x="813" y="0"/>
                    <a:pt x="488" y="71"/>
                    <a:pt x="185" y="216"/>
                  </a:cubicBezTo>
                  <a:cubicBezTo>
                    <a:pt x="0" y="277"/>
                    <a:pt x="51" y="557"/>
                    <a:pt x="210" y="557"/>
                  </a:cubicBezTo>
                  <a:cubicBezTo>
                    <a:pt x="231" y="557"/>
                    <a:pt x="254" y="552"/>
                    <a:pt x="278" y="541"/>
                  </a:cubicBezTo>
                  <a:cubicBezTo>
                    <a:pt x="395" y="518"/>
                    <a:pt x="488" y="471"/>
                    <a:pt x="604" y="448"/>
                  </a:cubicBezTo>
                  <a:lnTo>
                    <a:pt x="604" y="448"/>
                  </a:lnTo>
                  <a:cubicBezTo>
                    <a:pt x="544" y="788"/>
                    <a:pt x="828" y="1077"/>
                    <a:pt x="1160" y="1077"/>
                  </a:cubicBezTo>
                  <a:cubicBezTo>
                    <a:pt x="1214" y="1077"/>
                    <a:pt x="1270" y="1069"/>
                    <a:pt x="1325" y="1053"/>
                  </a:cubicBezTo>
                  <a:cubicBezTo>
                    <a:pt x="1465" y="983"/>
                    <a:pt x="1581" y="867"/>
                    <a:pt x="1651" y="704"/>
                  </a:cubicBezTo>
                  <a:cubicBezTo>
                    <a:pt x="1651" y="634"/>
                    <a:pt x="1674" y="588"/>
                    <a:pt x="1697" y="518"/>
                  </a:cubicBezTo>
                  <a:lnTo>
                    <a:pt x="1697" y="448"/>
                  </a:lnTo>
                  <a:lnTo>
                    <a:pt x="1767" y="471"/>
                  </a:lnTo>
                  <a:cubicBezTo>
                    <a:pt x="1788" y="478"/>
                    <a:pt x="1808" y="481"/>
                    <a:pt x="1826" y="481"/>
                  </a:cubicBezTo>
                  <a:cubicBezTo>
                    <a:pt x="2014" y="481"/>
                    <a:pt x="2074" y="186"/>
                    <a:pt x="1883" y="122"/>
                  </a:cubicBezTo>
                  <a:cubicBezTo>
                    <a:pt x="1641" y="42"/>
                    <a:pt x="1390" y="0"/>
                    <a:pt x="114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65"/>
            <p:cNvSpPr/>
            <p:nvPr/>
          </p:nvSpPr>
          <p:spPr>
            <a:xfrm>
              <a:off x="3074800" y="1922575"/>
              <a:ext cx="53200" cy="27925"/>
            </a:xfrm>
            <a:custGeom>
              <a:rect b="b" l="l" r="r" t="t"/>
              <a:pathLst>
                <a:path extrusionOk="0" h="1117" w="2128">
                  <a:moveTo>
                    <a:pt x="924" y="343"/>
                  </a:moveTo>
                  <a:cubicBezTo>
                    <a:pt x="997" y="343"/>
                    <a:pt x="1073" y="349"/>
                    <a:pt x="1154" y="361"/>
                  </a:cubicBezTo>
                  <a:cubicBezTo>
                    <a:pt x="1131" y="407"/>
                    <a:pt x="1131" y="454"/>
                    <a:pt x="1131" y="477"/>
                  </a:cubicBezTo>
                  <a:cubicBezTo>
                    <a:pt x="1178" y="634"/>
                    <a:pt x="1055" y="760"/>
                    <a:pt x="934" y="760"/>
                  </a:cubicBezTo>
                  <a:cubicBezTo>
                    <a:pt x="877" y="760"/>
                    <a:pt x="819" y="731"/>
                    <a:pt x="782" y="663"/>
                  </a:cubicBezTo>
                  <a:cubicBezTo>
                    <a:pt x="759" y="570"/>
                    <a:pt x="735" y="454"/>
                    <a:pt x="712" y="361"/>
                  </a:cubicBezTo>
                  <a:cubicBezTo>
                    <a:pt x="782" y="349"/>
                    <a:pt x="852" y="343"/>
                    <a:pt x="924" y="343"/>
                  </a:cubicBezTo>
                  <a:close/>
                  <a:moveTo>
                    <a:pt x="978" y="1"/>
                  </a:moveTo>
                  <a:cubicBezTo>
                    <a:pt x="703" y="1"/>
                    <a:pt x="428" y="59"/>
                    <a:pt x="177" y="174"/>
                  </a:cubicBezTo>
                  <a:cubicBezTo>
                    <a:pt x="0" y="273"/>
                    <a:pt x="105" y="503"/>
                    <a:pt x="254" y="503"/>
                  </a:cubicBezTo>
                  <a:cubicBezTo>
                    <a:pt x="282" y="503"/>
                    <a:pt x="311" y="495"/>
                    <a:pt x="340" y="477"/>
                  </a:cubicBezTo>
                  <a:lnTo>
                    <a:pt x="363" y="477"/>
                  </a:lnTo>
                  <a:cubicBezTo>
                    <a:pt x="363" y="523"/>
                    <a:pt x="363" y="547"/>
                    <a:pt x="386" y="570"/>
                  </a:cubicBezTo>
                  <a:cubicBezTo>
                    <a:pt x="410" y="640"/>
                    <a:pt x="410" y="710"/>
                    <a:pt x="433" y="756"/>
                  </a:cubicBezTo>
                  <a:cubicBezTo>
                    <a:pt x="526" y="1007"/>
                    <a:pt x="734" y="1117"/>
                    <a:pt x="941" y="1117"/>
                  </a:cubicBezTo>
                  <a:cubicBezTo>
                    <a:pt x="1253" y="1117"/>
                    <a:pt x="1564" y="868"/>
                    <a:pt x="1480" y="477"/>
                  </a:cubicBezTo>
                  <a:lnTo>
                    <a:pt x="1480" y="477"/>
                  </a:lnTo>
                  <a:cubicBezTo>
                    <a:pt x="1596" y="500"/>
                    <a:pt x="1689" y="547"/>
                    <a:pt x="1782" y="593"/>
                  </a:cubicBezTo>
                  <a:cubicBezTo>
                    <a:pt x="1809" y="605"/>
                    <a:pt x="1836" y="611"/>
                    <a:pt x="1861" y="611"/>
                  </a:cubicBezTo>
                  <a:cubicBezTo>
                    <a:pt x="2028" y="611"/>
                    <a:pt x="2127" y="369"/>
                    <a:pt x="1945" y="268"/>
                  </a:cubicBezTo>
                  <a:cubicBezTo>
                    <a:pt x="1651" y="88"/>
                    <a:pt x="1314" y="1"/>
                    <a:pt x="97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65"/>
            <p:cNvSpPr/>
            <p:nvPr/>
          </p:nvSpPr>
          <p:spPr>
            <a:xfrm>
              <a:off x="3045475" y="1939100"/>
              <a:ext cx="38425" cy="79975"/>
            </a:xfrm>
            <a:custGeom>
              <a:rect b="b" l="l" r="r" t="t"/>
              <a:pathLst>
                <a:path extrusionOk="0" h="3199" w="1537">
                  <a:moveTo>
                    <a:pt x="303" y="0"/>
                  </a:moveTo>
                  <a:cubicBezTo>
                    <a:pt x="235" y="0"/>
                    <a:pt x="168" y="36"/>
                    <a:pt x="140" y="118"/>
                  </a:cubicBezTo>
                  <a:cubicBezTo>
                    <a:pt x="1" y="746"/>
                    <a:pt x="117" y="1421"/>
                    <a:pt x="466" y="1956"/>
                  </a:cubicBezTo>
                  <a:cubicBezTo>
                    <a:pt x="582" y="2142"/>
                    <a:pt x="792" y="2212"/>
                    <a:pt x="931" y="2375"/>
                  </a:cubicBezTo>
                  <a:cubicBezTo>
                    <a:pt x="1257" y="2770"/>
                    <a:pt x="559" y="2794"/>
                    <a:pt x="280" y="2863"/>
                  </a:cubicBezTo>
                  <a:cubicBezTo>
                    <a:pt x="68" y="2906"/>
                    <a:pt x="145" y="3198"/>
                    <a:pt x="319" y="3198"/>
                  </a:cubicBezTo>
                  <a:cubicBezTo>
                    <a:pt x="336" y="3198"/>
                    <a:pt x="354" y="3195"/>
                    <a:pt x="373" y="3189"/>
                  </a:cubicBezTo>
                  <a:cubicBezTo>
                    <a:pt x="745" y="3119"/>
                    <a:pt x="1536" y="3050"/>
                    <a:pt x="1443" y="2468"/>
                  </a:cubicBezTo>
                  <a:cubicBezTo>
                    <a:pt x="1396" y="2235"/>
                    <a:pt x="1187" y="2142"/>
                    <a:pt x="1024" y="2003"/>
                  </a:cubicBezTo>
                  <a:cubicBezTo>
                    <a:pt x="489" y="1561"/>
                    <a:pt x="373" y="886"/>
                    <a:pt x="489" y="211"/>
                  </a:cubicBezTo>
                  <a:cubicBezTo>
                    <a:pt x="517" y="84"/>
                    <a:pt x="409" y="0"/>
                    <a:pt x="3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65"/>
            <p:cNvSpPr/>
            <p:nvPr/>
          </p:nvSpPr>
          <p:spPr>
            <a:xfrm>
              <a:off x="2247525" y="1706825"/>
              <a:ext cx="1099250" cy="2773775"/>
            </a:xfrm>
            <a:custGeom>
              <a:rect b="b" l="l" r="r" t="t"/>
              <a:pathLst>
                <a:path extrusionOk="0" h="110951" w="43970">
                  <a:moveTo>
                    <a:pt x="30337" y="3336"/>
                  </a:moveTo>
                  <a:cubicBezTo>
                    <a:pt x="30821" y="3336"/>
                    <a:pt x="31259" y="3564"/>
                    <a:pt x="31570" y="3919"/>
                  </a:cubicBezTo>
                  <a:cubicBezTo>
                    <a:pt x="31505" y="3917"/>
                    <a:pt x="31441" y="3917"/>
                    <a:pt x="31376" y="3917"/>
                  </a:cubicBezTo>
                  <a:cubicBezTo>
                    <a:pt x="30534" y="3917"/>
                    <a:pt x="29696" y="4059"/>
                    <a:pt x="28918" y="4361"/>
                  </a:cubicBezTo>
                  <a:cubicBezTo>
                    <a:pt x="29197" y="3896"/>
                    <a:pt x="29778" y="3384"/>
                    <a:pt x="30267" y="3338"/>
                  </a:cubicBezTo>
                  <a:cubicBezTo>
                    <a:pt x="30290" y="3336"/>
                    <a:pt x="30314" y="3336"/>
                    <a:pt x="30337" y="3336"/>
                  </a:cubicBezTo>
                  <a:close/>
                  <a:moveTo>
                    <a:pt x="32165" y="364"/>
                  </a:moveTo>
                  <a:cubicBezTo>
                    <a:pt x="32548" y="364"/>
                    <a:pt x="32933" y="408"/>
                    <a:pt x="33314" y="499"/>
                  </a:cubicBezTo>
                  <a:cubicBezTo>
                    <a:pt x="36571" y="1407"/>
                    <a:pt x="37874" y="4594"/>
                    <a:pt x="37409" y="7734"/>
                  </a:cubicBezTo>
                  <a:cubicBezTo>
                    <a:pt x="35897" y="7641"/>
                    <a:pt x="34385" y="7618"/>
                    <a:pt x="32872" y="7548"/>
                  </a:cubicBezTo>
                  <a:cubicBezTo>
                    <a:pt x="33105" y="6129"/>
                    <a:pt x="32686" y="4338"/>
                    <a:pt x="31546" y="3431"/>
                  </a:cubicBezTo>
                  <a:cubicBezTo>
                    <a:pt x="31185" y="3143"/>
                    <a:pt x="30794" y="3015"/>
                    <a:pt x="30412" y="3015"/>
                  </a:cubicBezTo>
                  <a:cubicBezTo>
                    <a:pt x="29713" y="3015"/>
                    <a:pt x="29045" y="3443"/>
                    <a:pt x="28638" y="4105"/>
                  </a:cubicBezTo>
                  <a:cubicBezTo>
                    <a:pt x="28476" y="3547"/>
                    <a:pt x="28243" y="2849"/>
                    <a:pt x="28359" y="2360"/>
                  </a:cubicBezTo>
                  <a:cubicBezTo>
                    <a:pt x="28545" y="1523"/>
                    <a:pt x="29685" y="941"/>
                    <a:pt x="30407" y="685"/>
                  </a:cubicBezTo>
                  <a:cubicBezTo>
                    <a:pt x="30974" y="473"/>
                    <a:pt x="31567" y="364"/>
                    <a:pt x="32165" y="364"/>
                  </a:cubicBezTo>
                  <a:close/>
                  <a:moveTo>
                    <a:pt x="36246" y="8037"/>
                  </a:moveTo>
                  <a:lnTo>
                    <a:pt x="36781" y="8060"/>
                  </a:lnTo>
                  <a:cubicBezTo>
                    <a:pt x="36781" y="8130"/>
                    <a:pt x="36758" y="8200"/>
                    <a:pt x="36758" y="8269"/>
                  </a:cubicBezTo>
                  <a:cubicBezTo>
                    <a:pt x="36571" y="8293"/>
                    <a:pt x="36409" y="8386"/>
                    <a:pt x="36269" y="8502"/>
                  </a:cubicBezTo>
                  <a:cubicBezTo>
                    <a:pt x="36269" y="8339"/>
                    <a:pt x="36269" y="8200"/>
                    <a:pt x="36246" y="8037"/>
                  </a:cubicBezTo>
                  <a:close/>
                  <a:moveTo>
                    <a:pt x="27987" y="2430"/>
                  </a:moveTo>
                  <a:lnTo>
                    <a:pt x="27987" y="2430"/>
                  </a:lnTo>
                  <a:cubicBezTo>
                    <a:pt x="27917" y="3012"/>
                    <a:pt x="28150" y="3733"/>
                    <a:pt x="28336" y="4291"/>
                  </a:cubicBezTo>
                  <a:cubicBezTo>
                    <a:pt x="28306" y="4288"/>
                    <a:pt x="28277" y="4286"/>
                    <a:pt x="28248" y="4286"/>
                  </a:cubicBezTo>
                  <a:cubicBezTo>
                    <a:pt x="26991" y="4286"/>
                    <a:pt x="27080" y="7714"/>
                    <a:pt x="27103" y="8874"/>
                  </a:cubicBezTo>
                  <a:cubicBezTo>
                    <a:pt x="26894" y="8618"/>
                    <a:pt x="26614" y="8456"/>
                    <a:pt x="26289" y="8409"/>
                  </a:cubicBezTo>
                  <a:lnTo>
                    <a:pt x="26242" y="8409"/>
                  </a:lnTo>
                  <a:cubicBezTo>
                    <a:pt x="26056" y="7385"/>
                    <a:pt x="25661" y="6362"/>
                    <a:pt x="25707" y="5315"/>
                  </a:cubicBezTo>
                  <a:cubicBezTo>
                    <a:pt x="25754" y="4175"/>
                    <a:pt x="26940" y="2965"/>
                    <a:pt x="27987" y="2430"/>
                  </a:cubicBezTo>
                  <a:close/>
                  <a:moveTo>
                    <a:pt x="36830" y="8618"/>
                  </a:moveTo>
                  <a:cubicBezTo>
                    <a:pt x="36873" y="8618"/>
                    <a:pt x="36918" y="8625"/>
                    <a:pt x="36967" y="8642"/>
                  </a:cubicBezTo>
                  <a:cubicBezTo>
                    <a:pt x="37223" y="8711"/>
                    <a:pt x="37293" y="9293"/>
                    <a:pt x="37293" y="9549"/>
                  </a:cubicBezTo>
                  <a:cubicBezTo>
                    <a:pt x="37316" y="10247"/>
                    <a:pt x="36874" y="11317"/>
                    <a:pt x="36106" y="11410"/>
                  </a:cubicBezTo>
                  <a:cubicBezTo>
                    <a:pt x="36222" y="10735"/>
                    <a:pt x="36292" y="10037"/>
                    <a:pt x="36292" y="9340"/>
                  </a:cubicBezTo>
                  <a:cubicBezTo>
                    <a:pt x="36333" y="9052"/>
                    <a:pt x="36502" y="8618"/>
                    <a:pt x="36830" y="8618"/>
                  </a:cubicBezTo>
                  <a:close/>
                  <a:moveTo>
                    <a:pt x="26243" y="8769"/>
                  </a:moveTo>
                  <a:cubicBezTo>
                    <a:pt x="26271" y="8769"/>
                    <a:pt x="26302" y="8773"/>
                    <a:pt x="26335" y="8781"/>
                  </a:cubicBezTo>
                  <a:cubicBezTo>
                    <a:pt x="26684" y="8851"/>
                    <a:pt x="26963" y="9246"/>
                    <a:pt x="27150" y="9549"/>
                  </a:cubicBezTo>
                  <a:cubicBezTo>
                    <a:pt x="27196" y="10177"/>
                    <a:pt x="27243" y="10852"/>
                    <a:pt x="27359" y="11503"/>
                  </a:cubicBezTo>
                  <a:cubicBezTo>
                    <a:pt x="27249" y="11561"/>
                    <a:pt x="27144" y="11587"/>
                    <a:pt x="27044" y="11587"/>
                  </a:cubicBezTo>
                  <a:cubicBezTo>
                    <a:pt x="26349" y="11587"/>
                    <a:pt x="25934" y="10302"/>
                    <a:pt x="25893" y="9712"/>
                  </a:cubicBezTo>
                  <a:cubicBezTo>
                    <a:pt x="25893" y="9431"/>
                    <a:pt x="25873" y="8769"/>
                    <a:pt x="26243" y="8769"/>
                  </a:cubicBezTo>
                  <a:close/>
                  <a:moveTo>
                    <a:pt x="31304" y="4289"/>
                  </a:moveTo>
                  <a:cubicBezTo>
                    <a:pt x="31492" y="4289"/>
                    <a:pt x="31682" y="4298"/>
                    <a:pt x="31872" y="4315"/>
                  </a:cubicBezTo>
                  <a:lnTo>
                    <a:pt x="31895" y="4338"/>
                  </a:lnTo>
                  <a:cubicBezTo>
                    <a:pt x="32524" y="5315"/>
                    <a:pt x="32733" y="6525"/>
                    <a:pt x="32500" y="7665"/>
                  </a:cubicBezTo>
                  <a:cubicBezTo>
                    <a:pt x="32477" y="7781"/>
                    <a:pt x="32570" y="7874"/>
                    <a:pt x="32686" y="7874"/>
                  </a:cubicBezTo>
                  <a:cubicBezTo>
                    <a:pt x="33757" y="7944"/>
                    <a:pt x="34827" y="7990"/>
                    <a:pt x="35920" y="8014"/>
                  </a:cubicBezTo>
                  <a:cubicBezTo>
                    <a:pt x="35990" y="9177"/>
                    <a:pt x="35920" y="10340"/>
                    <a:pt x="35734" y="11480"/>
                  </a:cubicBezTo>
                  <a:lnTo>
                    <a:pt x="35711" y="11480"/>
                  </a:lnTo>
                  <a:cubicBezTo>
                    <a:pt x="35687" y="11526"/>
                    <a:pt x="35687" y="11573"/>
                    <a:pt x="35687" y="11619"/>
                  </a:cubicBezTo>
                  <a:cubicBezTo>
                    <a:pt x="35548" y="12341"/>
                    <a:pt x="35315" y="13038"/>
                    <a:pt x="34966" y="13713"/>
                  </a:cubicBezTo>
                  <a:cubicBezTo>
                    <a:pt x="34464" y="14626"/>
                    <a:pt x="33358" y="16344"/>
                    <a:pt x="32197" y="16344"/>
                  </a:cubicBezTo>
                  <a:cubicBezTo>
                    <a:pt x="32174" y="16344"/>
                    <a:pt x="32151" y="16343"/>
                    <a:pt x="32128" y="16342"/>
                  </a:cubicBezTo>
                  <a:cubicBezTo>
                    <a:pt x="30732" y="16249"/>
                    <a:pt x="29150" y="14760"/>
                    <a:pt x="28429" y="13574"/>
                  </a:cubicBezTo>
                  <a:cubicBezTo>
                    <a:pt x="28080" y="12945"/>
                    <a:pt x="27847" y="12271"/>
                    <a:pt x="27731" y="11573"/>
                  </a:cubicBezTo>
                  <a:cubicBezTo>
                    <a:pt x="27731" y="11550"/>
                    <a:pt x="27731" y="11526"/>
                    <a:pt x="27731" y="11503"/>
                  </a:cubicBezTo>
                  <a:cubicBezTo>
                    <a:pt x="27615" y="10828"/>
                    <a:pt x="27545" y="10131"/>
                    <a:pt x="27499" y="9479"/>
                  </a:cubicBezTo>
                  <a:cubicBezTo>
                    <a:pt x="27499" y="9386"/>
                    <a:pt x="27475" y="9293"/>
                    <a:pt x="27475" y="9200"/>
                  </a:cubicBezTo>
                  <a:cubicBezTo>
                    <a:pt x="27475" y="8362"/>
                    <a:pt x="27429" y="7525"/>
                    <a:pt x="27475" y="6687"/>
                  </a:cubicBezTo>
                  <a:cubicBezTo>
                    <a:pt x="27475" y="6328"/>
                    <a:pt x="27725" y="4681"/>
                    <a:pt x="28347" y="4681"/>
                  </a:cubicBezTo>
                  <a:cubicBezTo>
                    <a:pt x="28409" y="4681"/>
                    <a:pt x="28475" y="4697"/>
                    <a:pt x="28545" y="4733"/>
                  </a:cubicBezTo>
                  <a:cubicBezTo>
                    <a:pt x="28569" y="4757"/>
                    <a:pt x="28592" y="4757"/>
                    <a:pt x="28615" y="4757"/>
                  </a:cubicBezTo>
                  <a:cubicBezTo>
                    <a:pt x="28659" y="4801"/>
                    <a:pt x="28704" y="4817"/>
                    <a:pt x="28754" y="4817"/>
                  </a:cubicBezTo>
                  <a:cubicBezTo>
                    <a:pt x="28783" y="4817"/>
                    <a:pt x="28814" y="4812"/>
                    <a:pt x="28848" y="4803"/>
                  </a:cubicBezTo>
                  <a:cubicBezTo>
                    <a:pt x="29628" y="4461"/>
                    <a:pt x="30455" y="4289"/>
                    <a:pt x="31304" y="4289"/>
                  </a:cubicBezTo>
                  <a:close/>
                  <a:moveTo>
                    <a:pt x="26428" y="15039"/>
                  </a:moveTo>
                  <a:cubicBezTo>
                    <a:pt x="26894" y="16133"/>
                    <a:pt x="27708" y="17017"/>
                    <a:pt x="28755" y="17621"/>
                  </a:cubicBezTo>
                  <a:cubicBezTo>
                    <a:pt x="28313" y="18040"/>
                    <a:pt x="27987" y="18575"/>
                    <a:pt x="27754" y="19134"/>
                  </a:cubicBezTo>
                  <a:cubicBezTo>
                    <a:pt x="27150" y="18692"/>
                    <a:pt x="26661" y="18110"/>
                    <a:pt x="26359" y="17459"/>
                  </a:cubicBezTo>
                  <a:cubicBezTo>
                    <a:pt x="26312" y="16644"/>
                    <a:pt x="26335" y="15830"/>
                    <a:pt x="26428" y="15039"/>
                  </a:cubicBezTo>
                  <a:close/>
                  <a:moveTo>
                    <a:pt x="27592" y="12434"/>
                  </a:moveTo>
                  <a:cubicBezTo>
                    <a:pt x="27731" y="12992"/>
                    <a:pt x="27987" y="13527"/>
                    <a:pt x="28289" y="13992"/>
                  </a:cubicBezTo>
                  <a:cubicBezTo>
                    <a:pt x="29034" y="15086"/>
                    <a:pt x="30383" y="16365"/>
                    <a:pt x="31756" y="16644"/>
                  </a:cubicBezTo>
                  <a:cubicBezTo>
                    <a:pt x="31756" y="17110"/>
                    <a:pt x="31546" y="17552"/>
                    <a:pt x="31197" y="17831"/>
                  </a:cubicBezTo>
                  <a:lnTo>
                    <a:pt x="31174" y="17831"/>
                  </a:lnTo>
                  <a:cubicBezTo>
                    <a:pt x="30639" y="18319"/>
                    <a:pt x="30244" y="18924"/>
                    <a:pt x="29709" y="19413"/>
                  </a:cubicBezTo>
                  <a:cubicBezTo>
                    <a:pt x="29546" y="18761"/>
                    <a:pt x="29360" y="18133"/>
                    <a:pt x="29220" y="17482"/>
                  </a:cubicBezTo>
                  <a:cubicBezTo>
                    <a:pt x="29197" y="17482"/>
                    <a:pt x="29197" y="17459"/>
                    <a:pt x="29197" y="17459"/>
                  </a:cubicBezTo>
                  <a:lnTo>
                    <a:pt x="29197" y="17435"/>
                  </a:lnTo>
                  <a:cubicBezTo>
                    <a:pt x="29174" y="17412"/>
                    <a:pt x="29150" y="17389"/>
                    <a:pt x="29127" y="17366"/>
                  </a:cubicBezTo>
                  <a:cubicBezTo>
                    <a:pt x="28010" y="16784"/>
                    <a:pt x="26754" y="15551"/>
                    <a:pt x="26591" y="14248"/>
                  </a:cubicBezTo>
                  <a:cubicBezTo>
                    <a:pt x="26963" y="14085"/>
                    <a:pt x="27243" y="13806"/>
                    <a:pt x="27382" y="13434"/>
                  </a:cubicBezTo>
                  <a:cubicBezTo>
                    <a:pt x="27429" y="13411"/>
                    <a:pt x="27452" y="13341"/>
                    <a:pt x="27452" y="13294"/>
                  </a:cubicBezTo>
                  <a:cubicBezTo>
                    <a:pt x="27522" y="13015"/>
                    <a:pt x="27568" y="12713"/>
                    <a:pt x="27592" y="12434"/>
                  </a:cubicBezTo>
                  <a:close/>
                  <a:moveTo>
                    <a:pt x="32710" y="16644"/>
                  </a:moveTo>
                  <a:cubicBezTo>
                    <a:pt x="32779" y="17784"/>
                    <a:pt x="32384" y="18785"/>
                    <a:pt x="31826" y="19738"/>
                  </a:cubicBezTo>
                  <a:cubicBezTo>
                    <a:pt x="31756" y="19180"/>
                    <a:pt x="31639" y="18622"/>
                    <a:pt x="31477" y="18063"/>
                  </a:cubicBezTo>
                  <a:cubicBezTo>
                    <a:pt x="31872" y="17715"/>
                    <a:pt x="32082" y="17226"/>
                    <a:pt x="32105" y="16714"/>
                  </a:cubicBezTo>
                  <a:lnTo>
                    <a:pt x="32268" y="16714"/>
                  </a:lnTo>
                  <a:cubicBezTo>
                    <a:pt x="32407" y="16714"/>
                    <a:pt x="32570" y="16691"/>
                    <a:pt x="32710" y="16644"/>
                  </a:cubicBezTo>
                  <a:close/>
                  <a:moveTo>
                    <a:pt x="26987" y="13457"/>
                  </a:moveTo>
                  <a:cubicBezTo>
                    <a:pt x="26847" y="13713"/>
                    <a:pt x="26614" y="13899"/>
                    <a:pt x="26335" y="13992"/>
                  </a:cubicBezTo>
                  <a:lnTo>
                    <a:pt x="26312" y="14016"/>
                  </a:lnTo>
                  <a:cubicBezTo>
                    <a:pt x="26266" y="14039"/>
                    <a:pt x="26242" y="14062"/>
                    <a:pt x="26242" y="14109"/>
                  </a:cubicBezTo>
                  <a:cubicBezTo>
                    <a:pt x="25963" y="15132"/>
                    <a:pt x="25986" y="16249"/>
                    <a:pt x="26010" y="17296"/>
                  </a:cubicBezTo>
                  <a:lnTo>
                    <a:pt x="26010" y="17342"/>
                  </a:lnTo>
                  <a:cubicBezTo>
                    <a:pt x="25986" y="17389"/>
                    <a:pt x="25963" y="17459"/>
                    <a:pt x="25986" y="17505"/>
                  </a:cubicBezTo>
                  <a:lnTo>
                    <a:pt x="26010" y="17552"/>
                  </a:lnTo>
                  <a:cubicBezTo>
                    <a:pt x="26056" y="19134"/>
                    <a:pt x="26149" y="20692"/>
                    <a:pt x="26242" y="22251"/>
                  </a:cubicBezTo>
                  <a:cubicBezTo>
                    <a:pt x="26475" y="25741"/>
                    <a:pt x="26870" y="29370"/>
                    <a:pt x="26219" y="32836"/>
                  </a:cubicBezTo>
                  <a:cubicBezTo>
                    <a:pt x="26149" y="33255"/>
                    <a:pt x="26056" y="33697"/>
                    <a:pt x="25963" y="34115"/>
                  </a:cubicBezTo>
                  <a:cubicBezTo>
                    <a:pt x="26056" y="32743"/>
                    <a:pt x="25963" y="31370"/>
                    <a:pt x="25684" y="30021"/>
                  </a:cubicBezTo>
                  <a:cubicBezTo>
                    <a:pt x="25475" y="28997"/>
                    <a:pt x="25126" y="28020"/>
                    <a:pt x="24614" y="27113"/>
                  </a:cubicBezTo>
                  <a:cubicBezTo>
                    <a:pt x="24288" y="26531"/>
                    <a:pt x="24009" y="26438"/>
                    <a:pt x="24497" y="25927"/>
                  </a:cubicBezTo>
                  <a:cubicBezTo>
                    <a:pt x="24846" y="25531"/>
                    <a:pt x="25126" y="25089"/>
                    <a:pt x="25335" y="24601"/>
                  </a:cubicBezTo>
                  <a:cubicBezTo>
                    <a:pt x="25382" y="24531"/>
                    <a:pt x="25358" y="24414"/>
                    <a:pt x="25265" y="24368"/>
                  </a:cubicBezTo>
                  <a:cubicBezTo>
                    <a:pt x="24637" y="23996"/>
                    <a:pt x="23776" y="23647"/>
                    <a:pt x="23474" y="22902"/>
                  </a:cubicBezTo>
                  <a:cubicBezTo>
                    <a:pt x="23288" y="22414"/>
                    <a:pt x="23358" y="21855"/>
                    <a:pt x="23381" y="21344"/>
                  </a:cubicBezTo>
                  <a:cubicBezTo>
                    <a:pt x="23474" y="20087"/>
                    <a:pt x="23637" y="18854"/>
                    <a:pt x="23823" y="17621"/>
                  </a:cubicBezTo>
                  <a:cubicBezTo>
                    <a:pt x="24125" y="15714"/>
                    <a:pt x="24660" y="13457"/>
                    <a:pt x="26987" y="13457"/>
                  </a:cubicBezTo>
                  <a:close/>
                  <a:moveTo>
                    <a:pt x="33059" y="16505"/>
                  </a:moveTo>
                  <a:cubicBezTo>
                    <a:pt x="33850" y="17715"/>
                    <a:pt x="34105" y="19227"/>
                    <a:pt x="34199" y="20646"/>
                  </a:cubicBezTo>
                  <a:cubicBezTo>
                    <a:pt x="34245" y="21367"/>
                    <a:pt x="34245" y="22088"/>
                    <a:pt x="34199" y="22809"/>
                  </a:cubicBezTo>
                  <a:cubicBezTo>
                    <a:pt x="34152" y="23670"/>
                    <a:pt x="34012" y="24019"/>
                    <a:pt x="33268" y="24461"/>
                  </a:cubicBezTo>
                  <a:cubicBezTo>
                    <a:pt x="33221" y="24508"/>
                    <a:pt x="33198" y="24554"/>
                    <a:pt x="33198" y="24624"/>
                  </a:cubicBezTo>
                  <a:lnTo>
                    <a:pt x="33198" y="24647"/>
                  </a:lnTo>
                  <a:cubicBezTo>
                    <a:pt x="33198" y="24670"/>
                    <a:pt x="33198" y="24694"/>
                    <a:pt x="33221" y="24717"/>
                  </a:cubicBezTo>
                  <a:cubicBezTo>
                    <a:pt x="33594" y="25554"/>
                    <a:pt x="33803" y="26438"/>
                    <a:pt x="33826" y="27369"/>
                  </a:cubicBezTo>
                  <a:cubicBezTo>
                    <a:pt x="33803" y="28090"/>
                    <a:pt x="33454" y="28928"/>
                    <a:pt x="33268" y="29626"/>
                  </a:cubicBezTo>
                  <a:cubicBezTo>
                    <a:pt x="32779" y="31394"/>
                    <a:pt x="32221" y="33138"/>
                    <a:pt x="31546" y="34837"/>
                  </a:cubicBezTo>
                  <a:cubicBezTo>
                    <a:pt x="32617" y="29370"/>
                    <a:pt x="32966" y="23786"/>
                    <a:pt x="32896" y="18203"/>
                  </a:cubicBezTo>
                  <a:cubicBezTo>
                    <a:pt x="32896" y="18203"/>
                    <a:pt x="32896" y="18203"/>
                    <a:pt x="32896" y="18180"/>
                  </a:cubicBezTo>
                  <a:cubicBezTo>
                    <a:pt x="33059" y="17668"/>
                    <a:pt x="33105" y="17110"/>
                    <a:pt x="33059" y="16551"/>
                  </a:cubicBezTo>
                  <a:cubicBezTo>
                    <a:pt x="33059" y="16528"/>
                    <a:pt x="33059" y="16505"/>
                    <a:pt x="33059" y="16505"/>
                  </a:cubicBezTo>
                  <a:close/>
                  <a:moveTo>
                    <a:pt x="8741" y="37553"/>
                  </a:moveTo>
                  <a:cubicBezTo>
                    <a:pt x="9668" y="37553"/>
                    <a:pt x="10799" y="37985"/>
                    <a:pt x="11237" y="38326"/>
                  </a:cubicBezTo>
                  <a:cubicBezTo>
                    <a:pt x="11865" y="38815"/>
                    <a:pt x="12400" y="39652"/>
                    <a:pt x="12237" y="40443"/>
                  </a:cubicBezTo>
                  <a:cubicBezTo>
                    <a:pt x="12144" y="40746"/>
                    <a:pt x="12005" y="41025"/>
                    <a:pt x="11772" y="41234"/>
                  </a:cubicBezTo>
                  <a:cubicBezTo>
                    <a:pt x="11795" y="41071"/>
                    <a:pt x="11772" y="40885"/>
                    <a:pt x="11749" y="40722"/>
                  </a:cubicBezTo>
                  <a:cubicBezTo>
                    <a:pt x="11749" y="40722"/>
                    <a:pt x="11749" y="40699"/>
                    <a:pt x="11749" y="40699"/>
                  </a:cubicBezTo>
                  <a:cubicBezTo>
                    <a:pt x="11470" y="38722"/>
                    <a:pt x="9492" y="37977"/>
                    <a:pt x="7724" y="37838"/>
                  </a:cubicBezTo>
                  <a:cubicBezTo>
                    <a:pt x="7977" y="37634"/>
                    <a:pt x="8340" y="37553"/>
                    <a:pt x="8741" y="37553"/>
                  </a:cubicBezTo>
                  <a:close/>
                  <a:moveTo>
                    <a:pt x="37232" y="38783"/>
                  </a:moveTo>
                  <a:cubicBezTo>
                    <a:pt x="37823" y="38783"/>
                    <a:pt x="38390" y="39038"/>
                    <a:pt x="38898" y="39582"/>
                  </a:cubicBezTo>
                  <a:cubicBezTo>
                    <a:pt x="38619" y="39489"/>
                    <a:pt x="38339" y="39420"/>
                    <a:pt x="38037" y="39396"/>
                  </a:cubicBezTo>
                  <a:cubicBezTo>
                    <a:pt x="36409" y="39396"/>
                    <a:pt x="34594" y="40792"/>
                    <a:pt x="34408" y="42444"/>
                  </a:cubicBezTo>
                  <a:cubicBezTo>
                    <a:pt x="33780" y="41211"/>
                    <a:pt x="34594" y="40024"/>
                    <a:pt x="35618" y="39350"/>
                  </a:cubicBezTo>
                  <a:lnTo>
                    <a:pt x="35641" y="39350"/>
                  </a:lnTo>
                  <a:cubicBezTo>
                    <a:pt x="36174" y="38980"/>
                    <a:pt x="36713" y="38783"/>
                    <a:pt x="37232" y="38783"/>
                  </a:cubicBezTo>
                  <a:close/>
                  <a:moveTo>
                    <a:pt x="28941" y="17924"/>
                  </a:moveTo>
                  <a:cubicBezTo>
                    <a:pt x="29080" y="18552"/>
                    <a:pt x="29267" y="19157"/>
                    <a:pt x="29406" y="19762"/>
                  </a:cubicBezTo>
                  <a:cubicBezTo>
                    <a:pt x="28918" y="23530"/>
                    <a:pt x="28871" y="27322"/>
                    <a:pt x="28848" y="31114"/>
                  </a:cubicBezTo>
                  <a:cubicBezTo>
                    <a:pt x="28848" y="32952"/>
                    <a:pt x="29011" y="34860"/>
                    <a:pt x="28452" y="36628"/>
                  </a:cubicBezTo>
                  <a:cubicBezTo>
                    <a:pt x="28127" y="37582"/>
                    <a:pt x="27708" y="38489"/>
                    <a:pt x="27568" y="39489"/>
                  </a:cubicBezTo>
                  <a:cubicBezTo>
                    <a:pt x="27405" y="40676"/>
                    <a:pt x="27429" y="41839"/>
                    <a:pt x="26870" y="42932"/>
                  </a:cubicBezTo>
                  <a:cubicBezTo>
                    <a:pt x="26340" y="43003"/>
                    <a:pt x="25904" y="43181"/>
                    <a:pt x="25409" y="43181"/>
                  </a:cubicBezTo>
                  <a:cubicBezTo>
                    <a:pt x="25252" y="43181"/>
                    <a:pt x="25090" y="43163"/>
                    <a:pt x="24916" y="43119"/>
                  </a:cubicBezTo>
                  <a:cubicBezTo>
                    <a:pt x="24125" y="42909"/>
                    <a:pt x="23404" y="42444"/>
                    <a:pt x="22939" y="41769"/>
                  </a:cubicBezTo>
                  <a:lnTo>
                    <a:pt x="23009" y="41630"/>
                  </a:lnTo>
                  <a:cubicBezTo>
                    <a:pt x="23962" y="39931"/>
                    <a:pt x="25056" y="38210"/>
                    <a:pt x="25684" y="36372"/>
                  </a:cubicBezTo>
                  <a:cubicBezTo>
                    <a:pt x="25684" y="36349"/>
                    <a:pt x="25707" y="36326"/>
                    <a:pt x="25707" y="36326"/>
                  </a:cubicBezTo>
                  <a:cubicBezTo>
                    <a:pt x="25707" y="36302"/>
                    <a:pt x="25707" y="36302"/>
                    <a:pt x="25707" y="36302"/>
                  </a:cubicBezTo>
                  <a:cubicBezTo>
                    <a:pt x="26894" y="32743"/>
                    <a:pt x="26963" y="29253"/>
                    <a:pt x="26777" y="25531"/>
                  </a:cubicBezTo>
                  <a:cubicBezTo>
                    <a:pt x="26661" y="23321"/>
                    <a:pt x="26498" y="21134"/>
                    <a:pt x="26405" y="18924"/>
                  </a:cubicBezTo>
                  <a:cubicBezTo>
                    <a:pt x="26405" y="18692"/>
                    <a:pt x="26382" y="18459"/>
                    <a:pt x="26382" y="18250"/>
                  </a:cubicBezTo>
                  <a:lnTo>
                    <a:pt x="26382" y="18250"/>
                  </a:lnTo>
                  <a:cubicBezTo>
                    <a:pt x="26731" y="18761"/>
                    <a:pt x="27196" y="19203"/>
                    <a:pt x="27731" y="19576"/>
                  </a:cubicBezTo>
                  <a:cubicBezTo>
                    <a:pt x="27756" y="19592"/>
                    <a:pt x="27784" y="19600"/>
                    <a:pt x="27811" y="19600"/>
                  </a:cubicBezTo>
                  <a:cubicBezTo>
                    <a:pt x="27861" y="19600"/>
                    <a:pt x="27910" y="19574"/>
                    <a:pt x="27941" y="19529"/>
                  </a:cubicBezTo>
                  <a:cubicBezTo>
                    <a:pt x="27964" y="19529"/>
                    <a:pt x="27987" y="19483"/>
                    <a:pt x="27987" y="19459"/>
                  </a:cubicBezTo>
                  <a:cubicBezTo>
                    <a:pt x="28196" y="18878"/>
                    <a:pt x="28522" y="18366"/>
                    <a:pt x="28941" y="17924"/>
                  </a:cubicBezTo>
                  <a:close/>
                  <a:moveTo>
                    <a:pt x="31174" y="18343"/>
                  </a:moveTo>
                  <a:cubicBezTo>
                    <a:pt x="31384" y="18971"/>
                    <a:pt x="31500" y="19645"/>
                    <a:pt x="31500" y="20320"/>
                  </a:cubicBezTo>
                  <a:cubicBezTo>
                    <a:pt x="31500" y="20343"/>
                    <a:pt x="31500" y="20390"/>
                    <a:pt x="31500" y="20413"/>
                  </a:cubicBezTo>
                  <a:cubicBezTo>
                    <a:pt x="31500" y="20413"/>
                    <a:pt x="31500" y="20436"/>
                    <a:pt x="31523" y="20436"/>
                  </a:cubicBezTo>
                  <a:lnTo>
                    <a:pt x="31523" y="20460"/>
                  </a:lnTo>
                  <a:cubicBezTo>
                    <a:pt x="31546" y="20483"/>
                    <a:pt x="31570" y="20506"/>
                    <a:pt x="31616" y="20506"/>
                  </a:cubicBezTo>
                  <a:lnTo>
                    <a:pt x="31756" y="20506"/>
                  </a:lnTo>
                  <a:cubicBezTo>
                    <a:pt x="31779" y="20506"/>
                    <a:pt x="31802" y="20483"/>
                    <a:pt x="31802" y="20460"/>
                  </a:cubicBezTo>
                  <a:cubicBezTo>
                    <a:pt x="32082" y="20064"/>
                    <a:pt x="32314" y="19622"/>
                    <a:pt x="32524" y="19180"/>
                  </a:cubicBezTo>
                  <a:lnTo>
                    <a:pt x="32524" y="19180"/>
                  </a:lnTo>
                  <a:cubicBezTo>
                    <a:pt x="32570" y="23507"/>
                    <a:pt x="32291" y="27811"/>
                    <a:pt x="31663" y="32092"/>
                  </a:cubicBezTo>
                  <a:cubicBezTo>
                    <a:pt x="31453" y="33464"/>
                    <a:pt x="31174" y="34860"/>
                    <a:pt x="30895" y="36232"/>
                  </a:cubicBezTo>
                  <a:cubicBezTo>
                    <a:pt x="30872" y="36256"/>
                    <a:pt x="30872" y="36302"/>
                    <a:pt x="30872" y="36326"/>
                  </a:cubicBezTo>
                  <a:cubicBezTo>
                    <a:pt x="30337" y="38815"/>
                    <a:pt x="29802" y="41327"/>
                    <a:pt x="29546" y="43863"/>
                  </a:cubicBezTo>
                  <a:cubicBezTo>
                    <a:pt x="28894" y="43328"/>
                    <a:pt x="28080" y="43002"/>
                    <a:pt x="27219" y="42956"/>
                  </a:cubicBezTo>
                  <a:cubicBezTo>
                    <a:pt x="27545" y="42165"/>
                    <a:pt x="27754" y="41327"/>
                    <a:pt x="27801" y="40490"/>
                  </a:cubicBezTo>
                  <a:cubicBezTo>
                    <a:pt x="27917" y="39350"/>
                    <a:pt x="28196" y="38233"/>
                    <a:pt x="28638" y="37163"/>
                  </a:cubicBezTo>
                  <a:cubicBezTo>
                    <a:pt x="29290" y="35325"/>
                    <a:pt x="29197" y="33464"/>
                    <a:pt x="29220" y="31580"/>
                  </a:cubicBezTo>
                  <a:cubicBezTo>
                    <a:pt x="29220" y="27671"/>
                    <a:pt x="29267" y="23717"/>
                    <a:pt x="29755" y="19855"/>
                  </a:cubicBezTo>
                  <a:cubicBezTo>
                    <a:pt x="30290" y="19413"/>
                    <a:pt x="30686" y="18831"/>
                    <a:pt x="31174" y="18343"/>
                  </a:cubicBezTo>
                  <a:close/>
                  <a:moveTo>
                    <a:pt x="15541" y="35930"/>
                  </a:moveTo>
                  <a:lnTo>
                    <a:pt x="15541" y="35930"/>
                  </a:lnTo>
                  <a:cubicBezTo>
                    <a:pt x="15332" y="37279"/>
                    <a:pt x="15006" y="38605"/>
                    <a:pt x="14587" y="39908"/>
                  </a:cubicBezTo>
                  <a:cubicBezTo>
                    <a:pt x="14285" y="40769"/>
                    <a:pt x="13912" y="41583"/>
                    <a:pt x="13424" y="42351"/>
                  </a:cubicBezTo>
                  <a:cubicBezTo>
                    <a:pt x="12992" y="43042"/>
                    <a:pt x="12319" y="44376"/>
                    <a:pt x="11368" y="44376"/>
                  </a:cubicBezTo>
                  <a:cubicBezTo>
                    <a:pt x="11295" y="44376"/>
                    <a:pt x="11220" y="44368"/>
                    <a:pt x="11144" y="44352"/>
                  </a:cubicBezTo>
                  <a:cubicBezTo>
                    <a:pt x="11237" y="43584"/>
                    <a:pt x="11516" y="42839"/>
                    <a:pt x="11656" y="42072"/>
                  </a:cubicBezTo>
                  <a:cubicBezTo>
                    <a:pt x="12866" y="42002"/>
                    <a:pt x="13424" y="40466"/>
                    <a:pt x="13843" y="39559"/>
                  </a:cubicBezTo>
                  <a:lnTo>
                    <a:pt x="13819" y="39559"/>
                  </a:lnTo>
                  <a:cubicBezTo>
                    <a:pt x="14192" y="38722"/>
                    <a:pt x="14471" y="37861"/>
                    <a:pt x="14890" y="37047"/>
                  </a:cubicBezTo>
                  <a:cubicBezTo>
                    <a:pt x="15076" y="36674"/>
                    <a:pt x="15308" y="36302"/>
                    <a:pt x="15541" y="35930"/>
                  </a:cubicBezTo>
                  <a:close/>
                  <a:moveTo>
                    <a:pt x="32942" y="41374"/>
                  </a:moveTo>
                  <a:cubicBezTo>
                    <a:pt x="33059" y="41630"/>
                    <a:pt x="33198" y="41862"/>
                    <a:pt x="33384" y="42095"/>
                  </a:cubicBezTo>
                  <a:cubicBezTo>
                    <a:pt x="33687" y="42397"/>
                    <a:pt x="34036" y="42653"/>
                    <a:pt x="34408" y="42863"/>
                  </a:cubicBezTo>
                  <a:cubicBezTo>
                    <a:pt x="34547" y="44212"/>
                    <a:pt x="35501" y="45282"/>
                    <a:pt x="35664" y="46631"/>
                  </a:cubicBezTo>
                  <a:lnTo>
                    <a:pt x="35687" y="46608"/>
                  </a:lnTo>
                  <a:lnTo>
                    <a:pt x="35687" y="46608"/>
                  </a:lnTo>
                  <a:cubicBezTo>
                    <a:pt x="35734" y="47259"/>
                    <a:pt x="35571" y="47888"/>
                    <a:pt x="35222" y="48423"/>
                  </a:cubicBezTo>
                  <a:cubicBezTo>
                    <a:pt x="35152" y="48516"/>
                    <a:pt x="35106" y="48586"/>
                    <a:pt x="35036" y="48679"/>
                  </a:cubicBezTo>
                  <a:cubicBezTo>
                    <a:pt x="34152" y="47748"/>
                    <a:pt x="33757" y="46259"/>
                    <a:pt x="33408" y="45073"/>
                  </a:cubicBezTo>
                  <a:cubicBezTo>
                    <a:pt x="33105" y="43979"/>
                    <a:pt x="32710" y="42746"/>
                    <a:pt x="32896" y="41606"/>
                  </a:cubicBezTo>
                  <a:cubicBezTo>
                    <a:pt x="32896" y="41537"/>
                    <a:pt x="32919" y="41467"/>
                    <a:pt x="32942" y="41374"/>
                  </a:cubicBezTo>
                  <a:close/>
                  <a:moveTo>
                    <a:pt x="7375" y="38187"/>
                  </a:moveTo>
                  <a:cubicBezTo>
                    <a:pt x="9074" y="38256"/>
                    <a:pt x="11121" y="38861"/>
                    <a:pt x="11423" y="40769"/>
                  </a:cubicBezTo>
                  <a:cubicBezTo>
                    <a:pt x="11516" y="41839"/>
                    <a:pt x="10958" y="42839"/>
                    <a:pt x="10842" y="43886"/>
                  </a:cubicBezTo>
                  <a:cubicBezTo>
                    <a:pt x="10749" y="44700"/>
                    <a:pt x="10725" y="45445"/>
                    <a:pt x="11098" y="46189"/>
                  </a:cubicBezTo>
                  <a:cubicBezTo>
                    <a:pt x="11237" y="46492"/>
                    <a:pt x="11423" y="46771"/>
                    <a:pt x="11656" y="47027"/>
                  </a:cubicBezTo>
                  <a:cubicBezTo>
                    <a:pt x="11749" y="47143"/>
                    <a:pt x="12424" y="47632"/>
                    <a:pt x="12400" y="47795"/>
                  </a:cubicBezTo>
                  <a:cubicBezTo>
                    <a:pt x="12387" y="47987"/>
                    <a:pt x="12293" y="48056"/>
                    <a:pt x="12163" y="48056"/>
                  </a:cubicBezTo>
                  <a:cubicBezTo>
                    <a:pt x="11838" y="48056"/>
                    <a:pt x="11294" y="47618"/>
                    <a:pt x="11260" y="47585"/>
                  </a:cubicBezTo>
                  <a:cubicBezTo>
                    <a:pt x="11121" y="47399"/>
                    <a:pt x="10981" y="47190"/>
                    <a:pt x="10842" y="46980"/>
                  </a:cubicBezTo>
                  <a:cubicBezTo>
                    <a:pt x="10400" y="46375"/>
                    <a:pt x="9865" y="45864"/>
                    <a:pt x="9492" y="45236"/>
                  </a:cubicBezTo>
                  <a:cubicBezTo>
                    <a:pt x="9457" y="45183"/>
                    <a:pt x="9409" y="45157"/>
                    <a:pt x="9348" y="45157"/>
                  </a:cubicBezTo>
                  <a:cubicBezTo>
                    <a:pt x="9328" y="45157"/>
                    <a:pt x="9306" y="45160"/>
                    <a:pt x="9283" y="45166"/>
                  </a:cubicBezTo>
                  <a:cubicBezTo>
                    <a:pt x="9213" y="45166"/>
                    <a:pt x="9143" y="45236"/>
                    <a:pt x="9143" y="45305"/>
                  </a:cubicBezTo>
                  <a:cubicBezTo>
                    <a:pt x="9143" y="45329"/>
                    <a:pt x="9143" y="45352"/>
                    <a:pt x="9143" y="45352"/>
                  </a:cubicBezTo>
                  <a:cubicBezTo>
                    <a:pt x="9213" y="45933"/>
                    <a:pt x="9260" y="46562"/>
                    <a:pt x="9353" y="47143"/>
                  </a:cubicBezTo>
                  <a:cubicBezTo>
                    <a:pt x="9492" y="47911"/>
                    <a:pt x="9841" y="48446"/>
                    <a:pt x="10120" y="49144"/>
                  </a:cubicBezTo>
                  <a:cubicBezTo>
                    <a:pt x="10237" y="49470"/>
                    <a:pt x="10493" y="49679"/>
                    <a:pt x="10120" y="49772"/>
                  </a:cubicBezTo>
                  <a:cubicBezTo>
                    <a:pt x="10083" y="49781"/>
                    <a:pt x="10046" y="49786"/>
                    <a:pt x="10009" y="49786"/>
                  </a:cubicBezTo>
                  <a:cubicBezTo>
                    <a:pt x="9688" y="49786"/>
                    <a:pt x="9425" y="49439"/>
                    <a:pt x="9236" y="49167"/>
                  </a:cubicBezTo>
                  <a:cubicBezTo>
                    <a:pt x="9027" y="48795"/>
                    <a:pt x="8864" y="48376"/>
                    <a:pt x="8771" y="47957"/>
                  </a:cubicBezTo>
                  <a:cubicBezTo>
                    <a:pt x="8399" y="47097"/>
                    <a:pt x="8143" y="46189"/>
                    <a:pt x="7980" y="45259"/>
                  </a:cubicBezTo>
                  <a:cubicBezTo>
                    <a:pt x="7980" y="45236"/>
                    <a:pt x="7957" y="45212"/>
                    <a:pt x="7957" y="45189"/>
                  </a:cubicBezTo>
                  <a:cubicBezTo>
                    <a:pt x="7926" y="45127"/>
                    <a:pt x="7874" y="45086"/>
                    <a:pt x="7816" y="45086"/>
                  </a:cubicBezTo>
                  <a:cubicBezTo>
                    <a:pt x="7786" y="45086"/>
                    <a:pt x="7755" y="45096"/>
                    <a:pt x="7724" y="45119"/>
                  </a:cubicBezTo>
                  <a:cubicBezTo>
                    <a:pt x="7701" y="45119"/>
                    <a:pt x="7654" y="45142"/>
                    <a:pt x="7654" y="45189"/>
                  </a:cubicBezTo>
                  <a:cubicBezTo>
                    <a:pt x="7212" y="45515"/>
                    <a:pt x="6910" y="45957"/>
                    <a:pt x="6724" y="46445"/>
                  </a:cubicBezTo>
                  <a:cubicBezTo>
                    <a:pt x="6445" y="47353"/>
                    <a:pt x="6817" y="48260"/>
                    <a:pt x="6817" y="49167"/>
                  </a:cubicBezTo>
                  <a:cubicBezTo>
                    <a:pt x="6817" y="49441"/>
                    <a:pt x="6753" y="49618"/>
                    <a:pt x="6647" y="49618"/>
                  </a:cubicBezTo>
                  <a:cubicBezTo>
                    <a:pt x="6574" y="49618"/>
                    <a:pt x="6480" y="49531"/>
                    <a:pt x="6375" y="49330"/>
                  </a:cubicBezTo>
                  <a:cubicBezTo>
                    <a:pt x="6212" y="48958"/>
                    <a:pt x="6096" y="48562"/>
                    <a:pt x="6026" y="48167"/>
                  </a:cubicBezTo>
                  <a:cubicBezTo>
                    <a:pt x="5840" y="47097"/>
                    <a:pt x="6166" y="45840"/>
                    <a:pt x="6282" y="44770"/>
                  </a:cubicBezTo>
                  <a:cubicBezTo>
                    <a:pt x="6282" y="44700"/>
                    <a:pt x="6235" y="44631"/>
                    <a:pt x="6166" y="44607"/>
                  </a:cubicBezTo>
                  <a:cubicBezTo>
                    <a:pt x="6142" y="44596"/>
                    <a:pt x="6113" y="44590"/>
                    <a:pt x="6084" y="44590"/>
                  </a:cubicBezTo>
                  <a:cubicBezTo>
                    <a:pt x="6055" y="44590"/>
                    <a:pt x="6026" y="44596"/>
                    <a:pt x="6003" y="44607"/>
                  </a:cubicBezTo>
                  <a:cubicBezTo>
                    <a:pt x="5258" y="45073"/>
                    <a:pt x="4677" y="45468"/>
                    <a:pt x="4351" y="46329"/>
                  </a:cubicBezTo>
                  <a:cubicBezTo>
                    <a:pt x="4118" y="46911"/>
                    <a:pt x="4304" y="47492"/>
                    <a:pt x="4235" y="48097"/>
                  </a:cubicBezTo>
                  <a:cubicBezTo>
                    <a:pt x="4192" y="48340"/>
                    <a:pt x="4105" y="48583"/>
                    <a:pt x="3963" y="48583"/>
                  </a:cubicBezTo>
                  <a:cubicBezTo>
                    <a:pt x="3875" y="48583"/>
                    <a:pt x="3764" y="48488"/>
                    <a:pt x="3630" y="48237"/>
                  </a:cubicBezTo>
                  <a:cubicBezTo>
                    <a:pt x="3560" y="48027"/>
                    <a:pt x="3537" y="47818"/>
                    <a:pt x="3560" y="47632"/>
                  </a:cubicBezTo>
                  <a:cubicBezTo>
                    <a:pt x="3537" y="46771"/>
                    <a:pt x="3700" y="45933"/>
                    <a:pt x="4049" y="45166"/>
                  </a:cubicBezTo>
                  <a:cubicBezTo>
                    <a:pt x="4304" y="44607"/>
                    <a:pt x="4723" y="44119"/>
                    <a:pt x="4933" y="43537"/>
                  </a:cubicBezTo>
                  <a:cubicBezTo>
                    <a:pt x="5095" y="42979"/>
                    <a:pt x="5142" y="42397"/>
                    <a:pt x="5049" y="41839"/>
                  </a:cubicBezTo>
                  <a:cubicBezTo>
                    <a:pt x="5214" y="41656"/>
                    <a:pt x="5394" y="41501"/>
                    <a:pt x="5633" y="41501"/>
                  </a:cubicBezTo>
                  <a:cubicBezTo>
                    <a:pt x="5698" y="41501"/>
                    <a:pt x="5766" y="41512"/>
                    <a:pt x="5840" y="41537"/>
                  </a:cubicBezTo>
                  <a:cubicBezTo>
                    <a:pt x="6049" y="41583"/>
                    <a:pt x="6235" y="41746"/>
                    <a:pt x="6445" y="41816"/>
                  </a:cubicBezTo>
                  <a:cubicBezTo>
                    <a:pt x="6741" y="41914"/>
                    <a:pt x="7045" y="41963"/>
                    <a:pt x="7346" y="41963"/>
                  </a:cubicBezTo>
                  <a:cubicBezTo>
                    <a:pt x="7753" y="41963"/>
                    <a:pt x="8154" y="41874"/>
                    <a:pt x="8515" y="41699"/>
                  </a:cubicBezTo>
                  <a:cubicBezTo>
                    <a:pt x="8721" y="41617"/>
                    <a:pt x="8654" y="41335"/>
                    <a:pt x="8491" y="41335"/>
                  </a:cubicBezTo>
                  <a:cubicBezTo>
                    <a:pt x="8469" y="41335"/>
                    <a:pt x="8446" y="41340"/>
                    <a:pt x="8422" y="41350"/>
                  </a:cubicBezTo>
                  <a:cubicBezTo>
                    <a:pt x="8091" y="41522"/>
                    <a:pt x="7720" y="41610"/>
                    <a:pt x="7349" y="41610"/>
                  </a:cubicBezTo>
                  <a:cubicBezTo>
                    <a:pt x="7016" y="41610"/>
                    <a:pt x="6683" y="41540"/>
                    <a:pt x="6375" y="41397"/>
                  </a:cubicBezTo>
                  <a:cubicBezTo>
                    <a:pt x="6142" y="41257"/>
                    <a:pt x="5886" y="41164"/>
                    <a:pt x="5630" y="41118"/>
                  </a:cubicBezTo>
                  <a:cubicBezTo>
                    <a:pt x="5617" y="41117"/>
                    <a:pt x="5603" y="41117"/>
                    <a:pt x="5589" y="41117"/>
                  </a:cubicBezTo>
                  <a:cubicBezTo>
                    <a:pt x="4708" y="41117"/>
                    <a:pt x="4221" y="42564"/>
                    <a:pt x="3351" y="42793"/>
                  </a:cubicBezTo>
                  <a:cubicBezTo>
                    <a:pt x="3271" y="42811"/>
                    <a:pt x="3187" y="42820"/>
                    <a:pt x="3103" y="42820"/>
                  </a:cubicBezTo>
                  <a:cubicBezTo>
                    <a:pt x="2751" y="42820"/>
                    <a:pt x="2419" y="42653"/>
                    <a:pt x="2513" y="42258"/>
                  </a:cubicBezTo>
                  <a:cubicBezTo>
                    <a:pt x="2583" y="42048"/>
                    <a:pt x="2723" y="41886"/>
                    <a:pt x="2909" y="41746"/>
                  </a:cubicBezTo>
                  <a:cubicBezTo>
                    <a:pt x="3281" y="41397"/>
                    <a:pt x="3700" y="41118"/>
                    <a:pt x="4072" y="40722"/>
                  </a:cubicBezTo>
                  <a:cubicBezTo>
                    <a:pt x="5072" y="39699"/>
                    <a:pt x="5933" y="38605"/>
                    <a:pt x="7375" y="38187"/>
                  </a:cubicBezTo>
                  <a:close/>
                  <a:moveTo>
                    <a:pt x="18909" y="13754"/>
                  </a:moveTo>
                  <a:cubicBezTo>
                    <a:pt x="19059" y="13754"/>
                    <a:pt x="19209" y="13756"/>
                    <a:pt x="19356" y="13760"/>
                  </a:cubicBezTo>
                  <a:cubicBezTo>
                    <a:pt x="21054" y="13876"/>
                    <a:pt x="22753" y="14132"/>
                    <a:pt x="24428" y="14597"/>
                  </a:cubicBezTo>
                  <a:cubicBezTo>
                    <a:pt x="23916" y="15435"/>
                    <a:pt x="23660" y="16528"/>
                    <a:pt x="23497" y="17552"/>
                  </a:cubicBezTo>
                  <a:cubicBezTo>
                    <a:pt x="23265" y="18947"/>
                    <a:pt x="23102" y="20367"/>
                    <a:pt x="23032" y="21809"/>
                  </a:cubicBezTo>
                  <a:cubicBezTo>
                    <a:pt x="22962" y="23344"/>
                    <a:pt x="23730" y="23926"/>
                    <a:pt x="24963" y="24624"/>
                  </a:cubicBezTo>
                  <a:cubicBezTo>
                    <a:pt x="24660" y="25229"/>
                    <a:pt x="24265" y="25764"/>
                    <a:pt x="23753" y="26183"/>
                  </a:cubicBezTo>
                  <a:cubicBezTo>
                    <a:pt x="23683" y="26252"/>
                    <a:pt x="23683" y="26345"/>
                    <a:pt x="23730" y="26415"/>
                  </a:cubicBezTo>
                  <a:cubicBezTo>
                    <a:pt x="25754" y="29230"/>
                    <a:pt x="25940" y="32906"/>
                    <a:pt x="25382" y="36256"/>
                  </a:cubicBezTo>
                  <a:cubicBezTo>
                    <a:pt x="25382" y="36256"/>
                    <a:pt x="25382" y="36279"/>
                    <a:pt x="25382" y="36279"/>
                  </a:cubicBezTo>
                  <a:cubicBezTo>
                    <a:pt x="25265" y="36605"/>
                    <a:pt x="25149" y="36907"/>
                    <a:pt x="25009" y="37210"/>
                  </a:cubicBezTo>
                  <a:cubicBezTo>
                    <a:pt x="24288" y="38722"/>
                    <a:pt x="23451" y="40211"/>
                    <a:pt x="22590" y="41676"/>
                  </a:cubicBezTo>
                  <a:cubicBezTo>
                    <a:pt x="22590" y="41699"/>
                    <a:pt x="22567" y="41723"/>
                    <a:pt x="22567" y="41769"/>
                  </a:cubicBezTo>
                  <a:lnTo>
                    <a:pt x="21869" y="42956"/>
                  </a:lnTo>
                  <a:cubicBezTo>
                    <a:pt x="21008" y="44445"/>
                    <a:pt x="20194" y="45980"/>
                    <a:pt x="19310" y="47469"/>
                  </a:cubicBezTo>
                  <a:cubicBezTo>
                    <a:pt x="18705" y="48516"/>
                    <a:pt x="18030" y="49865"/>
                    <a:pt x="16820" y="50284"/>
                  </a:cubicBezTo>
                  <a:cubicBezTo>
                    <a:pt x="16265" y="50473"/>
                    <a:pt x="15691" y="50566"/>
                    <a:pt x="15118" y="50566"/>
                  </a:cubicBezTo>
                  <a:cubicBezTo>
                    <a:pt x="14563" y="50566"/>
                    <a:pt x="14008" y="50479"/>
                    <a:pt x="13470" y="50307"/>
                  </a:cubicBezTo>
                  <a:lnTo>
                    <a:pt x="13470" y="50330"/>
                  </a:lnTo>
                  <a:cubicBezTo>
                    <a:pt x="12144" y="49935"/>
                    <a:pt x="11121" y="48865"/>
                    <a:pt x="10795" y="47539"/>
                  </a:cubicBezTo>
                  <a:lnTo>
                    <a:pt x="10795" y="47539"/>
                  </a:lnTo>
                  <a:cubicBezTo>
                    <a:pt x="11051" y="47911"/>
                    <a:pt x="11423" y="48213"/>
                    <a:pt x="11842" y="48376"/>
                  </a:cubicBezTo>
                  <a:cubicBezTo>
                    <a:pt x="11935" y="48407"/>
                    <a:pt x="12035" y="48422"/>
                    <a:pt x="12135" y="48422"/>
                  </a:cubicBezTo>
                  <a:cubicBezTo>
                    <a:pt x="12560" y="48422"/>
                    <a:pt x="12975" y="48149"/>
                    <a:pt x="12749" y="47678"/>
                  </a:cubicBezTo>
                  <a:cubicBezTo>
                    <a:pt x="12610" y="47329"/>
                    <a:pt x="12144" y="47050"/>
                    <a:pt x="11888" y="46771"/>
                  </a:cubicBezTo>
                  <a:cubicBezTo>
                    <a:pt x="11446" y="46259"/>
                    <a:pt x="11167" y="45631"/>
                    <a:pt x="11121" y="44956"/>
                  </a:cubicBezTo>
                  <a:lnTo>
                    <a:pt x="11121" y="44724"/>
                  </a:lnTo>
                  <a:cubicBezTo>
                    <a:pt x="11203" y="44737"/>
                    <a:pt x="11285" y="44744"/>
                    <a:pt x="11366" y="44744"/>
                  </a:cubicBezTo>
                  <a:cubicBezTo>
                    <a:pt x="11838" y="44744"/>
                    <a:pt x="12289" y="44519"/>
                    <a:pt x="12586" y="44142"/>
                  </a:cubicBezTo>
                  <a:cubicBezTo>
                    <a:pt x="13284" y="43328"/>
                    <a:pt x="13866" y="42421"/>
                    <a:pt x="14331" y="41444"/>
                  </a:cubicBezTo>
                  <a:cubicBezTo>
                    <a:pt x="15262" y="39489"/>
                    <a:pt x="15657" y="37326"/>
                    <a:pt x="16029" y="35209"/>
                  </a:cubicBezTo>
                  <a:cubicBezTo>
                    <a:pt x="16029" y="35186"/>
                    <a:pt x="16029" y="35139"/>
                    <a:pt x="16029" y="35116"/>
                  </a:cubicBezTo>
                  <a:cubicBezTo>
                    <a:pt x="16192" y="34860"/>
                    <a:pt x="16309" y="34581"/>
                    <a:pt x="16425" y="34302"/>
                  </a:cubicBezTo>
                  <a:cubicBezTo>
                    <a:pt x="16844" y="33208"/>
                    <a:pt x="16751" y="32068"/>
                    <a:pt x="16727" y="30928"/>
                  </a:cubicBezTo>
                  <a:cubicBezTo>
                    <a:pt x="16658" y="29626"/>
                    <a:pt x="16913" y="28300"/>
                    <a:pt x="17495" y="27113"/>
                  </a:cubicBezTo>
                  <a:cubicBezTo>
                    <a:pt x="18263" y="25392"/>
                    <a:pt x="19333" y="23740"/>
                    <a:pt x="19054" y="21786"/>
                  </a:cubicBezTo>
                  <a:cubicBezTo>
                    <a:pt x="19044" y="21692"/>
                    <a:pt x="18982" y="21651"/>
                    <a:pt x="18912" y="21651"/>
                  </a:cubicBezTo>
                  <a:cubicBezTo>
                    <a:pt x="18809" y="21651"/>
                    <a:pt x="18691" y="21740"/>
                    <a:pt x="18705" y="21879"/>
                  </a:cubicBezTo>
                  <a:cubicBezTo>
                    <a:pt x="19007" y="23903"/>
                    <a:pt x="17704" y="25647"/>
                    <a:pt x="16960" y="27439"/>
                  </a:cubicBezTo>
                  <a:cubicBezTo>
                    <a:pt x="16658" y="28113"/>
                    <a:pt x="16471" y="28858"/>
                    <a:pt x="16378" y="29626"/>
                  </a:cubicBezTo>
                  <a:cubicBezTo>
                    <a:pt x="16285" y="30812"/>
                    <a:pt x="16541" y="31998"/>
                    <a:pt x="16378" y="33185"/>
                  </a:cubicBezTo>
                  <a:cubicBezTo>
                    <a:pt x="16122" y="34953"/>
                    <a:pt x="14750" y="36442"/>
                    <a:pt x="14075" y="38070"/>
                  </a:cubicBezTo>
                  <a:cubicBezTo>
                    <a:pt x="13680" y="39001"/>
                    <a:pt x="13075" y="41420"/>
                    <a:pt x="11842" y="41699"/>
                  </a:cubicBezTo>
                  <a:cubicBezTo>
                    <a:pt x="12261" y="41304"/>
                    <a:pt x="12656" y="40815"/>
                    <a:pt x="12633" y="40234"/>
                  </a:cubicBezTo>
                  <a:cubicBezTo>
                    <a:pt x="12586" y="39373"/>
                    <a:pt x="12168" y="38559"/>
                    <a:pt x="11493" y="38047"/>
                  </a:cubicBezTo>
                  <a:cubicBezTo>
                    <a:pt x="10920" y="37607"/>
                    <a:pt x="9783" y="37185"/>
                    <a:pt x="8793" y="37185"/>
                  </a:cubicBezTo>
                  <a:cubicBezTo>
                    <a:pt x="8215" y="37185"/>
                    <a:pt x="7687" y="37329"/>
                    <a:pt x="7352" y="37698"/>
                  </a:cubicBezTo>
                  <a:cubicBezTo>
                    <a:pt x="7119" y="37233"/>
                    <a:pt x="7422" y="36372"/>
                    <a:pt x="7515" y="35953"/>
                  </a:cubicBezTo>
                  <a:cubicBezTo>
                    <a:pt x="7748" y="35093"/>
                    <a:pt x="8050" y="34255"/>
                    <a:pt x="8399" y="33418"/>
                  </a:cubicBezTo>
                  <a:cubicBezTo>
                    <a:pt x="8748" y="32394"/>
                    <a:pt x="9260" y="31440"/>
                    <a:pt x="9911" y="30579"/>
                  </a:cubicBezTo>
                  <a:cubicBezTo>
                    <a:pt x="10400" y="29998"/>
                    <a:pt x="10981" y="29463"/>
                    <a:pt x="11284" y="28765"/>
                  </a:cubicBezTo>
                  <a:cubicBezTo>
                    <a:pt x="11935" y="27299"/>
                    <a:pt x="11795" y="25531"/>
                    <a:pt x="12075" y="23972"/>
                  </a:cubicBezTo>
                  <a:cubicBezTo>
                    <a:pt x="12470" y="21809"/>
                    <a:pt x="13098" y="19692"/>
                    <a:pt x="13982" y="17668"/>
                  </a:cubicBezTo>
                  <a:cubicBezTo>
                    <a:pt x="13982" y="17668"/>
                    <a:pt x="13982" y="17668"/>
                    <a:pt x="13982" y="17645"/>
                  </a:cubicBezTo>
                  <a:cubicBezTo>
                    <a:pt x="13982" y="17645"/>
                    <a:pt x="13982" y="17645"/>
                    <a:pt x="13982" y="17621"/>
                  </a:cubicBezTo>
                  <a:cubicBezTo>
                    <a:pt x="14447" y="16342"/>
                    <a:pt x="15262" y="14853"/>
                    <a:pt x="16518" y="14202"/>
                  </a:cubicBezTo>
                  <a:cubicBezTo>
                    <a:pt x="17226" y="13828"/>
                    <a:pt x="18084" y="13754"/>
                    <a:pt x="18909" y="13754"/>
                  </a:cubicBezTo>
                  <a:close/>
                  <a:moveTo>
                    <a:pt x="38037" y="39722"/>
                  </a:moveTo>
                  <a:cubicBezTo>
                    <a:pt x="39433" y="39838"/>
                    <a:pt x="40410" y="40722"/>
                    <a:pt x="41480" y="41513"/>
                  </a:cubicBezTo>
                  <a:cubicBezTo>
                    <a:pt x="41876" y="41816"/>
                    <a:pt x="42318" y="42002"/>
                    <a:pt x="42713" y="42258"/>
                  </a:cubicBezTo>
                  <a:cubicBezTo>
                    <a:pt x="42829" y="42328"/>
                    <a:pt x="43178" y="42537"/>
                    <a:pt x="43202" y="42723"/>
                  </a:cubicBezTo>
                  <a:cubicBezTo>
                    <a:pt x="43241" y="43182"/>
                    <a:pt x="42947" y="43316"/>
                    <a:pt x="42621" y="43316"/>
                  </a:cubicBezTo>
                  <a:cubicBezTo>
                    <a:pt x="42369" y="43316"/>
                    <a:pt x="42098" y="43236"/>
                    <a:pt x="41945" y="43165"/>
                  </a:cubicBezTo>
                  <a:lnTo>
                    <a:pt x="41969" y="43142"/>
                  </a:lnTo>
                  <a:cubicBezTo>
                    <a:pt x="41433" y="42906"/>
                    <a:pt x="40878" y="42099"/>
                    <a:pt x="40249" y="42099"/>
                  </a:cubicBezTo>
                  <a:cubicBezTo>
                    <a:pt x="40195" y="42099"/>
                    <a:pt x="40140" y="42105"/>
                    <a:pt x="40084" y="42118"/>
                  </a:cubicBezTo>
                  <a:cubicBezTo>
                    <a:pt x="39875" y="42211"/>
                    <a:pt x="39666" y="42351"/>
                    <a:pt x="39479" y="42514"/>
                  </a:cubicBezTo>
                  <a:cubicBezTo>
                    <a:pt x="39113" y="42769"/>
                    <a:pt x="38670" y="42903"/>
                    <a:pt x="38219" y="42903"/>
                  </a:cubicBezTo>
                  <a:cubicBezTo>
                    <a:pt x="38010" y="42903"/>
                    <a:pt x="37800" y="42875"/>
                    <a:pt x="37595" y="42816"/>
                  </a:cubicBezTo>
                  <a:cubicBezTo>
                    <a:pt x="37581" y="42813"/>
                    <a:pt x="37568" y="42812"/>
                    <a:pt x="37555" y="42812"/>
                  </a:cubicBezTo>
                  <a:cubicBezTo>
                    <a:pt x="37375" y="42812"/>
                    <a:pt x="37306" y="43100"/>
                    <a:pt x="37502" y="43165"/>
                  </a:cubicBezTo>
                  <a:cubicBezTo>
                    <a:pt x="37743" y="43230"/>
                    <a:pt x="37987" y="43261"/>
                    <a:pt x="38229" y="43261"/>
                  </a:cubicBezTo>
                  <a:cubicBezTo>
                    <a:pt x="38595" y="43261"/>
                    <a:pt x="38957" y="43189"/>
                    <a:pt x="39293" y="43049"/>
                  </a:cubicBezTo>
                  <a:cubicBezTo>
                    <a:pt x="39669" y="42852"/>
                    <a:pt x="39907" y="42531"/>
                    <a:pt x="40251" y="42531"/>
                  </a:cubicBezTo>
                  <a:cubicBezTo>
                    <a:pt x="40354" y="42531"/>
                    <a:pt x="40467" y="42560"/>
                    <a:pt x="40596" y="42630"/>
                  </a:cubicBezTo>
                  <a:cubicBezTo>
                    <a:pt x="40643" y="42653"/>
                    <a:pt x="40712" y="42700"/>
                    <a:pt x="40759" y="42723"/>
                  </a:cubicBezTo>
                  <a:cubicBezTo>
                    <a:pt x="40852" y="43793"/>
                    <a:pt x="41201" y="44375"/>
                    <a:pt x="41876" y="45189"/>
                  </a:cubicBezTo>
                  <a:cubicBezTo>
                    <a:pt x="42411" y="45794"/>
                    <a:pt x="42783" y="46515"/>
                    <a:pt x="42969" y="47283"/>
                  </a:cubicBezTo>
                  <a:cubicBezTo>
                    <a:pt x="43039" y="47539"/>
                    <a:pt x="43085" y="47841"/>
                    <a:pt x="43085" y="48120"/>
                  </a:cubicBezTo>
                  <a:cubicBezTo>
                    <a:pt x="43057" y="48466"/>
                    <a:pt x="42974" y="48669"/>
                    <a:pt x="42850" y="48669"/>
                  </a:cubicBezTo>
                  <a:cubicBezTo>
                    <a:pt x="42773" y="48669"/>
                    <a:pt x="42680" y="48591"/>
                    <a:pt x="42574" y="48423"/>
                  </a:cubicBezTo>
                  <a:cubicBezTo>
                    <a:pt x="42225" y="47841"/>
                    <a:pt x="42434" y="47120"/>
                    <a:pt x="42038" y="46538"/>
                  </a:cubicBezTo>
                  <a:cubicBezTo>
                    <a:pt x="41596" y="45910"/>
                    <a:pt x="41015" y="45678"/>
                    <a:pt x="40317" y="45398"/>
                  </a:cubicBezTo>
                  <a:cubicBezTo>
                    <a:pt x="40299" y="45393"/>
                    <a:pt x="40282" y="45390"/>
                    <a:pt x="40265" y="45390"/>
                  </a:cubicBezTo>
                  <a:cubicBezTo>
                    <a:pt x="40214" y="45390"/>
                    <a:pt x="40166" y="45416"/>
                    <a:pt x="40131" y="45468"/>
                  </a:cubicBezTo>
                  <a:cubicBezTo>
                    <a:pt x="40108" y="45515"/>
                    <a:pt x="40084" y="45561"/>
                    <a:pt x="40108" y="45608"/>
                  </a:cubicBezTo>
                  <a:cubicBezTo>
                    <a:pt x="40387" y="46585"/>
                    <a:pt x="40875" y="47701"/>
                    <a:pt x="40875" y="48702"/>
                  </a:cubicBezTo>
                  <a:cubicBezTo>
                    <a:pt x="40899" y="49051"/>
                    <a:pt x="40875" y="49400"/>
                    <a:pt x="40782" y="49725"/>
                  </a:cubicBezTo>
                  <a:cubicBezTo>
                    <a:pt x="40738" y="49813"/>
                    <a:pt x="40653" y="50148"/>
                    <a:pt x="40508" y="50148"/>
                  </a:cubicBezTo>
                  <a:cubicBezTo>
                    <a:pt x="40499" y="50148"/>
                    <a:pt x="40489" y="50147"/>
                    <a:pt x="40480" y="50144"/>
                  </a:cubicBezTo>
                  <a:cubicBezTo>
                    <a:pt x="40410" y="50144"/>
                    <a:pt x="40363" y="49749"/>
                    <a:pt x="40340" y="49702"/>
                  </a:cubicBezTo>
                  <a:cubicBezTo>
                    <a:pt x="40201" y="48934"/>
                    <a:pt x="40387" y="48144"/>
                    <a:pt x="40084" y="47399"/>
                  </a:cubicBezTo>
                  <a:cubicBezTo>
                    <a:pt x="39852" y="46864"/>
                    <a:pt x="39410" y="46422"/>
                    <a:pt x="38875" y="46143"/>
                  </a:cubicBezTo>
                  <a:cubicBezTo>
                    <a:pt x="38855" y="46133"/>
                    <a:pt x="38833" y="46128"/>
                    <a:pt x="38810" y="46128"/>
                  </a:cubicBezTo>
                  <a:cubicBezTo>
                    <a:pt x="38727" y="46128"/>
                    <a:pt x="38637" y="46191"/>
                    <a:pt x="38619" y="46282"/>
                  </a:cubicBezTo>
                  <a:cubicBezTo>
                    <a:pt x="38619" y="46282"/>
                    <a:pt x="38619" y="46306"/>
                    <a:pt x="38619" y="46306"/>
                  </a:cubicBezTo>
                  <a:lnTo>
                    <a:pt x="38619" y="46329"/>
                  </a:lnTo>
                  <a:cubicBezTo>
                    <a:pt x="38619" y="46352"/>
                    <a:pt x="38619" y="46352"/>
                    <a:pt x="38619" y="46352"/>
                  </a:cubicBezTo>
                  <a:cubicBezTo>
                    <a:pt x="38619" y="47236"/>
                    <a:pt x="38526" y="48120"/>
                    <a:pt x="38316" y="48981"/>
                  </a:cubicBezTo>
                  <a:cubicBezTo>
                    <a:pt x="38293" y="49190"/>
                    <a:pt x="38270" y="49400"/>
                    <a:pt x="38223" y="49609"/>
                  </a:cubicBezTo>
                  <a:cubicBezTo>
                    <a:pt x="38153" y="50028"/>
                    <a:pt x="37944" y="50400"/>
                    <a:pt x="37618" y="50656"/>
                  </a:cubicBezTo>
                  <a:cubicBezTo>
                    <a:pt x="37469" y="50717"/>
                    <a:pt x="37363" y="50747"/>
                    <a:pt x="37293" y="50747"/>
                  </a:cubicBezTo>
                  <a:cubicBezTo>
                    <a:pt x="37122" y="50747"/>
                    <a:pt x="37161" y="50573"/>
                    <a:pt x="37293" y="50261"/>
                  </a:cubicBezTo>
                  <a:cubicBezTo>
                    <a:pt x="37409" y="49725"/>
                    <a:pt x="37642" y="49237"/>
                    <a:pt x="37665" y="48679"/>
                  </a:cubicBezTo>
                  <a:cubicBezTo>
                    <a:pt x="37688" y="48004"/>
                    <a:pt x="37665" y="47306"/>
                    <a:pt x="37572" y="46608"/>
                  </a:cubicBezTo>
                  <a:cubicBezTo>
                    <a:pt x="37595" y="46538"/>
                    <a:pt x="37525" y="46469"/>
                    <a:pt x="37455" y="46445"/>
                  </a:cubicBezTo>
                  <a:cubicBezTo>
                    <a:pt x="37435" y="46435"/>
                    <a:pt x="37414" y="46430"/>
                    <a:pt x="37392" y="46430"/>
                  </a:cubicBezTo>
                  <a:cubicBezTo>
                    <a:pt x="37316" y="46430"/>
                    <a:pt x="37241" y="46489"/>
                    <a:pt x="37223" y="46562"/>
                  </a:cubicBezTo>
                  <a:cubicBezTo>
                    <a:pt x="36967" y="47097"/>
                    <a:pt x="36688" y="47632"/>
                    <a:pt x="36385" y="48144"/>
                  </a:cubicBezTo>
                  <a:cubicBezTo>
                    <a:pt x="36176" y="48539"/>
                    <a:pt x="35920" y="49400"/>
                    <a:pt x="35432" y="49516"/>
                  </a:cubicBezTo>
                  <a:lnTo>
                    <a:pt x="35385" y="49516"/>
                  </a:lnTo>
                  <a:cubicBezTo>
                    <a:pt x="35333" y="49525"/>
                    <a:pt x="35289" y="49529"/>
                    <a:pt x="35251" y="49529"/>
                  </a:cubicBezTo>
                  <a:cubicBezTo>
                    <a:pt x="34774" y="49529"/>
                    <a:pt x="35302" y="48897"/>
                    <a:pt x="35432" y="48725"/>
                  </a:cubicBezTo>
                  <a:cubicBezTo>
                    <a:pt x="35571" y="48516"/>
                    <a:pt x="35687" y="48306"/>
                    <a:pt x="35804" y="48074"/>
                  </a:cubicBezTo>
                  <a:cubicBezTo>
                    <a:pt x="36083" y="47353"/>
                    <a:pt x="36106" y="46538"/>
                    <a:pt x="35874" y="45794"/>
                  </a:cubicBezTo>
                  <a:cubicBezTo>
                    <a:pt x="35618" y="44747"/>
                    <a:pt x="34850" y="43816"/>
                    <a:pt x="34757" y="42746"/>
                  </a:cubicBezTo>
                  <a:cubicBezTo>
                    <a:pt x="34710" y="41141"/>
                    <a:pt x="36502" y="39722"/>
                    <a:pt x="38037" y="39722"/>
                  </a:cubicBezTo>
                  <a:close/>
                  <a:moveTo>
                    <a:pt x="34292" y="18505"/>
                  </a:moveTo>
                  <a:lnTo>
                    <a:pt x="34292" y="18505"/>
                  </a:lnTo>
                  <a:cubicBezTo>
                    <a:pt x="36036" y="19645"/>
                    <a:pt x="37595" y="21111"/>
                    <a:pt x="38177" y="23158"/>
                  </a:cubicBezTo>
                  <a:cubicBezTo>
                    <a:pt x="38851" y="25485"/>
                    <a:pt x="38037" y="27858"/>
                    <a:pt x="37107" y="30021"/>
                  </a:cubicBezTo>
                  <a:cubicBezTo>
                    <a:pt x="36758" y="30835"/>
                    <a:pt x="36246" y="31696"/>
                    <a:pt x="35990" y="32580"/>
                  </a:cubicBezTo>
                  <a:cubicBezTo>
                    <a:pt x="35780" y="32301"/>
                    <a:pt x="35525" y="32092"/>
                    <a:pt x="35199" y="31975"/>
                  </a:cubicBezTo>
                  <a:cubicBezTo>
                    <a:pt x="35175" y="31964"/>
                    <a:pt x="35152" y="31960"/>
                    <a:pt x="35132" y="31960"/>
                  </a:cubicBezTo>
                  <a:cubicBezTo>
                    <a:pt x="34977" y="31960"/>
                    <a:pt x="34941" y="32242"/>
                    <a:pt x="35106" y="32324"/>
                  </a:cubicBezTo>
                  <a:cubicBezTo>
                    <a:pt x="35408" y="32440"/>
                    <a:pt x="35664" y="32673"/>
                    <a:pt x="35827" y="32952"/>
                  </a:cubicBezTo>
                  <a:cubicBezTo>
                    <a:pt x="35827" y="32999"/>
                    <a:pt x="35850" y="33022"/>
                    <a:pt x="35874" y="33022"/>
                  </a:cubicBezTo>
                  <a:cubicBezTo>
                    <a:pt x="35850" y="33162"/>
                    <a:pt x="35827" y="33278"/>
                    <a:pt x="35827" y="33418"/>
                  </a:cubicBezTo>
                  <a:cubicBezTo>
                    <a:pt x="35594" y="33208"/>
                    <a:pt x="35292" y="33069"/>
                    <a:pt x="34989" y="33045"/>
                  </a:cubicBezTo>
                  <a:cubicBezTo>
                    <a:pt x="34976" y="33043"/>
                    <a:pt x="34963" y="33041"/>
                    <a:pt x="34951" y="33041"/>
                  </a:cubicBezTo>
                  <a:cubicBezTo>
                    <a:pt x="34758" y="33041"/>
                    <a:pt x="34771" y="33372"/>
                    <a:pt x="34989" y="33394"/>
                  </a:cubicBezTo>
                  <a:cubicBezTo>
                    <a:pt x="35315" y="33441"/>
                    <a:pt x="35618" y="33627"/>
                    <a:pt x="35804" y="33906"/>
                  </a:cubicBezTo>
                  <a:cubicBezTo>
                    <a:pt x="35827" y="33929"/>
                    <a:pt x="35850" y="33953"/>
                    <a:pt x="35874" y="33976"/>
                  </a:cubicBezTo>
                  <a:cubicBezTo>
                    <a:pt x="35943" y="34348"/>
                    <a:pt x="36083" y="34697"/>
                    <a:pt x="36316" y="34976"/>
                  </a:cubicBezTo>
                  <a:cubicBezTo>
                    <a:pt x="36804" y="35651"/>
                    <a:pt x="37269" y="36302"/>
                    <a:pt x="37735" y="36954"/>
                  </a:cubicBezTo>
                  <a:cubicBezTo>
                    <a:pt x="38246" y="37675"/>
                    <a:pt x="38968" y="38280"/>
                    <a:pt x="38991" y="39140"/>
                  </a:cubicBezTo>
                  <a:cubicBezTo>
                    <a:pt x="38454" y="38638"/>
                    <a:pt x="37856" y="38404"/>
                    <a:pt x="37239" y="38404"/>
                  </a:cubicBezTo>
                  <a:cubicBezTo>
                    <a:pt x="36601" y="38404"/>
                    <a:pt x="35943" y="38655"/>
                    <a:pt x="35315" y="39117"/>
                  </a:cubicBezTo>
                  <a:cubicBezTo>
                    <a:pt x="34338" y="39815"/>
                    <a:pt x="33640" y="40908"/>
                    <a:pt x="33896" y="42072"/>
                  </a:cubicBezTo>
                  <a:cubicBezTo>
                    <a:pt x="33803" y="41979"/>
                    <a:pt x="33733" y="41909"/>
                    <a:pt x="33640" y="41816"/>
                  </a:cubicBezTo>
                  <a:cubicBezTo>
                    <a:pt x="33384" y="41490"/>
                    <a:pt x="33198" y="41141"/>
                    <a:pt x="33035" y="40769"/>
                  </a:cubicBezTo>
                  <a:cubicBezTo>
                    <a:pt x="33384" y="39164"/>
                    <a:pt x="33919" y="37605"/>
                    <a:pt x="34175" y="35977"/>
                  </a:cubicBezTo>
                  <a:cubicBezTo>
                    <a:pt x="34292" y="35372"/>
                    <a:pt x="34292" y="34767"/>
                    <a:pt x="34385" y="34162"/>
                  </a:cubicBezTo>
                  <a:cubicBezTo>
                    <a:pt x="34571" y="33348"/>
                    <a:pt x="34687" y="32534"/>
                    <a:pt x="34710" y="31719"/>
                  </a:cubicBezTo>
                  <a:cubicBezTo>
                    <a:pt x="34757" y="31301"/>
                    <a:pt x="34757" y="30882"/>
                    <a:pt x="34757" y="30463"/>
                  </a:cubicBezTo>
                  <a:cubicBezTo>
                    <a:pt x="34757" y="30463"/>
                    <a:pt x="34757" y="30440"/>
                    <a:pt x="34757" y="30417"/>
                  </a:cubicBezTo>
                  <a:cubicBezTo>
                    <a:pt x="34827" y="29346"/>
                    <a:pt x="35548" y="28579"/>
                    <a:pt x="36036" y="27671"/>
                  </a:cubicBezTo>
                  <a:cubicBezTo>
                    <a:pt x="36116" y="27544"/>
                    <a:pt x="35999" y="27416"/>
                    <a:pt x="35880" y="27416"/>
                  </a:cubicBezTo>
                  <a:cubicBezTo>
                    <a:pt x="35825" y="27416"/>
                    <a:pt x="35770" y="27443"/>
                    <a:pt x="35734" y="27509"/>
                  </a:cubicBezTo>
                  <a:cubicBezTo>
                    <a:pt x="35408" y="28090"/>
                    <a:pt x="35013" y="28625"/>
                    <a:pt x="34734" y="29207"/>
                  </a:cubicBezTo>
                  <a:cubicBezTo>
                    <a:pt x="34734" y="27997"/>
                    <a:pt x="34803" y="26787"/>
                    <a:pt x="35315" y="25671"/>
                  </a:cubicBezTo>
                  <a:cubicBezTo>
                    <a:pt x="35379" y="25526"/>
                    <a:pt x="35255" y="25393"/>
                    <a:pt x="35149" y="25393"/>
                  </a:cubicBezTo>
                  <a:cubicBezTo>
                    <a:pt x="35102" y="25393"/>
                    <a:pt x="35058" y="25420"/>
                    <a:pt x="35036" y="25485"/>
                  </a:cubicBezTo>
                  <a:cubicBezTo>
                    <a:pt x="34129" y="27462"/>
                    <a:pt x="34501" y="29602"/>
                    <a:pt x="34361" y="31719"/>
                  </a:cubicBezTo>
                  <a:cubicBezTo>
                    <a:pt x="34361" y="32650"/>
                    <a:pt x="34105" y="33557"/>
                    <a:pt x="33966" y="34488"/>
                  </a:cubicBezTo>
                  <a:cubicBezTo>
                    <a:pt x="33873" y="35186"/>
                    <a:pt x="33850" y="35860"/>
                    <a:pt x="33710" y="36558"/>
                  </a:cubicBezTo>
                  <a:cubicBezTo>
                    <a:pt x="33477" y="37582"/>
                    <a:pt x="33198" y="38559"/>
                    <a:pt x="32942" y="39559"/>
                  </a:cubicBezTo>
                  <a:cubicBezTo>
                    <a:pt x="32756" y="40397"/>
                    <a:pt x="32454" y="41304"/>
                    <a:pt x="32477" y="42165"/>
                  </a:cubicBezTo>
                  <a:cubicBezTo>
                    <a:pt x="32477" y="43328"/>
                    <a:pt x="32872" y="44561"/>
                    <a:pt x="33221" y="45678"/>
                  </a:cubicBezTo>
                  <a:cubicBezTo>
                    <a:pt x="33570" y="46771"/>
                    <a:pt x="33966" y="48097"/>
                    <a:pt x="34803" y="48934"/>
                  </a:cubicBezTo>
                  <a:cubicBezTo>
                    <a:pt x="34687" y="49074"/>
                    <a:pt x="34617" y="49237"/>
                    <a:pt x="34571" y="49423"/>
                  </a:cubicBezTo>
                  <a:cubicBezTo>
                    <a:pt x="34554" y="49788"/>
                    <a:pt x="34786" y="49928"/>
                    <a:pt x="35063" y="49928"/>
                  </a:cubicBezTo>
                  <a:cubicBezTo>
                    <a:pt x="35175" y="49928"/>
                    <a:pt x="35295" y="49905"/>
                    <a:pt x="35408" y="49865"/>
                  </a:cubicBezTo>
                  <a:cubicBezTo>
                    <a:pt x="35664" y="50167"/>
                    <a:pt x="36106" y="50563"/>
                    <a:pt x="36176" y="50912"/>
                  </a:cubicBezTo>
                  <a:lnTo>
                    <a:pt x="36199" y="50912"/>
                  </a:lnTo>
                  <a:cubicBezTo>
                    <a:pt x="36269" y="51238"/>
                    <a:pt x="36199" y="51168"/>
                    <a:pt x="35967" y="51307"/>
                  </a:cubicBezTo>
                  <a:cubicBezTo>
                    <a:pt x="35780" y="51400"/>
                    <a:pt x="35618" y="51540"/>
                    <a:pt x="35501" y="51703"/>
                  </a:cubicBezTo>
                  <a:cubicBezTo>
                    <a:pt x="35106" y="52331"/>
                    <a:pt x="35083" y="53262"/>
                    <a:pt x="34850" y="53959"/>
                  </a:cubicBezTo>
                  <a:cubicBezTo>
                    <a:pt x="34641" y="54547"/>
                    <a:pt x="34263" y="54772"/>
                    <a:pt x="33843" y="54772"/>
                  </a:cubicBezTo>
                  <a:cubicBezTo>
                    <a:pt x="33233" y="54772"/>
                    <a:pt x="32537" y="54297"/>
                    <a:pt x="32151" y="53773"/>
                  </a:cubicBezTo>
                  <a:cubicBezTo>
                    <a:pt x="30407" y="51307"/>
                    <a:pt x="29755" y="48795"/>
                    <a:pt x="29848" y="45771"/>
                  </a:cubicBezTo>
                  <a:cubicBezTo>
                    <a:pt x="29988" y="42583"/>
                    <a:pt x="30616" y="39443"/>
                    <a:pt x="31267" y="36326"/>
                  </a:cubicBezTo>
                  <a:cubicBezTo>
                    <a:pt x="32384" y="34162"/>
                    <a:pt x="33082" y="31696"/>
                    <a:pt x="33733" y="29346"/>
                  </a:cubicBezTo>
                  <a:cubicBezTo>
                    <a:pt x="33919" y="28718"/>
                    <a:pt x="34222" y="27974"/>
                    <a:pt x="34222" y="27299"/>
                  </a:cubicBezTo>
                  <a:cubicBezTo>
                    <a:pt x="34175" y="26392"/>
                    <a:pt x="33966" y="25508"/>
                    <a:pt x="33617" y="24670"/>
                  </a:cubicBezTo>
                  <a:cubicBezTo>
                    <a:pt x="33966" y="24484"/>
                    <a:pt x="34268" y="24205"/>
                    <a:pt x="34501" y="23856"/>
                  </a:cubicBezTo>
                  <a:cubicBezTo>
                    <a:pt x="34641" y="23507"/>
                    <a:pt x="34571" y="22902"/>
                    <a:pt x="34594" y="22530"/>
                  </a:cubicBezTo>
                  <a:cubicBezTo>
                    <a:pt x="34617" y="22042"/>
                    <a:pt x="34617" y="21530"/>
                    <a:pt x="34594" y="21041"/>
                  </a:cubicBezTo>
                  <a:cubicBezTo>
                    <a:pt x="34571" y="20204"/>
                    <a:pt x="34454" y="19343"/>
                    <a:pt x="34292" y="18505"/>
                  </a:cubicBezTo>
                  <a:close/>
                  <a:moveTo>
                    <a:pt x="25824" y="89925"/>
                  </a:moveTo>
                  <a:cubicBezTo>
                    <a:pt x="26667" y="90307"/>
                    <a:pt x="27563" y="90498"/>
                    <a:pt x="28481" y="90498"/>
                  </a:cubicBezTo>
                  <a:cubicBezTo>
                    <a:pt x="28626" y="90498"/>
                    <a:pt x="28772" y="90493"/>
                    <a:pt x="28918" y="90484"/>
                  </a:cubicBezTo>
                  <a:lnTo>
                    <a:pt x="28918" y="90484"/>
                  </a:lnTo>
                  <a:cubicBezTo>
                    <a:pt x="28732" y="91275"/>
                    <a:pt x="28755" y="92112"/>
                    <a:pt x="28941" y="92903"/>
                  </a:cubicBezTo>
                  <a:cubicBezTo>
                    <a:pt x="28476" y="93415"/>
                    <a:pt x="27894" y="93787"/>
                    <a:pt x="27243" y="93996"/>
                  </a:cubicBezTo>
                  <a:cubicBezTo>
                    <a:pt x="27142" y="94018"/>
                    <a:pt x="26997" y="94030"/>
                    <a:pt x="26829" y="94030"/>
                  </a:cubicBezTo>
                  <a:cubicBezTo>
                    <a:pt x="26109" y="94030"/>
                    <a:pt x="24954" y="93809"/>
                    <a:pt x="24916" y="93205"/>
                  </a:cubicBezTo>
                  <a:cubicBezTo>
                    <a:pt x="24916" y="92880"/>
                    <a:pt x="25358" y="92252"/>
                    <a:pt x="25451" y="91926"/>
                  </a:cubicBezTo>
                  <a:lnTo>
                    <a:pt x="25475" y="91926"/>
                  </a:lnTo>
                  <a:cubicBezTo>
                    <a:pt x="25637" y="91275"/>
                    <a:pt x="25777" y="90600"/>
                    <a:pt x="25824" y="89925"/>
                  </a:cubicBezTo>
                  <a:close/>
                  <a:moveTo>
                    <a:pt x="22729" y="42095"/>
                  </a:moveTo>
                  <a:cubicBezTo>
                    <a:pt x="23358" y="42886"/>
                    <a:pt x="24265" y="43398"/>
                    <a:pt x="25288" y="43537"/>
                  </a:cubicBezTo>
                  <a:cubicBezTo>
                    <a:pt x="25332" y="43540"/>
                    <a:pt x="25375" y="43542"/>
                    <a:pt x="25417" y="43542"/>
                  </a:cubicBezTo>
                  <a:cubicBezTo>
                    <a:pt x="26015" y="43542"/>
                    <a:pt x="26542" y="43257"/>
                    <a:pt x="27150" y="43235"/>
                  </a:cubicBezTo>
                  <a:cubicBezTo>
                    <a:pt x="27171" y="43234"/>
                    <a:pt x="27192" y="43234"/>
                    <a:pt x="27213" y="43234"/>
                  </a:cubicBezTo>
                  <a:cubicBezTo>
                    <a:pt x="28075" y="43234"/>
                    <a:pt x="28911" y="43690"/>
                    <a:pt x="29569" y="44212"/>
                  </a:cubicBezTo>
                  <a:cubicBezTo>
                    <a:pt x="29453" y="45329"/>
                    <a:pt x="29429" y="46469"/>
                    <a:pt x="29499" y="47608"/>
                  </a:cubicBezTo>
                  <a:cubicBezTo>
                    <a:pt x="29616" y="49958"/>
                    <a:pt x="30476" y="52005"/>
                    <a:pt x="31826" y="53936"/>
                  </a:cubicBezTo>
                  <a:cubicBezTo>
                    <a:pt x="32258" y="54533"/>
                    <a:pt x="33001" y="55131"/>
                    <a:pt x="33795" y="55131"/>
                  </a:cubicBezTo>
                  <a:cubicBezTo>
                    <a:pt x="33898" y="55131"/>
                    <a:pt x="34001" y="55121"/>
                    <a:pt x="34105" y="55099"/>
                  </a:cubicBezTo>
                  <a:cubicBezTo>
                    <a:pt x="34408" y="55053"/>
                    <a:pt x="34687" y="54867"/>
                    <a:pt x="34873" y="54588"/>
                  </a:cubicBezTo>
                  <a:cubicBezTo>
                    <a:pt x="36222" y="60264"/>
                    <a:pt x="37595" y="66475"/>
                    <a:pt x="36106" y="72198"/>
                  </a:cubicBezTo>
                  <a:lnTo>
                    <a:pt x="36129" y="72198"/>
                  </a:lnTo>
                  <a:cubicBezTo>
                    <a:pt x="35315" y="75292"/>
                    <a:pt x="34454" y="78363"/>
                    <a:pt x="33617" y="81457"/>
                  </a:cubicBezTo>
                  <a:cubicBezTo>
                    <a:pt x="32779" y="84528"/>
                    <a:pt x="31500" y="87506"/>
                    <a:pt x="29522" y="90065"/>
                  </a:cubicBezTo>
                  <a:cubicBezTo>
                    <a:pt x="29197" y="90106"/>
                    <a:pt x="28842" y="90130"/>
                    <a:pt x="28477" y="90130"/>
                  </a:cubicBezTo>
                  <a:cubicBezTo>
                    <a:pt x="27382" y="90130"/>
                    <a:pt x="26196" y="89908"/>
                    <a:pt x="25428" y="89227"/>
                  </a:cubicBezTo>
                  <a:cubicBezTo>
                    <a:pt x="25265" y="85901"/>
                    <a:pt x="26103" y="82644"/>
                    <a:pt x="27033" y="79480"/>
                  </a:cubicBezTo>
                  <a:cubicBezTo>
                    <a:pt x="27545" y="77805"/>
                    <a:pt x="28080" y="76130"/>
                    <a:pt x="28569" y="74432"/>
                  </a:cubicBezTo>
                  <a:cubicBezTo>
                    <a:pt x="28941" y="73106"/>
                    <a:pt x="29406" y="71756"/>
                    <a:pt x="29267" y="70360"/>
                  </a:cubicBezTo>
                  <a:cubicBezTo>
                    <a:pt x="29150" y="69081"/>
                    <a:pt x="28685" y="67871"/>
                    <a:pt x="28499" y="66615"/>
                  </a:cubicBezTo>
                  <a:cubicBezTo>
                    <a:pt x="28243" y="65126"/>
                    <a:pt x="27871" y="63684"/>
                    <a:pt x="27359" y="62265"/>
                  </a:cubicBezTo>
                  <a:cubicBezTo>
                    <a:pt x="26382" y="59566"/>
                    <a:pt x="25870" y="56681"/>
                    <a:pt x="25428" y="53843"/>
                  </a:cubicBezTo>
                  <a:cubicBezTo>
                    <a:pt x="25428" y="53797"/>
                    <a:pt x="25428" y="53773"/>
                    <a:pt x="25405" y="53727"/>
                  </a:cubicBezTo>
                  <a:cubicBezTo>
                    <a:pt x="25372" y="53694"/>
                    <a:pt x="25327" y="53661"/>
                    <a:pt x="25279" y="53661"/>
                  </a:cubicBezTo>
                  <a:cubicBezTo>
                    <a:pt x="25260" y="53661"/>
                    <a:pt x="25239" y="53667"/>
                    <a:pt x="25219" y="53680"/>
                  </a:cubicBezTo>
                  <a:cubicBezTo>
                    <a:pt x="25149" y="53680"/>
                    <a:pt x="25102" y="53727"/>
                    <a:pt x="25079" y="53797"/>
                  </a:cubicBezTo>
                  <a:cubicBezTo>
                    <a:pt x="23753" y="57426"/>
                    <a:pt x="21915" y="60846"/>
                    <a:pt x="20310" y="64335"/>
                  </a:cubicBezTo>
                  <a:cubicBezTo>
                    <a:pt x="18868" y="67452"/>
                    <a:pt x="18240" y="70826"/>
                    <a:pt x="16751" y="73873"/>
                  </a:cubicBezTo>
                  <a:lnTo>
                    <a:pt x="16751" y="73896"/>
                  </a:lnTo>
                  <a:lnTo>
                    <a:pt x="16727" y="73920"/>
                  </a:lnTo>
                  <a:cubicBezTo>
                    <a:pt x="16216" y="75804"/>
                    <a:pt x="16053" y="77712"/>
                    <a:pt x="15867" y="79643"/>
                  </a:cubicBezTo>
                  <a:cubicBezTo>
                    <a:pt x="15634" y="81760"/>
                    <a:pt x="15215" y="83877"/>
                    <a:pt x="14610" y="85924"/>
                  </a:cubicBezTo>
                  <a:cubicBezTo>
                    <a:pt x="13563" y="89530"/>
                    <a:pt x="12191" y="93019"/>
                    <a:pt x="10935" y="96555"/>
                  </a:cubicBezTo>
                  <a:cubicBezTo>
                    <a:pt x="10702" y="96602"/>
                    <a:pt x="10469" y="96625"/>
                    <a:pt x="10237" y="96625"/>
                  </a:cubicBezTo>
                  <a:cubicBezTo>
                    <a:pt x="10202" y="96614"/>
                    <a:pt x="10167" y="96608"/>
                    <a:pt x="10135" y="96608"/>
                  </a:cubicBezTo>
                  <a:cubicBezTo>
                    <a:pt x="10103" y="96608"/>
                    <a:pt x="10074" y="96614"/>
                    <a:pt x="10051" y="96625"/>
                  </a:cubicBezTo>
                  <a:cubicBezTo>
                    <a:pt x="9027" y="96625"/>
                    <a:pt x="7934" y="96346"/>
                    <a:pt x="7050" y="96137"/>
                  </a:cubicBezTo>
                  <a:cubicBezTo>
                    <a:pt x="6817" y="96067"/>
                    <a:pt x="6584" y="95974"/>
                    <a:pt x="6352" y="95951"/>
                  </a:cubicBezTo>
                  <a:cubicBezTo>
                    <a:pt x="6282" y="95927"/>
                    <a:pt x="6235" y="95904"/>
                    <a:pt x="6166" y="95881"/>
                  </a:cubicBezTo>
                  <a:lnTo>
                    <a:pt x="6142" y="95881"/>
                  </a:lnTo>
                  <a:cubicBezTo>
                    <a:pt x="5956" y="95415"/>
                    <a:pt x="6003" y="94648"/>
                    <a:pt x="5979" y="94159"/>
                  </a:cubicBezTo>
                  <a:cubicBezTo>
                    <a:pt x="5770" y="90414"/>
                    <a:pt x="6747" y="86575"/>
                    <a:pt x="7678" y="82969"/>
                  </a:cubicBezTo>
                  <a:cubicBezTo>
                    <a:pt x="8073" y="81457"/>
                    <a:pt x="8492" y="79945"/>
                    <a:pt x="8748" y="78386"/>
                  </a:cubicBezTo>
                  <a:cubicBezTo>
                    <a:pt x="8957" y="76944"/>
                    <a:pt x="9027" y="75478"/>
                    <a:pt x="9004" y="74036"/>
                  </a:cubicBezTo>
                  <a:cubicBezTo>
                    <a:pt x="9027" y="73082"/>
                    <a:pt x="9097" y="72128"/>
                    <a:pt x="9236" y="71175"/>
                  </a:cubicBezTo>
                  <a:cubicBezTo>
                    <a:pt x="9353" y="70314"/>
                    <a:pt x="9376" y="69383"/>
                    <a:pt x="9539" y="68523"/>
                  </a:cubicBezTo>
                  <a:cubicBezTo>
                    <a:pt x="9771" y="67313"/>
                    <a:pt x="10330" y="66173"/>
                    <a:pt x="10702" y="64986"/>
                  </a:cubicBezTo>
                  <a:cubicBezTo>
                    <a:pt x="11353" y="62823"/>
                    <a:pt x="11795" y="60566"/>
                    <a:pt x="12028" y="58310"/>
                  </a:cubicBezTo>
                  <a:cubicBezTo>
                    <a:pt x="12330" y="55704"/>
                    <a:pt x="12679" y="53122"/>
                    <a:pt x="13936" y="50772"/>
                  </a:cubicBezTo>
                  <a:cubicBezTo>
                    <a:pt x="14285" y="50842"/>
                    <a:pt x="14610" y="50865"/>
                    <a:pt x="14959" y="50889"/>
                  </a:cubicBezTo>
                  <a:cubicBezTo>
                    <a:pt x="15797" y="50889"/>
                    <a:pt x="16774" y="50796"/>
                    <a:pt x="17495" y="50330"/>
                  </a:cubicBezTo>
                  <a:cubicBezTo>
                    <a:pt x="18635" y="49632"/>
                    <a:pt x="19356" y="48074"/>
                    <a:pt x="19984" y="46957"/>
                  </a:cubicBezTo>
                  <a:cubicBezTo>
                    <a:pt x="20915" y="45352"/>
                    <a:pt x="21822" y="43723"/>
                    <a:pt x="22729" y="42095"/>
                  </a:cubicBezTo>
                  <a:close/>
                  <a:moveTo>
                    <a:pt x="29844" y="92378"/>
                  </a:moveTo>
                  <a:cubicBezTo>
                    <a:pt x="30102" y="92378"/>
                    <a:pt x="30333" y="92927"/>
                    <a:pt x="30476" y="93182"/>
                  </a:cubicBezTo>
                  <a:cubicBezTo>
                    <a:pt x="30616" y="93438"/>
                    <a:pt x="30779" y="93671"/>
                    <a:pt x="30965" y="93880"/>
                  </a:cubicBezTo>
                  <a:cubicBezTo>
                    <a:pt x="31523" y="94508"/>
                    <a:pt x="32221" y="94997"/>
                    <a:pt x="33012" y="95299"/>
                  </a:cubicBezTo>
                  <a:cubicBezTo>
                    <a:pt x="33826" y="95602"/>
                    <a:pt x="34710" y="95532"/>
                    <a:pt x="35525" y="95834"/>
                  </a:cubicBezTo>
                  <a:cubicBezTo>
                    <a:pt x="36316" y="96160"/>
                    <a:pt x="37013" y="96881"/>
                    <a:pt x="36013" y="97509"/>
                  </a:cubicBezTo>
                  <a:cubicBezTo>
                    <a:pt x="35548" y="97765"/>
                    <a:pt x="35013" y="97928"/>
                    <a:pt x="34454" y="97951"/>
                  </a:cubicBezTo>
                  <a:cubicBezTo>
                    <a:pt x="33927" y="98009"/>
                    <a:pt x="33398" y="98033"/>
                    <a:pt x="32868" y="98033"/>
                  </a:cubicBezTo>
                  <a:cubicBezTo>
                    <a:pt x="31033" y="98033"/>
                    <a:pt x="29187" y="97739"/>
                    <a:pt x="27382" y="97486"/>
                  </a:cubicBezTo>
                  <a:cubicBezTo>
                    <a:pt x="26196" y="97300"/>
                    <a:pt x="24335" y="97323"/>
                    <a:pt x="24242" y="95741"/>
                  </a:cubicBezTo>
                  <a:cubicBezTo>
                    <a:pt x="24218" y="95253"/>
                    <a:pt x="24172" y="93903"/>
                    <a:pt x="24614" y="93438"/>
                  </a:cubicBezTo>
                  <a:cubicBezTo>
                    <a:pt x="24684" y="93601"/>
                    <a:pt x="24823" y="93740"/>
                    <a:pt x="24986" y="93857"/>
                  </a:cubicBezTo>
                  <a:cubicBezTo>
                    <a:pt x="25493" y="94231"/>
                    <a:pt x="26042" y="94394"/>
                    <a:pt x="26587" y="94394"/>
                  </a:cubicBezTo>
                  <a:cubicBezTo>
                    <a:pt x="27566" y="94394"/>
                    <a:pt x="28532" y="93866"/>
                    <a:pt x="29220" y="93089"/>
                  </a:cubicBezTo>
                  <a:lnTo>
                    <a:pt x="29243" y="93089"/>
                  </a:lnTo>
                  <a:cubicBezTo>
                    <a:pt x="29267" y="93066"/>
                    <a:pt x="29290" y="93043"/>
                    <a:pt x="29313" y="93019"/>
                  </a:cubicBezTo>
                  <a:cubicBezTo>
                    <a:pt x="29360" y="92973"/>
                    <a:pt x="29383" y="92926"/>
                    <a:pt x="29429" y="92880"/>
                  </a:cubicBezTo>
                  <a:cubicBezTo>
                    <a:pt x="29476" y="92833"/>
                    <a:pt x="29453" y="92856"/>
                    <a:pt x="29453" y="92833"/>
                  </a:cubicBezTo>
                  <a:cubicBezTo>
                    <a:pt x="29453" y="92833"/>
                    <a:pt x="29476" y="92810"/>
                    <a:pt x="29476" y="92810"/>
                  </a:cubicBezTo>
                  <a:cubicBezTo>
                    <a:pt x="29601" y="92495"/>
                    <a:pt x="29725" y="92378"/>
                    <a:pt x="29844" y="92378"/>
                  </a:cubicBezTo>
                  <a:close/>
                  <a:moveTo>
                    <a:pt x="6491" y="96393"/>
                  </a:moveTo>
                  <a:lnTo>
                    <a:pt x="6491" y="96393"/>
                  </a:lnTo>
                  <a:cubicBezTo>
                    <a:pt x="6654" y="96439"/>
                    <a:pt x="6817" y="96462"/>
                    <a:pt x="6933" y="96486"/>
                  </a:cubicBezTo>
                  <a:cubicBezTo>
                    <a:pt x="7887" y="96742"/>
                    <a:pt x="8864" y="96928"/>
                    <a:pt x="9841" y="96997"/>
                  </a:cubicBezTo>
                  <a:cubicBezTo>
                    <a:pt x="9423" y="98137"/>
                    <a:pt x="9306" y="99394"/>
                    <a:pt x="9516" y="100580"/>
                  </a:cubicBezTo>
                  <a:lnTo>
                    <a:pt x="9539" y="100580"/>
                  </a:lnTo>
                  <a:cubicBezTo>
                    <a:pt x="9396" y="100829"/>
                    <a:pt x="9145" y="100969"/>
                    <a:pt x="8878" y="100969"/>
                  </a:cubicBezTo>
                  <a:cubicBezTo>
                    <a:pt x="8797" y="100969"/>
                    <a:pt x="8713" y="100956"/>
                    <a:pt x="8632" y="100929"/>
                  </a:cubicBezTo>
                  <a:cubicBezTo>
                    <a:pt x="8492" y="100743"/>
                    <a:pt x="8399" y="100534"/>
                    <a:pt x="8352" y="100301"/>
                  </a:cubicBezTo>
                  <a:cubicBezTo>
                    <a:pt x="8306" y="100185"/>
                    <a:pt x="8329" y="100068"/>
                    <a:pt x="8259" y="99975"/>
                  </a:cubicBezTo>
                  <a:cubicBezTo>
                    <a:pt x="8166" y="99812"/>
                    <a:pt x="8027" y="99673"/>
                    <a:pt x="7864" y="99603"/>
                  </a:cubicBezTo>
                  <a:cubicBezTo>
                    <a:pt x="7259" y="99301"/>
                    <a:pt x="6608" y="99114"/>
                    <a:pt x="5956" y="99091"/>
                  </a:cubicBezTo>
                  <a:cubicBezTo>
                    <a:pt x="6375" y="98254"/>
                    <a:pt x="6561" y="97323"/>
                    <a:pt x="6491" y="96393"/>
                  </a:cubicBezTo>
                  <a:close/>
                  <a:moveTo>
                    <a:pt x="5478" y="99363"/>
                  </a:moveTo>
                  <a:cubicBezTo>
                    <a:pt x="6184" y="99363"/>
                    <a:pt x="6898" y="99526"/>
                    <a:pt x="7538" y="99836"/>
                  </a:cubicBezTo>
                  <a:cubicBezTo>
                    <a:pt x="8143" y="100185"/>
                    <a:pt x="7957" y="101115"/>
                    <a:pt x="8655" y="101371"/>
                  </a:cubicBezTo>
                  <a:cubicBezTo>
                    <a:pt x="8735" y="101398"/>
                    <a:pt x="8813" y="101410"/>
                    <a:pt x="8888" y="101410"/>
                  </a:cubicBezTo>
                  <a:cubicBezTo>
                    <a:pt x="9204" y="101410"/>
                    <a:pt x="9472" y="101192"/>
                    <a:pt x="9678" y="100929"/>
                  </a:cubicBezTo>
                  <a:cubicBezTo>
                    <a:pt x="10190" y="101883"/>
                    <a:pt x="10749" y="103232"/>
                    <a:pt x="10120" y="104163"/>
                  </a:cubicBezTo>
                  <a:cubicBezTo>
                    <a:pt x="9748" y="104698"/>
                    <a:pt x="9120" y="105116"/>
                    <a:pt x="8655" y="105558"/>
                  </a:cubicBezTo>
                  <a:cubicBezTo>
                    <a:pt x="7073" y="107071"/>
                    <a:pt x="5770" y="108932"/>
                    <a:pt x="3839" y="110048"/>
                  </a:cubicBezTo>
                  <a:cubicBezTo>
                    <a:pt x="3339" y="110334"/>
                    <a:pt x="2620" y="110595"/>
                    <a:pt x="1965" y="110595"/>
                  </a:cubicBezTo>
                  <a:cubicBezTo>
                    <a:pt x="1340" y="110595"/>
                    <a:pt x="774" y="110358"/>
                    <a:pt x="512" y="109676"/>
                  </a:cubicBezTo>
                  <a:cubicBezTo>
                    <a:pt x="117" y="108699"/>
                    <a:pt x="978" y="107233"/>
                    <a:pt x="1490" y="106442"/>
                  </a:cubicBezTo>
                  <a:cubicBezTo>
                    <a:pt x="2094" y="105512"/>
                    <a:pt x="2862" y="104744"/>
                    <a:pt x="3537" y="103860"/>
                  </a:cubicBezTo>
                  <a:cubicBezTo>
                    <a:pt x="4235" y="102767"/>
                    <a:pt x="4630" y="101511"/>
                    <a:pt x="4700" y="100208"/>
                  </a:cubicBezTo>
                  <a:cubicBezTo>
                    <a:pt x="4723" y="99743"/>
                    <a:pt x="4723" y="99417"/>
                    <a:pt x="5212" y="99370"/>
                  </a:cubicBezTo>
                  <a:cubicBezTo>
                    <a:pt x="5300" y="99365"/>
                    <a:pt x="5389" y="99363"/>
                    <a:pt x="5478" y="99363"/>
                  </a:cubicBezTo>
                  <a:close/>
                  <a:moveTo>
                    <a:pt x="32179" y="1"/>
                  </a:moveTo>
                  <a:cubicBezTo>
                    <a:pt x="31284" y="1"/>
                    <a:pt x="30397" y="210"/>
                    <a:pt x="29592" y="639"/>
                  </a:cubicBezTo>
                  <a:cubicBezTo>
                    <a:pt x="29080" y="918"/>
                    <a:pt x="28383" y="1407"/>
                    <a:pt x="28103" y="1988"/>
                  </a:cubicBezTo>
                  <a:cubicBezTo>
                    <a:pt x="27057" y="2430"/>
                    <a:pt x="25824" y="3477"/>
                    <a:pt x="25475" y="4570"/>
                  </a:cubicBezTo>
                  <a:cubicBezTo>
                    <a:pt x="25033" y="5827"/>
                    <a:pt x="25661" y="7246"/>
                    <a:pt x="25917" y="8502"/>
                  </a:cubicBezTo>
                  <a:cubicBezTo>
                    <a:pt x="25661" y="8735"/>
                    <a:pt x="25521" y="9084"/>
                    <a:pt x="25544" y="9433"/>
                  </a:cubicBezTo>
                  <a:cubicBezTo>
                    <a:pt x="25523" y="10236"/>
                    <a:pt x="26088" y="11949"/>
                    <a:pt x="27033" y="11949"/>
                  </a:cubicBezTo>
                  <a:cubicBezTo>
                    <a:pt x="27101" y="11949"/>
                    <a:pt x="27171" y="11941"/>
                    <a:pt x="27243" y="11922"/>
                  </a:cubicBezTo>
                  <a:lnTo>
                    <a:pt x="27243" y="11922"/>
                  </a:lnTo>
                  <a:cubicBezTo>
                    <a:pt x="27266" y="12317"/>
                    <a:pt x="27219" y="12713"/>
                    <a:pt x="27126" y="13108"/>
                  </a:cubicBezTo>
                  <a:cubicBezTo>
                    <a:pt x="27040" y="13100"/>
                    <a:pt x="26954" y="13096"/>
                    <a:pt x="26868" y="13096"/>
                  </a:cubicBezTo>
                  <a:cubicBezTo>
                    <a:pt x="25984" y="13096"/>
                    <a:pt x="25144" y="13527"/>
                    <a:pt x="24614" y="14248"/>
                  </a:cubicBezTo>
                  <a:cubicBezTo>
                    <a:pt x="22787" y="13802"/>
                    <a:pt x="20883" y="13375"/>
                    <a:pt x="18989" y="13375"/>
                  </a:cubicBezTo>
                  <a:cubicBezTo>
                    <a:pt x="18809" y="13375"/>
                    <a:pt x="18629" y="13379"/>
                    <a:pt x="18449" y="13387"/>
                  </a:cubicBezTo>
                  <a:cubicBezTo>
                    <a:pt x="17495" y="13434"/>
                    <a:pt x="16565" y="13597"/>
                    <a:pt x="15797" y="14202"/>
                  </a:cubicBezTo>
                  <a:cubicBezTo>
                    <a:pt x="14750" y="15039"/>
                    <a:pt x="14075" y="16272"/>
                    <a:pt x="13633" y="17505"/>
                  </a:cubicBezTo>
                  <a:cubicBezTo>
                    <a:pt x="12749" y="19552"/>
                    <a:pt x="12098" y="21669"/>
                    <a:pt x="11702" y="23856"/>
                  </a:cubicBezTo>
                  <a:cubicBezTo>
                    <a:pt x="11330" y="25950"/>
                    <a:pt x="11586" y="28090"/>
                    <a:pt x="10097" y="29765"/>
                  </a:cubicBezTo>
                  <a:cubicBezTo>
                    <a:pt x="8818" y="31184"/>
                    <a:pt x="8120" y="32906"/>
                    <a:pt x="7492" y="34697"/>
                  </a:cubicBezTo>
                  <a:cubicBezTo>
                    <a:pt x="7259" y="35395"/>
                    <a:pt x="6538" y="37093"/>
                    <a:pt x="7050" y="37907"/>
                  </a:cubicBezTo>
                  <a:cubicBezTo>
                    <a:pt x="5561" y="38419"/>
                    <a:pt x="4677" y="39629"/>
                    <a:pt x="3583" y="40699"/>
                  </a:cubicBezTo>
                  <a:cubicBezTo>
                    <a:pt x="3141" y="41118"/>
                    <a:pt x="1629" y="41979"/>
                    <a:pt x="2187" y="42839"/>
                  </a:cubicBezTo>
                  <a:cubicBezTo>
                    <a:pt x="2355" y="43091"/>
                    <a:pt x="2729" y="43173"/>
                    <a:pt x="3056" y="43173"/>
                  </a:cubicBezTo>
                  <a:cubicBezTo>
                    <a:pt x="3181" y="43173"/>
                    <a:pt x="3300" y="43161"/>
                    <a:pt x="3397" y="43142"/>
                  </a:cubicBezTo>
                  <a:cubicBezTo>
                    <a:pt x="3955" y="43025"/>
                    <a:pt x="4351" y="42607"/>
                    <a:pt x="4723" y="42188"/>
                  </a:cubicBezTo>
                  <a:lnTo>
                    <a:pt x="4723" y="42188"/>
                  </a:lnTo>
                  <a:cubicBezTo>
                    <a:pt x="4723" y="43049"/>
                    <a:pt x="4491" y="43654"/>
                    <a:pt x="4025" y="44468"/>
                  </a:cubicBezTo>
                  <a:cubicBezTo>
                    <a:pt x="3607" y="45142"/>
                    <a:pt x="3351" y="45910"/>
                    <a:pt x="3258" y="46701"/>
                  </a:cubicBezTo>
                  <a:cubicBezTo>
                    <a:pt x="3188" y="47283"/>
                    <a:pt x="3002" y="48725"/>
                    <a:pt x="3839" y="48958"/>
                  </a:cubicBezTo>
                  <a:cubicBezTo>
                    <a:pt x="3903" y="48974"/>
                    <a:pt x="3961" y="48981"/>
                    <a:pt x="4014" y="48981"/>
                  </a:cubicBezTo>
                  <a:cubicBezTo>
                    <a:pt x="4587" y="48981"/>
                    <a:pt x="4607" y="48125"/>
                    <a:pt x="4607" y="47678"/>
                  </a:cubicBezTo>
                  <a:cubicBezTo>
                    <a:pt x="4607" y="47120"/>
                    <a:pt x="4537" y="46724"/>
                    <a:pt x="4793" y="46213"/>
                  </a:cubicBezTo>
                  <a:cubicBezTo>
                    <a:pt x="5049" y="45747"/>
                    <a:pt x="5421" y="45375"/>
                    <a:pt x="5886" y="45119"/>
                  </a:cubicBezTo>
                  <a:lnTo>
                    <a:pt x="5886" y="45119"/>
                  </a:lnTo>
                  <a:cubicBezTo>
                    <a:pt x="5747" y="46236"/>
                    <a:pt x="5491" y="47446"/>
                    <a:pt x="5747" y="48539"/>
                  </a:cubicBezTo>
                  <a:cubicBezTo>
                    <a:pt x="5840" y="48934"/>
                    <a:pt x="6049" y="50028"/>
                    <a:pt x="6608" y="50074"/>
                  </a:cubicBezTo>
                  <a:cubicBezTo>
                    <a:pt x="6627" y="50076"/>
                    <a:pt x="6645" y="50077"/>
                    <a:pt x="6663" y="50077"/>
                  </a:cubicBezTo>
                  <a:cubicBezTo>
                    <a:pt x="7079" y="50077"/>
                    <a:pt x="7144" y="49572"/>
                    <a:pt x="7166" y="49260"/>
                  </a:cubicBezTo>
                  <a:cubicBezTo>
                    <a:pt x="7212" y="47934"/>
                    <a:pt x="6608" y="46585"/>
                    <a:pt x="7678" y="45608"/>
                  </a:cubicBezTo>
                  <a:cubicBezTo>
                    <a:pt x="7887" y="46771"/>
                    <a:pt x="8259" y="47934"/>
                    <a:pt x="8748" y="49028"/>
                  </a:cubicBezTo>
                  <a:cubicBezTo>
                    <a:pt x="8940" y="49476"/>
                    <a:pt x="9506" y="50161"/>
                    <a:pt x="10101" y="50161"/>
                  </a:cubicBezTo>
                  <a:cubicBezTo>
                    <a:pt x="10154" y="50161"/>
                    <a:pt x="10207" y="50156"/>
                    <a:pt x="10260" y="50144"/>
                  </a:cubicBezTo>
                  <a:cubicBezTo>
                    <a:pt x="10842" y="50028"/>
                    <a:pt x="10609" y="49400"/>
                    <a:pt x="10469" y="49004"/>
                  </a:cubicBezTo>
                  <a:cubicBezTo>
                    <a:pt x="10237" y="48423"/>
                    <a:pt x="9888" y="47911"/>
                    <a:pt x="9748" y="47283"/>
                  </a:cubicBezTo>
                  <a:cubicBezTo>
                    <a:pt x="9655" y="46841"/>
                    <a:pt x="9609" y="46399"/>
                    <a:pt x="9562" y="45957"/>
                  </a:cubicBezTo>
                  <a:lnTo>
                    <a:pt x="9562" y="45957"/>
                  </a:lnTo>
                  <a:cubicBezTo>
                    <a:pt x="9795" y="46259"/>
                    <a:pt x="10051" y="46538"/>
                    <a:pt x="10307" y="46841"/>
                  </a:cubicBezTo>
                  <a:cubicBezTo>
                    <a:pt x="10586" y="48818"/>
                    <a:pt x="11819" y="50214"/>
                    <a:pt x="13587" y="50703"/>
                  </a:cubicBezTo>
                  <a:cubicBezTo>
                    <a:pt x="11470" y="54704"/>
                    <a:pt x="11888" y="59426"/>
                    <a:pt x="10702" y="63707"/>
                  </a:cubicBezTo>
                  <a:cubicBezTo>
                    <a:pt x="10283" y="65196"/>
                    <a:pt x="9609" y="66615"/>
                    <a:pt x="9236" y="68104"/>
                  </a:cubicBezTo>
                  <a:cubicBezTo>
                    <a:pt x="9120" y="68662"/>
                    <a:pt x="9050" y="69220"/>
                    <a:pt x="9027" y="69802"/>
                  </a:cubicBezTo>
                  <a:cubicBezTo>
                    <a:pt x="8911" y="70942"/>
                    <a:pt x="8725" y="72059"/>
                    <a:pt x="8655" y="73199"/>
                  </a:cubicBezTo>
                  <a:cubicBezTo>
                    <a:pt x="8538" y="74943"/>
                    <a:pt x="8678" y="76665"/>
                    <a:pt x="8352" y="78410"/>
                  </a:cubicBezTo>
                  <a:cubicBezTo>
                    <a:pt x="8073" y="80061"/>
                    <a:pt x="7608" y="81713"/>
                    <a:pt x="7189" y="83342"/>
                  </a:cubicBezTo>
                  <a:cubicBezTo>
                    <a:pt x="6259" y="86947"/>
                    <a:pt x="5305" y="90833"/>
                    <a:pt x="5630" y="94578"/>
                  </a:cubicBezTo>
                  <a:cubicBezTo>
                    <a:pt x="5677" y="94927"/>
                    <a:pt x="5607" y="95788"/>
                    <a:pt x="5793" y="96067"/>
                  </a:cubicBezTo>
                  <a:cubicBezTo>
                    <a:pt x="5886" y="96160"/>
                    <a:pt x="6003" y="96253"/>
                    <a:pt x="6119" y="96276"/>
                  </a:cubicBezTo>
                  <a:cubicBezTo>
                    <a:pt x="6212" y="97230"/>
                    <a:pt x="6026" y="98184"/>
                    <a:pt x="5584" y="99021"/>
                  </a:cubicBezTo>
                  <a:cubicBezTo>
                    <a:pt x="5435" y="99002"/>
                    <a:pt x="5278" y="98982"/>
                    <a:pt x="5128" y="98982"/>
                  </a:cubicBezTo>
                  <a:cubicBezTo>
                    <a:pt x="4927" y="98982"/>
                    <a:pt x="4740" y="99018"/>
                    <a:pt x="4607" y="99138"/>
                  </a:cubicBezTo>
                  <a:cubicBezTo>
                    <a:pt x="4467" y="99324"/>
                    <a:pt x="4374" y="99533"/>
                    <a:pt x="4374" y="99766"/>
                  </a:cubicBezTo>
                  <a:cubicBezTo>
                    <a:pt x="4281" y="100417"/>
                    <a:pt x="4328" y="101069"/>
                    <a:pt x="4118" y="101697"/>
                  </a:cubicBezTo>
                  <a:cubicBezTo>
                    <a:pt x="3700" y="103069"/>
                    <a:pt x="3048" y="103860"/>
                    <a:pt x="2164" y="104930"/>
                  </a:cubicBezTo>
                  <a:cubicBezTo>
                    <a:pt x="1350" y="105977"/>
                    <a:pt x="559" y="107094"/>
                    <a:pt x="233" y="108397"/>
                  </a:cubicBezTo>
                  <a:cubicBezTo>
                    <a:pt x="24" y="109211"/>
                    <a:pt x="1" y="109862"/>
                    <a:pt x="675" y="110444"/>
                  </a:cubicBezTo>
                  <a:cubicBezTo>
                    <a:pt x="1088" y="110808"/>
                    <a:pt x="1564" y="110951"/>
                    <a:pt x="2058" y="110951"/>
                  </a:cubicBezTo>
                  <a:cubicBezTo>
                    <a:pt x="2510" y="110951"/>
                    <a:pt x="2976" y="110831"/>
                    <a:pt x="3420" y="110653"/>
                  </a:cubicBezTo>
                  <a:cubicBezTo>
                    <a:pt x="5886" y="109653"/>
                    <a:pt x="7468" y="107140"/>
                    <a:pt x="9353" y="105419"/>
                  </a:cubicBezTo>
                  <a:cubicBezTo>
                    <a:pt x="9865" y="104930"/>
                    <a:pt x="10469" y="104512"/>
                    <a:pt x="10655" y="103814"/>
                  </a:cubicBezTo>
                  <a:cubicBezTo>
                    <a:pt x="10958" y="102720"/>
                    <a:pt x="10446" y="101511"/>
                    <a:pt x="9888" y="100580"/>
                  </a:cubicBezTo>
                  <a:cubicBezTo>
                    <a:pt x="9888" y="100580"/>
                    <a:pt x="9888" y="100580"/>
                    <a:pt x="9888" y="100557"/>
                  </a:cubicBezTo>
                  <a:cubicBezTo>
                    <a:pt x="9678" y="99370"/>
                    <a:pt x="9771" y="98137"/>
                    <a:pt x="10213" y="96997"/>
                  </a:cubicBezTo>
                  <a:cubicBezTo>
                    <a:pt x="10516" y="96997"/>
                    <a:pt x="10818" y="96951"/>
                    <a:pt x="11098" y="96881"/>
                  </a:cubicBezTo>
                  <a:cubicBezTo>
                    <a:pt x="11144" y="96881"/>
                    <a:pt x="11191" y="96835"/>
                    <a:pt x="11214" y="96788"/>
                  </a:cubicBezTo>
                  <a:lnTo>
                    <a:pt x="11214" y="96765"/>
                  </a:lnTo>
                  <a:cubicBezTo>
                    <a:pt x="12447" y="93182"/>
                    <a:pt x="13866" y="89669"/>
                    <a:pt x="14913" y="86017"/>
                  </a:cubicBezTo>
                  <a:cubicBezTo>
                    <a:pt x="15448" y="84202"/>
                    <a:pt x="15843" y="82365"/>
                    <a:pt x="16099" y="80480"/>
                  </a:cubicBezTo>
                  <a:cubicBezTo>
                    <a:pt x="16355" y="78317"/>
                    <a:pt x="16471" y="76153"/>
                    <a:pt x="17053" y="74036"/>
                  </a:cubicBezTo>
                  <a:cubicBezTo>
                    <a:pt x="18565" y="70942"/>
                    <a:pt x="19217" y="67522"/>
                    <a:pt x="20682" y="64382"/>
                  </a:cubicBezTo>
                  <a:cubicBezTo>
                    <a:pt x="22194" y="61125"/>
                    <a:pt x="23869" y="57914"/>
                    <a:pt x="25149" y="54564"/>
                  </a:cubicBezTo>
                  <a:cubicBezTo>
                    <a:pt x="25568" y="57216"/>
                    <a:pt x="26056" y="59868"/>
                    <a:pt x="26987" y="62381"/>
                  </a:cubicBezTo>
                  <a:cubicBezTo>
                    <a:pt x="27475" y="63707"/>
                    <a:pt x="27847" y="65080"/>
                    <a:pt x="28103" y="66475"/>
                  </a:cubicBezTo>
                  <a:cubicBezTo>
                    <a:pt x="28313" y="67871"/>
                    <a:pt x="28848" y="69220"/>
                    <a:pt x="28941" y="70640"/>
                  </a:cubicBezTo>
                  <a:cubicBezTo>
                    <a:pt x="29034" y="72175"/>
                    <a:pt x="28359" y="73827"/>
                    <a:pt x="27941" y="75292"/>
                  </a:cubicBezTo>
                  <a:cubicBezTo>
                    <a:pt x="27475" y="76874"/>
                    <a:pt x="26963" y="78433"/>
                    <a:pt x="26498" y="80015"/>
                  </a:cubicBezTo>
                  <a:cubicBezTo>
                    <a:pt x="25637" y="83039"/>
                    <a:pt x="24893" y="86110"/>
                    <a:pt x="25056" y="89297"/>
                  </a:cubicBezTo>
                  <a:cubicBezTo>
                    <a:pt x="25056" y="89344"/>
                    <a:pt x="25079" y="89390"/>
                    <a:pt x="25126" y="89437"/>
                  </a:cubicBezTo>
                  <a:cubicBezTo>
                    <a:pt x="25242" y="89530"/>
                    <a:pt x="25358" y="89646"/>
                    <a:pt x="25498" y="89716"/>
                  </a:cubicBezTo>
                  <a:cubicBezTo>
                    <a:pt x="25358" y="90833"/>
                    <a:pt x="25079" y="91903"/>
                    <a:pt x="24637" y="92926"/>
                  </a:cubicBezTo>
                  <a:cubicBezTo>
                    <a:pt x="24637" y="92950"/>
                    <a:pt x="24614" y="92973"/>
                    <a:pt x="24614" y="93019"/>
                  </a:cubicBezTo>
                  <a:cubicBezTo>
                    <a:pt x="24102" y="93275"/>
                    <a:pt x="24009" y="93950"/>
                    <a:pt x="23939" y="94462"/>
                  </a:cubicBezTo>
                  <a:cubicBezTo>
                    <a:pt x="23846" y="95206"/>
                    <a:pt x="23730" y="96206"/>
                    <a:pt x="24242" y="96811"/>
                  </a:cubicBezTo>
                  <a:cubicBezTo>
                    <a:pt x="24986" y="97719"/>
                    <a:pt x="26405" y="97672"/>
                    <a:pt x="27452" y="97835"/>
                  </a:cubicBezTo>
                  <a:cubicBezTo>
                    <a:pt x="28755" y="98021"/>
                    <a:pt x="30058" y="98207"/>
                    <a:pt x="31384" y="98300"/>
                  </a:cubicBezTo>
                  <a:cubicBezTo>
                    <a:pt x="31840" y="98334"/>
                    <a:pt x="32630" y="98414"/>
                    <a:pt x="33473" y="98414"/>
                  </a:cubicBezTo>
                  <a:cubicBezTo>
                    <a:pt x="34951" y="98414"/>
                    <a:pt x="36592" y="98168"/>
                    <a:pt x="36874" y="96997"/>
                  </a:cubicBezTo>
                  <a:cubicBezTo>
                    <a:pt x="37060" y="96230"/>
                    <a:pt x="36292" y="95764"/>
                    <a:pt x="35711" y="95532"/>
                  </a:cubicBezTo>
                  <a:cubicBezTo>
                    <a:pt x="34664" y="95113"/>
                    <a:pt x="33454" y="95299"/>
                    <a:pt x="32524" y="94601"/>
                  </a:cubicBezTo>
                  <a:cubicBezTo>
                    <a:pt x="31965" y="94206"/>
                    <a:pt x="31360" y="93880"/>
                    <a:pt x="30988" y="93298"/>
                  </a:cubicBezTo>
                  <a:cubicBezTo>
                    <a:pt x="30802" y="92926"/>
                    <a:pt x="30569" y="92554"/>
                    <a:pt x="30313" y="92205"/>
                  </a:cubicBezTo>
                  <a:cubicBezTo>
                    <a:pt x="30139" y="92022"/>
                    <a:pt x="29983" y="91946"/>
                    <a:pt x="29842" y="91946"/>
                  </a:cubicBezTo>
                  <a:cubicBezTo>
                    <a:pt x="29588" y="91946"/>
                    <a:pt x="29385" y="92193"/>
                    <a:pt x="29220" y="92508"/>
                  </a:cubicBezTo>
                  <a:cubicBezTo>
                    <a:pt x="29127" y="91810"/>
                    <a:pt x="29150" y="91112"/>
                    <a:pt x="29313" y="90437"/>
                  </a:cubicBezTo>
                  <a:lnTo>
                    <a:pt x="29592" y="90414"/>
                  </a:lnTo>
                  <a:cubicBezTo>
                    <a:pt x="29639" y="90414"/>
                    <a:pt x="29709" y="90391"/>
                    <a:pt x="29732" y="90344"/>
                  </a:cubicBezTo>
                  <a:cubicBezTo>
                    <a:pt x="31174" y="88483"/>
                    <a:pt x="32314" y="86412"/>
                    <a:pt x="33105" y="84202"/>
                  </a:cubicBezTo>
                  <a:cubicBezTo>
                    <a:pt x="34012" y="81760"/>
                    <a:pt x="34524" y="79177"/>
                    <a:pt x="35222" y="76665"/>
                  </a:cubicBezTo>
                  <a:cubicBezTo>
                    <a:pt x="35874" y="74408"/>
                    <a:pt x="36711" y="72105"/>
                    <a:pt x="36967" y="69756"/>
                  </a:cubicBezTo>
                  <a:cubicBezTo>
                    <a:pt x="37246" y="67476"/>
                    <a:pt x="37037" y="65149"/>
                    <a:pt x="36758" y="62893"/>
                  </a:cubicBezTo>
                  <a:cubicBezTo>
                    <a:pt x="36385" y="59961"/>
                    <a:pt x="35827" y="57054"/>
                    <a:pt x="35129" y="54169"/>
                  </a:cubicBezTo>
                  <a:cubicBezTo>
                    <a:pt x="35269" y="53773"/>
                    <a:pt x="35385" y="53355"/>
                    <a:pt x="35478" y="52936"/>
                  </a:cubicBezTo>
                  <a:cubicBezTo>
                    <a:pt x="35618" y="52401"/>
                    <a:pt x="35664" y="51935"/>
                    <a:pt x="36129" y="51633"/>
                  </a:cubicBezTo>
                  <a:cubicBezTo>
                    <a:pt x="36269" y="51540"/>
                    <a:pt x="36432" y="51540"/>
                    <a:pt x="36525" y="51377"/>
                  </a:cubicBezTo>
                  <a:cubicBezTo>
                    <a:pt x="36827" y="50865"/>
                    <a:pt x="36106" y="50144"/>
                    <a:pt x="35734" y="49749"/>
                  </a:cubicBezTo>
                  <a:cubicBezTo>
                    <a:pt x="36199" y="49400"/>
                    <a:pt x="36339" y="49004"/>
                    <a:pt x="36618" y="48469"/>
                  </a:cubicBezTo>
                  <a:cubicBezTo>
                    <a:pt x="36804" y="48074"/>
                    <a:pt x="37037" y="47701"/>
                    <a:pt x="37246" y="47306"/>
                  </a:cubicBezTo>
                  <a:cubicBezTo>
                    <a:pt x="37293" y="47701"/>
                    <a:pt x="37316" y="48074"/>
                    <a:pt x="37316" y="48469"/>
                  </a:cubicBezTo>
                  <a:cubicBezTo>
                    <a:pt x="37293" y="49074"/>
                    <a:pt x="37060" y="49609"/>
                    <a:pt x="36944" y="50214"/>
                  </a:cubicBezTo>
                  <a:cubicBezTo>
                    <a:pt x="36874" y="50540"/>
                    <a:pt x="36734" y="51145"/>
                    <a:pt x="37200" y="51261"/>
                  </a:cubicBezTo>
                  <a:cubicBezTo>
                    <a:pt x="37243" y="51270"/>
                    <a:pt x="37286" y="51275"/>
                    <a:pt x="37328" y="51275"/>
                  </a:cubicBezTo>
                  <a:cubicBezTo>
                    <a:pt x="37905" y="51275"/>
                    <a:pt x="38417" y="50438"/>
                    <a:pt x="38526" y="50005"/>
                  </a:cubicBezTo>
                  <a:cubicBezTo>
                    <a:pt x="38805" y="48911"/>
                    <a:pt x="38944" y="47795"/>
                    <a:pt x="38944" y="46655"/>
                  </a:cubicBezTo>
                  <a:cubicBezTo>
                    <a:pt x="40038" y="47399"/>
                    <a:pt x="39759" y="48655"/>
                    <a:pt x="39991" y="49842"/>
                  </a:cubicBezTo>
                  <a:cubicBezTo>
                    <a:pt x="40033" y="50136"/>
                    <a:pt x="40152" y="50602"/>
                    <a:pt x="40501" y="50602"/>
                  </a:cubicBezTo>
                  <a:cubicBezTo>
                    <a:pt x="40538" y="50602"/>
                    <a:pt x="40577" y="50597"/>
                    <a:pt x="40619" y="50586"/>
                  </a:cubicBezTo>
                  <a:cubicBezTo>
                    <a:pt x="41131" y="50493"/>
                    <a:pt x="41154" y="49563"/>
                    <a:pt x="41201" y="49167"/>
                  </a:cubicBezTo>
                  <a:cubicBezTo>
                    <a:pt x="41294" y="48074"/>
                    <a:pt x="40875" y="46980"/>
                    <a:pt x="40526" y="45933"/>
                  </a:cubicBezTo>
                  <a:lnTo>
                    <a:pt x="40526" y="45933"/>
                  </a:lnTo>
                  <a:cubicBezTo>
                    <a:pt x="41038" y="46096"/>
                    <a:pt x="41457" y="46422"/>
                    <a:pt x="41759" y="46864"/>
                  </a:cubicBezTo>
                  <a:cubicBezTo>
                    <a:pt x="42015" y="47236"/>
                    <a:pt x="42015" y="47608"/>
                    <a:pt x="42108" y="48074"/>
                  </a:cubicBezTo>
                  <a:cubicBezTo>
                    <a:pt x="42167" y="48448"/>
                    <a:pt x="42327" y="49174"/>
                    <a:pt x="42785" y="49174"/>
                  </a:cubicBezTo>
                  <a:cubicBezTo>
                    <a:pt x="42867" y="49174"/>
                    <a:pt x="42959" y="49151"/>
                    <a:pt x="43062" y="49097"/>
                  </a:cubicBezTo>
                  <a:cubicBezTo>
                    <a:pt x="43737" y="48748"/>
                    <a:pt x="43364" y="47376"/>
                    <a:pt x="43178" y="46817"/>
                  </a:cubicBezTo>
                  <a:cubicBezTo>
                    <a:pt x="42992" y="46236"/>
                    <a:pt x="42690" y="45678"/>
                    <a:pt x="42294" y="45189"/>
                  </a:cubicBezTo>
                  <a:cubicBezTo>
                    <a:pt x="41713" y="44445"/>
                    <a:pt x="41271" y="43910"/>
                    <a:pt x="41131" y="43049"/>
                  </a:cubicBezTo>
                  <a:lnTo>
                    <a:pt x="41131" y="43049"/>
                  </a:lnTo>
                  <a:cubicBezTo>
                    <a:pt x="41457" y="43351"/>
                    <a:pt x="41876" y="43584"/>
                    <a:pt x="42318" y="43700"/>
                  </a:cubicBezTo>
                  <a:cubicBezTo>
                    <a:pt x="42369" y="43707"/>
                    <a:pt x="42425" y="43710"/>
                    <a:pt x="42485" y="43710"/>
                  </a:cubicBezTo>
                  <a:cubicBezTo>
                    <a:pt x="42860" y="43710"/>
                    <a:pt x="43367" y="43579"/>
                    <a:pt x="43527" y="43258"/>
                  </a:cubicBezTo>
                  <a:cubicBezTo>
                    <a:pt x="43969" y="42421"/>
                    <a:pt x="42597" y="41862"/>
                    <a:pt x="42108" y="41560"/>
                  </a:cubicBezTo>
                  <a:cubicBezTo>
                    <a:pt x="41131" y="40932"/>
                    <a:pt x="40294" y="40164"/>
                    <a:pt x="39247" y="39722"/>
                  </a:cubicBezTo>
                  <a:cubicBezTo>
                    <a:pt x="39247" y="39699"/>
                    <a:pt x="39247" y="39675"/>
                    <a:pt x="39270" y="39652"/>
                  </a:cubicBezTo>
                  <a:cubicBezTo>
                    <a:pt x="39293" y="39629"/>
                    <a:pt x="39293" y="39582"/>
                    <a:pt x="39293" y="39559"/>
                  </a:cubicBezTo>
                  <a:cubicBezTo>
                    <a:pt x="39433" y="38815"/>
                    <a:pt x="39130" y="38187"/>
                    <a:pt x="38642" y="37558"/>
                  </a:cubicBezTo>
                  <a:cubicBezTo>
                    <a:pt x="38177" y="36954"/>
                    <a:pt x="37804" y="36302"/>
                    <a:pt x="37339" y="35721"/>
                  </a:cubicBezTo>
                  <a:cubicBezTo>
                    <a:pt x="36967" y="35255"/>
                    <a:pt x="36478" y="34837"/>
                    <a:pt x="36246" y="34278"/>
                  </a:cubicBezTo>
                  <a:cubicBezTo>
                    <a:pt x="35943" y="33580"/>
                    <a:pt x="36292" y="32673"/>
                    <a:pt x="36571" y="31998"/>
                  </a:cubicBezTo>
                  <a:cubicBezTo>
                    <a:pt x="37060" y="30882"/>
                    <a:pt x="37595" y="29835"/>
                    <a:pt x="37991" y="28695"/>
                  </a:cubicBezTo>
                  <a:cubicBezTo>
                    <a:pt x="38735" y="26601"/>
                    <a:pt x="39130" y="24508"/>
                    <a:pt x="38270" y="22367"/>
                  </a:cubicBezTo>
                  <a:cubicBezTo>
                    <a:pt x="37479" y="20436"/>
                    <a:pt x="35850" y="19087"/>
                    <a:pt x="34129" y="18017"/>
                  </a:cubicBezTo>
                  <a:cubicBezTo>
                    <a:pt x="33966" y="17412"/>
                    <a:pt x="33687" y="16830"/>
                    <a:pt x="33361" y="16295"/>
                  </a:cubicBezTo>
                  <a:cubicBezTo>
                    <a:pt x="34129" y="15737"/>
                    <a:pt x="34780" y="14713"/>
                    <a:pt x="35152" y="14062"/>
                  </a:cubicBezTo>
                  <a:cubicBezTo>
                    <a:pt x="35571" y="13364"/>
                    <a:pt x="35874" y="12573"/>
                    <a:pt x="36036" y="11782"/>
                  </a:cubicBezTo>
                  <a:cubicBezTo>
                    <a:pt x="37246" y="11782"/>
                    <a:pt x="37804" y="10084"/>
                    <a:pt x="37595" y="9060"/>
                  </a:cubicBezTo>
                  <a:cubicBezTo>
                    <a:pt x="37525" y="8758"/>
                    <a:pt x="37386" y="8409"/>
                    <a:pt x="37107" y="8293"/>
                  </a:cubicBezTo>
                  <a:lnTo>
                    <a:pt x="37153" y="8083"/>
                  </a:lnTo>
                  <a:lnTo>
                    <a:pt x="37665" y="8083"/>
                  </a:lnTo>
                  <a:cubicBezTo>
                    <a:pt x="37711" y="8083"/>
                    <a:pt x="37758" y="8037"/>
                    <a:pt x="37758" y="7967"/>
                  </a:cubicBezTo>
                  <a:cubicBezTo>
                    <a:pt x="38316" y="4547"/>
                    <a:pt x="36781" y="709"/>
                    <a:pt x="32989" y="57"/>
                  </a:cubicBezTo>
                  <a:cubicBezTo>
                    <a:pt x="32719" y="20"/>
                    <a:pt x="32449" y="1"/>
                    <a:pt x="3217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sp>
          <p:nvSpPr>
            <p:cNvPr id="1774" name="Google Shape;1774;p65"/>
            <p:cNvSpPr/>
            <p:nvPr/>
          </p:nvSpPr>
          <p:spPr>
            <a:xfrm>
              <a:off x="2525525" y="2479225"/>
              <a:ext cx="78650" cy="19650"/>
            </a:xfrm>
            <a:custGeom>
              <a:rect b="b" l="l" r="r" t="t"/>
              <a:pathLst>
                <a:path extrusionOk="0" h="786" w="3146">
                  <a:moveTo>
                    <a:pt x="581" y="0"/>
                  </a:moveTo>
                  <a:cubicBezTo>
                    <a:pt x="466" y="0"/>
                    <a:pt x="350" y="3"/>
                    <a:pt x="233" y="9"/>
                  </a:cubicBezTo>
                  <a:cubicBezTo>
                    <a:pt x="1" y="9"/>
                    <a:pt x="1" y="381"/>
                    <a:pt x="233" y="381"/>
                  </a:cubicBezTo>
                  <a:cubicBezTo>
                    <a:pt x="360" y="375"/>
                    <a:pt x="487" y="371"/>
                    <a:pt x="613" y="371"/>
                  </a:cubicBezTo>
                  <a:cubicBezTo>
                    <a:pt x="1387" y="371"/>
                    <a:pt x="2142" y="497"/>
                    <a:pt x="2862" y="777"/>
                  </a:cubicBezTo>
                  <a:cubicBezTo>
                    <a:pt x="2881" y="783"/>
                    <a:pt x="2899" y="786"/>
                    <a:pt x="2916" y="786"/>
                  </a:cubicBezTo>
                  <a:cubicBezTo>
                    <a:pt x="3086" y="786"/>
                    <a:pt x="3146" y="491"/>
                    <a:pt x="2955" y="428"/>
                  </a:cubicBezTo>
                  <a:cubicBezTo>
                    <a:pt x="2182" y="143"/>
                    <a:pt x="1390" y="0"/>
                    <a:pt x="58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65"/>
            <p:cNvSpPr/>
            <p:nvPr/>
          </p:nvSpPr>
          <p:spPr>
            <a:xfrm>
              <a:off x="2548000" y="2440600"/>
              <a:ext cx="86375" cy="15250"/>
            </a:xfrm>
            <a:custGeom>
              <a:rect b="b" l="l" r="r" t="t"/>
              <a:pathLst>
                <a:path extrusionOk="0" h="610" w="3455">
                  <a:moveTo>
                    <a:pt x="1321" y="1"/>
                  </a:moveTo>
                  <a:cubicBezTo>
                    <a:pt x="951" y="1"/>
                    <a:pt x="582" y="29"/>
                    <a:pt x="218" y="88"/>
                  </a:cubicBezTo>
                  <a:cubicBezTo>
                    <a:pt x="0" y="132"/>
                    <a:pt x="89" y="442"/>
                    <a:pt x="274" y="442"/>
                  </a:cubicBezTo>
                  <a:cubicBezTo>
                    <a:pt x="286" y="442"/>
                    <a:pt x="298" y="440"/>
                    <a:pt x="311" y="437"/>
                  </a:cubicBezTo>
                  <a:cubicBezTo>
                    <a:pt x="661" y="386"/>
                    <a:pt x="1011" y="360"/>
                    <a:pt x="1359" y="360"/>
                  </a:cubicBezTo>
                  <a:cubicBezTo>
                    <a:pt x="1962" y="360"/>
                    <a:pt x="2560" y="438"/>
                    <a:pt x="3150" y="600"/>
                  </a:cubicBezTo>
                  <a:cubicBezTo>
                    <a:pt x="3171" y="607"/>
                    <a:pt x="3190" y="609"/>
                    <a:pt x="3209" y="609"/>
                  </a:cubicBezTo>
                  <a:cubicBezTo>
                    <a:pt x="3396" y="609"/>
                    <a:pt x="3454" y="315"/>
                    <a:pt x="3243" y="251"/>
                  </a:cubicBezTo>
                  <a:cubicBezTo>
                    <a:pt x="2621" y="88"/>
                    <a:pt x="1970" y="1"/>
                    <a:pt x="13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65"/>
            <p:cNvSpPr/>
            <p:nvPr/>
          </p:nvSpPr>
          <p:spPr>
            <a:xfrm>
              <a:off x="2582525" y="2353525"/>
              <a:ext cx="90075" cy="60800"/>
            </a:xfrm>
            <a:custGeom>
              <a:rect b="b" l="l" r="r" t="t"/>
              <a:pathLst>
                <a:path extrusionOk="0" h="2432" w="3603">
                  <a:moveTo>
                    <a:pt x="3350" y="0"/>
                  </a:moveTo>
                  <a:cubicBezTo>
                    <a:pt x="3291" y="0"/>
                    <a:pt x="3231" y="25"/>
                    <a:pt x="3188" y="82"/>
                  </a:cubicBezTo>
                  <a:cubicBezTo>
                    <a:pt x="2490" y="1175"/>
                    <a:pt x="1559" y="1966"/>
                    <a:pt x="210" y="2059"/>
                  </a:cubicBezTo>
                  <a:cubicBezTo>
                    <a:pt x="1" y="2083"/>
                    <a:pt x="1" y="2432"/>
                    <a:pt x="210" y="2432"/>
                  </a:cubicBezTo>
                  <a:cubicBezTo>
                    <a:pt x="1699" y="2315"/>
                    <a:pt x="2722" y="1454"/>
                    <a:pt x="3490" y="268"/>
                  </a:cubicBezTo>
                  <a:cubicBezTo>
                    <a:pt x="3603" y="123"/>
                    <a:pt x="3482" y="0"/>
                    <a:pt x="33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65"/>
            <p:cNvSpPr/>
            <p:nvPr/>
          </p:nvSpPr>
          <p:spPr>
            <a:xfrm>
              <a:off x="2721750" y="2443225"/>
              <a:ext cx="87875" cy="66175"/>
            </a:xfrm>
            <a:custGeom>
              <a:rect b="b" l="l" r="r" t="t"/>
              <a:pathLst>
                <a:path extrusionOk="0" h="2647" w="3515">
                  <a:moveTo>
                    <a:pt x="3252" y="1"/>
                  </a:moveTo>
                  <a:cubicBezTo>
                    <a:pt x="3211" y="1"/>
                    <a:pt x="3169" y="16"/>
                    <a:pt x="3132" y="53"/>
                  </a:cubicBezTo>
                  <a:cubicBezTo>
                    <a:pt x="2225" y="914"/>
                    <a:pt x="1225" y="1682"/>
                    <a:pt x="155" y="2310"/>
                  </a:cubicBezTo>
                  <a:cubicBezTo>
                    <a:pt x="0" y="2406"/>
                    <a:pt x="86" y="2646"/>
                    <a:pt x="239" y="2646"/>
                  </a:cubicBezTo>
                  <a:cubicBezTo>
                    <a:pt x="270" y="2646"/>
                    <a:pt x="305" y="2636"/>
                    <a:pt x="341" y="2612"/>
                  </a:cubicBezTo>
                  <a:cubicBezTo>
                    <a:pt x="1434" y="1961"/>
                    <a:pt x="2458" y="1193"/>
                    <a:pt x="3388" y="286"/>
                  </a:cubicBezTo>
                  <a:cubicBezTo>
                    <a:pt x="3514" y="178"/>
                    <a:pt x="3390" y="1"/>
                    <a:pt x="32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65"/>
            <p:cNvSpPr/>
            <p:nvPr/>
          </p:nvSpPr>
          <p:spPr>
            <a:xfrm>
              <a:off x="2710775" y="2515925"/>
              <a:ext cx="105225" cy="88500"/>
            </a:xfrm>
            <a:custGeom>
              <a:rect b="b" l="l" r="r" t="t"/>
              <a:pathLst>
                <a:path extrusionOk="0" h="3540" w="4209">
                  <a:moveTo>
                    <a:pt x="3956" y="1"/>
                  </a:moveTo>
                  <a:cubicBezTo>
                    <a:pt x="3914" y="1"/>
                    <a:pt x="3870" y="16"/>
                    <a:pt x="3827" y="53"/>
                  </a:cubicBezTo>
                  <a:lnTo>
                    <a:pt x="128" y="3240"/>
                  </a:lnTo>
                  <a:cubicBezTo>
                    <a:pt x="0" y="3368"/>
                    <a:pt x="131" y="3539"/>
                    <a:pt x="271" y="3539"/>
                  </a:cubicBezTo>
                  <a:cubicBezTo>
                    <a:pt x="310" y="3539"/>
                    <a:pt x="349" y="3526"/>
                    <a:pt x="384" y="3496"/>
                  </a:cubicBezTo>
                  <a:lnTo>
                    <a:pt x="4083" y="286"/>
                  </a:lnTo>
                  <a:cubicBezTo>
                    <a:pt x="4209" y="178"/>
                    <a:pt x="4099" y="1"/>
                    <a:pt x="395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65"/>
            <p:cNvSpPr/>
            <p:nvPr/>
          </p:nvSpPr>
          <p:spPr>
            <a:xfrm>
              <a:off x="2897275" y="2818225"/>
              <a:ext cx="31900" cy="178300"/>
            </a:xfrm>
            <a:custGeom>
              <a:rect b="b" l="l" r="r" t="t"/>
              <a:pathLst>
                <a:path extrusionOk="0" h="7132" w="1276">
                  <a:moveTo>
                    <a:pt x="1020" y="0"/>
                  </a:moveTo>
                  <a:cubicBezTo>
                    <a:pt x="927" y="0"/>
                    <a:pt x="834" y="58"/>
                    <a:pt x="834" y="175"/>
                  </a:cubicBezTo>
                  <a:cubicBezTo>
                    <a:pt x="904" y="1268"/>
                    <a:pt x="904" y="2338"/>
                    <a:pt x="857" y="3432"/>
                  </a:cubicBezTo>
                  <a:cubicBezTo>
                    <a:pt x="834" y="4292"/>
                    <a:pt x="1020" y="6270"/>
                    <a:pt x="159" y="6782"/>
                  </a:cubicBezTo>
                  <a:cubicBezTo>
                    <a:pt x="1" y="6881"/>
                    <a:pt x="95" y="7132"/>
                    <a:pt x="257" y="7132"/>
                  </a:cubicBezTo>
                  <a:cubicBezTo>
                    <a:pt x="285" y="7132"/>
                    <a:pt x="314" y="7124"/>
                    <a:pt x="345" y="7107"/>
                  </a:cubicBezTo>
                  <a:cubicBezTo>
                    <a:pt x="1136" y="6619"/>
                    <a:pt x="1090" y="5595"/>
                    <a:pt x="1160" y="4804"/>
                  </a:cubicBezTo>
                  <a:cubicBezTo>
                    <a:pt x="1253" y="3269"/>
                    <a:pt x="1276" y="1710"/>
                    <a:pt x="1206" y="175"/>
                  </a:cubicBezTo>
                  <a:cubicBezTo>
                    <a:pt x="1206" y="58"/>
                    <a:pt x="1113" y="0"/>
                    <a:pt x="102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65"/>
            <p:cNvSpPr/>
            <p:nvPr/>
          </p:nvSpPr>
          <p:spPr>
            <a:xfrm>
              <a:off x="3001575" y="2030625"/>
              <a:ext cx="80575" cy="49050"/>
            </a:xfrm>
            <a:custGeom>
              <a:rect b="b" l="l" r="r" t="t"/>
              <a:pathLst>
                <a:path extrusionOk="0" h="1962" w="3223">
                  <a:moveTo>
                    <a:pt x="2827" y="412"/>
                  </a:moveTo>
                  <a:cubicBezTo>
                    <a:pt x="2734" y="994"/>
                    <a:pt x="2431" y="1482"/>
                    <a:pt x="1826" y="1599"/>
                  </a:cubicBezTo>
                  <a:cubicBezTo>
                    <a:pt x="1779" y="1607"/>
                    <a:pt x="1733" y="1611"/>
                    <a:pt x="1688" y="1611"/>
                  </a:cubicBezTo>
                  <a:cubicBezTo>
                    <a:pt x="1123" y="1611"/>
                    <a:pt x="669" y="977"/>
                    <a:pt x="454" y="482"/>
                  </a:cubicBezTo>
                  <a:lnTo>
                    <a:pt x="454" y="482"/>
                  </a:lnTo>
                  <a:cubicBezTo>
                    <a:pt x="799" y="576"/>
                    <a:pt x="1159" y="623"/>
                    <a:pt x="1520" y="623"/>
                  </a:cubicBezTo>
                  <a:cubicBezTo>
                    <a:pt x="1961" y="623"/>
                    <a:pt x="2405" y="553"/>
                    <a:pt x="2827" y="412"/>
                  </a:cubicBezTo>
                  <a:close/>
                  <a:moveTo>
                    <a:pt x="222" y="0"/>
                  </a:moveTo>
                  <a:cubicBezTo>
                    <a:pt x="104" y="0"/>
                    <a:pt x="0" y="136"/>
                    <a:pt x="58" y="273"/>
                  </a:cubicBezTo>
                  <a:cubicBezTo>
                    <a:pt x="35" y="296"/>
                    <a:pt x="35" y="342"/>
                    <a:pt x="58" y="389"/>
                  </a:cubicBezTo>
                  <a:cubicBezTo>
                    <a:pt x="276" y="1063"/>
                    <a:pt x="880" y="1961"/>
                    <a:pt x="1680" y="1961"/>
                  </a:cubicBezTo>
                  <a:cubicBezTo>
                    <a:pt x="1735" y="1961"/>
                    <a:pt x="1792" y="1957"/>
                    <a:pt x="1850" y="1948"/>
                  </a:cubicBezTo>
                  <a:cubicBezTo>
                    <a:pt x="2734" y="1808"/>
                    <a:pt x="3176" y="1017"/>
                    <a:pt x="3222" y="180"/>
                  </a:cubicBezTo>
                  <a:cubicBezTo>
                    <a:pt x="3222" y="110"/>
                    <a:pt x="3199" y="63"/>
                    <a:pt x="3129" y="40"/>
                  </a:cubicBezTo>
                  <a:cubicBezTo>
                    <a:pt x="3102" y="13"/>
                    <a:pt x="3075" y="1"/>
                    <a:pt x="3047" y="1"/>
                  </a:cubicBezTo>
                  <a:cubicBezTo>
                    <a:pt x="3028" y="1"/>
                    <a:pt x="3009" y="7"/>
                    <a:pt x="2990" y="17"/>
                  </a:cubicBezTo>
                  <a:cubicBezTo>
                    <a:pt x="2514" y="149"/>
                    <a:pt x="1979" y="266"/>
                    <a:pt x="1452" y="266"/>
                  </a:cubicBezTo>
                  <a:cubicBezTo>
                    <a:pt x="1050" y="266"/>
                    <a:pt x="653" y="198"/>
                    <a:pt x="291" y="17"/>
                  </a:cubicBezTo>
                  <a:cubicBezTo>
                    <a:pt x="268" y="5"/>
                    <a:pt x="245" y="0"/>
                    <a:pt x="2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65"/>
            <p:cNvSpPr/>
            <p:nvPr/>
          </p:nvSpPr>
          <p:spPr>
            <a:xfrm>
              <a:off x="2686375" y="2081100"/>
              <a:ext cx="39825" cy="151050"/>
            </a:xfrm>
            <a:custGeom>
              <a:rect b="b" l="l" r="r" t="t"/>
              <a:pathLst>
                <a:path extrusionOk="0" h="6042" w="1593">
                  <a:moveTo>
                    <a:pt x="238" y="0"/>
                  </a:moveTo>
                  <a:cubicBezTo>
                    <a:pt x="115" y="0"/>
                    <a:pt x="0" y="169"/>
                    <a:pt x="104" y="324"/>
                  </a:cubicBezTo>
                  <a:cubicBezTo>
                    <a:pt x="1267" y="1673"/>
                    <a:pt x="1174" y="4186"/>
                    <a:pt x="1081" y="5884"/>
                  </a:cubicBezTo>
                  <a:cubicBezTo>
                    <a:pt x="1081" y="5989"/>
                    <a:pt x="1168" y="6041"/>
                    <a:pt x="1255" y="6041"/>
                  </a:cubicBezTo>
                  <a:cubicBezTo>
                    <a:pt x="1343" y="6041"/>
                    <a:pt x="1430" y="5989"/>
                    <a:pt x="1430" y="5884"/>
                  </a:cubicBezTo>
                  <a:cubicBezTo>
                    <a:pt x="1523" y="4093"/>
                    <a:pt x="1593" y="1511"/>
                    <a:pt x="360" y="68"/>
                  </a:cubicBezTo>
                  <a:cubicBezTo>
                    <a:pt x="324" y="20"/>
                    <a:pt x="280" y="0"/>
                    <a:pt x="23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65"/>
            <p:cNvSpPr/>
            <p:nvPr/>
          </p:nvSpPr>
          <p:spPr>
            <a:xfrm>
              <a:off x="2729950" y="2140650"/>
              <a:ext cx="30575" cy="115075"/>
            </a:xfrm>
            <a:custGeom>
              <a:rect b="b" l="l" r="r" t="t"/>
              <a:pathLst>
                <a:path extrusionOk="0" h="4603" w="1223">
                  <a:moveTo>
                    <a:pt x="807" y="1"/>
                  </a:moveTo>
                  <a:cubicBezTo>
                    <a:pt x="716" y="1"/>
                    <a:pt x="629" y="59"/>
                    <a:pt x="641" y="175"/>
                  </a:cubicBezTo>
                  <a:cubicBezTo>
                    <a:pt x="687" y="1501"/>
                    <a:pt x="873" y="3200"/>
                    <a:pt x="82" y="4340"/>
                  </a:cubicBezTo>
                  <a:cubicBezTo>
                    <a:pt x="0" y="4471"/>
                    <a:pt x="139" y="4603"/>
                    <a:pt x="268" y="4603"/>
                  </a:cubicBezTo>
                  <a:cubicBezTo>
                    <a:pt x="322" y="4603"/>
                    <a:pt x="374" y="4580"/>
                    <a:pt x="408" y="4526"/>
                  </a:cubicBezTo>
                  <a:cubicBezTo>
                    <a:pt x="1222" y="3293"/>
                    <a:pt x="1060" y="1571"/>
                    <a:pt x="990" y="175"/>
                  </a:cubicBezTo>
                  <a:cubicBezTo>
                    <a:pt x="990" y="59"/>
                    <a:pt x="897" y="1"/>
                    <a:pt x="80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65"/>
            <p:cNvSpPr/>
            <p:nvPr/>
          </p:nvSpPr>
          <p:spPr>
            <a:xfrm>
              <a:off x="2899425" y="1941175"/>
              <a:ext cx="29225" cy="45900"/>
            </a:xfrm>
            <a:custGeom>
              <a:rect b="b" l="l" r="r" t="t"/>
              <a:pathLst>
                <a:path extrusionOk="0" h="1836" w="1169">
                  <a:moveTo>
                    <a:pt x="339" y="1"/>
                  </a:moveTo>
                  <a:cubicBezTo>
                    <a:pt x="1" y="1"/>
                    <a:pt x="79" y="652"/>
                    <a:pt x="120" y="919"/>
                  </a:cubicBezTo>
                  <a:cubicBezTo>
                    <a:pt x="143" y="1338"/>
                    <a:pt x="445" y="1710"/>
                    <a:pt x="864" y="1827"/>
                  </a:cubicBezTo>
                  <a:cubicBezTo>
                    <a:pt x="885" y="1833"/>
                    <a:pt x="905" y="1836"/>
                    <a:pt x="924" y="1836"/>
                  </a:cubicBezTo>
                  <a:cubicBezTo>
                    <a:pt x="1111" y="1836"/>
                    <a:pt x="1169" y="1541"/>
                    <a:pt x="957" y="1478"/>
                  </a:cubicBezTo>
                  <a:cubicBezTo>
                    <a:pt x="701" y="1408"/>
                    <a:pt x="538" y="1222"/>
                    <a:pt x="492" y="966"/>
                  </a:cubicBezTo>
                  <a:cubicBezTo>
                    <a:pt x="492" y="780"/>
                    <a:pt x="469" y="570"/>
                    <a:pt x="399" y="384"/>
                  </a:cubicBezTo>
                  <a:lnTo>
                    <a:pt x="399" y="384"/>
                  </a:lnTo>
                  <a:cubicBezTo>
                    <a:pt x="426" y="395"/>
                    <a:pt x="451" y="400"/>
                    <a:pt x="473" y="400"/>
                  </a:cubicBezTo>
                  <a:cubicBezTo>
                    <a:pt x="644" y="400"/>
                    <a:pt x="677" y="118"/>
                    <a:pt x="492" y="35"/>
                  </a:cubicBezTo>
                  <a:cubicBezTo>
                    <a:pt x="433" y="11"/>
                    <a:pt x="383" y="1"/>
                    <a:pt x="33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65"/>
            <p:cNvSpPr/>
            <p:nvPr/>
          </p:nvSpPr>
          <p:spPr>
            <a:xfrm>
              <a:off x="3151125" y="1935225"/>
              <a:ext cx="29300" cy="41375"/>
            </a:xfrm>
            <a:custGeom>
              <a:rect b="b" l="l" r="r" t="t"/>
              <a:pathLst>
                <a:path extrusionOk="0" h="1655" w="1172">
                  <a:moveTo>
                    <a:pt x="498" y="0"/>
                  </a:moveTo>
                  <a:cubicBezTo>
                    <a:pt x="349" y="0"/>
                    <a:pt x="228" y="185"/>
                    <a:pt x="358" y="297"/>
                  </a:cubicBezTo>
                  <a:cubicBezTo>
                    <a:pt x="730" y="599"/>
                    <a:pt x="358" y="1088"/>
                    <a:pt x="125" y="1343"/>
                  </a:cubicBezTo>
                  <a:cubicBezTo>
                    <a:pt x="1" y="1485"/>
                    <a:pt x="120" y="1654"/>
                    <a:pt x="256" y="1654"/>
                  </a:cubicBezTo>
                  <a:cubicBezTo>
                    <a:pt x="298" y="1654"/>
                    <a:pt x="342" y="1638"/>
                    <a:pt x="381" y="1599"/>
                  </a:cubicBezTo>
                  <a:cubicBezTo>
                    <a:pt x="730" y="1204"/>
                    <a:pt x="1172" y="506"/>
                    <a:pt x="614" y="41"/>
                  </a:cubicBezTo>
                  <a:cubicBezTo>
                    <a:pt x="576" y="12"/>
                    <a:pt x="536" y="0"/>
                    <a:pt x="49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65"/>
            <p:cNvSpPr/>
            <p:nvPr/>
          </p:nvSpPr>
          <p:spPr>
            <a:xfrm>
              <a:off x="3003200" y="1756500"/>
              <a:ext cx="93475" cy="116225"/>
            </a:xfrm>
            <a:custGeom>
              <a:rect b="b" l="l" r="r" t="t"/>
              <a:pathLst>
                <a:path extrusionOk="0" h="4649" w="3739">
                  <a:moveTo>
                    <a:pt x="297" y="0"/>
                  </a:moveTo>
                  <a:cubicBezTo>
                    <a:pt x="81" y="0"/>
                    <a:pt x="1" y="328"/>
                    <a:pt x="226" y="373"/>
                  </a:cubicBezTo>
                  <a:cubicBezTo>
                    <a:pt x="1180" y="536"/>
                    <a:pt x="2180" y="792"/>
                    <a:pt x="2739" y="1676"/>
                  </a:cubicBezTo>
                  <a:cubicBezTo>
                    <a:pt x="3297" y="2514"/>
                    <a:pt x="3367" y="3514"/>
                    <a:pt x="3367" y="4491"/>
                  </a:cubicBezTo>
                  <a:cubicBezTo>
                    <a:pt x="3390" y="4596"/>
                    <a:pt x="3477" y="4648"/>
                    <a:pt x="3561" y="4648"/>
                  </a:cubicBezTo>
                  <a:cubicBezTo>
                    <a:pt x="3646" y="4648"/>
                    <a:pt x="3727" y="4596"/>
                    <a:pt x="3739" y="4491"/>
                  </a:cubicBezTo>
                  <a:cubicBezTo>
                    <a:pt x="3716" y="3374"/>
                    <a:pt x="3599" y="2188"/>
                    <a:pt x="2901" y="1281"/>
                  </a:cubicBezTo>
                  <a:cubicBezTo>
                    <a:pt x="2273" y="443"/>
                    <a:pt x="1319" y="187"/>
                    <a:pt x="319" y="1"/>
                  </a:cubicBezTo>
                  <a:cubicBezTo>
                    <a:pt x="312" y="0"/>
                    <a:pt x="304" y="0"/>
                    <a:pt x="2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65"/>
            <p:cNvSpPr/>
            <p:nvPr/>
          </p:nvSpPr>
          <p:spPr>
            <a:xfrm>
              <a:off x="3064225" y="1750050"/>
              <a:ext cx="65600" cy="108700"/>
            </a:xfrm>
            <a:custGeom>
              <a:rect b="b" l="l" r="r" t="t"/>
              <a:pathLst>
                <a:path extrusionOk="0" h="4348" w="2624">
                  <a:moveTo>
                    <a:pt x="258" y="0"/>
                  </a:moveTo>
                  <a:cubicBezTo>
                    <a:pt x="109" y="0"/>
                    <a:pt x="1" y="231"/>
                    <a:pt x="158" y="329"/>
                  </a:cubicBezTo>
                  <a:cubicBezTo>
                    <a:pt x="1484" y="1166"/>
                    <a:pt x="2275" y="2632"/>
                    <a:pt x="2252" y="4191"/>
                  </a:cubicBezTo>
                  <a:cubicBezTo>
                    <a:pt x="2263" y="4295"/>
                    <a:pt x="2345" y="4348"/>
                    <a:pt x="2426" y="4348"/>
                  </a:cubicBezTo>
                  <a:cubicBezTo>
                    <a:pt x="2508" y="4348"/>
                    <a:pt x="2589" y="4295"/>
                    <a:pt x="2601" y="4191"/>
                  </a:cubicBezTo>
                  <a:cubicBezTo>
                    <a:pt x="2624" y="2516"/>
                    <a:pt x="1763" y="934"/>
                    <a:pt x="344" y="27"/>
                  </a:cubicBezTo>
                  <a:cubicBezTo>
                    <a:pt x="315" y="8"/>
                    <a:pt x="286" y="0"/>
                    <a:pt x="25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65"/>
            <p:cNvSpPr/>
            <p:nvPr/>
          </p:nvSpPr>
          <p:spPr>
            <a:xfrm>
              <a:off x="3110375" y="1762200"/>
              <a:ext cx="52975" cy="111825"/>
            </a:xfrm>
            <a:custGeom>
              <a:rect b="b" l="l" r="r" t="t"/>
              <a:pathLst>
                <a:path extrusionOk="0" h="4473" w="2119">
                  <a:moveTo>
                    <a:pt x="264" y="0"/>
                  </a:moveTo>
                  <a:cubicBezTo>
                    <a:pt x="125" y="0"/>
                    <a:pt x="0" y="182"/>
                    <a:pt x="127" y="308"/>
                  </a:cubicBezTo>
                  <a:cubicBezTo>
                    <a:pt x="1220" y="1402"/>
                    <a:pt x="1499" y="2891"/>
                    <a:pt x="1755" y="4356"/>
                  </a:cubicBezTo>
                  <a:cubicBezTo>
                    <a:pt x="1764" y="4437"/>
                    <a:pt x="1822" y="4473"/>
                    <a:pt x="1888" y="4473"/>
                  </a:cubicBezTo>
                  <a:cubicBezTo>
                    <a:pt x="1992" y="4473"/>
                    <a:pt x="2118" y="4383"/>
                    <a:pt x="2104" y="4240"/>
                  </a:cubicBezTo>
                  <a:cubicBezTo>
                    <a:pt x="1825" y="2728"/>
                    <a:pt x="1522" y="1192"/>
                    <a:pt x="382" y="52"/>
                  </a:cubicBezTo>
                  <a:cubicBezTo>
                    <a:pt x="346" y="16"/>
                    <a:pt x="304" y="0"/>
                    <a:pt x="2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65"/>
            <p:cNvSpPr/>
            <p:nvPr/>
          </p:nvSpPr>
          <p:spPr>
            <a:xfrm>
              <a:off x="2907300" y="1796175"/>
              <a:ext cx="26100" cy="20350"/>
            </a:xfrm>
            <a:custGeom>
              <a:rect b="b" l="l" r="r" t="t"/>
              <a:pathLst>
                <a:path extrusionOk="0" h="814" w="1044">
                  <a:moveTo>
                    <a:pt x="796" y="1"/>
                  </a:moveTo>
                  <a:cubicBezTo>
                    <a:pt x="752" y="1"/>
                    <a:pt x="706" y="20"/>
                    <a:pt x="666" y="66"/>
                  </a:cubicBezTo>
                  <a:cubicBezTo>
                    <a:pt x="526" y="229"/>
                    <a:pt x="363" y="368"/>
                    <a:pt x="177" y="485"/>
                  </a:cubicBezTo>
                  <a:cubicBezTo>
                    <a:pt x="0" y="583"/>
                    <a:pt x="89" y="813"/>
                    <a:pt x="246" y="813"/>
                  </a:cubicBezTo>
                  <a:cubicBezTo>
                    <a:pt x="275" y="813"/>
                    <a:pt x="307" y="805"/>
                    <a:pt x="340" y="787"/>
                  </a:cubicBezTo>
                  <a:cubicBezTo>
                    <a:pt x="549" y="648"/>
                    <a:pt x="759" y="485"/>
                    <a:pt x="921" y="299"/>
                  </a:cubicBezTo>
                  <a:cubicBezTo>
                    <a:pt x="1044" y="176"/>
                    <a:pt x="929" y="1"/>
                    <a:pt x="79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65"/>
            <p:cNvSpPr/>
            <p:nvPr/>
          </p:nvSpPr>
          <p:spPr>
            <a:xfrm>
              <a:off x="2917000" y="1815850"/>
              <a:ext cx="16025" cy="12725"/>
            </a:xfrm>
            <a:custGeom>
              <a:rect b="b" l="l" r="r" t="t"/>
              <a:pathLst>
                <a:path extrusionOk="0" h="509" w="641">
                  <a:moveTo>
                    <a:pt x="396" y="1"/>
                  </a:moveTo>
                  <a:cubicBezTo>
                    <a:pt x="356" y="1"/>
                    <a:pt x="315" y="15"/>
                    <a:pt x="278" y="47"/>
                  </a:cubicBezTo>
                  <a:cubicBezTo>
                    <a:pt x="231" y="93"/>
                    <a:pt x="161" y="163"/>
                    <a:pt x="91" y="209"/>
                  </a:cubicBezTo>
                  <a:cubicBezTo>
                    <a:pt x="0" y="337"/>
                    <a:pt x="110" y="508"/>
                    <a:pt x="240" y="508"/>
                  </a:cubicBezTo>
                  <a:cubicBezTo>
                    <a:pt x="275" y="508"/>
                    <a:pt x="312" y="495"/>
                    <a:pt x="347" y="465"/>
                  </a:cubicBezTo>
                  <a:lnTo>
                    <a:pt x="533" y="279"/>
                  </a:lnTo>
                  <a:cubicBezTo>
                    <a:pt x="641" y="154"/>
                    <a:pt x="528" y="1"/>
                    <a:pt x="39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65"/>
            <p:cNvSpPr/>
            <p:nvPr/>
          </p:nvSpPr>
          <p:spPr>
            <a:xfrm>
              <a:off x="2897050" y="1852100"/>
              <a:ext cx="18475" cy="55500"/>
            </a:xfrm>
            <a:custGeom>
              <a:rect b="b" l="l" r="r" t="t"/>
              <a:pathLst>
                <a:path extrusionOk="0" h="2220" w="739">
                  <a:moveTo>
                    <a:pt x="201" y="1"/>
                  </a:moveTo>
                  <a:cubicBezTo>
                    <a:pt x="98" y="1"/>
                    <a:pt x="1" y="76"/>
                    <a:pt x="29" y="202"/>
                  </a:cubicBezTo>
                  <a:cubicBezTo>
                    <a:pt x="191" y="807"/>
                    <a:pt x="308" y="1435"/>
                    <a:pt x="378" y="2063"/>
                  </a:cubicBezTo>
                  <a:cubicBezTo>
                    <a:pt x="378" y="2168"/>
                    <a:pt x="471" y="2220"/>
                    <a:pt x="561" y="2220"/>
                  </a:cubicBezTo>
                  <a:cubicBezTo>
                    <a:pt x="651" y="2220"/>
                    <a:pt x="738" y="2168"/>
                    <a:pt x="727" y="2063"/>
                  </a:cubicBezTo>
                  <a:cubicBezTo>
                    <a:pt x="657" y="1388"/>
                    <a:pt x="540" y="737"/>
                    <a:pt x="378" y="109"/>
                  </a:cubicBezTo>
                  <a:cubicBezTo>
                    <a:pt x="340" y="34"/>
                    <a:pt x="270" y="1"/>
                    <a:pt x="2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65"/>
            <p:cNvSpPr/>
            <p:nvPr/>
          </p:nvSpPr>
          <p:spPr>
            <a:xfrm>
              <a:off x="3023375" y="1732075"/>
              <a:ext cx="27350" cy="12075"/>
            </a:xfrm>
            <a:custGeom>
              <a:rect b="b" l="l" r="r" t="t"/>
              <a:pathLst>
                <a:path extrusionOk="0" h="483" w="1094">
                  <a:moveTo>
                    <a:pt x="192" y="0"/>
                  </a:moveTo>
                  <a:cubicBezTo>
                    <a:pt x="1" y="0"/>
                    <a:pt x="7" y="350"/>
                    <a:pt x="210" y="350"/>
                  </a:cubicBezTo>
                  <a:cubicBezTo>
                    <a:pt x="419" y="350"/>
                    <a:pt x="605" y="397"/>
                    <a:pt x="792" y="466"/>
                  </a:cubicBezTo>
                  <a:cubicBezTo>
                    <a:pt x="819" y="477"/>
                    <a:pt x="844" y="482"/>
                    <a:pt x="867" y="482"/>
                  </a:cubicBezTo>
                  <a:cubicBezTo>
                    <a:pt x="1042" y="482"/>
                    <a:pt x="1093" y="200"/>
                    <a:pt x="908" y="117"/>
                  </a:cubicBezTo>
                  <a:cubicBezTo>
                    <a:pt x="675" y="48"/>
                    <a:pt x="443" y="1"/>
                    <a:pt x="210" y="1"/>
                  </a:cubicBezTo>
                  <a:cubicBezTo>
                    <a:pt x="204" y="0"/>
                    <a:pt x="198" y="0"/>
                    <a:pt x="19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65"/>
            <p:cNvSpPr/>
            <p:nvPr/>
          </p:nvSpPr>
          <p:spPr>
            <a:xfrm>
              <a:off x="3050450" y="1722525"/>
              <a:ext cx="23325" cy="14900"/>
            </a:xfrm>
            <a:custGeom>
              <a:rect b="b" l="l" r="r" t="t"/>
              <a:pathLst>
                <a:path extrusionOk="0" h="596" w="933">
                  <a:moveTo>
                    <a:pt x="256" y="0"/>
                  </a:moveTo>
                  <a:cubicBezTo>
                    <a:pt x="98" y="0"/>
                    <a:pt x="0" y="240"/>
                    <a:pt x="174" y="337"/>
                  </a:cubicBezTo>
                  <a:lnTo>
                    <a:pt x="593" y="569"/>
                  </a:lnTo>
                  <a:cubicBezTo>
                    <a:pt x="622" y="587"/>
                    <a:pt x="651" y="595"/>
                    <a:pt x="679" y="595"/>
                  </a:cubicBezTo>
                  <a:cubicBezTo>
                    <a:pt x="827" y="595"/>
                    <a:pt x="932" y="365"/>
                    <a:pt x="755" y="267"/>
                  </a:cubicBezTo>
                  <a:lnTo>
                    <a:pt x="360" y="34"/>
                  </a:lnTo>
                  <a:cubicBezTo>
                    <a:pt x="324" y="10"/>
                    <a:pt x="289" y="0"/>
                    <a:pt x="25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65"/>
            <p:cNvSpPr/>
            <p:nvPr/>
          </p:nvSpPr>
          <p:spPr>
            <a:xfrm>
              <a:off x="2795125" y="2924075"/>
              <a:ext cx="97850" cy="98675"/>
            </a:xfrm>
            <a:custGeom>
              <a:rect b="b" l="l" r="r" t="t"/>
              <a:pathLst>
                <a:path extrusionOk="0" h="3947" w="3914">
                  <a:moveTo>
                    <a:pt x="241" y="0"/>
                  </a:moveTo>
                  <a:cubicBezTo>
                    <a:pt x="121" y="0"/>
                    <a:pt x="0" y="123"/>
                    <a:pt x="81" y="268"/>
                  </a:cubicBezTo>
                  <a:cubicBezTo>
                    <a:pt x="965" y="1733"/>
                    <a:pt x="2151" y="2966"/>
                    <a:pt x="3571" y="3920"/>
                  </a:cubicBezTo>
                  <a:cubicBezTo>
                    <a:pt x="3600" y="3938"/>
                    <a:pt x="3629" y="3946"/>
                    <a:pt x="3657" y="3946"/>
                  </a:cubicBezTo>
                  <a:cubicBezTo>
                    <a:pt x="3806" y="3946"/>
                    <a:pt x="3914" y="3716"/>
                    <a:pt x="3757" y="3618"/>
                  </a:cubicBezTo>
                  <a:cubicBezTo>
                    <a:pt x="2384" y="2687"/>
                    <a:pt x="1244" y="1501"/>
                    <a:pt x="383" y="82"/>
                  </a:cubicBezTo>
                  <a:cubicBezTo>
                    <a:pt x="348" y="24"/>
                    <a:pt x="294" y="0"/>
                    <a:pt x="24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65"/>
            <p:cNvSpPr/>
            <p:nvPr/>
          </p:nvSpPr>
          <p:spPr>
            <a:xfrm>
              <a:off x="2767900" y="2990750"/>
              <a:ext cx="80300" cy="48675"/>
            </a:xfrm>
            <a:custGeom>
              <a:rect b="b" l="l" r="r" t="t"/>
              <a:pathLst>
                <a:path extrusionOk="0" h="1947" w="3212">
                  <a:moveTo>
                    <a:pt x="277" y="0"/>
                  </a:moveTo>
                  <a:cubicBezTo>
                    <a:pt x="126" y="0"/>
                    <a:pt x="1" y="167"/>
                    <a:pt x="146" y="276"/>
                  </a:cubicBezTo>
                  <a:cubicBezTo>
                    <a:pt x="961" y="951"/>
                    <a:pt x="1868" y="1509"/>
                    <a:pt x="2845" y="1928"/>
                  </a:cubicBezTo>
                  <a:cubicBezTo>
                    <a:pt x="2874" y="1941"/>
                    <a:pt x="2903" y="1946"/>
                    <a:pt x="2930" y="1946"/>
                  </a:cubicBezTo>
                  <a:cubicBezTo>
                    <a:pt x="3098" y="1946"/>
                    <a:pt x="3211" y="1726"/>
                    <a:pt x="3031" y="1625"/>
                  </a:cubicBezTo>
                  <a:cubicBezTo>
                    <a:pt x="2077" y="1207"/>
                    <a:pt x="1193" y="672"/>
                    <a:pt x="402" y="43"/>
                  </a:cubicBezTo>
                  <a:cubicBezTo>
                    <a:pt x="362" y="13"/>
                    <a:pt x="318" y="0"/>
                    <a:pt x="2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65"/>
            <p:cNvSpPr/>
            <p:nvPr/>
          </p:nvSpPr>
          <p:spPr>
            <a:xfrm>
              <a:off x="2768675" y="3063800"/>
              <a:ext cx="73850" cy="10075"/>
            </a:xfrm>
            <a:custGeom>
              <a:rect b="b" l="l" r="r" t="t"/>
              <a:pathLst>
                <a:path extrusionOk="0" h="403" w="2954">
                  <a:moveTo>
                    <a:pt x="1485" y="0"/>
                  </a:moveTo>
                  <a:cubicBezTo>
                    <a:pt x="1069" y="0"/>
                    <a:pt x="650" y="18"/>
                    <a:pt x="232" y="53"/>
                  </a:cubicBezTo>
                  <a:cubicBezTo>
                    <a:pt x="29" y="53"/>
                    <a:pt x="1" y="403"/>
                    <a:pt x="211" y="403"/>
                  </a:cubicBezTo>
                  <a:cubicBezTo>
                    <a:pt x="218" y="403"/>
                    <a:pt x="225" y="402"/>
                    <a:pt x="232" y="402"/>
                  </a:cubicBezTo>
                  <a:cubicBezTo>
                    <a:pt x="650" y="367"/>
                    <a:pt x="1069" y="349"/>
                    <a:pt x="1485" y="349"/>
                  </a:cubicBezTo>
                  <a:cubicBezTo>
                    <a:pt x="1901" y="349"/>
                    <a:pt x="2314" y="367"/>
                    <a:pt x="2721" y="402"/>
                  </a:cubicBezTo>
                  <a:cubicBezTo>
                    <a:pt x="2728" y="402"/>
                    <a:pt x="2735" y="403"/>
                    <a:pt x="2741" y="403"/>
                  </a:cubicBezTo>
                  <a:cubicBezTo>
                    <a:pt x="2953" y="403"/>
                    <a:pt x="2947" y="53"/>
                    <a:pt x="2721" y="53"/>
                  </a:cubicBezTo>
                  <a:cubicBezTo>
                    <a:pt x="2314" y="18"/>
                    <a:pt x="1901" y="0"/>
                    <a:pt x="148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65"/>
            <p:cNvSpPr/>
            <p:nvPr/>
          </p:nvSpPr>
          <p:spPr>
            <a:xfrm>
              <a:off x="2919275" y="3031925"/>
              <a:ext cx="77950" cy="10525"/>
            </a:xfrm>
            <a:custGeom>
              <a:rect b="b" l="l" r="r" t="t"/>
              <a:pathLst>
                <a:path extrusionOk="0" h="421" w="3118">
                  <a:moveTo>
                    <a:pt x="2906" y="1"/>
                  </a:moveTo>
                  <a:cubicBezTo>
                    <a:pt x="2899" y="1"/>
                    <a:pt x="2892" y="1"/>
                    <a:pt x="2885" y="2"/>
                  </a:cubicBezTo>
                  <a:cubicBezTo>
                    <a:pt x="2001" y="48"/>
                    <a:pt x="1117" y="71"/>
                    <a:pt x="233" y="71"/>
                  </a:cubicBezTo>
                  <a:cubicBezTo>
                    <a:pt x="0" y="71"/>
                    <a:pt x="0" y="420"/>
                    <a:pt x="233" y="420"/>
                  </a:cubicBezTo>
                  <a:cubicBezTo>
                    <a:pt x="1117" y="420"/>
                    <a:pt x="2001" y="420"/>
                    <a:pt x="2885" y="351"/>
                  </a:cubicBezTo>
                  <a:cubicBezTo>
                    <a:pt x="3111" y="351"/>
                    <a:pt x="3118" y="1"/>
                    <a:pt x="290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65"/>
            <p:cNvSpPr/>
            <p:nvPr/>
          </p:nvSpPr>
          <p:spPr>
            <a:xfrm>
              <a:off x="2916950" y="3064525"/>
              <a:ext cx="89075" cy="26425"/>
            </a:xfrm>
            <a:custGeom>
              <a:rect b="b" l="l" r="r" t="t"/>
              <a:pathLst>
                <a:path extrusionOk="0" h="1057" w="3563">
                  <a:moveTo>
                    <a:pt x="233" y="0"/>
                  </a:moveTo>
                  <a:cubicBezTo>
                    <a:pt x="7" y="23"/>
                    <a:pt x="1" y="374"/>
                    <a:pt x="212" y="374"/>
                  </a:cubicBezTo>
                  <a:cubicBezTo>
                    <a:pt x="219" y="374"/>
                    <a:pt x="226" y="373"/>
                    <a:pt x="233" y="373"/>
                  </a:cubicBezTo>
                  <a:cubicBezTo>
                    <a:pt x="303" y="363"/>
                    <a:pt x="373" y="359"/>
                    <a:pt x="444" y="359"/>
                  </a:cubicBezTo>
                  <a:cubicBezTo>
                    <a:pt x="891" y="359"/>
                    <a:pt x="1350" y="531"/>
                    <a:pt x="1792" y="652"/>
                  </a:cubicBezTo>
                  <a:lnTo>
                    <a:pt x="3257" y="1047"/>
                  </a:lnTo>
                  <a:cubicBezTo>
                    <a:pt x="3276" y="1054"/>
                    <a:pt x="3294" y="1056"/>
                    <a:pt x="3311" y="1056"/>
                  </a:cubicBezTo>
                  <a:cubicBezTo>
                    <a:pt x="3485" y="1056"/>
                    <a:pt x="3562" y="762"/>
                    <a:pt x="3350" y="698"/>
                  </a:cubicBezTo>
                  <a:lnTo>
                    <a:pt x="1675" y="256"/>
                  </a:lnTo>
                  <a:cubicBezTo>
                    <a:pt x="1210" y="70"/>
                    <a:pt x="722" y="0"/>
                    <a:pt x="2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65"/>
            <p:cNvSpPr/>
            <p:nvPr/>
          </p:nvSpPr>
          <p:spPr>
            <a:xfrm>
              <a:off x="2885550" y="2806575"/>
              <a:ext cx="12225" cy="149075"/>
            </a:xfrm>
            <a:custGeom>
              <a:rect b="b" l="l" r="r" t="t"/>
              <a:pathLst>
                <a:path extrusionOk="0" h="5963" w="489">
                  <a:moveTo>
                    <a:pt x="314" y="1"/>
                  </a:moveTo>
                  <a:cubicBezTo>
                    <a:pt x="227" y="1"/>
                    <a:pt x="140" y="59"/>
                    <a:pt x="140" y="175"/>
                  </a:cubicBezTo>
                  <a:cubicBezTo>
                    <a:pt x="70" y="2060"/>
                    <a:pt x="0" y="3921"/>
                    <a:pt x="23" y="5805"/>
                  </a:cubicBezTo>
                  <a:cubicBezTo>
                    <a:pt x="35" y="5910"/>
                    <a:pt x="116" y="5962"/>
                    <a:pt x="198" y="5962"/>
                  </a:cubicBezTo>
                  <a:cubicBezTo>
                    <a:pt x="279" y="5962"/>
                    <a:pt x="361" y="5910"/>
                    <a:pt x="372" y="5805"/>
                  </a:cubicBezTo>
                  <a:cubicBezTo>
                    <a:pt x="349" y="3921"/>
                    <a:pt x="419" y="2060"/>
                    <a:pt x="489" y="175"/>
                  </a:cubicBezTo>
                  <a:cubicBezTo>
                    <a:pt x="489" y="59"/>
                    <a:pt x="401" y="1"/>
                    <a:pt x="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65"/>
            <p:cNvSpPr/>
            <p:nvPr/>
          </p:nvSpPr>
          <p:spPr>
            <a:xfrm>
              <a:off x="2863675" y="4099550"/>
              <a:ext cx="289100" cy="46575"/>
            </a:xfrm>
            <a:custGeom>
              <a:rect b="b" l="l" r="r" t="t"/>
              <a:pathLst>
                <a:path extrusionOk="0" h="1863" w="11564">
                  <a:moveTo>
                    <a:pt x="241" y="0"/>
                  </a:moveTo>
                  <a:cubicBezTo>
                    <a:pt x="111" y="0"/>
                    <a:pt x="1" y="169"/>
                    <a:pt x="107" y="311"/>
                  </a:cubicBezTo>
                  <a:cubicBezTo>
                    <a:pt x="852" y="1079"/>
                    <a:pt x="1922" y="1102"/>
                    <a:pt x="2922" y="1242"/>
                  </a:cubicBezTo>
                  <a:lnTo>
                    <a:pt x="7436" y="1823"/>
                  </a:lnTo>
                  <a:cubicBezTo>
                    <a:pt x="7689" y="1850"/>
                    <a:pt x="7948" y="1863"/>
                    <a:pt x="8209" y="1863"/>
                  </a:cubicBezTo>
                  <a:cubicBezTo>
                    <a:pt x="8644" y="1863"/>
                    <a:pt x="9084" y="1826"/>
                    <a:pt x="9506" y="1754"/>
                  </a:cubicBezTo>
                  <a:cubicBezTo>
                    <a:pt x="10134" y="1661"/>
                    <a:pt x="10972" y="1591"/>
                    <a:pt x="11437" y="1126"/>
                  </a:cubicBezTo>
                  <a:cubicBezTo>
                    <a:pt x="11563" y="999"/>
                    <a:pt x="11438" y="818"/>
                    <a:pt x="11299" y="818"/>
                  </a:cubicBezTo>
                  <a:cubicBezTo>
                    <a:pt x="11259" y="818"/>
                    <a:pt x="11218" y="833"/>
                    <a:pt x="11181" y="870"/>
                  </a:cubicBezTo>
                  <a:cubicBezTo>
                    <a:pt x="10716" y="1335"/>
                    <a:pt x="9692" y="1381"/>
                    <a:pt x="9087" y="1451"/>
                  </a:cubicBezTo>
                  <a:cubicBezTo>
                    <a:pt x="8808" y="1486"/>
                    <a:pt x="8529" y="1504"/>
                    <a:pt x="8253" y="1504"/>
                  </a:cubicBezTo>
                  <a:cubicBezTo>
                    <a:pt x="7976" y="1504"/>
                    <a:pt x="7703" y="1486"/>
                    <a:pt x="7436" y="1451"/>
                  </a:cubicBezTo>
                  <a:lnTo>
                    <a:pt x="3923" y="1009"/>
                  </a:lnTo>
                  <a:cubicBezTo>
                    <a:pt x="2783" y="870"/>
                    <a:pt x="1201" y="939"/>
                    <a:pt x="363" y="55"/>
                  </a:cubicBezTo>
                  <a:cubicBezTo>
                    <a:pt x="325" y="17"/>
                    <a:pt x="282" y="0"/>
                    <a:pt x="24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65"/>
            <p:cNvSpPr/>
            <p:nvPr/>
          </p:nvSpPr>
          <p:spPr>
            <a:xfrm>
              <a:off x="2262400" y="4279000"/>
              <a:ext cx="239200" cy="180925"/>
            </a:xfrm>
            <a:custGeom>
              <a:rect b="b" l="l" r="r" t="t"/>
              <a:pathLst>
                <a:path extrusionOk="0" h="7237" w="9568">
                  <a:moveTo>
                    <a:pt x="9352" y="1"/>
                  </a:moveTo>
                  <a:cubicBezTo>
                    <a:pt x="9278" y="1"/>
                    <a:pt x="9205" y="42"/>
                    <a:pt x="9176" y="136"/>
                  </a:cubicBezTo>
                  <a:cubicBezTo>
                    <a:pt x="8967" y="880"/>
                    <a:pt x="8269" y="1485"/>
                    <a:pt x="7734" y="1997"/>
                  </a:cubicBezTo>
                  <a:cubicBezTo>
                    <a:pt x="7059" y="2625"/>
                    <a:pt x="6478" y="3346"/>
                    <a:pt x="5873" y="4021"/>
                  </a:cubicBezTo>
                  <a:cubicBezTo>
                    <a:pt x="5053" y="4932"/>
                    <a:pt x="3135" y="6884"/>
                    <a:pt x="1571" y="6884"/>
                  </a:cubicBezTo>
                  <a:cubicBezTo>
                    <a:pt x="1137" y="6884"/>
                    <a:pt x="731" y="6734"/>
                    <a:pt x="383" y="6370"/>
                  </a:cubicBezTo>
                  <a:cubicBezTo>
                    <a:pt x="346" y="6334"/>
                    <a:pt x="305" y="6318"/>
                    <a:pt x="264" y="6318"/>
                  </a:cubicBezTo>
                  <a:cubicBezTo>
                    <a:pt x="126" y="6318"/>
                    <a:pt x="1" y="6500"/>
                    <a:pt x="127" y="6626"/>
                  </a:cubicBezTo>
                  <a:cubicBezTo>
                    <a:pt x="545" y="7063"/>
                    <a:pt x="1019" y="7237"/>
                    <a:pt x="1513" y="7237"/>
                  </a:cubicBezTo>
                  <a:cubicBezTo>
                    <a:pt x="2863" y="7237"/>
                    <a:pt x="4359" y="5938"/>
                    <a:pt x="5245" y="5137"/>
                  </a:cubicBezTo>
                  <a:cubicBezTo>
                    <a:pt x="6199" y="4277"/>
                    <a:pt x="6943" y="3230"/>
                    <a:pt x="7874" y="2346"/>
                  </a:cubicBezTo>
                  <a:cubicBezTo>
                    <a:pt x="8502" y="1764"/>
                    <a:pt x="9293" y="1090"/>
                    <a:pt x="9525" y="229"/>
                  </a:cubicBezTo>
                  <a:cubicBezTo>
                    <a:pt x="9567" y="90"/>
                    <a:pt x="9460" y="1"/>
                    <a:pt x="93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65"/>
            <p:cNvSpPr/>
            <p:nvPr/>
          </p:nvSpPr>
          <p:spPr>
            <a:xfrm>
              <a:off x="2405275" y="4074350"/>
              <a:ext cx="109825" cy="25575"/>
            </a:xfrm>
            <a:custGeom>
              <a:rect b="b" l="l" r="r" t="t"/>
              <a:pathLst>
                <a:path extrusionOk="0" h="1023" w="4393">
                  <a:moveTo>
                    <a:pt x="292" y="0"/>
                  </a:moveTo>
                  <a:cubicBezTo>
                    <a:pt x="119" y="0"/>
                    <a:pt x="0" y="261"/>
                    <a:pt x="205" y="342"/>
                  </a:cubicBezTo>
                  <a:cubicBezTo>
                    <a:pt x="1230" y="787"/>
                    <a:pt x="2351" y="1023"/>
                    <a:pt x="3476" y="1023"/>
                  </a:cubicBezTo>
                  <a:cubicBezTo>
                    <a:pt x="3704" y="1023"/>
                    <a:pt x="3932" y="1013"/>
                    <a:pt x="4159" y="994"/>
                  </a:cubicBezTo>
                  <a:cubicBezTo>
                    <a:pt x="4392" y="970"/>
                    <a:pt x="4392" y="621"/>
                    <a:pt x="4159" y="621"/>
                  </a:cubicBezTo>
                  <a:cubicBezTo>
                    <a:pt x="3925" y="642"/>
                    <a:pt x="3691" y="653"/>
                    <a:pt x="3458" y="653"/>
                  </a:cubicBezTo>
                  <a:cubicBezTo>
                    <a:pt x="2392" y="653"/>
                    <a:pt x="1341" y="436"/>
                    <a:pt x="367" y="17"/>
                  </a:cubicBezTo>
                  <a:cubicBezTo>
                    <a:pt x="342" y="5"/>
                    <a:pt x="316" y="0"/>
                    <a:pt x="29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65"/>
            <p:cNvSpPr/>
            <p:nvPr/>
          </p:nvSpPr>
          <p:spPr>
            <a:xfrm>
              <a:off x="2893200" y="3913800"/>
              <a:ext cx="91825" cy="21375"/>
            </a:xfrm>
            <a:custGeom>
              <a:rect b="b" l="l" r="r" t="t"/>
              <a:pathLst>
                <a:path extrusionOk="0" h="855" w="3673">
                  <a:moveTo>
                    <a:pt x="289" y="0"/>
                  </a:moveTo>
                  <a:cubicBezTo>
                    <a:pt x="117" y="0"/>
                    <a:pt x="1" y="239"/>
                    <a:pt x="183" y="320"/>
                  </a:cubicBezTo>
                  <a:cubicBezTo>
                    <a:pt x="1015" y="727"/>
                    <a:pt x="1848" y="855"/>
                    <a:pt x="2739" y="855"/>
                  </a:cubicBezTo>
                  <a:cubicBezTo>
                    <a:pt x="2968" y="855"/>
                    <a:pt x="3202" y="846"/>
                    <a:pt x="3440" y="832"/>
                  </a:cubicBezTo>
                  <a:cubicBezTo>
                    <a:pt x="3672" y="832"/>
                    <a:pt x="3672" y="483"/>
                    <a:pt x="3440" y="483"/>
                  </a:cubicBezTo>
                  <a:cubicBezTo>
                    <a:pt x="3234" y="492"/>
                    <a:pt x="3032" y="497"/>
                    <a:pt x="2834" y="497"/>
                  </a:cubicBezTo>
                  <a:cubicBezTo>
                    <a:pt x="1978" y="497"/>
                    <a:pt x="1181" y="396"/>
                    <a:pt x="369" y="18"/>
                  </a:cubicBezTo>
                  <a:cubicBezTo>
                    <a:pt x="341" y="6"/>
                    <a:pt x="314" y="0"/>
                    <a:pt x="28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65"/>
            <p:cNvSpPr/>
            <p:nvPr/>
          </p:nvSpPr>
          <p:spPr>
            <a:xfrm>
              <a:off x="2988950" y="3453575"/>
              <a:ext cx="81400" cy="21225"/>
            </a:xfrm>
            <a:custGeom>
              <a:rect b="b" l="l" r="r" t="t"/>
              <a:pathLst>
                <a:path extrusionOk="0" h="849" w="3256">
                  <a:moveTo>
                    <a:pt x="2979" y="1"/>
                  </a:moveTo>
                  <a:cubicBezTo>
                    <a:pt x="2973" y="1"/>
                    <a:pt x="2966" y="1"/>
                    <a:pt x="2960" y="2"/>
                  </a:cubicBezTo>
                  <a:cubicBezTo>
                    <a:pt x="2029" y="141"/>
                    <a:pt x="1098" y="304"/>
                    <a:pt x="191" y="514"/>
                  </a:cubicBezTo>
                  <a:cubicBezTo>
                    <a:pt x="1" y="556"/>
                    <a:pt x="61" y="849"/>
                    <a:pt x="230" y="849"/>
                  </a:cubicBezTo>
                  <a:cubicBezTo>
                    <a:pt x="247" y="849"/>
                    <a:pt x="265" y="846"/>
                    <a:pt x="284" y="839"/>
                  </a:cubicBezTo>
                  <a:cubicBezTo>
                    <a:pt x="1215" y="653"/>
                    <a:pt x="2122" y="490"/>
                    <a:pt x="3053" y="351"/>
                  </a:cubicBezTo>
                  <a:cubicBezTo>
                    <a:pt x="3255" y="328"/>
                    <a:pt x="3175" y="1"/>
                    <a:pt x="297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65"/>
            <p:cNvSpPr/>
            <p:nvPr/>
          </p:nvSpPr>
          <p:spPr>
            <a:xfrm>
              <a:off x="2994875" y="3482075"/>
              <a:ext cx="69225" cy="21975"/>
            </a:xfrm>
            <a:custGeom>
              <a:rect b="b" l="l" r="r" t="t"/>
              <a:pathLst>
                <a:path extrusionOk="0" h="879" w="2769">
                  <a:moveTo>
                    <a:pt x="213" y="1"/>
                  </a:moveTo>
                  <a:cubicBezTo>
                    <a:pt x="1" y="1"/>
                    <a:pt x="8" y="351"/>
                    <a:pt x="233" y="351"/>
                  </a:cubicBezTo>
                  <a:cubicBezTo>
                    <a:pt x="1001" y="397"/>
                    <a:pt x="1769" y="583"/>
                    <a:pt x="2490" y="863"/>
                  </a:cubicBezTo>
                  <a:cubicBezTo>
                    <a:pt x="2514" y="873"/>
                    <a:pt x="2537" y="878"/>
                    <a:pt x="2558" y="878"/>
                  </a:cubicBezTo>
                  <a:cubicBezTo>
                    <a:pt x="2717" y="878"/>
                    <a:pt x="2768" y="599"/>
                    <a:pt x="2583" y="537"/>
                  </a:cubicBezTo>
                  <a:cubicBezTo>
                    <a:pt x="1839" y="234"/>
                    <a:pt x="1024" y="48"/>
                    <a:pt x="233" y="2"/>
                  </a:cubicBezTo>
                  <a:cubicBezTo>
                    <a:pt x="226" y="1"/>
                    <a:pt x="219" y="1"/>
                    <a:pt x="2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65"/>
            <p:cNvSpPr/>
            <p:nvPr/>
          </p:nvSpPr>
          <p:spPr>
            <a:xfrm>
              <a:off x="2605575" y="3518900"/>
              <a:ext cx="51125" cy="40500"/>
            </a:xfrm>
            <a:custGeom>
              <a:rect b="b" l="l" r="r" t="t"/>
              <a:pathLst>
                <a:path extrusionOk="0" h="1620" w="2045">
                  <a:moveTo>
                    <a:pt x="287" y="1"/>
                  </a:moveTo>
                  <a:cubicBezTo>
                    <a:pt x="133" y="1"/>
                    <a:pt x="0" y="186"/>
                    <a:pt x="149" y="297"/>
                  </a:cubicBezTo>
                  <a:lnTo>
                    <a:pt x="1661" y="1576"/>
                  </a:lnTo>
                  <a:cubicBezTo>
                    <a:pt x="1701" y="1606"/>
                    <a:pt x="1743" y="1619"/>
                    <a:pt x="1783" y="1619"/>
                  </a:cubicBezTo>
                  <a:cubicBezTo>
                    <a:pt x="1929" y="1619"/>
                    <a:pt x="2045" y="1448"/>
                    <a:pt x="1917" y="1320"/>
                  </a:cubicBezTo>
                  <a:lnTo>
                    <a:pt x="405" y="41"/>
                  </a:lnTo>
                  <a:cubicBezTo>
                    <a:pt x="367" y="13"/>
                    <a:pt x="326" y="1"/>
                    <a:pt x="2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65"/>
            <p:cNvSpPr/>
            <p:nvPr/>
          </p:nvSpPr>
          <p:spPr>
            <a:xfrm>
              <a:off x="2594650" y="3555150"/>
              <a:ext cx="42450" cy="24950"/>
            </a:xfrm>
            <a:custGeom>
              <a:rect b="b" l="l" r="r" t="t"/>
              <a:pathLst>
                <a:path extrusionOk="0" h="998" w="1698">
                  <a:moveTo>
                    <a:pt x="227" y="0"/>
                  </a:moveTo>
                  <a:cubicBezTo>
                    <a:pt x="59" y="0"/>
                    <a:pt x="1" y="275"/>
                    <a:pt x="190" y="359"/>
                  </a:cubicBezTo>
                  <a:cubicBezTo>
                    <a:pt x="609" y="499"/>
                    <a:pt x="1028" y="685"/>
                    <a:pt x="1377" y="964"/>
                  </a:cubicBezTo>
                  <a:cubicBezTo>
                    <a:pt x="1409" y="988"/>
                    <a:pt x="1440" y="998"/>
                    <a:pt x="1469" y="998"/>
                  </a:cubicBezTo>
                  <a:cubicBezTo>
                    <a:pt x="1609" y="998"/>
                    <a:pt x="1698" y="758"/>
                    <a:pt x="1563" y="661"/>
                  </a:cubicBezTo>
                  <a:cubicBezTo>
                    <a:pt x="1167" y="359"/>
                    <a:pt x="749" y="150"/>
                    <a:pt x="283" y="10"/>
                  </a:cubicBezTo>
                  <a:cubicBezTo>
                    <a:pt x="263" y="3"/>
                    <a:pt x="244" y="0"/>
                    <a:pt x="2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65"/>
            <p:cNvSpPr/>
            <p:nvPr/>
          </p:nvSpPr>
          <p:spPr>
            <a:xfrm>
              <a:off x="2702275" y="2597650"/>
              <a:ext cx="97425" cy="65925"/>
            </a:xfrm>
            <a:custGeom>
              <a:rect b="b" l="l" r="r" t="t"/>
              <a:pathLst>
                <a:path extrusionOk="0" h="2637" w="3897">
                  <a:moveTo>
                    <a:pt x="3610" y="1"/>
                  </a:moveTo>
                  <a:cubicBezTo>
                    <a:pt x="3571" y="1"/>
                    <a:pt x="3530" y="13"/>
                    <a:pt x="3493" y="41"/>
                  </a:cubicBezTo>
                  <a:cubicBezTo>
                    <a:pt x="2422" y="879"/>
                    <a:pt x="1306" y="1623"/>
                    <a:pt x="143" y="2321"/>
                  </a:cubicBezTo>
                  <a:cubicBezTo>
                    <a:pt x="0" y="2443"/>
                    <a:pt x="107" y="2636"/>
                    <a:pt x="260" y="2636"/>
                  </a:cubicBezTo>
                  <a:cubicBezTo>
                    <a:pt x="282" y="2636"/>
                    <a:pt x="305" y="2632"/>
                    <a:pt x="329" y="2623"/>
                  </a:cubicBezTo>
                  <a:cubicBezTo>
                    <a:pt x="1515" y="1925"/>
                    <a:pt x="2655" y="1135"/>
                    <a:pt x="3748" y="297"/>
                  </a:cubicBezTo>
                  <a:cubicBezTo>
                    <a:pt x="3897" y="186"/>
                    <a:pt x="3764" y="1"/>
                    <a:pt x="36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65"/>
            <p:cNvSpPr/>
            <p:nvPr/>
          </p:nvSpPr>
          <p:spPr>
            <a:xfrm>
              <a:off x="2996050" y="2207550"/>
              <a:ext cx="16450" cy="29000"/>
            </a:xfrm>
            <a:custGeom>
              <a:rect b="b" l="l" r="r" t="t"/>
              <a:pathLst>
                <a:path extrusionOk="0" h="1160" w="658">
                  <a:moveTo>
                    <a:pt x="314" y="0"/>
                  </a:moveTo>
                  <a:cubicBezTo>
                    <a:pt x="263" y="0"/>
                    <a:pt x="215" y="24"/>
                    <a:pt x="186" y="82"/>
                  </a:cubicBezTo>
                  <a:cubicBezTo>
                    <a:pt x="0" y="407"/>
                    <a:pt x="23" y="803"/>
                    <a:pt x="256" y="1082"/>
                  </a:cubicBezTo>
                  <a:cubicBezTo>
                    <a:pt x="290" y="1137"/>
                    <a:pt x="342" y="1159"/>
                    <a:pt x="395" y="1159"/>
                  </a:cubicBezTo>
                  <a:cubicBezTo>
                    <a:pt x="523" y="1159"/>
                    <a:pt x="657" y="1028"/>
                    <a:pt x="559" y="896"/>
                  </a:cubicBezTo>
                  <a:cubicBezTo>
                    <a:pt x="396" y="733"/>
                    <a:pt x="372" y="477"/>
                    <a:pt x="489" y="268"/>
                  </a:cubicBezTo>
                  <a:cubicBezTo>
                    <a:pt x="553" y="123"/>
                    <a:pt x="428" y="0"/>
                    <a:pt x="31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65"/>
            <p:cNvSpPr/>
            <p:nvPr/>
          </p:nvSpPr>
          <p:spPr>
            <a:xfrm>
              <a:off x="2987900" y="2319625"/>
              <a:ext cx="17050" cy="32550"/>
            </a:xfrm>
            <a:custGeom>
              <a:rect b="b" l="l" r="r" t="t"/>
              <a:pathLst>
                <a:path extrusionOk="0" h="1302" w="682">
                  <a:moveTo>
                    <a:pt x="442" y="1"/>
                  </a:moveTo>
                  <a:cubicBezTo>
                    <a:pt x="402" y="1"/>
                    <a:pt x="360" y="20"/>
                    <a:pt x="326" y="65"/>
                  </a:cubicBezTo>
                  <a:cubicBezTo>
                    <a:pt x="47" y="391"/>
                    <a:pt x="1" y="833"/>
                    <a:pt x="210" y="1205"/>
                  </a:cubicBezTo>
                  <a:cubicBezTo>
                    <a:pt x="248" y="1273"/>
                    <a:pt x="305" y="1302"/>
                    <a:pt x="361" y="1302"/>
                  </a:cubicBezTo>
                  <a:cubicBezTo>
                    <a:pt x="478" y="1302"/>
                    <a:pt x="591" y="1176"/>
                    <a:pt x="512" y="1019"/>
                  </a:cubicBezTo>
                  <a:cubicBezTo>
                    <a:pt x="396" y="810"/>
                    <a:pt x="419" y="531"/>
                    <a:pt x="559" y="321"/>
                  </a:cubicBezTo>
                  <a:cubicBezTo>
                    <a:pt x="682" y="181"/>
                    <a:pt x="566" y="1"/>
                    <a:pt x="44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65"/>
            <p:cNvSpPr/>
            <p:nvPr/>
          </p:nvSpPr>
          <p:spPr>
            <a:xfrm>
              <a:off x="2985000" y="2468425"/>
              <a:ext cx="19950" cy="32475"/>
            </a:xfrm>
            <a:custGeom>
              <a:rect b="b" l="l" r="r" t="t"/>
              <a:pathLst>
                <a:path extrusionOk="0" h="1299" w="798">
                  <a:moveTo>
                    <a:pt x="338" y="0"/>
                  </a:moveTo>
                  <a:cubicBezTo>
                    <a:pt x="287" y="0"/>
                    <a:pt x="238" y="27"/>
                    <a:pt x="210" y="92"/>
                  </a:cubicBezTo>
                  <a:cubicBezTo>
                    <a:pt x="0" y="488"/>
                    <a:pt x="93" y="953"/>
                    <a:pt x="419" y="1255"/>
                  </a:cubicBezTo>
                  <a:cubicBezTo>
                    <a:pt x="454" y="1285"/>
                    <a:pt x="493" y="1298"/>
                    <a:pt x="532" y="1298"/>
                  </a:cubicBezTo>
                  <a:cubicBezTo>
                    <a:pt x="671" y="1298"/>
                    <a:pt x="798" y="1127"/>
                    <a:pt x="652" y="999"/>
                  </a:cubicBezTo>
                  <a:cubicBezTo>
                    <a:pt x="442" y="813"/>
                    <a:pt x="396" y="511"/>
                    <a:pt x="512" y="278"/>
                  </a:cubicBezTo>
                  <a:cubicBezTo>
                    <a:pt x="576" y="134"/>
                    <a:pt x="452" y="0"/>
                    <a:pt x="33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65"/>
            <p:cNvSpPr/>
            <p:nvPr/>
          </p:nvSpPr>
          <p:spPr>
            <a:xfrm>
              <a:off x="2979175" y="2600850"/>
              <a:ext cx="18875" cy="30300"/>
            </a:xfrm>
            <a:custGeom>
              <a:rect b="b" l="l" r="r" t="t"/>
              <a:pathLst>
                <a:path extrusionOk="0" h="1212" w="755">
                  <a:moveTo>
                    <a:pt x="491" y="1"/>
                  </a:moveTo>
                  <a:cubicBezTo>
                    <a:pt x="451" y="1"/>
                    <a:pt x="410" y="16"/>
                    <a:pt x="373" y="53"/>
                  </a:cubicBezTo>
                  <a:cubicBezTo>
                    <a:pt x="117" y="332"/>
                    <a:pt x="1" y="704"/>
                    <a:pt x="70" y="1076"/>
                  </a:cubicBezTo>
                  <a:cubicBezTo>
                    <a:pt x="89" y="1170"/>
                    <a:pt x="153" y="1211"/>
                    <a:pt x="222" y="1211"/>
                  </a:cubicBezTo>
                  <a:cubicBezTo>
                    <a:pt x="323" y="1211"/>
                    <a:pt x="433" y="1122"/>
                    <a:pt x="419" y="983"/>
                  </a:cubicBezTo>
                  <a:cubicBezTo>
                    <a:pt x="373" y="727"/>
                    <a:pt x="466" y="471"/>
                    <a:pt x="629" y="309"/>
                  </a:cubicBezTo>
                  <a:cubicBezTo>
                    <a:pt x="755" y="182"/>
                    <a:pt x="630" y="1"/>
                    <a:pt x="49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65"/>
            <p:cNvSpPr/>
            <p:nvPr/>
          </p:nvSpPr>
          <p:spPr>
            <a:xfrm>
              <a:off x="2947775" y="2726750"/>
              <a:ext cx="19775" cy="26525"/>
            </a:xfrm>
            <a:custGeom>
              <a:rect b="b" l="l" r="r" t="t"/>
              <a:pathLst>
                <a:path extrusionOk="0" h="1061" w="791">
                  <a:moveTo>
                    <a:pt x="514" y="1"/>
                  </a:moveTo>
                  <a:cubicBezTo>
                    <a:pt x="491" y="1"/>
                    <a:pt x="467" y="6"/>
                    <a:pt x="442" y="18"/>
                  </a:cubicBezTo>
                  <a:cubicBezTo>
                    <a:pt x="93" y="228"/>
                    <a:pt x="0" y="693"/>
                    <a:pt x="279" y="995"/>
                  </a:cubicBezTo>
                  <a:cubicBezTo>
                    <a:pt x="314" y="1041"/>
                    <a:pt x="355" y="1060"/>
                    <a:pt x="395" y="1060"/>
                  </a:cubicBezTo>
                  <a:cubicBezTo>
                    <a:pt x="519" y="1060"/>
                    <a:pt x="635" y="880"/>
                    <a:pt x="512" y="740"/>
                  </a:cubicBezTo>
                  <a:cubicBezTo>
                    <a:pt x="419" y="600"/>
                    <a:pt x="466" y="414"/>
                    <a:pt x="628" y="321"/>
                  </a:cubicBezTo>
                  <a:cubicBezTo>
                    <a:pt x="790" y="240"/>
                    <a:pt x="671" y="1"/>
                    <a:pt x="5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65"/>
            <p:cNvSpPr/>
            <p:nvPr/>
          </p:nvSpPr>
          <p:spPr>
            <a:xfrm>
              <a:off x="2771275" y="2795850"/>
              <a:ext cx="58725" cy="99425"/>
            </a:xfrm>
            <a:custGeom>
              <a:rect b="b" l="l" r="r" t="t"/>
              <a:pathLst>
                <a:path extrusionOk="0" h="3977" w="2349">
                  <a:moveTo>
                    <a:pt x="2109" y="1"/>
                  </a:moveTo>
                  <a:cubicBezTo>
                    <a:pt x="2056" y="1"/>
                    <a:pt x="2002" y="28"/>
                    <a:pt x="1966" y="93"/>
                  </a:cubicBezTo>
                  <a:cubicBezTo>
                    <a:pt x="1314" y="1279"/>
                    <a:pt x="686" y="2489"/>
                    <a:pt x="81" y="3698"/>
                  </a:cubicBezTo>
                  <a:cubicBezTo>
                    <a:pt x="1" y="3843"/>
                    <a:pt x="131" y="3976"/>
                    <a:pt x="250" y="3976"/>
                  </a:cubicBezTo>
                  <a:cubicBezTo>
                    <a:pt x="304" y="3976"/>
                    <a:pt x="355" y="3949"/>
                    <a:pt x="384" y="3885"/>
                  </a:cubicBezTo>
                  <a:cubicBezTo>
                    <a:pt x="988" y="2675"/>
                    <a:pt x="1617" y="1465"/>
                    <a:pt x="2268" y="279"/>
                  </a:cubicBezTo>
                  <a:cubicBezTo>
                    <a:pt x="2348" y="134"/>
                    <a:pt x="2229" y="1"/>
                    <a:pt x="21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65"/>
            <p:cNvSpPr/>
            <p:nvPr/>
          </p:nvSpPr>
          <p:spPr>
            <a:xfrm>
              <a:off x="2508075" y="3424075"/>
              <a:ext cx="50050" cy="123200"/>
            </a:xfrm>
            <a:custGeom>
              <a:rect b="b" l="l" r="r" t="t"/>
              <a:pathLst>
                <a:path extrusionOk="0" h="4928" w="2002">
                  <a:moveTo>
                    <a:pt x="315" y="0"/>
                  </a:moveTo>
                  <a:cubicBezTo>
                    <a:pt x="247" y="0"/>
                    <a:pt x="182" y="41"/>
                    <a:pt x="164" y="135"/>
                  </a:cubicBezTo>
                  <a:cubicBezTo>
                    <a:pt x="1" y="1182"/>
                    <a:pt x="71" y="2252"/>
                    <a:pt x="373" y="3252"/>
                  </a:cubicBezTo>
                  <a:cubicBezTo>
                    <a:pt x="580" y="3965"/>
                    <a:pt x="878" y="4928"/>
                    <a:pt x="1738" y="4928"/>
                  </a:cubicBezTo>
                  <a:cubicBezTo>
                    <a:pt x="1748" y="4928"/>
                    <a:pt x="1759" y="4928"/>
                    <a:pt x="1769" y="4927"/>
                  </a:cubicBezTo>
                  <a:cubicBezTo>
                    <a:pt x="2002" y="4927"/>
                    <a:pt x="2002" y="4555"/>
                    <a:pt x="1769" y="4555"/>
                  </a:cubicBezTo>
                  <a:cubicBezTo>
                    <a:pt x="1763" y="4555"/>
                    <a:pt x="1757" y="4555"/>
                    <a:pt x="1751" y="4555"/>
                  </a:cubicBezTo>
                  <a:cubicBezTo>
                    <a:pt x="950" y="4555"/>
                    <a:pt x="651" y="3039"/>
                    <a:pt x="536" y="2461"/>
                  </a:cubicBezTo>
                  <a:cubicBezTo>
                    <a:pt x="396" y="1717"/>
                    <a:pt x="396" y="972"/>
                    <a:pt x="513" y="228"/>
                  </a:cubicBezTo>
                  <a:cubicBezTo>
                    <a:pt x="527" y="89"/>
                    <a:pt x="416" y="0"/>
                    <a:pt x="31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65"/>
            <p:cNvSpPr/>
            <p:nvPr/>
          </p:nvSpPr>
          <p:spPr>
            <a:xfrm>
              <a:off x="2491650" y="3561025"/>
              <a:ext cx="58000" cy="63750"/>
            </a:xfrm>
            <a:custGeom>
              <a:rect b="b" l="l" r="r" t="t"/>
              <a:pathLst>
                <a:path extrusionOk="0" h="2550" w="2320">
                  <a:moveTo>
                    <a:pt x="263" y="0"/>
                  </a:moveTo>
                  <a:cubicBezTo>
                    <a:pt x="135" y="0"/>
                    <a:pt x="1" y="132"/>
                    <a:pt x="100" y="264"/>
                  </a:cubicBezTo>
                  <a:cubicBezTo>
                    <a:pt x="611" y="1078"/>
                    <a:pt x="1239" y="1822"/>
                    <a:pt x="1937" y="2497"/>
                  </a:cubicBezTo>
                  <a:cubicBezTo>
                    <a:pt x="1974" y="2534"/>
                    <a:pt x="2016" y="2549"/>
                    <a:pt x="2056" y="2549"/>
                  </a:cubicBezTo>
                  <a:cubicBezTo>
                    <a:pt x="2194" y="2549"/>
                    <a:pt x="2319" y="2367"/>
                    <a:pt x="2193" y="2241"/>
                  </a:cubicBezTo>
                  <a:cubicBezTo>
                    <a:pt x="1495" y="1590"/>
                    <a:pt x="914" y="868"/>
                    <a:pt x="402" y="77"/>
                  </a:cubicBezTo>
                  <a:cubicBezTo>
                    <a:pt x="368" y="23"/>
                    <a:pt x="316" y="0"/>
                    <a:pt x="2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65"/>
            <p:cNvSpPr/>
            <p:nvPr/>
          </p:nvSpPr>
          <p:spPr>
            <a:xfrm>
              <a:off x="2969000" y="3277100"/>
              <a:ext cx="67500" cy="142675"/>
            </a:xfrm>
            <a:custGeom>
              <a:rect b="b" l="l" r="r" t="t"/>
              <a:pathLst>
                <a:path extrusionOk="0" h="5707" w="2700">
                  <a:moveTo>
                    <a:pt x="178" y="0"/>
                  </a:moveTo>
                  <a:cubicBezTo>
                    <a:pt x="88" y="0"/>
                    <a:pt x="0" y="58"/>
                    <a:pt x="12" y="175"/>
                  </a:cubicBezTo>
                  <a:cubicBezTo>
                    <a:pt x="198" y="2199"/>
                    <a:pt x="1012" y="4106"/>
                    <a:pt x="2338" y="5642"/>
                  </a:cubicBezTo>
                  <a:cubicBezTo>
                    <a:pt x="2379" y="5688"/>
                    <a:pt x="2423" y="5707"/>
                    <a:pt x="2466" y="5707"/>
                  </a:cubicBezTo>
                  <a:cubicBezTo>
                    <a:pt x="2594" y="5707"/>
                    <a:pt x="2699" y="5532"/>
                    <a:pt x="2594" y="5409"/>
                  </a:cubicBezTo>
                  <a:cubicBezTo>
                    <a:pt x="1338" y="3920"/>
                    <a:pt x="547" y="2106"/>
                    <a:pt x="361" y="175"/>
                  </a:cubicBezTo>
                  <a:cubicBezTo>
                    <a:pt x="361" y="58"/>
                    <a:pt x="268" y="0"/>
                    <a:pt x="17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65"/>
            <p:cNvSpPr/>
            <p:nvPr/>
          </p:nvSpPr>
          <p:spPr>
            <a:xfrm>
              <a:off x="3037625" y="4095025"/>
              <a:ext cx="26925" cy="20350"/>
            </a:xfrm>
            <a:custGeom>
              <a:rect b="b" l="l" r="r" t="t"/>
              <a:pathLst>
                <a:path extrusionOk="0" h="814" w="1077">
                  <a:moveTo>
                    <a:pt x="827" y="1"/>
                  </a:moveTo>
                  <a:cubicBezTo>
                    <a:pt x="798" y="1"/>
                    <a:pt x="766" y="9"/>
                    <a:pt x="733" y="27"/>
                  </a:cubicBezTo>
                  <a:cubicBezTo>
                    <a:pt x="501" y="143"/>
                    <a:pt x="291" y="306"/>
                    <a:pt x="105" y="516"/>
                  </a:cubicBezTo>
                  <a:cubicBezTo>
                    <a:pt x="0" y="638"/>
                    <a:pt x="119" y="813"/>
                    <a:pt x="244" y="813"/>
                  </a:cubicBezTo>
                  <a:cubicBezTo>
                    <a:pt x="285" y="813"/>
                    <a:pt x="327" y="794"/>
                    <a:pt x="361" y="748"/>
                  </a:cubicBezTo>
                  <a:cubicBezTo>
                    <a:pt x="524" y="585"/>
                    <a:pt x="710" y="446"/>
                    <a:pt x="920" y="329"/>
                  </a:cubicBezTo>
                  <a:cubicBezTo>
                    <a:pt x="1076" y="231"/>
                    <a:pt x="985" y="1"/>
                    <a:pt x="8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65"/>
            <p:cNvSpPr/>
            <p:nvPr/>
          </p:nvSpPr>
          <p:spPr>
            <a:xfrm>
              <a:off x="2309175" y="4342800"/>
              <a:ext cx="55250" cy="18550"/>
            </a:xfrm>
            <a:custGeom>
              <a:rect b="b" l="l" r="r" t="t"/>
              <a:pathLst>
                <a:path extrusionOk="0" h="742" w="2210">
                  <a:moveTo>
                    <a:pt x="368" y="1"/>
                  </a:moveTo>
                  <a:cubicBezTo>
                    <a:pt x="323" y="1"/>
                    <a:pt x="278" y="1"/>
                    <a:pt x="233" y="3"/>
                  </a:cubicBezTo>
                  <a:cubicBezTo>
                    <a:pt x="1" y="26"/>
                    <a:pt x="1" y="375"/>
                    <a:pt x="233" y="375"/>
                  </a:cubicBezTo>
                  <a:cubicBezTo>
                    <a:pt x="305" y="369"/>
                    <a:pt x="376" y="367"/>
                    <a:pt x="448" y="367"/>
                  </a:cubicBezTo>
                  <a:cubicBezTo>
                    <a:pt x="934" y="367"/>
                    <a:pt x="1415" y="501"/>
                    <a:pt x="1862" y="724"/>
                  </a:cubicBezTo>
                  <a:cubicBezTo>
                    <a:pt x="1889" y="736"/>
                    <a:pt x="1916" y="742"/>
                    <a:pt x="1941" y="742"/>
                  </a:cubicBezTo>
                  <a:cubicBezTo>
                    <a:pt x="2108" y="742"/>
                    <a:pt x="2210" y="503"/>
                    <a:pt x="2048" y="422"/>
                  </a:cubicBezTo>
                  <a:cubicBezTo>
                    <a:pt x="1529" y="141"/>
                    <a:pt x="951" y="1"/>
                    <a:pt x="3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65"/>
            <p:cNvSpPr/>
            <p:nvPr/>
          </p:nvSpPr>
          <p:spPr>
            <a:xfrm>
              <a:off x="2349925" y="4298850"/>
              <a:ext cx="39900" cy="23375"/>
            </a:xfrm>
            <a:custGeom>
              <a:rect b="b" l="l" r="r" t="t"/>
              <a:pathLst>
                <a:path extrusionOk="0" h="935" w="1596">
                  <a:moveTo>
                    <a:pt x="210" y="1"/>
                  </a:moveTo>
                  <a:cubicBezTo>
                    <a:pt x="51" y="1"/>
                    <a:pt x="0" y="283"/>
                    <a:pt x="185" y="365"/>
                  </a:cubicBezTo>
                  <a:cubicBezTo>
                    <a:pt x="581" y="482"/>
                    <a:pt x="930" y="668"/>
                    <a:pt x="1255" y="900"/>
                  </a:cubicBezTo>
                  <a:cubicBezTo>
                    <a:pt x="1291" y="924"/>
                    <a:pt x="1326" y="935"/>
                    <a:pt x="1357" y="935"/>
                  </a:cubicBezTo>
                  <a:cubicBezTo>
                    <a:pt x="1510" y="935"/>
                    <a:pt x="1596" y="694"/>
                    <a:pt x="1441" y="598"/>
                  </a:cubicBezTo>
                  <a:cubicBezTo>
                    <a:pt x="1092" y="342"/>
                    <a:pt x="697" y="156"/>
                    <a:pt x="278" y="16"/>
                  </a:cubicBezTo>
                  <a:cubicBezTo>
                    <a:pt x="254" y="6"/>
                    <a:pt x="231" y="1"/>
                    <a:pt x="2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65"/>
            <p:cNvSpPr/>
            <p:nvPr/>
          </p:nvSpPr>
          <p:spPr>
            <a:xfrm>
              <a:off x="2657925" y="2708350"/>
              <a:ext cx="104975" cy="15900"/>
            </a:xfrm>
            <a:custGeom>
              <a:rect b="b" l="l" r="r" t="t"/>
              <a:pathLst>
                <a:path extrusionOk="0" h="636" w="4199">
                  <a:moveTo>
                    <a:pt x="3953" y="1"/>
                  </a:moveTo>
                  <a:cubicBezTo>
                    <a:pt x="3935" y="1"/>
                    <a:pt x="3915" y="4"/>
                    <a:pt x="3894" y="10"/>
                  </a:cubicBezTo>
                  <a:cubicBezTo>
                    <a:pt x="3270" y="193"/>
                    <a:pt x="2633" y="287"/>
                    <a:pt x="1997" y="287"/>
                  </a:cubicBezTo>
                  <a:cubicBezTo>
                    <a:pt x="1424" y="287"/>
                    <a:pt x="851" y="211"/>
                    <a:pt x="288" y="57"/>
                  </a:cubicBezTo>
                  <a:cubicBezTo>
                    <a:pt x="273" y="53"/>
                    <a:pt x="259" y="52"/>
                    <a:pt x="246" y="52"/>
                  </a:cubicBezTo>
                  <a:cubicBezTo>
                    <a:pt x="67" y="52"/>
                    <a:pt x="0" y="319"/>
                    <a:pt x="195" y="405"/>
                  </a:cubicBezTo>
                  <a:cubicBezTo>
                    <a:pt x="780" y="560"/>
                    <a:pt x="1385" y="636"/>
                    <a:pt x="1992" y="636"/>
                  </a:cubicBezTo>
                  <a:cubicBezTo>
                    <a:pt x="2665" y="636"/>
                    <a:pt x="3339" y="542"/>
                    <a:pt x="3987" y="359"/>
                  </a:cubicBezTo>
                  <a:cubicBezTo>
                    <a:pt x="4199" y="295"/>
                    <a:pt x="4141" y="1"/>
                    <a:pt x="39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65"/>
            <p:cNvSpPr/>
            <p:nvPr/>
          </p:nvSpPr>
          <p:spPr>
            <a:xfrm>
              <a:off x="2638950" y="2734025"/>
              <a:ext cx="77950" cy="40175"/>
            </a:xfrm>
            <a:custGeom>
              <a:rect b="b" l="l" r="r" t="t"/>
              <a:pathLst>
                <a:path extrusionOk="0" h="1607" w="3118">
                  <a:moveTo>
                    <a:pt x="468" y="1"/>
                  </a:moveTo>
                  <a:cubicBezTo>
                    <a:pt x="427" y="1"/>
                    <a:pt x="386" y="16"/>
                    <a:pt x="349" y="53"/>
                  </a:cubicBezTo>
                  <a:cubicBezTo>
                    <a:pt x="0" y="449"/>
                    <a:pt x="93" y="1053"/>
                    <a:pt x="512" y="1356"/>
                  </a:cubicBezTo>
                  <a:cubicBezTo>
                    <a:pt x="776" y="1549"/>
                    <a:pt x="1073" y="1607"/>
                    <a:pt x="1382" y="1607"/>
                  </a:cubicBezTo>
                  <a:cubicBezTo>
                    <a:pt x="1828" y="1607"/>
                    <a:pt x="2298" y="1488"/>
                    <a:pt x="2729" y="1488"/>
                  </a:cubicBezTo>
                  <a:cubicBezTo>
                    <a:pt x="2790" y="1488"/>
                    <a:pt x="2849" y="1490"/>
                    <a:pt x="2908" y="1495"/>
                  </a:cubicBezTo>
                  <a:cubicBezTo>
                    <a:pt x="3118" y="1495"/>
                    <a:pt x="3118" y="1147"/>
                    <a:pt x="2908" y="1123"/>
                  </a:cubicBezTo>
                  <a:cubicBezTo>
                    <a:pt x="2466" y="1123"/>
                    <a:pt x="2024" y="1170"/>
                    <a:pt x="1582" y="1240"/>
                  </a:cubicBezTo>
                  <a:cubicBezTo>
                    <a:pt x="1525" y="1245"/>
                    <a:pt x="1466" y="1248"/>
                    <a:pt x="1407" y="1248"/>
                  </a:cubicBezTo>
                  <a:cubicBezTo>
                    <a:pt x="1203" y="1248"/>
                    <a:pt x="995" y="1213"/>
                    <a:pt x="814" y="1123"/>
                  </a:cubicBezTo>
                  <a:cubicBezTo>
                    <a:pt x="489" y="984"/>
                    <a:pt x="396" y="588"/>
                    <a:pt x="605" y="309"/>
                  </a:cubicBezTo>
                  <a:cubicBezTo>
                    <a:pt x="731" y="183"/>
                    <a:pt x="606" y="1"/>
                    <a:pt x="4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65"/>
            <p:cNvSpPr/>
            <p:nvPr/>
          </p:nvSpPr>
          <p:spPr>
            <a:xfrm>
              <a:off x="3010475" y="2758375"/>
              <a:ext cx="50275" cy="21400"/>
            </a:xfrm>
            <a:custGeom>
              <a:rect b="b" l="l" r="r" t="t"/>
              <a:pathLst>
                <a:path extrusionOk="0" h="856" w="2011">
                  <a:moveTo>
                    <a:pt x="230" y="0"/>
                  </a:moveTo>
                  <a:cubicBezTo>
                    <a:pt x="60" y="0"/>
                    <a:pt x="0" y="295"/>
                    <a:pt x="191" y="359"/>
                  </a:cubicBezTo>
                  <a:lnTo>
                    <a:pt x="1726" y="847"/>
                  </a:lnTo>
                  <a:cubicBezTo>
                    <a:pt x="1744" y="853"/>
                    <a:pt x="1761" y="856"/>
                    <a:pt x="1777" y="856"/>
                  </a:cubicBezTo>
                  <a:cubicBezTo>
                    <a:pt x="1949" y="856"/>
                    <a:pt x="2011" y="541"/>
                    <a:pt x="1819" y="498"/>
                  </a:cubicBezTo>
                  <a:lnTo>
                    <a:pt x="284" y="10"/>
                  </a:lnTo>
                  <a:cubicBezTo>
                    <a:pt x="265" y="3"/>
                    <a:pt x="247" y="0"/>
                    <a:pt x="2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65"/>
            <p:cNvSpPr/>
            <p:nvPr/>
          </p:nvSpPr>
          <p:spPr>
            <a:xfrm>
              <a:off x="3008250" y="2796975"/>
              <a:ext cx="35400" cy="15600"/>
            </a:xfrm>
            <a:custGeom>
              <a:rect b="b" l="l" r="r" t="t"/>
              <a:pathLst>
                <a:path extrusionOk="0" h="624" w="1416">
                  <a:moveTo>
                    <a:pt x="213" y="0"/>
                  </a:moveTo>
                  <a:cubicBezTo>
                    <a:pt x="1" y="0"/>
                    <a:pt x="8" y="350"/>
                    <a:pt x="233" y="350"/>
                  </a:cubicBezTo>
                  <a:cubicBezTo>
                    <a:pt x="513" y="373"/>
                    <a:pt x="792" y="466"/>
                    <a:pt x="1048" y="606"/>
                  </a:cubicBezTo>
                  <a:cubicBezTo>
                    <a:pt x="1075" y="618"/>
                    <a:pt x="1102" y="624"/>
                    <a:pt x="1128" y="624"/>
                  </a:cubicBezTo>
                  <a:cubicBezTo>
                    <a:pt x="1299" y="624"/>
                    <a:pt x="1416" y="384"/>
                    <a:pt x="1234" y="304"/>
                  </a:cubicBezTo>
                  <a:cubicBezTo>
                    <a:pt x="931" y="117"/>
                    <a:pt x="582" y="24"/>
                    <a:pt x="233" y="1"/>
                  </a:cubicBezTo>
                  <a:cubicBezTo>
                    <a:pt x="226" y="0"/>
                    <a:pt x="220" y="0"/>
                    <a:pt x="2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65"/>
            <p:cNvSpPr/>
            <p:nvPr/>
          </p:nvSpPr>
          <p:spPr>
            <a:xfrm>
              <a:off x="2725375" y="2250150"/>
              <a:ext cx="55750" cy="32250"/>
            </a:xfrm>
            <a:custGeom>
              <a:rect b="b" l="l" r="r" t="t"/>
              <a:pathLst>
                <a:path extrusionOk="0" h="1290" w="2230">
                  <a:moveTo>
                    <a:pt x="1966" y="1"/>
                  </a:moveTo>
                  <a:cubicBezTo>
                    <a:pt x="1926" y="1"/>
                    <a:pt x="1884" y="16"/>
                    <a:pt x="1847" y="53"/>
                  </a:cubicBezTo>
                  <a:cubicBezTo>
                    <a:pt x="1405" y="518"/>
                    <a:pt x="824" y="820"/>
                    <a:pt x="219" y="937"/>
                  </a:cubicBezTo>
                  <a:cubicBezTo>
                    <a:pt x="1" y="980"/>
                    <a:pt x="69" y="1290"/>
                    <a:pt x="270" y="1290"/>
                  </a:cubicBezTo>
                  <a:cubicBezTo>
                    <a:pt x="284" y="1290"/>
                    <a:pt x="297" y="1289"/>
                    <a:pt x="312" y="1286"/>
                  </a:cubicBezTo>
                  <a:cubicBezTo>
                    <a:pt x="987" y="1146"/>
                    <a:pt x="1615" y="797"/>
                    <a:pt x="2103" y="309"/>
                  </a:cubicBezTo>
                  <a:cubicBezTo>
                    <a:pt x="2229" y="182"/>
                    <a:pt x="2104" y="1"/>
                    <a:pt x="19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65"/>
            <p:cNvSpPr/>
            <p:nvPr/>
          </p:nvSpPr>
          <p:spPr>
            <a:xfrm>
              <a:off x="2728525" y="2309000"/>
              <a:ext cx="33725" cy="11125"/>
            </a:xfrm>
            <a:custGeom>
              <a:rect b="b" l="l" r="r" t="t"/>
              <a:pathLst>
                <a:path extrusionOk="0" h="445" w="1349">
                  <a:moveTo>
                    <a:pt x="1138" y="1"/>
                  </a:moveTo>
                  <a:cubicBezTo>
                    <a:pt x="1131" y="1"/>
                    <a:pt x="1124" y="1"/>
                    <a:pt x="1117" y="2"/>
                  </a:cubicBezTo>
                  <a:lnTo>
                    <a:pt x="209" y="95"/>
                  </a:lnTo>
                  <a:cubicBezTo>
                    <a:pt x="7" y="117"/>
                    <a:pt x="0" y="445"/>
                    <a:pt x="190" y="445"/>
                  </a:cubicBezTo>
                  <a:cubicBezTo>
                    <a:pt x="196" y="445"/>
                    <a:pt x="202" y="445"/>
                    <a:pt x="209" y="444"/>
                  </a:cubicBezTo>
                  <a:lnTo>
                    <a:pt x="1117" y="351"/>
                  </a:lnTo>
                  <a:cubicBezTo>
                    <a:pt x="1342" y="328"/>
                    <a:pt x="1349" y="1"/>
                    <a:pt x="11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65"/>
            <p:cNvSpPr/>
            <p:nvPr/>
          </p:nvSpPr>
          <p:spPr>
            <a:xfrm>
              <a:off x="3124875" y="2273275"/>
              <a:ext cx="14275" cy="55850"/>
            </a:xfrm>
            <a:custGeom>
              <a:rect b="b" l="l" r="r" t="t"/>
              <a:pathLst>
                <a:path extrusionOk="0" h="2234" w="571">
                  <a:moveTo>
                    <a:pt x="399" y="0"/>
                  </a:moveTo>
                  <a:cubicBezTo>
                    <a:pt x="308" y="0"/>
                    <a:pt x="210" y="58"/>
                    <a:pt x="198" y="175"/>
                  </a:cubicBezTo>
                  <a:cubicBezTo>
                    <a:pt x="128" y="803"/>
                    <a:pt x="58" y="1431"/>
                    <a:pt x="12" y="2059"/>
                  </a:cubicBezTo>
                  <a:cubicBezTo>
                    <a:pt x="0" y="2175"/>
                    <a:pt x="82" y="2233"/>
                    <a:pt x="169" y="2233"/>
                  </a:cubicBezTo>
                  <a:cubicBezTo>
                    <a:pt x="256" y="2233"/>
                    <a:pt x="349" y="2175"/>
                    <a:pt x="361" y="2059"/>
                  </a:cubicBezTo>
                  <a:cubicBezTo>
                    <a:pt x="431" y="1431"/>
                    <a:pt x="500" y="803"/>
                    <a:pt x="547" y="175"/>
                  </a:cubicBezTo>
                  <a:cubicBezTo>
                    <a:pt x="570" y="58"/>
                    <a:pt x="489" y="0"/>
                    <a:pt x="39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65"/>
            <p:cNvSpPr/>
            <p:nvPr/>
          </p:nvSpPr>
          <p:spPr>
            <a:xfrm>
              <a:off x="2515150" y="2609275"/>
              <a:ext cx="47900" cy="49900"/>
            </a:xfrm>
            <a:custGeom>
              <a:rect b="b" l="l" r="r" t="t"/>
              <a:pathLst>
                <a:path extrusionOk="0" h="1996" w="1916">
                  <a:moveTo>
                    <a:pt x="274" y="1"/>
                  </a:moveTo>
                  <a:cubicBezTo>
                    <a:pt x="118" y="1"/>
                    <a:pt x="1" y="243"/>
                    <a:pt x="183" y="344"/>
                  </a:cubicBezTo>
                  <a:cubicBezTo>
                    <a:pt x="788" y="670"/>
                    <a:pt x="1277" y="1205"/>
                    <a:pt x="1509" y="1879"/>
                  </a:cubicBezTo>
                  <a:cubicBezTo>
                    <a:pt x="1545" y="1960"/>
                    <a:pt x="1619" y="1996"/>
                    <a:pt x="1691" y="1996"/>
                  </a:cubicBezTo>
                  <a:cubicBezTo>
                    <a:pt x="1806" y="1996"/>
                    <a:pt x="1915" y="1906"/>
                    <a:pt x="1858" y="1763"/>
                  </a:cubicBezTo>
                  <a:cubicBezTo>
                    <a:pt x="1579" y="1018"/>
                    <a:pt x="1044" y="414"/>
                    <a:pt x="346" y="18"/>
                  </a:cubicBezTo>
                  <a:cubicBezTo>
                    <a:pt x="322" y="6"/>
                    <a:pt x="298" y="1"/>
                    <a:pt x="2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65"/>
            <p:cNvSpPr/>
            <p:nvPr/>
          </p:nvSpPr>
          <p:spPr>
            <a:xfrm>
              <a:off x="2551950" y="2600100"/>
              <a:ext cx="27000" cy="29450"/>
            </a:xfrm>
            <a:custGeom>
              <a:rect b="b" l="l" r="r" t="t"/>
              <a:pathLst>
                <a:path extrusionOk="0" h="1178" w="1080">
                  <a:moveTo>
                    <a:pt x="241" y="0"/>
                  </a:moveTo>
                  <a:cubicBezTo>
                    <a:pt x="99" y="0"/>
                    <a:pt x="1" y="224"/>
                    <a:pt x="153" y="339"/>
                  </a:cubicBezTo>
                  <a:cubicBezTo>
                    <a:pt x="409" y="525"/>
                    <a:pt x="596" y="757"/>
                    <a:pt x="689" y="1060"/>
                  </a:cubicBezTo>
                  <a:cubicBezTo>
                    <a:pt x="716" y="1142"/>
                    <a:pt x="787" y="1178"/>
                    <a:pt x="858" y="1178"/>
                  </a:cubicBezTo>
                  <a:cubicBezTo>
                    <a:pt x="968" y="1178"/>
                    <a:pt x="1080" y="1094"/>
                    <a:pt x="1038" y="967"/>
                  </a:cubicBezTo>
                  <a:cubicBezTo>
                    <a:pt x="898" y="595"/>
                    <a:pt x="665" y="269"/>
                    <a:pt x="340" y="36"/>
                  </a:cubicBezTo>
                  <a:cubicBezTo>
                    <a:pt x="306" y="11"/>
                    <a:pt x="273" y="0"/>
                    <a:pt x="24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65"/>
            <p:cNvSpPr/>
            <p:nvPr/>
          </p:nvSpPr>
          <p:spPr>
            <a:xfrm>
              <a:off x="2581225" y="2586850"/>
              <a:ext cx="17175" cy="15525"/>
            </a:xfrm>
            <a:custGeom>
              <a:rect b="b" l="l" r="r" t="t"/>
              <a:pathLst>
                <a:path extrusionOk="0" h="621" w="687">
                  <a:moveTo>
                    <a:pt x="262" y="1"/>
                  </a:moveTo>
                  <a:cubicBezTo>
                    <a:pt x="134" y="1"/>
                    <a:pt x="0" y="132"/>
                    <a:pt x="99" y="264"/>
                  </a:cubicBezTo>
                  <a:lnTo>
                    <a:pt x="285" y="543"/>
                  </a:lnTo>
                  <a:cubicBezTo>
                    <a:pt x="319" y="597"/>
                    <a:pt x="371" y="620"/>
                    <a:pt x="424" y="620"/>
                  </a:cubicBezTo>
                  <a:cubicBezTo>
                    <a:pt x="552" y="620"/>
                    <a:pt x="686" y="488"/>
                    <a:pt x="588" y="357"/>
                  </a:cubicBezTo>
                  <a:lnTo>
                    <a:pt x="402" y="78"/>
                  </a:lnTo>
                  <a:cubicBezTo>
                    <a:pt x="368" y="23"/>
                    <a:pt x="315" y="1"/>
                    <a:pt x="2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65"/>
            <p:cNvSpPr/>
            <p:nvPr/>
          </p:nvSpPr>
          <p:spPr>
            <a:xfrm>
              <a:off x="3109600" y="2645550"/>
              <a:ext cx="52925" cy="27650"/>
            </a:xfrm>
            <a:custGeom>
              <a:rect b="b" l="l" r="r" t="t"/>
              <a:pathLst>
                <a:path extrusionOk="0" h="1106" w="2117">
                  <a:moveTo>
                    <a:pt x="1886" y="0"/>
                  </a:moveTo>
                  <a:cubicBezTo>
                    <a:pt x="1869" y="0"/>
                    <a:pt x="1851" y="3"/>
                    <a:pt x="1833" y="9"/>
                  </a:cubicBezTo>
                  <a:cubicBezTo>
                    <a:pt x="1251" y="196"/>
                    <a:pt x="693" y="452"/>
                    <a:pt x="158" y="754"/>
                  </a:cubicBezTo>
                  <a:cubicBezTo>
                    <a:pt x="0" y="872"/>
                    <a:pt x="92" y="1106"/>
                    <a:pt x="250" y="1106"/>
                  </a:cubicBezTo>
                  <a:cubicBezTo>
                    <a:pt x="280" y="1106"/>
                    <a:pt x="311" y="1098"/>
                    <a:pt x="344" y="1080"/>
                  </a:cubicBezTo>
                  <a:cubicBezTo>
                    <a:pt x="832" y="777"/>
                    <a:pt x="1367" y="521"/>
                    <a:pt x="1926" y="358"/>
                  </a:cubicBezTo>
                  <a:cubicBezTo>
                    <a:pt x="2116" y="295"/>
                    <a:pt x="2056" y="0"/>
                    <a:pt x="18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65"/>
            <p:cNvSpPr/>
            <p:nvPr/>
          </p:nvSpPr>
          <p:spPr>
            <a:xfrm>
              <a:off x="3109925" y="2582875"/>
              <a:ext cx="39350" cy="16550"/>
            </a:xfrm>
            <a:custGeom>
              <a:rect b="b" l="l" r="r" t="t"/>
              <a:pathLst>
                <a:path extrusionOk="0" h="662" w="1574">
                  <a:moveTo>
                    <a:pt x="600" y="1"/>
                  </a:moveTo>
                  <a:cubicBezTo>
                    <a:pt x="463" y="1"/>
                    <a:pt x="325" y="24"/>
                    <a:pt x="191" y="74"/>
                  </a:cubicBezTo>
                  <a:cubicBezTo>
                    <a:pt x="1" y="137"/>
                    <a:pt x="60" y="432"/>
                    <a:pt x="230" y="432"/>
                  </a:cubicBezTo>
                  <a:cubicBezTo>
                    <a:pt x="247" y="432"/>
                    <a:pt x="265" y="429"/>
                    <a:pt x="284" y="423"/>
                  </a:cubicBezTo>
                  <a:cubicBezTo>
                    <a:pt x="388" y="386"/>
                    <a:pt x="494" y="368"/>
                    <a:pt x="598" y="368"/>
                  </a:cubicBezTo>
                  <a:cubicBezTo>
                    <a:pt x="821" y="368"/>
                    <a:pt x="1033" y="450"/>
                    <a:pt x="1191" y="609"/>
                  </a:cubicBezTo>
                  <a:cubicBezTo>
                    <a:pt x="1233" y="646"/>
                    <a:pt x="1278" y="661"/>
                    <a:pt x="1319" y="661"/>
                  </a:cubicBezTo>
                  <a:cubicBezTo>
                    <a:pt x="1462" y="661"/>
                    <a:pt x="1573" y="479"/>
                    <a:pt x="1447" y="353"/>
                  </a:cubicBezTo>
                  <a:cubicBezTo>
                    <a:pt x="1220" y="126"/>
                    <a:pt x="914" y="1"/>
                    <a:pt x="6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65"/>
            <p:cNvSpPr/>
            <p:nvPr/>
          </p:nvSpPr>
          <p:spPr>
            <a:xfrm>
              <a:off x="3012900" y="2882200"/>
              <a:ext cx="77625" cy="149600"/>
            </a:xfrm>
            <a:custGeom>
              <a:rect b="b" l="l" r="r" t="t"/>
              <a:pathLst>
                <a:path extrusionOk="0" h="5984" w="3105">
                  <a:moveTo>
                    <a:pt x="222" y="0"/>
                  </a:moveTo>
                  <a:cubicBezTo>
                    <a:pt x="135" y="0"/>
                    <a:pt x="47" y="58"/>
                    <a:pt x="47" y="175"/>
                  </a:cubicBezTo>
                  <a:cubicBezTo>
                    <a:pt x="1" y="1617"/>
                    <a:pt x="350" y="3059"/>
                    <a:pt x="1048" y="4339"/>
                  </a:cubicBezTo>
                  <a:cubicBezTo>
                    <a:pt x="1278" y="4781"/>
                    <a:pt x="1905" y="5984"/>
                    <a:pt x="2562" y="5984"/>
                  </a:cubicBezTo>
                  <a:cubicBezTo>
                    <a:pt x="2701" y="5984"/>
                    <a:pt x="2841" y="5930"/>
                    <a:pt x="2979" y="5805"/>
                  </a:cubicBezTo>
                  <a:cubicBezTo>
                    <a:pt x="3105" y="5678"/>
                    <a:pt x="2980" y="5496"/>
                    <a:pt x="2841" y="5496"/>
                  </a:cubicBezTo>
                  <a:cubicBezTo>
                    <a:pt x="2801" y="5496"/>
                    <a:pt x="2759" y="5512"/>
                    <a:pt x="2723" y="5549"/>
                  </a:cubicBezTo>
                  <a:cubicBezTo>
                    <a:pt x="2685" y="5581"/>
                    <a:pt x="2643" y="5596"/>
                    <a:pt x="2597" y="5596"/>
                  </a:cubicBezTo>
                  <a:cubicBezTo>
                    <a:pt x="2220" y="5596"/>
                    <a:pt x="1614" y="4593"/>
                    <a:pt x="1490" y="4385"/>
                  </a:cubicBezTo>
                  <a:cubicBezTo>
                    <a:pt x="1234" y="3943"/>
                    <a:pt x="1001" y="3478"/>
                    <a:pt x="838" y="2990"/>
                  </a:cubicBezTo>
                  <a:cubicBezTo>
                    <a:pt x="513" y="2082"/>
                    <a:pt x="373" y="1129"/>
                    <a:pt x="396" y="175"/>
                  </a:cubicBezTo>
                  <a:cubicBezTo>
                    <a:pt x="396" y="58"/>
                    <a:pt x="309" y="0"/>
                    <a:pt x="2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65"/>
            <p:cNvSpPr/>
            <p:nvPr/>
          </p:nvSpPr>
          <p:spPr>
            <a:xfrm>
              <a:off x="2587275" y="2882850"/>
              <a:ext cx="117750" cy="52775"/>
            </a:xfrm>
            <a:custGeom>
              <a:rect b="b" l="l" r="r" t="t"/>
              <a:pathLst>
                <a:path extrusionOk="0" h="2111" w="4710">
                  <a:moveTo>
                    <a:pt x="4459" y="1"/>
                  </a:moveTo>
                  <a:cubicBezTo>
                    <a:pt x="4420" y="1"/>
                    <a:pt x="4380" y="17"/>
                    <a:pt x="4347" y="56"/>
                  </a:cubicBezTo>
                  <a:cubicBezTo>
                    <a:pt x="3582" y="927"/>
                    <a:pt x="2573" y="1758"/>
                    <a:pt x="1444" y="1758"/>
                  </a:cubicBezTo>
                  <a:cubicBezTo>
                    <a:pt x="1096" y="1758"/>
                    <a:pt x="736" y="1679"/>
                    <a:pt x="369" y="1498"/>
                  </a:cubicBezTo>
                  <a:cubicBezTo>
                    <a:pt x="342" y="1486"/>
                    <a:pt x="315" y="1480"/>
                    <a:pt x="289" y="1480"/>
                  </a:cubicBezTo>
                  <a:cubicBezTo>
                    <a:pt x="118" y="1480"/>
                    <a:pt x="1" y="1722"/>
                    <a:pt x="183" y="1824"/>
                  </a:cubicBezTo>
                  <a:cubicBezTo>
                    <a:pt x="599" y="2023"/>
                    <a:pt x="1009" y="2111"/>
                    <a:pt x="1409" y="2111"/>
                  </a:cubicBezTo>
                  <a:cubicBezTo>
                    <a:pt x="2638" y="2111"/>
                    <a:pt x="3760" y="1278"/>
                    <a:pt x="4603" y="312"/>
                  </a:cubicBezTo>
                  <a:cubicBezTo>
                    <a:pt x="4709" y="170"/>
                    <a:pt x="4586" y="1"/>
                    <a:pt x="44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37" name="Shape 1837"/>
        <p:cNvGrpSpPr/>
        <p:nvPr/>
      </p:nvGrpSpPr>
      <p:grpSpPr>
        <a:xfrm>
          <a:off x="0" y="0"/>
          <a:ext cx="0" cy="0"/>
          <a:chOff x="0" y="0"/>
          <a:chExt cx="0" cy="0"/>
        </a:xfrm>
      </p:grpSpPr>
      <p:sp>
        <p:nvSpPr>
          <p:cNvPr id="1838" name="Google Shape;1838;p66"/>
          <p:cNvSpPr txBox="1"/>
          <p:nvPr>
            <p:ph type="title"/>
          </p:nvPr>
        </p:nvSpPr>
        <p:spPr>
          <a:xfrm>
            <a:off x="2639100" y="539500"/>
            <a:ext cx="3865800" cy="57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4"/>
                </a:solidFill>
              </a:rPr>
              <a:t>FU</a:t>
            </a:r>
            <a:r>
              <a:rPr lang="en">
                <a:solidFill>
                  <a:schemeClr val="accent4"/>
                </a:solidFill>
              </a:rPr>
              <a:t>T</a:t>
            </a:r>
            <a:r>
              <a:rPr lang="en">
                <a:solidFill>
                  <a:schemeClr val="accent4"/>
                </a:solidFill>
              </a:rPr>
              <a:t>URE</a:t>
            </a:r>
            <a:r>
              <a:rPr lang="en"/>
              <a:t> OF OUR </a:t>
            </a:r>
            <a:r>
              <a:rPr lang="en">
                <a:solidFill>
                  <a:schemeClr val="accent2"/>
                </a:solidFill>
              </a:rPr>
              <a:t>BAND</a:t>
            </a:r>
            <a:endParaRPr>
              <a:solidFill>
                <a:schemeClr val="accent2"/>
              </a:solidFill>
            </a:endParaRPr>
          </a:p>
        </p:txBody>
      </p:sp>
      <p:sp>
        <p:nvSpPr>
          <p:cNvPr id="1839" name="Google Shape;1839;p66"/>
          <p:cNvSpPr txBox="1"/>
          <p:nvPr>
            <p:ph idx="1" type="body"/>
          </p:nvPr>
        </p:nvSpPr>
        <p:spPr>
          <a:xfrm>
            <a:off x="1079323" y="1187600"/>
            <a:ext cx="3865800" cy="3416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Do you know what helps you make your point clear?</a:t>
            </a:r>
            <a:br>
              <a:rPr lang="en"/>
            </a:br>
            <a:r>
              <a:rPr lang="en"/>
              <a:t>Lists like this one:</a:t>
            </a:r>
            <a:endParaRPr/>
          </a:p>
          <a:p>
            <a:pPr indent="0" lvl="0" marL="0" rtl="0" algn="l">
              <a:spcBef>
                <a:spcPts val="0"/>
              </a:spcBef>
              <a:spcAft>
                <a:spcPts val="0"/>
              </a:spcAft>
              <a:buClr>
                <a:srgbClr val="273D40"/>
              </a:buClr>
              <a:buSzPts val="600"/>
              <a:buFont typeface="Arial"/>
              <a:buNone/>
            </a:pPr>
            <a:r>
              <a:t/>
            </a:r>
            <a:endParaRPr/>
          </a:p>
          <a:p>
            <a:pPr indent="-330200" lvl="0" marL="457200" rtl="0" algn="l">
              <a:spcBef>
                <a:spcPts val="0"/>
              </a:spcBef>
              <a:spcAft>
                <a:spcPts val="0"/>
              </a:spcAft>
              <a:buSzPts val="1600"/>
              <a:buChar char="●"/>
            </a:pPr>
            <a:r>
              <a:rPr lang="en"/>
              <a:t>They’re simple </a:t>
            </a:r>
            <a:endParaRPr/>
          </a:p>
          <a:p>
            <a:pPr indent="-330200" lvl="0" marL="457200" rtl="0" algn="l">
              <a:spcBef>
                <a:spcPts val="0"/>
              </a:spcBef>
              <a:spcAft>
                <a:spcPts val="0"/>
              </a:spcAft>
              <a:buSzPts val="1600"/>
              <a:buChar char="●"/>
            </a:pPr>
            <a:r>
              <a:rPr lang="en"/>
              <a:t>You can organize your ideas clearly</a:t>
            </a:r>
            <a:endParaRPr/>
          </a:p>
          <a:p>
            <a:pPr indent="-330200" lvl="0" marL="457200" rtl="0" algn="l">
              <a:spcBef>
                <a:spcPts val="0"/>
              </a:spcBef>
              <a:spcAft>
                <a:spcPts val="0"/>
              </a:spcAft>
              <a:buSzPts val="1600"/>
              <a:buChar char="●"/>
            </a:pPr>
            <a:r>
              <a:rPr lang="en"/>
              <a:t>You’ll never forget to buy milk!</a:t>
            </a:r>
            <a:endParaRPr/>
          </a:p>
          <a:p>
            <a:pPr indent="0" lvl="0" marL="0" rtl="0" algn="l">
              <a:spcBef>
                <a:spcPts val="0"/>
              </a:spcBef>
              <a:spcAft>
                <a:spcPts val="0"/>
              </a:spcAft>
              <a:buNone/>
            </a:pPr>
            <a:r>
              <a:t/>
            </a:r>
            <a:endParaRPr/>
          </a:p>
          <a:p>
            <a:pPr indent="0" lvl="0" marL="0" rtl="0" algn="l">
              <a:spcBef>
                <a:spcPts val="0"/>
              </a:spcBef>
              <a:spcAft>
                <a:spcPts val="0"/>
              </a:spcAft>
              <a:buNone/>
            </a:pPr>
            <a:r>
              <a:rPr lang="en"/>
              <a:t>And the most important thing: the audience won’t miss the point of your presentation. Let’s use lists!</a:t>
            </a:r>
            <a:endParaRPr/>
          </a:p>
        </p:txBody>
      </p:sp>
      <p:grpSp>
        <p:nvGrpSpPr>
          <p:cNvPr id="1840" name="Google Shape;1840;p66"/>
          <p:cNvGrpSpPr/>
          <p:nvPr/>
        </p:nvGrpSpPr>
        <p:grpSpPr>
          <a:xfrm flipH="1">
            <a:off x="5567160" y="1176797"/>
            <a:ext cx="896974" cy="3246946"/>
            <a:chOff x="6495500" y="1451400"/>
            <a:chExt cx="790425" cy="2861250"/>
          </a:xfrm>
        </p:grpSpPr>
        <p:sp>
          <p:nvSpPr>
            <p:cNvPr id="1841" name="Google Shape;1841;p66"/>
            <p:cNvSpPr/>
            <p:nvPr/>
          </p:nvSpPr>
          <p:spPr>
            <a:xfrm>
              <a:off x="6522850" y="4082300"/>
              <a:ext cx="738075" cy="230350"/>
            </a:xfrm>
            <a:custGeom>
              <a:rect b="b" l="l" r="r" t="t"/>
              <a:pathLst>
                <a:path extrusionOk="0" h="9214" w="29523">
                  <a:moveTo>
                    <a:pt x="14750" y="1"/>
                  </a:moveTo>
                  <a:cubicBezTo>
                    <a:pt x="6607" y="1"/>
                    <a:pt x="0" y="2071"/>
                    <a:pt x="0" y="4607"/>
                  </a:cubicBezTo>
                  <a:cubicBezTo>
                    <a:pt x="0" y="7166"/>
                    <a:pt x="6607" y="9213"/>
                    <a:pt x="14750" y="9213"/>
                  </a:cubicBezTo>
                  <a:cubicBezTo>
                    <a:pt x="22915" y="9213"/>
                    <a:pt x="29522" y="7166"/>
                    <a:pt x="29522" y="4607"/>
                  </a:cubicBezTo>
                  <a:cubicBezTo>
                    <a:pt x="29522" y="2071"/>
                    <a:pt x="22915" y="1"/>
                    <a:pt x="14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66"/>
            <p:cNvSpPr/>
            <p:nvPr/>
          </p:nvSpPr>
          <p:spPr>
            <a:xfrm>
              <a:off x="6653813" y="1572125"/>
              <a:ext cx="24950" cy="20400"/>
            </a:xfrm>
            <a:custGeom>
              <a:rect b="b" l="l" r="r" t="t"/>
              <a:pathLst>
                <a:path extrusionOk="0" h="816" w="998">
                  <a:moveTo>
                    <a:pt x="777" y="0"/>
                  </a:moveTo>
                  <a:cubicBezTo>
                    <a:pt x="230" y="0"/>
                    <a:pt x="0" y="233"/>
                    <a:pt x="67" y="700"/>
                  </a:cubicBezTo>
                  <a:lnTo>
                    <a:pt x="67" y="816"/>
                  </a:lnTo>
                  <a:cubicBezTo>
                    <a:pt x="346" y="537"/>
                    <a:pt x="648" y="304"/>
                    <a:pt x="997" y="118"/>
                  </a:cubicBezTo>
                  <a:cubicBezTo>
                    <a:pt x="951" y="71"/>
                    <a:pt x="904" y="48"/>
                    <a:pt x="858" y="2"/>
                  </a:cubicBezTo>
                  <a:cubicBezTo>
                    <a:pt x="830" y="1"/>
                    <a:pt x="803" y="0"/>
                    <a:pt x="7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66"/>
            <p:cNvSpPr/>
            <p:nvPr/>
          </p:nvSpPr>
          <p:spPr>
            <a:xfrm>
              <a:off x="6942750" y="3957275"/>
              <a:ext cx="91925" cy="86675"/>
            </a:xfrm>
            <a:custGeom>
              <a:rect b="b" l="l" r="r" t="t"/>
              <a:pathLst>
                <a:path extrusionOk="0" h="3467" w="3677">
                  <a:moveTo>
                    <a:pt x="3560" y="0"/>
                  </a:moveTo>
                  <a:lnTo>
                    <a:pt x="3560" y="0"/>
                  </a:lnTo>
                  <a:cubicBezTo>
                    <a:pt x="2964" y="68"/>
                    <a:pt x="2356" y="112"/>
                    <a:pt x="1753" y="112"/>
                  </a:cubicBezTo>
                  <a:cubicBezTo>
                    <a:pt x="1532" y="112"/>
                    <a:pt x="1312" y="106"/>
                    <a:pt x="1094" y="93"/>
                  </a:cubicBezTo>
                  <a:cubicBezTo>
                    <a:pt x="792" y="93"/>
                    <a:pt x="513" y="70"/>
                    <a:pt x="187" y="47"/>
                  </a:cubicBezTo>
                  <a:lnTo>
                    <a:pt x="187" y="47"/>
                  </a:lnTo>
                  <a:cubicBezTo>
                    <a:pt x="326" y="1187"/>
                    <a:pt x="257" y="2350"/>
                    <a:pt x="1" y="3467"/>
                  </a:cubicBezTo>
                  <a:cubicBezTo>
                    <a:pt x="187" y="3467"/>
                    <a:pt x="350" y="3420"/>
                    <a:pt x="513" y="3350"/>
                  </a:cubicBezTo>
                  <a:cubicBezTo>
                    <a:pt x="689" y="2407"/>
                    <a:pt x="1557" y="1969"/>
                    <a:pt x="2469" y="1969"/>
                  </a:cubicBezTo>
                  <a:cubicBezTo>
                    <a:pt x="2883" y="1969"/>
                    <a:pt x="3306" y="2059"/>
                    <a:pt x="3676" y="2234"/>
                  </a:cubicBezTo>
                  <a:cubicBezTo>
                    <a:pt x="3560" y="1489"/>
                    <a:pt x="3537" y="745"/>
                    <a:pt x="3560" y="0"/>
                  </a:cubicBezTo>
                  <a:close/>
                </a:path>
              </a:pathLst>
            </a:custGeom>
            <a:solidFill>
              <a:srgbClr val="FFDC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66"/>
            <p:cNvSpPr/>
            <p:nvPr/>
          </p:nvSpPr>
          <p:spPr>
            <a:xfrm>
              <a:off x="6676375" y="4027125"/>
              <a:ext cx="205350" cy="216675"/>
            </a:xfrm>
            <a:custGeom>
              <a:rect b="b" l="l" r="r" t="t"/>
              <a:pathLst>
                <a:path extrusionOk="0" h="8667" w="8214">
                  <a:moveTo>
                    <a:pt x="4108" y="1052"/>
                  </a:moveTo>
                  <a:cubicBezTo>
                    <a:pt x="4319" y="1052"/>
                    <a:pt x="4532" y="1105"/>
                    <a:pt x="4724" y="1208"/>
                  </a:cubicBezTo>
                  <a:cubicBezTo>
                    <a:pt x="4906" y="1289"/>
                    <a:pt x="4789" y="1528"/>
                    <a:pt x="4617" y="1528"/>
                  </a:cubicBezTo>
                  <a:cubicBezTo>
                    <a:pt x="4592" y="1528"/>
                    <a:pt x="4565" y="1522"/>
                    <a:pt x="4537" y="1510"/>
                  </a:cubicBezTo>
                  <a:cubicBezTo>
                    <a:pt x="4398" y="1440"/>
                    <a:pt x="4252" y="1405"/>
                    <a:pt x="4107" y="1405"/>
                  </a:cubicBezTo>
                  <a:cubicBezTo>
                    <a:pt x="3962" y="1405"/>
                    <a:pt x="3816" y="1440"/>
                    <a:pt x="3677" y="1510"/>
                  </a:cubicBezTo>
                  <a:cubicBezTo>
                    <a:pt x="3658" y="1516"/>
                    <a:pt x="3640" y="1519"/>
                    <a:pt x="3623" y="1519"/>
                  </a:cubicBezTo>
                  <a:cubicBezTo>
                    <a:pt x="3453" y="1519"/>
                    <a:pt x="3395" y="1225"/>
                    <a:pt x="3607" y="1161"/>
                  </a:cubicBezTo>
                  <a:cubicBezTo>
                    <a:pt x="3764" y="1088"/>
                    <a:pt x="3935" y="1052"/>
                    <a:pt x="4108" y="1052"/>
                  </a:cubicBezTo>
                  <a:close/>
                  <a:moveTo>
                    <a:pt x="5788" y="2121"/>
                  </a:moveTo>
                  <a:cubicBezTo>
                    <a:pt x="5875" y="2121"/>
                    <a:pt x="5968" y="2173"/>
                    <a:pt x="5980" y="2278"/>
                  </a:cubicBezTo>
                  <a:cubicBezTo>
                    <a:pt x="6119" y="3232"/>
                    <a:pt x="6189" y="4465"/>
                    <a:pt x="5282" y="5093"/>
                  </a:cubicBezTo>
                  <a:cubicBezTo>
                    <a:pt x="4901" y="5355"/>
                    <a:pt x="4331" y="5483"/>
                    <a:pt x="3762" y="5483"/>
                  </a:cubicBezTo>
                  <a:cubicBezTo>
                    <a:pt x="3220" y="5483"/>
                    <a:pt x="2679" y="5366"/>
                    <a:pt x="2304" y="5139"/>
                  </a:cubicBezTo>
                  <a:cubicBezTo>
                    <a:pt x="2127" y="5041"/>
                    <a:pt x="2216" y="4811"/>
                    <a:pt x="2373" y="4811"/>
                  </a:cubicBezTo>
                  <a:cubicBezTo>
                    <a:pt x="2402" y="4811"/>
                    <a:pt x="2434" y="4819"/>
                    <a:pt x="2467" y="4837"/>
                  </a:cubicBezTo>
                  <a:cubicBezTo>
                    <a:pt x="2794" y="5022"/>
                    <a:pt x="3286" y="5126"/>
                    <a:pt x="3778" y="5126"/>
                  </a:cubicBezTo>
                  <a:cubicBezTo>
                    <a:pt x="4334" y="5126"/>
                    <a:pt x="4891" y="4994"/>
                    <a:pt x="5212" y="4697"/>
                  </a:cubicBezTo>
                  <a:cubicBezTo>
                    <a:pt x="5817" y="4116"/>
                    <a:pt x="5724" y="3069"/>
                    <a:pt x="5631" y="2278"/>
                  </a:cubicBezTo>
                  <a:cubicBezTo>
                    <a:pt x="5619" y="2173"/>
                    <a:pt x="5701" y="2121"/>
                    <a:pt x="5788" y="2121"/>
                  </a:cubicBezTo>
                  <a:close/>
                  <a:moveTo>
                    <a:pt x="6012" y="6829"/>
                  </a:moveTo>
                  <a:cubicBezTo>
                    <a:pt x="6147" y="6829"/>
                    <a:pt x="6261" y="6993"/>
                    <a:pt x="6119" y="7117"/>
                  </a:cubicBezTo>
                  <a:cubicBezTo>
                    <a:pt x="5468" y="7768"/>
                    <a:pt x="4526" y="8065"/>
                    <a:pt x="3569" y="8065"/>
                  </a:cubicBezTo>
                  <a:cubicBezTo>
                    <a:pt x="2612" y="8065"/>
                    <a:pt x="1641" y="7768"/>
                    <a:pt x="932" y="7233"/>
                  </a:cubicBezTo>
                  <a:cubicBezTo>
                    <a:pt x="777" y="7137"/>
                    <a:pt x="879" y="6896"/>
                    <a:pt x="1011" y="6896"/>
                  </a:cubicBezTo>
                  <a:cubicBezTo>
                    <a:pt x="1038" y="6896"/>
                    <a:pt x="1066" y="6907"/>
                    <a:pt x="1094" y="6931"/>
                  </a:cubicBezTo>
                  <a:cubicBezTo>
                    <a:pt x="1760" y="7430"/>
                    <a:pt x="2674" y="7710"/>
                    <a:pt x="3574" y="7710"/>
                  </a:cubicBezTo>
                  <a:cubicBezTo>
                    <a:pt x="4436" y="7710"/>
                    <a:pt x="5284" y="7453"/>
                    <a:pt x="5887" y="6884"/>
                  </a:cubicBezTo>
                  <a:cubicBezTo>
                    <a:pt x="5926" y="6845"/>
                    <a:pt x="5970" y="6829"/>
                    <a:pt x="6012" y="6829"/>
                  </a:cubicBezTo>
                  <a:close/>
                  <a:moveTo>
                    <a:pt x="4257" y="0"/>
                  </a:moveTo>
                  <a:cubicBezTo>
                    <a:pt x="4075" y="0"/>
                    <a:pt x="3887" y="44"/>
                    <a:pt x="3677" y="114"/>
                  </a:cubicBezTo>
                  <a:cubicBezTo>
                    <a:pt x="3118" y="277"/>
                    <a:pt x="2955" y="580"/>
                    <a:pt x="2932" y="1184"/>
                  </a:cubicBezTo>
                  <a:cubicBezTo>
                    <a:pt x="2932" y="2743"/>
                    <a:pt x="2374" y="4278"/>
                    <a:pt x="1374" y="5488"/>
                  </a:cubicBezTo>
                  <a:cubicBezTo>
                    <a:pt x="978" y="6000"/>
                    <a:pt x="1" y="6977"/>
                    <a:pt x="513" y="7722"/>
                  </a:cubicBezTo>
                  <a:cubicBezTo>
                    <a:pt x="745" y="8047"/>
                    <a:pt x="1397" y="8280"/>
                    <a:pt x="1746" y="8373"/>
                  </a:cubicBezTo>
                  <a:cubicBezTo>
                    <a:pt x="2402" y="8566"/>
                    <a:pt x="3080" y="8666"/>
                    <a:pt x="3760" y="8666"/>
                  </a:cubicBezTo>
                  <a:cubicBezTo>
                    <a:pt x="4308" y="8666"/>
                    <a:pt x="4858" y="8601"/>
                    <a:pt x="5398" y="8466"/>
                  </a:cubicBezTo>
                  <a:cubicBezTo>
                    <a:pt x="5980" y="8303"/>
                    <a:pt x="6468" y="7884"/>
                    <a:pt x="6701" y="7326"/>
                  </a:cubicBezTo>
                  <a:cubicBezTo>
                    <a:pt x="6910" y="6884"/>
                    <a:pt x="6817" y="6582"/>
                    <a:pt x="6887" y="6116"/>
                  </a:cubicBezTo>
                  <a:cubicBezTo>
                    <a:pt x="6934" y="5674"/>
                    <a:pt x="7236" y="5325"/>
                    <a:pt x="7492" y="4953"/>
                  </a:cubicBezTo>
                  <a:cubicBezTo>
                    <a:pt x="7934" y="4278"/>
                    <a:pt x="8213" y="3534"/>
                    <a:pt x="7911" y="2743"/>
                  </a:cubicBezTo>
                  <a:cubicBezTo>
                    <a:pt x="7771" y="2371"/>
                    <a:pt x="7678" y="2022"/>
                    <a:pt x="7631" y="1650"/>
                  </a:cubicBezTo>
                  <a:cubicBezTo>
                    <a:pt x="7631" y="1394"/>
                    <a:pt x="7562" y="1138"/>
                    <a:pt x="7469" y="928"/>
                  </a:cubicBezTo>
                  <a:cubicBezTo>
                    <a:pt x="7432" y="886"/>
                    <a:pt x="7389" y="869"/>
                    <a:pt x="7343" y="869"/>
                  </a:cubicBezTo>
                  <a:cubicBezTo>
                    <a:pt x="7186" y="869"/>
                    <a:pt x="6995" y="1066"/>
                    <a:pt x="6887" y="1138"/>
                  </a:cubicBezTo>
                  <a:cubicBezTo>
                    <a:pt x="6747" y="1254"/>
                    <a:pt x="6585" y="1324"/>
                    <a:pt x="6422" y="1347"/>
                  </a:cubicBezTo>
                  <a:lnTo>
                    <a:pt x="6399" y="1347"/>
                  </a:lnTo>
                  <a:cubicBezTo>
                    <a:pt x="6385" y="1354"/>
                    <a:pt x="6373" y="1357"/>
                    <a:pt x="6362" y="1357"/>
                  </a:cubicBezTo>
                  <a:cubicBezTo>
                    <a:pt x="6336" y="1357"/>
                    <a:pt x="6315" y="1340"/>
                    <a:pt x="6282" y="1324"/>
                  </a:cubicBezTo>
                  <a:cubicBezTo>
                    <a:pt x="5747" y="1161"/>
                    <a:pt x="5421" y="626"/>
                    <a:pt x="4979" y="277"/>
                  </a:cubicBezTo>
                  <a:cubicBezTo>
                    <a:pt x="4727" y="78"/>
                    <a:pt x="4498" y="0"/>
                    <a:pt x="42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66"/>
            <p:cNvSpPr/>
            <p:nvPr/>
          </p:nvSpPr>
          <p:spPr>
            <a:xfrm>
              <a:off x="6932300" y="4014700"/>
              <a:ext cx="178575" cy="228250"/>
            </a:xfrm>
            <a:custGeom>
              <a:rect b="b" l="l" r="r" t="t"/>
              <a:pathLst>
                <a:path extrusionOk="0" h="9130" w="7143">
                  <a:moveTo>
                    <a:pt x="3216" y="1066"/>
                  </a:moveTo>
                  <a:cubicBezTo>
                    <a:pt x="3515" y="1066"/>
                    <a:pt x="3804" y="1162"/>
                    <a:pt x="4048" y="1425"/>
                  </a:cubicBezTo>
                  <a:lnTo>
                    <a:pt x="4071" y="1425"/>
                  </a:lnTo>
                  <a:cubicBezTo>
                    <a:pt x="4197" y="1552"/>
                    <a:pt x="4072" y="1734"/>
                    <a:pt x="3934" y="1734"/>
                  </a:cubicBezTo>
                  <a:cubicBezTo>
                    <a:pt x="3894" y="1734"/>
                    <a:pt x="3852" y="1718"/>
                    <a:pt x="3815" y="1681"/>
                  </a:cubicBezTo>
                  <a:cubicBezTo>
                    <a:pt x="3634" y="1491"/>
                    <a:pt x="3422" y="1421"/>
                    <a:pt x="3201" y="1421"/>
                  </a:cubicBezTo>
                  <a:cubicBezTo>
                    <a:pt x="2853" y="1421"/>
                    <a:pt x="2485" y="1595"/>
                    <a:pt x="2187" y="1751"/>
                  </a:cubicBezTo>
                  <a:cubicBezTo>
                    <a:pt x="2160" y="1763"/>
                    <a:pt x="2133" y="1769"/>
                    <a:pt x="2107" y="1769"/>
                  </a:cubicBezTo>
                  <a:cubicBezTo>
                    <a:pt x="1936" y="1769"/>
                    <a:pt x="1819" y="1527"/>
                    <a:pt x="2001" y="1425"/>
                  </a:cubicBezTo>
                  <a:cubicBezTo>
                    <a:pt x="2365" y="1250"/>
                    <a:pt x="2801" y="1066"/>
                    <a:pt x="3216" y="1066"/>
                  </a:cubicBezTo>
                  <a:close/>
                  <a:moveTo>
                    <a:pt x="1384" y="2315"/>
                  </a:moveTo>
                  <a:cubicBezTo>
                    <a:pt x="1466" y="2315"/>
                    <a:pt x="1547" y="2368"/>
                    <a:pt x="1559" y="2472"/>
                  </a:cubicBezTo>
                  <a:cubicBezTo>
                    <a:pt x="1559" y="3426"/>
                    <a:pt x="1838" y="4357"/>
                    <a:pt x="2396" y="5124"/>
                  </a:cubicBezTo>
                  <a:cubicBezTo>
                    <a:pt x="2624" y="5439"/>
                    <a:pt x="2993" y="5536"/>
                    <a:pt x="3393" y="5536"/>
                  </a:cubicBezTo>
                  <a:cubicBezTo>
                    <a:pt x="3851" y="5536"/>
                    <a:pt x="4350" y="5408"/>
                    <a:pt x="4723" y="5334"/>
                  </a:cubicBezTo>
                  <a:cubicBezTo>
                    <a:pt x="4730" y="5333"/>
                    <a:pt x="4737" y="5333"/>
                    <a:pt x="4744" y="5333"/>
                  </a:cubicBezTo>
                  <a:cubicBezTo>
                    <a:pt x="4938" y="5333"/>
                    <a:pt x="5018" y="5638"/>
                    <a:pt x="4816" y="5683"/>
                  </a:cubicBezTo>
                  <a:cubicBezTo>
                    <a:pt x="4399" y="5769"/>
                    <a:pt x="3873" y="5893"/>
                    <a:pt x="3376" y="5893"/>
                  </a:cubicBezTo>
                  <a:cubicBezTo>
                    <a:pt x="2930" y="5893"/>
                    <a:pt x="2507" y="5793"/>
                    <a:pt x="2210" y="5473"/>
                  </a:cubicBezTo>
                  <a:cubicBezTo>
                    <a:pt x="1954" y="5124"/>
                    <a:pt x="1745" y="4752"/>
                    <a:pt x="1629" y="4357"/>
                  </a:cubicBezTo>
                  <a:cubicBezTo>
                    <a:pt x="1349" y="3775"/>
                    <a:pt x="1210" y="3124"/>
                    <a:pt x="1210" y="2472"/>
                  </a:cubicBezTo>
                  <a:cubicBezTo>
                    <a:pt x="1221" y="2368"/>
                    <a:pt x="1303" y="2315"/>
                    <a:pt x="1384" y="2315"/>
                  </a:cubicBezTo>
                  <a:close/>
                  <a:moveTo>
                    <a:pt x="5868" y="7396"/>
                  </a:moveTo>
                  <a:cubicBezTo>
                    <a:pt x="5999" y="7396"/>
                    <a:pt x="6109" y="7565"/>
                    <a:pt x="6002" y="7707"/>
                  </a:cubicBezTo>
                  <a:cubicBezTo>
                    <a:pt x="5476" y="8300"/>
                    <a:pt x="4309" y="8651"/>
                    <a:pt x="3222" y="8651"/>
                  </a:cubicBezTo>
                  <a:cubicBezTo>
                    <a:pt x="2433" y="8651"/>
                    <a:pt x="1687" y="8466"/>
                    <a:pt x="1256" y="8056"/>
                  </a:cubicBezTo>
                  <a:cubicBezTo>
                    <a:pt x="1130" y="7930"/>
                    <a:pt x="1255" y="7748"/>
                    <a:pt x="1394" y="7748"/>
                  </a:cubicBezTo>
                  <a:cubicBezTo>
                    <a:pt x="1434" y="7748"/>
                    <a:pt x="1475" y="7763"/>
                    <a:pt x="1512" y="7800"/>
                  </a:cubicBezTo>
                  <a:cubicBezTo>
                    <a:pt x="1869" y="8138"/>
                    <a:pt x="2504" y="8287"/>
                    <a:pt x="3184" y="8287"/>
                  </a:cubicBezTo>
                  <a:cubicBezTo>
                    <a:pt x="4187" y="8287"/>
                    <a:pt x="5289" y="7964"/>
                    <a:pt x="5746" y="7451"/>
                  </a:cubicBezTo>
                  <a:cubicBezTo>
                    <a:pt x="5785" y="7412"/>
                    <a:pt x="5827" y="7396"/>
                    <a:pt x="5868" y="7396"/>
                  </a:cubicBezTo>
                  <a:close/>
                  <a:moveTo>
                    <a:pt x="2920" y="0"/>
                  </a:moveTo>
                  <a:cubicBezTo>
                    <a:pt x="2251" y="0"/>
                    <a:pt x="1344" y="493"/>
                    <a:pt x="1256" y="1170"/>
                  </a:cubicBezTo>
                  <a:cubicBezTo>
                    <a:pt x="1256" y="1170"/>
                    <a:pt x="1256" y="1193"/>
                    <a:pt x="1256" y="1193"/>
                  </a:cubicBezTo>
                  <a:cubicBezTo>
                    <a:pt x="1256" y="1239"/>
                    <a:pt x="1233" y="1286"/>
                    <a:pt x="1187" y="1309"/>
                  </a:cubicBezTo>
                  <a:cubicBezTo>
                    <a:pt x="838" y="1542"/>
                    <a:pt x="582" y="1472"/>
                    <a:pt x="256" y="1565"/>
                  </a:cubicBezTo>
                  <a:cubicBezTo>
                    <a:pt x="233" y="1588"/>
                    <a:pt x="209" y="1588"/>
                    <a:pt x="186" y="1588"/>
                  </a:cubicBezTo>
                  <a:cubicBezTo>
                    <a:pt x="186" y="1612"/>
                    <a:pt x="186" y="1612"/>
                    <a:pt x="186" y="1635"/>
                  </a:cubicBezTo>
                  <a:cubicBezTo>
                    <a:pt x="186" y="1751"/>
                    <a:pt x="186" y="1867"/>
                    <a:pt x="209" y="2007"/>
                  </a:cubicBezTo>
                  <a:cubicBezTo>
                    <a:pt x="209" y="2891"/>
                    <a:pt x="0" y="3775"/>
                    <a:pt x="256" y="4636"/>
                  </a:cubicBezTo>
                  <a:cubicBezTo>
                    <a:pt x="442" y="5287"/>
                    <a:pt x="535" y="5939"/>
                    <a:pt x="512" y="6613"/>
                  </a:cubicBezTo>
                  <a:cubicBezTo>
                    <a:pt x="512" y="7195"/>
                    <a:pt x="465" y="8009"/>
                    <a:pt x="884" y="8498"/>
                  </a:cubicBezTo>
                  <a:cubicBezTo>
                    <a:pt x="1326" y="9025"/>
                    <a:pt x="2252" y="9129"/>
                    <a:pt x="3055" y="9129"/>
                  </a:cubicBezTo>
                  <a:cubicBezTo>
                    <a:pt x="3351" y="9129"/>
                    <a:pt x="3630" y="9115"/>
                    <a:pt x="3862" y="9103"/>
                  </a:cubicBezTo>
                  <a:cubicBezTo>
                    <a:pt x="4583" y="9056"/>
                    <a:pt x="5932" y="8986"/>
                    <a:pt x="6351" y="8312"/>
                  </a:cubicBezTo>
                  <a:cubicBezTo>
                    <a:pt x="7142" y="7009"/>
                    <a:pt x="5514" y="5915"/>
                    <a:pt x="5048" y="4869"/>
                  </a:cubicBezTo>
                  <a:cubicBezTo>
                    <a:pt x="4490" y="3612"/>
                    <a:pt x="5118" y="2356"/>
                    <a:pt x="4816" y="1100"/>
                  </a:cubicBezTo>
                  <a:cubicBezTo>
                    <a:pt x="4583" y="402"/>
                    <a:pt x="3722" y="76"/>
                    <a:pt x="3048" y="6"/>
                  </a:cubicBezTo>
                  <a:cubicBezTo>
                    <a:pt x="3006" y="2"/>
                    <a:pt x="2964" y="0"/>
                    <a:pt x="29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66"/>
            <p:cNvSpPr/>
            <p:nvPr/>
          </p:nvSpPr>
          <p:spPr>
            <a:xfrm>
              <a:off x="6750825" y="3963675"/>
              <a:ext cx="101225" cy="89000"/>
            </a:xfrm>
            <a:custGeom>
              <a:rect b="b" l="l" r="r" t="t"/>
              <a:pathLst>
                <a:path extrusionOk="0" h="3560" w="4049">
                  <a:moveTo>
                    <a:pt x="3351" y="0"/>
                  </a:moveTo>
                  <a:cubicBezTo>
                    <a:pt x="2700" y="163"/>
                    <a:pt x="2041" y="247"/>
                    <a:pt x="1388" y="247"/>
                  </a:cubicBezTo>
                  <a:cubicBezTo>
                    <a:pt x="921" y="247"/>
                    <a:pt x="457" y="204"/>
                    <a:pt x="1" y="117"/>
                  </a:cubicBezTo>
                  <a:lnTo>
                    <a:pt x="1" y="117"/>
                  </a:lnTo>
                  <a:cubicBezTo>
                    <a:pt x="164" y="884"/>
                    <a:pt x="280" y="1652"/>
                    <a:pt x="303" y="2443"/>
                  </a:cubicBezTo>
                  <a:cubicBezTo>
                    <a:pt x="559" y="2327"/>
                    <a:pt x="838" y="2234"/>
                    <a:pt x="1117" y="2187"/>
                  </a:cubicBezTo>
                  <a:cubicBezTo>
                    <a:pt x="1184" y="2177"/>
                    <a:pt x="1247" y="2173"/>
                    <a:pt x="1308" y="2173"/>
                  </a:cubicBezTo>
                  <a:cubicBezTo>
                    <a:pt x="2269" y="2173"/>
                    <a:pt x="2567" y="3319"/>
                    <a:pt x="3421" y="3560"/>
                  </a:cubicBezTo>
                  <a:cubicBezTo>
                    <a:pt x="3653" y="3466"/>
                    <a:pt x="3863" y="3327"/>
                    <a:pt x="4049" y="3164"/>
                  </a:cubicBezTo>
                  <a:cubicBezTo>
                    <a:pt x="3723" y="2140"/>
                    <a:pt x="3490" y="1070"/>
                    <a:pt x="3351" y="0"/>
                  </a:cubicBezTo>
                  <a:close/>
                </a:path>
              </a:pathLst>
            </a:custGeom>
            <a:solidFill>
              <a:srgbClr val="FFDC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66"/>
            <p:cNvSpPr/>
            <p:nvPr/>
          </p:nvSpPr>
          <p:spPr>
            <a:xfrm>
              <a:off x="6647300" y="1732675"/>
              <a:ext cx="51200" cy="46650"/>
            </a:xfrm>
            <a:custGeom>
              <a:rect b="b" l="l" r="r" t="t"/>
              <a:pathLst>
                <a:path extrusionOk="0" h="1866" w="2048">
                  <a:moveTo>
                    <a:pt x="373" y="0"/>
                  </a:moveTo>
                  <a:cubicBezTo>
                    <a:pt x="257" y="163"/>
                    <a:pt x="140" y="303"/>
                    <a:pt x="1" y="442"/>
                  </a:cubicBezTo>
                  <a:lnTo>
                    <a:pt x="47" y="489"/>
                  </a:lnTo>
                  <a:cubicBezTo>
                    <a:pt x="303" y="908"/>
                    <a:pt x="652" y="1280"/>
                    <a:pt x="1048" y="1582"/>
                  </a:cubicBezTo>
                  <a:cubicBezTo>
                    <a:pt x="1210" y="1722"/>
                    <a:pt x="1397" y="1815"/>
                    <a:pt x="1606" y="1861"/>
                  </a:cubicBezTo>
                  <a:cubicBezTo>
                    <a:pt x="1627" y="1864"/>
                    <a:pt x="1648" y="1866"/>
                    <a:pt x="1670" y="1866"/>
                  </a:cubicBezTo>
                  <a:cubicBezTo>
                    <a:pt x="1815" y="1866"/>
                    <a:pt x="1967" y="1800"/>
                    <a:pt x="2048" y="1699"/>
                  </a:cubicBezTo>
                  <a:cubicBezTo>
                    <a:pt x="1583" y="1303"/>
                    <a:pt x="1141" y="884"/>
                    <a:pt x="722" y="419"/>
                  </a:cubicBezTo>
                  <a:lnTo>
                    <a:pt x="722" y="419"/>
                  </a:lnTo>
                  <a:cubicBezTo>
                    <a:pt x="722" y="512"/>
                    <a:pt x="768" y="629"/>
                    <a:pt x="838" y="698"/>
                  </a:cubicBezTo>
                  <a:cubicBezTo>
                    <a:pt x="937" y="830"/>
                    <a:pt x="815" y="962"/>
                    <a:pt x="685" y="962"/>
                  </a:cubicBezTo>
                  <a:cubicBezTo>
                    <a:pt x="632" y="962"/>
                    <a:pt x="577" y="939"/>
                    <a:pt x="536" y="884"/>
                  </a:cubicBezTo>
                  <a:cubicBezTo>
                    <a:pt x="373" y="675"/>
                    <a:pt x="326" y="396"/>
                    <a:pt x="396" y="163"/>
                  </a:cubicBezTo>
                  <a:cubicBezTo>
                    <a:pt x="396" y="117"/>
                    <a:pt x="420" y="93"/>
                    <a:pt x="443" y="70"/>
                  </a:cubicBezTo>
                  <a:lnTo>
                    <a:pt x="373" y="0"/>
                  </a:lnTo>
                  <a:close/>
                </a:path>
              </a:pathLst>
            </a:custGeom>
            <a:solidFill>
              <a:srgbClr val="FFDC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66"/>
            <p:cNvSpPr/>
            <p:nvPr/>
          </p:nvSpPr>
          <p:spPr>
            <a:xfrm>
              <a:off x="6854350" y="1575900"/>
              <a:ext cx="46425" cy="72625"/>
            </a:xfrm>
            <a:custGeom>
              <a:rect b="b" l="l" r="r" t="t"/>
              <a:pathLst>
                <a:path extrusionOk="0" h="2905" w="1857">
                  <a:moveTo>
                    <a:pt x="515" y="547"/>
                  </a:moveTo>
                  <a:cubicBezTo>
                    <a:pt x="522" y="547"/>
                    <a:pt x="529" y="548"/>
                    <a:pt x="536" y="549"/>
                  </a:cubicBezTo>
                  <a:lnTo>
                    <a:pt x="559" y="549"/>
                  </a:lnTo>
                  <a:cubicBezTo>
                    <a:pt x="1234" y="642"/>
                    <a:pt x="1420" y="1595"/>
                    <a:pt x="1536" y="2130"/>
                  </a:cubicBezTo>
                  <a:cubicBezTo>
                    <a:pt x="1564" y="2269"/>
                    <a:pt x="1451" y="2358"/>
                    <a:pt x="1345" y="2358"/>
                  </a:cubicBezTo>
                  <a:cubicBezTo>
                    <a:pt x="1274" y="2358"/>
                    <a:pt x="1206" y="2317"/>
                    <a:pt x="1187" y="2223"/>
                  </a:cubicBezTo>
                  <a:cubicBezTo>
                    <a:pt x="1141" y="1968"/>
                    <a:pt x="1071" y="1735"/>
                    <a:pt x="978" y="1502"/>
                  </a:cubicBezTo>
                  <a:cubicBezTo>
                    <a:pt x="908" y="1293"/>
                    <a:pt x="815" y="944"/>
                    <a:pt x="559" y="921"/>
                  </a:cubicBezTo>
                  <a:cubicBezTo>
                    <a:pt x="311" y="898"/>
                    <a:pt x="303" y="547"/>
                    <a:pt x="515" y="547"/>
                  </a:cubicBezTo>
                  <a:close/>
                  <a:moveTo>
                    <a:pt x="618" y="0"/>
                  </a:moveTo>
                  <a:cubicBezTo>
                    <a:pt x="558" y="0"/>
                    <a:pt x="499" y="12"/>
                    <a:pt x="443" y="37"/>
                  </a:cubicBezTo>
                  <a:cubicBezTo>
                    <a:pt x="1" y="246"/>
                    <a:pt x="117" y="781"/>
                    <a:pt x="280" y="1130"/>
                  </a:cubicBezTo>
                  <a:cubicBezTo>
                    <a:pt x="536" y="1642"/>
                    <a:pt x="768" y="2177"/>
                    <a:pt x="978" y="2735"/>
                  </a:cubicBezTo>
                  <a:cubicBezTo>
                    <a:pt x="978" y="2759"/>
                    <a:pt x="1001" y="2759"/>
                    <a:pt x="1024" y="2782"/>
                  </a:cubicBezTo>
                  <a:cubicBezTo>
                    <a:pt x="1116" y="2868"/>
                    <a:pt x="1210" y="2904"/>
                    <a:pt x="1300" y="2904"/>
                  </a:cubicBezTo>
                  <a:cubicBezTo>
                    <a:pt x="1599" y="2904"/>
                    <a:pt x="1856" y="2504"/>
                    <a:pt x="1839" y="2200"/>
                  </a:cubicBezTo>
                  <a:cubicBezTo>
                    <a:pt x="1815" y="1898"/>
                    <a:pt x="1745" y="1619"/>
                    <a:pt x="1629" y="1339"/>
                  </a:cubicBezTo>
                  <a:cubicBezTo>
                    <a:pt x="1536" y="921"/>
                    <a:pt x="1327" y="549"/>
                    <a:pt x="1048" y="223"/>
                  </a:cubicBezTo>
                  <a:cubicBezTo>
                    <a:pt x="945" y="87"/>
                    <a:pt x="781" y="0"/>
                    <a:pt x="618" y="0"/>
                  </a:cubicBezTo>
                  <a:close/>
                </a:path>
              </a:pathLst>
            </a:custGeom>
            <a:solidFill>
              <a:srgbClr val="FFDC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66"/>
            <p:cNvSpPr/>
            <p:nvPr/>
          </p:nvSpPr>
          <p:spPr>
            <a:xfrm>
              <a:off x="6766525" y="1684400"/>
              <a:ext cx="183825" cy="244300"/>
            </a:xfrm>
            <a:custGeom>
              <a:rect b="b" l="l" r="r" t="t"/>
              <a:pathLst>
                <a:path extrusionOk="0" h="9772" w="7353">
                  <a:moveTo>
                    <a:pt x="4423" y="5578"/>
                  </a:moveTo>
                  <a:cubicBezTo>
                    <a:pt x="4562" y="5578"/>
                    <a:pt x="4687" y="5760"/>
                    <a:pt x="4561" y="5886"/>
                  </a:cubicBezTo>
                  <a:cubicBezTo>
                    <a:pt x="4309" y="6110"/>
                    <a:pt x="3998" y="6225"/>
                    <a:pt x="3684" y="6225"/>
                  </a:cubicBezTo>
                  <a:cubicBezTo>
                    <a:pt x="3476" y="6225"/>
                    <a:pt x="3266" y="6174"/>
                    <a:pt x="3072" y="6072"/>
                  </a:cubicBezTo>
                  <a:cubicBezTo>
                    <a:pt x="2895" y="5974"/>
                    <a:pt x="3000" y="5744"/>
                    <a:pt x="3163" y="5744"/>
                  </a:cubicBezTo>
                  <a:cubicBezTo>
                    <a:pt x="3193" y="5744"/>
                    <a:pt x="3225" y="5752"/>
                    <a:pt x="3258" y="5770"/>
                  </a:cubicBezTo>
                  <a:cubicBezTo>
                    <a:pt x="3383" y="5841"/>
                    <a:pt x="3521" y="5875"/>
                    <a:pt x="3662" y="5875"/>
                  </a:cubicBezTo>
                  <a:cubicBezTo>
                    <a:pt x="3888" y="5875"/>
                    <a:pt x="4118" y="5788"/>
                    <a:pt x="4305" y="5630"/>
                  </a:cubicBezTo>
                  <a:cubicBezTo>
                    <a:pt x="4341" y="5594"/>
                    <a:pt x="4383" y="5578"/>
                    <a:pt x="4423" y="5578"/>
                  </a:cubicBezTo>
                  <a:close/>
                  <a:moveTo>
                    <a:pt x="4886" y="0"/>
                  </a:moveTo>
                  <a:cubicBezTo>
                    <a:pt x="4956" y="419"/>
                    <a:pt x="5003" y="861"/>
                    <a:pt x="5026" y="1280"/>
                  </a:cubicBezTo>
                  <a:cubicBezTo>
                    <a:pt x="5119" y="2606"/>
                    <a:pt x="5049" y="4095"/>
                    <a:pt x="3932" y="4956"/>
                  </a:cubicBezTo>
                  <a:cubicBezTo>
                    <a:pt x="3297" y="5451"/>
                    <a:pt x="2593" y="5655"/>
                    <a:pt x="1861" y="5655"/>
                  </a:cubicBezTo>
                  <a:cubicBezTo>
                    <a:pt x="1252" y="5655"/>
                    <a:pt x="624" y="5514"/>
                    <a:pt x="1" y="5281"/>
                  </a:cubicBezTo>
                  <a:lnTo>
                    <a:pt x="1" y="5281"/>
                  </a:lnTo>
                  <a:cubicBezTo>
                    <a:pt x="117" y="5630"/>
                    <a:pt x="117" y="6026"/>
                    <a:pt x="1" y="6398"/>
                  </a:cubicBezTo>
                  <a:cubicBezTo>
                    <a:pt x="838" y="7049"/>
                    <a:pt x="1815" y="7515"/>
                    <a:pt x="2862" y="7771"/>
                  </a:cubicBezTo>
                  <a:cubicBezTo>
                    <a:pt x="3188" y="7840"/>
                    <a:pt x="3700" y="7840"/>
                    <a:pt x="4002" y="7980"/>
                  </a:cubicBezTo>
                  <a:cubicBezTo>
                    <a:pt x="4049" y="8003"/>
                    <a:pt x="4072" y="8026"/>
                    <a:pt x="4095" y="8050"/>
                  </a:cubicBezTo>
                  <a:lnTo>
                    <a:pt x="4119" y="8073"/>
                  </a:lnTo>
                  <a:lnTo>
                    <a:pt x="4119" y="8096"/>
                  </a:lnTo>
                  <a:cubicBezTo>
                    <a:pt x="4374" y="8631"/>
                    <a:pt x="4537" y="9353"/>
                    <a:pt x="4979" y="9771"/>
                  </a:cubicBezTo>
                  <a:cubicBezTo>
                    <a:pt x="5072" y="9073"/>
                    <a:pt x="5328" y="8422"/>
                    <a:pt x="5398" y="7724"/>
                  </a:cubicBezTo>
                  <a:cubicBezTo>
                    <a:pt x="5328" y="7608"/>
                    <a:pt x="5421" y="7468"/>
                    <a:pt x="5561" y="7445"/>
                  </a:cubicBezTo>
                  <a:cubicBezTo>
                    <a:pt x="6236" y="7189"/>
                    <a:pt x="6933" y="6677"/>
                    <a:pt x="7166" y="5956"/>
                  </a:cubicBezTo>
                  <a:cubicBezTo>
                    <a:pt x="7306" y="5561"/>
                    <a:pt x="7352" y="5142"/>
                    <a:pt x="7306" y="4723"/>
                  </a:cubicBezTo>
                  <a:cubicBezTo>
                    <a:pt x="7306" y="4723"/>
                    <a:pt x="7282" y="4700"/>
                    <a:pt x="7282" y="4677"/>
                  </a:cubicBezTo>
                  <a:cubicBezTo>
                    <a:pt x="6422" y="3141"/>
                    <a:pt x="5631" y="1582"/>
                    <a:pt x="4886" y="0"/>
                  </a:cubicBezTo>
                  <a:close/>
                </a:path>
              </a:pathLst>
            </a:custGeom>
            <a:solidFill>
              <a:srgbClr val="F9C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66"/>
            <p:cNvSpPr/>
            <p:nvPr/>
          </p:nvSpPr>
          <p:spPr>
            <a:xfrm>
              <a:off x="6564150" y="1460325"/>
              <a:ext cx="300125" cy="286575"/>
            </a:xfrm>
            <a:custGeom>
              <a:rect b="b" l="l" r="r" t="t"/>
              <a:pathLst>
                <a:path extrusionOk="0" h="11463" w="12005">
                  <a:moveTo>
                    <a:pt x="3675" y="1840"/>
                  </a:moveTo>
                  <a:cubicBezTo>
                    <a:pt x="3788" y="1840"/>
                    <a:pt x="3909" y="1960"/>
                    <a:pt x="3862" y="2101"/>
                  </a:cubicBezTo>
                  <a:cubicBezTo>
                    <a:pt x="3792" y="2240"/>
                    <a:pt x="3722" y="2403"/>
                    <a:pt x="3676" y="2519"/>
                  </a:cubicBezTo>
                  <a:cubicBezTo>
                    <a:pt x="3645" y="2596"/>
                    <a:pt x="3592" y="2627"/>
                    <a:pt x="3538" y="2627"/>
                  </a:cubicBezTo>
                  <a:cubicBezTo>
                    <a:pt x="3427" y="2627"/>
                    <a:pt x="3311" y="2497"/>
                    <a:pt x="3373" y="2357"/>
                  </a:cubicBezTo>
                  <a:lnTo>
                    <a:pt x="3536" y="1938"/>
                  </a:lnTo>
                  <a:cubicBezTo>
                    <a:pt x="3567" y="1869"/>
                    <a:pt x="3620" y="1840"/>
                    <a:pt x="3675" y="1840"/>
                  </a:cubicBezTo>
                  <a:close/>
                  <a:moveTo>
                    <a:pt x="9097" y="1188"/>
                  </a:moveTo>
                  <a:cubicBezTo>
                    <a:pt x="9136" y="1188"/>
                    <a:pt x="9176" y="1203"/>
                    <a:pt x="9213" y="1240"/>
                  </a:cubicBezTo>
                  <a:cubicBezTo>
                    <a:pt x="9585" y="1705"/>
                    <a:pt x="10003" y="2101"/>
                    <a:pt x="10469" y="2473"/>
                  </a:cubicBezTo>
                  <a:cubicBezTo>
                    <a:pt x="10617" y="2584"/>
                    <a:pt x="10485" y="2769"/>
                    <a:pt x="10331" y="2769"/>
                  </a:cubicBezTo>
                  <a:cubicBezTo>
                    <a:pt x="10291" y="2769"/>
                    <a:pt x="10251" y="2757"/>
                    <a:pt x="10213" y="2729"/>
                  </a:cubicBezTo>
                  <a:cubicBezTo>
                    <a:pt x="9771" y="2357"/>
                    <a:pt x="9352" y="1938"/>
                    <a:pt x="8980" y="1496"/>
                  </a:cubicBezTo>
                  <a:cubicBezTo>
                    <a:pt x="8854" y="1370"/>
                    <a:pt x="8965" y="1188"/>
                    <a:pt x="9097" y="1188"/>
                  </a:cubicBezTo>
                  <a:close/>
                  <a:moveTo>
                    <a:pt x="3407" y="3161"/>
                  </a:moveTo>
                  <a:cubicBezTo>
                    <a:pt x="3574" y="3161"/>
                    <a:pt x="3632" y="3436"/>
                    <a:pt x="3443" y="3520"/>
                  </a:cubicBezTo>
                  <a:cubicBezTo>
                    <a:pt x="3325" y="3564"/>
                    <a:pt x="3198" y="3580"/>
                    <a:pt x="3073" y="3580"/>
                  </a:cubicBezTo>
                  <a:cubicBezTo>
                    <a:pt x="3001" y="3580"/>
                    <a:pt x="2930" y="3575"/>
                    <a:pt x="2861" y="3566"/>
                  </a:cubicBezTo>
                  <a:cubicBezTo>
                    <a:pt x="2636" y="3544"/>
                    <a:pt x="2738" y="3216"/>
                    <a:pt x="2935" y="3216"/>
                  </a:cubicBezTo>
                  <a:cubicBezTo>
                    <a:pt x="2941" y="3216"/>
                    <a:pt x="2948" y="3217"/>
                    <a:pt x="2955" y="3217"/>
                  </a:cubicBezTo>
                  <a:cubicBezTo>
                    <a:pt x="2992" y="3224"/>
                    <a:pt x="3029" y="3226"/>
                    <a:pt x="3066" y="3226"/>
                  </a:cubicBezTo>
                  <a:cubicBezTo>
                    <a:pt x="3167" y="3226"/>
                    <a:pt x="3265" y="3205"/>
                    <a:pt x="3350" y="3171"/>
                  </a:cubicBezTo>
                  <a:cubicBezTo>
                    <a:pt x="3370" y="3164"/>
                    <a:pt x="3389" y="3161"/>
                    <a:pt x="3407" y="3161"/>
                  </a:cubicBezTo>
                  <a:close/>
                  <a:moveTo>
                    <a:pt x="6545" y="696"/>
                  </a:moveTo>
                  <a:cubicBezTo>
                    <a:pt x="8033" y="696"/>
                    <a:pt x="9047" y="2709"/>
                    <a:pt x="10213" y="3403"/>
                  </a:cubicBezTo>
                  <a:cubicBezTo>
                    <a:pt x="10318" y="3508"/>
                    <a:pt x="10214" y="3689"/>
                    <a:pt x="10073" y="3689"/>
                  </a:cubicBezTo>
                  <a:cubicBezTo>
                    <a:pt x="10058" y="3689"/>
                    <a:pt x="10043" y="3687"/>
                    <a:pt x="10027" y="3683"/>
                  </a:cubicBezTo>
                  <a:cubicBezTo>
                    <a:pt x="9422" y="3287"/>
                    <a:pt x="8864" y="2822"/>
                    <a:pt x="8398" y="2264"/>
                  </a:cubicBezTo>
                  <a:cubicBezTo>
                    <a:pt x="7865" y="1752"/>
                    <a:pt x="7267" y="1049"/>
                    <a:pt x="6484" y="1049"/>
                  </a:cubicBezTo>
                  <a:cubicBezTo>
                    <a:pt x="6448" y="1049"/>
                    <a:pt x="6411" y="1051"/>
                    <a:pt x="6374" y="1054"/>
                  </a:cubicBezTo>
                  <a:cubicBezTo>
                    <a:pt x="6367" y="1055"/>
                    <a:pt x="6360" y="1055"/>
                    <a:pt x="6353" y="1055"/>
                  </a:cubicBezTo>
                  <a:cubicBezTo>
                    <a:pt x="6142" y="1055"/>
                    <a:pt x="6149" y="727"/>
                    <a:pt x="6374" y="705"/>
                  </a:cubicBezTo>
                  <a:cubicBezTo>
                    <a:pt x="6432" y="699"/>
                    <a:pt x="6489" y="696"/>
                    <a:pt x="6545" y="696"/>
                  </a:cubicBezTo>
                  <a:close/>
                  <a:moveTo>
                    <a:pt x="5876" y="1628"/>
                  </a:moveTo>
                  <a:cubicBezTo>
                    <a:pt x="6020" y="1628"/>
                    <a:pt x="6164" y="1645"/>
                    <a:pt x="6305" y="1682"/>
                  </a:cubicBezTo>
                  <a:cubicBezTo>
                    <a:pt x="7863" y="2077"/>
                    <a:pt x="8515" y="4264"/>
                    <a:pt x="10190" y="4264"/>
                  </a:cubicBezTo>
                  <a:cubicBezTo>
                    <a:pt x="10422" y="4264"/>
                    <a:pt x="10422" y="4636"/>
                    <a:pt x="10190" y="4636"/>
                  </a:cubicBezTo>
                  <a:cubicBezTo>
                    <a:pt x="9143" y="4636"/>
                    <a:pt x="8445" y="3799"/>
                    <a:pt x="7747" y="3101"/>
                  </a:cubicBezTo>
                  <a:cubicBezTo>
                    <a:pt x="7282" y="2636"/>
                    <a:pt x="6723" y="2031"/>
                    <a:pt x="6025" y="1984"/>
                  </a:cubicBezTo>
                  <a:cubicBezTo>
                    <a:pt x="5981" y="1980"/>
                    <a:pt x="5936" y="1978"/>
                    <a:pt x="5891" y="1978"/>
                  </a:cubicBezTo>
                  <a:cubicBezTo>
                    <a:pt x="5224" y="1978"/>
                    <a:pt x="4486" y="2450"/>
                    <a:pt x="4420" y="3148"/>
                  </a:cubicBezTo>
                  <a:cubicBezTo>
                    <a:pt x="4409" y="3264"/>
                    <a:pt x="4315" y="3322"/>
                    <a:pt x="4228" y="3322"/>
                  </a:cubicBezTo>
                  <a:cubicBezTo>
                    <a:pt x="4141" y="3322"/>
                    <a:pt x="4060" y="3264"/>
                    <a:pt x="4071" y="3148"/>
                  </a:cubicBezTo>
                  <a:cubicBezTo>
                    <a:pt x="4151" y="2251"/>
                    <a:pt x="5015" y="1628"/>
                    <a:pt x="5876" y="1628"/>
                  </a:cubicBezTo>
                  <a:close/>
                  <a:moveTo>
                    <a:pt x="1472" y="3381"/>
                  </a:moveTo>
                  <a:cubicBezTo>
                    <a:pt x="1591" y="3381"/>
                    <a:pt x="1708" y="3508"/>
                    <a:pt x="1628" y="3636"/>
                  </a:cubicBezTo>
                  <a:cubicBezTo>
                    <a:pt x="1047" y="4706"/>
                    <a:pt x="1303" y="5683"/>
                    <a:pt x="1722" y="6730"/>
                  </a:cubicBezTo>
                  <a:cubicBezTo>
                    <a:pt x="1908" y="7242"/>
                    <a:pt x="2187" y="7754"/>
                    <a:pt x="2071" y="8312"/>
                  </a:cubicBezTo>
                  <a:cubicBezTo>
                    <a:pt x="2052" y="8403"/>
                    <a:pt x="1989" y="8440"/>
                    <a:pt x="1920" y="8440"/>
                  </a:cubicBezTo>
                  <a:cubicBezTo>
                    <a:pt x="1812" y="8440"/>
                    <a:pt x="1693" y="8347"/>
                    <a:pt x="1722" y="8219"/>
                  </a:cubicBezTo>
                  <a:cubicBezTo>
                    <a:pt x="1884" y="7475"/>
                    <a:pt x="1186" y="6521"/>
                    <a:pt x="1024" y="5800"/>
                  </a:cubicBezTo>
                  <a:cubicBezTo>
                    <a:pt x="814" y="5009"/>
                    <a:pt x="931" y="4171"/>
                    <a:pt x="1326" y="3473"/>
                  </a:cubicBezTo>
                  <a:cubicBezTo>
                    <a:pt x="1363" y="3408"/>
                    <a:pt x="1417" y="3381"/>
                    <a:pt x="1472" y="3381"/>
                  </a:cubicBezTo>
                  <a:close/>
                  <a:moveTo>
                    <a:pt x="2489" y="3792"/>
                  </a:moveTo>
                  <a:cubicBezTo>
                    <a:pt x="2617" y="3792"/>
                    <a:pt x="2751" y="3923"/>
                    <a:pt x="2652" y="4055"/>
                  </a:cubicBezTo>
                  <a:cubicBezTo>
                    <a:pt x="1768" y="5241"/>
                    <a:pt x="3257" y="6614"/>
                    <a:pt x="3513" y="7800"/>
                  </a:cubicBezTo>
                  <a:cubicBezTo>
                    <a:pt x="3746" y="8870"/>
                    <a:pt x="3397" y="9778"/>
                    <a:pt x="2838" y="10638"/>
                  </a:cubicBezTo>
                  <a:cubicBezTo>
                    <a:pt x="2802" y="10696"/>
                    <a:pt x="2749" y="10720"/>
                    <a:pt x="2696" y="10720"/>
                  </a:cubicBezTo>
                  <a:cubicBezTo>
                    <a:pt x="2575" y="10720"/>
                    <a:pt x="2455" y="10597"/>
                    <a:pt x="2536" y="10452"/>
                  </a:cubicBezTo>
                  <a:cubicBezTo>
                    <a:pt x="3466" y="8940"/>
                    <a:pt x="3257" y="7777"/>
                    <a:pt x="2466" y="6288"/>
                  </a:cubicBezTo>
                  <a:cubicBezTo>
                    <a:pt x="2047" y="5520"/>
                    <a:pt x="1791" y="4636"/>
                    <a:pt x="2350" y="3869"/>
                  </a:cubicBezTo>
                  <a:cubicBezTo>
                    <a:pt x="2384" y="3814"/>
                    <a:pt x="2436" y="3792"/>
                    <a:pt x="2489" y="3792"/>
                  </a:cubicBezTo>
                  <a:close/>
                  <a:moveTo>
                    <a:pt x="6502" y="0"/>
                  </a:moveTo>
                  <a:cubicBezTo>
                    <a:pt x="4989" y="0"/>
                    <a:pt x="3576" y="647"/>
                    <a:pt x="2885" y="2170"/>
                  </a:cubicBezTo>
                  <a:cubicBezTo>
                    <a:pt x="2861" y="2240"/>
                    <a:pt x="2792" y="2264"/>
                    <a:pt x="2722" y="2264"/>
                  </a:cubicBezTo>
                  <a:cubicBezTo>
                    <a:pt x="256" y="2426"/>
                    <a:pt x="0" y="5427"/>
                    <a:pt x="907" y="7172"/>
                  </a:cubicBezTo>
                  <a:cubicBezTo>
                    <a:pt x="1326" y="7986"/>
                    <a:pt x="1954" y="8870"/>
                    <a:pt x="2071" y="9801"/>
                  </a:cubicBezTo>
                  <a:cubicBezTo>
                    <a:pt x="2117" y="10220"/>
                    <a:pt x="1838" y="10825"/>
                    <a:pt x="2001" y="11150"/>
                  </a:cubicBezTo>
                  <a:cubicBezTo>
                    <a:pt x="2107" y="11375"/>
                    <a:pt x="2248" y="11462"/>
                    <a:pt x="2403" y="11462"/>
                  </a:cubicBezTo>
                  <a:cubicBezTo>
                    <a:pt x="2825" y="11462"/>
                    <a:pt x="3349" y="10812"/>
                    <a:pt x="3536" y="10522"/>
                  </a:cubicBezTo>
                  <a:lnTo>
                    <a:pt x="3559" y="10499"/>
                  </a:lnTo>
                  <a:cubicBezTo>
                    <a:pt x="4281" y="9382"/>
                    <a:pt x="4653" y="8242"/>
                    <a:pt x="4025" y="6986"/>
                  </a:cubicBezTo>
                  <a:cubicBezTo>
                    <a:pt x="3746" y="6358"/>
                    <a:pt x="3303" y="5776"/>
                    <a:pt x="3327" y="5055"/>
                  </a:cubicBezTo>
                  <a:cubicBezTo>
                    <a:pt x="3327" y="4660"/>
                    <a:pt x="3490" y="4171"/>
                    <a:pt x="3908" y="4032"/>
                  </a:cubicBezTo>
                  <a:cubicBezTo>
                    <a:pt x="3988" y="4007"/>
                    <a:pt x="4069" y="3996"/>
                    <a:pt x="4150" y="3996"/>
                  </a:cubicBezTo>
                  <a:cubicBezTo>
                    <a:pt x="4376" y="3996"/>
                    <a:pt x="4598" y="4087"/>
                    <a:pt x="4769" y="4241"/>
                  </a:cubicBezTo>
                  <a:cubicBezTo>
                    <a:pt x="4788" y="3577"/>
                    <a:pt x="5098" y="3118"/>
                    <a:pt x="5712" y="3118"/>
                  </a:cubicBezTo>
                  <a:cubicBezTo>
                    <a:pt x="5873" y="3118"/>
                    <a:pt x="6055" y="3150"/>
                    <a:pt x="6258" y="3217"/>
                  </a:cubicBezTo>
                  <a:cubicBezTo>
                    <a:pt x="7681" y="3704"/>
                    <a:pt x="8681" y="5426"/>
                    <a:pt x="10121" y="5426"/>
                  </a:cubicBezTo>
                  <a:cubicBezTo>
                    <a:pt x="10470" y="5426"/>
                    <a:pt x="10846" y="5324"/>
                    <a:pt x="11260" y="5078"/>
                  </a:cubicBezTo>
                  <a:cubicBezTo>
                    <a:pt x="11295" y="5055"/>
                    <a:pt x="11324" y="5044"/>
                    <a:pt x="11353" y="5044"/>
                  </a:cubicBezTo>
                  <a:cubicBezTo>
                    <a:pt x="11382" y="5044"/>
                    <a:pt x="11411" y="5055"/>
                    <a:pt x="11446" y="5078"/>
                  </a:cubicBezTo>
                  <a:cubicBezTo>
                    <a:pt x="11423" y="4706"/>
                    <a:pt x="11655" y="4381"/>
                    <a:pt x="12004" y="4287"/>
                  </a:cubicBezTo>
                  <a:cubicBezTo>
                    <a:pt x="11787" y="1777"/>
                    <a:pt x="9008" y="0"/>
                    <a:pt x="65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66"/>
            <p:cNvSpPr/>
            <p:nvPr/>
          </p:nvSpPr>
          <p:spPr>
            <a:xfrm>
              <a:off x="6691675" y="1547525"/>
              <a:ext cx="23125" cy="19425"/>
            </a:xfrm>
            <a:custGeom>
              <a:rect b="b" l="l" r="r" t="t"/>
              <a:pathLst>
                <a:path extrusionOk="0" h="777" w="925">
                  <a:moveTo>
                    <a:pt x="541" y="1"/>
                  </a:moveTo>
                  <a:cubicBezTo>
                    <a:pt x="221" y="1"/>
                    <a:pt x="0" y="213"/>
                    <a:pt x="17" y="776"/>
                  </a:cubicBezTo>
                  <a:cubicBezTo>
                    <a:pt x="296" y="520"/>
                    <a:pt x="599" y="288"/>
                    <a:pt x="924" y="78"/>
                  </a:cubicBezTo>
                  <a:cubicBezTo>
                    <a:pt x="788" y="29"/>
                    <a:pt x="658" y="1"/>
                    <a:pt x="5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66"/>
            <p:cNvSpPr/>
            <p:nvPr/>
          </p:nvSpPr>
          <p:spPr>
            <a:xfrm>
              <a:off x="6504225" y="1890275"/>
              <a:ext cx="400175" cy="987000"/>
            </a:xfrm>
            <a:custGeom>
              <a:rect b="b" l="l" r="r" t="t"/>
              <a:pathLst>
                <a:path extrusionOk="0" h="39480" w="16007">
                  <a:moveTo>
                    <a:pt x="3890" y="5310"/>
                  </a:moveTo>
                  <a:cubicBezTo>
                    <a:pt x="3928" y="5310"/>
                    <a:pt x="3968" y="5329"/>
                    <a:pt x="4002" y="5375"/>
                  </a:cubicBezTo>
                  <a:cubicBezTo>
                    <a:pt x="4444" y="5910"/>
                    <a:pt x="4747" y="6538"/>
                    <a:pt x="4910" y="7213"/>
                  </a:cubicBezTo>
                  <a:cubicBezTo>
                    <a:pt x="4951" y="7351"/>
                    <a:pt x="4844" y="7440"/>
                    <a:pt x="4736" y="7440"/>
                  </a:cubicBezTo>
                  <a:cubicBezTo>
                    <a:pt x="4662" y="7440"/>
                    <a:pt x="4589" y="7400"/>
                    <a:pt x="4561" y="7306"/>
                  </a:cubicBezTo>
                  <a:cubicBezTo>
                    <a:pt x="4421" y="6701"/>
                    <a:pt x="4142" y="6119"/>
                    <a:pt x="3770" y="5631"/>
                  </a:cubicBezTo>
                  <a:cubicBezTo>
                    <a:pt x="3664" y="5490"/>
                    <a:pt x="3771" y="5310"/>
                    <a:pt x="3890" y="5310"/>
                  </a:cubicBezTo>
                  <a:close/>
                  <a:moveTo>
                    <a:pt x="6968" y="7410"/>
                  </a:moveTo>
                  <a:cubicBezTo>
                    <a:pt x="7056" y="7410"/>
                    <a:pt x="7143" y="7469"/>
                    <a:pt x="7143" y="7585"/>
                  </a:cubicBezTo>
                  <a:cubicBezTo>
                    <a:pt x="7166" y="9586"/>
                    <a:pt x="6840" y="11586"/>
                    <a:pt x="6189" y="13471"/>
                  </a:cubicBezTo>
                  <a:cubicBezTo>
                    <a:pt x="6161" y="13565"/>
                    <a:pt x="6087" y="13605"/>
                    <a:pt x="6014" y="13605"/>
                  </a:cubicBezTo>
                  <a:cubicBezTo>
                    <a:pt x="5906" y="13605"/>
                    <a:pt x="5798" y="13516"/>
                    <a:pt x="5840" y="13378"/>
                  </a:cubicBezTo>
                  <a:cubicBezTo>
                    <a:pt x="6468" y="11516"/>
                    <a:pt x="6794" y="9562"/>
                    <a:pt x="6794" y="7585"/>
                  </a:cubicBezTo>
                  <a:cubicBezTo>
                    <a:pt x="6794" y="7469"/>
                    <a:pt x="6881" y="7410"/>
                    <a:pt x="6968" y="7410"/>
                  </a:cubicBezTo>
                  <a:close/>
                  <a:moveTo>
                    <a:pt x="9121" y="12019"/>
                  </a:moveTo>
                  <a:cubicBezTo>
                    <a:pt x="9206" y="12019"/>
                    <a:pt x="9295" y="12078"/>
                    <a:pt x="9306" y="12191"/>
                  </a:cubicBezTo>
                  <a:cubicBezTo>
                    <a:pt x="9423" y="13610"/>
                    <a:pt x="10051" y="14820"/>
                    <a:pt x="10842" y="15983"/>
                  </a:cubicBezTo>
                  <a:cubicBezTo>
                    <a:pt x="11586" y="17030"/>
                    <a:pt x="12447" y="18356"/>
                    <a:pt x="13633" y="18938"/>
                  </a:cubicBezTo>
                  <a:cubicBezTo>
                    <a:pt x="13815" y="19018"/>
                    <a:pt x="13699" y="19258"/>
                    <a:pt x="13527" y="19258"/>
                  </a:cubicBezTo>
                  <a:cubicBezTo>
                    <a:pt x="13502" y="19258"/>
                    <a:pt x="13475" y="19252"/>
                    <a:pt x="13447" y="19240"/>
                  </a:cubicBezTo>
                  <a:cubicBezTo>
                    <a:pt x="12214" y="18635"/>
                    <a:pt x="11330" y="17263"/>
                    <a:pt x="10539" y="16146"/>
                  </a:cubicBezTo>
                  <a:cubicBezTo>
                    <a:pt x="9702" y="14959"/>
                    <a:pt x="9074" y="13680"/>
                    <a:pt x="8957" y="12214"/>
                  </a:cubicBezTo>
                  <a:cubicBezTo>
                    <a:pt x="8946" y="12083"/>
                    <a:pt x="9031" y="12019"/>
                    <a:pt x="9121" y="12019"/>
                  </a:cubicBezTo>
                  <a:close/>
                  <a:moveTo>
                    <a:pt x="2651" y="11358"/>
                  </a:moveTo>
                  <a:cubicBezTo>
                    <a:pt x="2725" y="11358"/>
                    <a:pt x="2797" y="11399"/>
                    <a:pt x="2816" y="11493"/>
                  </a:cubicBezTo>
                  <a:cubicBezTo>
                    <a:pt x="3630" y="14168"/>
                    <a:pt x="4468" y="16821"/>
                    <a:pt x="4654" y="19635"/>
                  </a:cubicBezTo>
                  <a:cubicBezTo>
                    <a:pt x="4665" y="19752"/>
                    <a:pt x="4578" y="19810"/>
                    <a:pt x="4488" y="19810"/>
                  </a:cubicBezTo>
                  <a:cubicBezTo>
                    <a:pt x="4398" y="19810"/>
                    <a:pt x="4305" y="19752"/>
                    <a:pt x="4305" y="19635"/>
                  </a:cubicBezTo>
                  <a:cubicBezTo>
                    <a:pt x="4119" y="16844"/>
                    <a:pt x="3281" y="14238"/>
                    <a:pt x="2467" y="11586"/>
                  </a:cubicBezTo>
                  <a:cubicBezTo>
                    <a:pt x="2425" y="11448"/>
                    <a:pt x="2541" y="11358"/>
                    <a:pt x="2651" y="11358"/>
                  </a:cubicBezTo>
                  <a:close/>
                  <a:moveTo>
                    <a:pt x="8838" y="18996"/>
                  </a:moveTo>
                  <a:cubicBezTo>
                    <a:pt x="8891" y="18996"/>
                    <a:pt x="8945" y="19020"/>
                    <a:pt x="8981" y="19077"/>
                  </a:cubicBezTo>
                  <a:cubicBezTo>
                    <a:pt x="9841" y="20426"/>
                    <a:pt x="10935" y="21636"/>
                    <a:pt x="12191" y="22637"/>
                  </a:cubicBezTo>
                  <a:cubicBezTo>
                    <a:pt x="12337" y="22746"/>
                    <a:pt x="12212" y="22912"/>
                    <a:pt x="12061" y="22912"/>
                  </a:cubicBezTo>
                  <a:cubicBezTo>
                    <a:pt x="12019" y="22912"/>
                    <a:pt x="11976" y="22899"/>
                    <a:pt x="11935" y="22869"/>
                  </a:cubicBezTo>
                  <a:cubicBezTo>
                    <a:pt x="10656" y="21869"/>
                    <a:pt x="9539" y="20636"/>
                    <a:pt x="8678" y="19263"/>
                  </a:cubicBezTo>
                  <a:cubicBezTo>
                    <a:pt x="8598" y="19118"/>
                    <a:pt x="8718" y="18996"/>
                    <a:pt x="8838" y="18996"/>
                  </a:cubicBezTo>
                  <a:close/>
                  <a:moveTo>
                    <a:pt x="2534" y="16407"/>
                  </a:moveTo>
                  <a:cubicBezTo>
                    <a:pt x="2609" y="16407"/>
                    <a:pt x="2681" y="16447"/>
                    <a:pt x="2699" y="16541"/>
                  </a:cubicBezTo>
                  <a:cubicBezTo>
                    <a:pt x="3397" y="18775"/>
                    <a:pt x="3909" y="21055"/>
                    <a:pt x="4212" y="23404"/>
                  </a:cubicBezTo>
                  <a:cubicBezTo>
                    <a:pt x="4223" y="23509"/>
                    <a:pt x="4142" y="23561"/>
                    <a:pt x="4055" y="23561"/>
                  </a:cubicBezTo>
                  <a:cubicBezTo>
                    <a:pt x="3967" y="23561"/>
                    <a:pt x="3874" y="23509"/>
                    <a:pt x="3863" y="23404"/>
                  </a:cubicBezTo>
                  <a:cubicBezTo>
                    <a:pt x="3560" y="21101"/>
                    <a:pt x="3048" y="18821"/>
                    <a:pt x="2350" y="16634"/>
                  </a:cubicBezTo>
                  <a:cubicBezTo>
                    <a:pt x="2309" y="16496"/>
                    <a:pt x="2424" y="16407"/>
                    <a:pt x="2534" y="16407"/>
                  </a:cubicBezTo>
                  <a:close/>
                  <a:moveTo>
                    <a:pt x="10180" y="25620"/>
                  </a:moveTo>
                  <a:cubicBezTo>
                    <a:pt x="10206" y="25620"/>
                    <a:pt x="10233" y="25625"/>
                    <a:pt x="10260" y="25638"/>
                  </a:cubicBezTo>
                  <a:cubicBezTo>
                    <a:pt x="10609" y="25800"/>
                    <a:pt x="11005" y="25940"/>
                    <a:pt x="11377" y="26080"/>
                  </a:cubicBezTo>
                  <a:cubicBezTo>
                    <a:pt x="11589" y="26143"/>
                    <a:pt x="11531" y="26438"/>
                    <a:pt x="11343" y="26438"/>
                  </a:cubicBezTo>
                  <a:cubicBezTo>
                    <a:pt x="11325" y="26438"/>
                    <a:pt x="11305" y="26435"/>
                    <a:pt x="11284" y="26429"/>
                  </a:cubicBezTo>
                  <a:cubicBezTo>
                    <a:pt x="10865" y="26289"/>
                    <a:pt x="10470" y="26126"/>
                    <a:pt x="10074" y="25940"/>
                  </a:cubicBezTo>
                  <a:cubicBezTo>
                    <a:pt x="9892" y="25859"/>
                    <a:pt x="10009" y="25620"/>
                    <a:pt x="10180" y="25620"/>
                  </a:cubicBezTo>
                  <a:close/>
                  <a:moveTo>
                    <a:pt x="9050" y="1"/>
                  </a:moveTo>
                  <a:cubicBezTo>
                    <a:pt x="6701" y="1862"/>
                    <a:pt x="3583" y="2746"/>
                    <a:pt x="1885" y="5352"/>
                  </a:cubicBezTo>
                  <a:cubicBezTo>
                    <a:pt x="1024" y="6724"/>
                    <a:pt x="1536" y="8353"/>
                    <a:pt x="1536" y="9865"/>
                  </a:cubicBezTo>
                  <a:cubicBezTo>
                    <a:pt x="1490" y="11447"/>
                    <a:pt x="1304" y="13005"/>
                    <a:pt x="978" y="14517"/>
                  </a:cubicBezTo>
                  <a:cubicBezTo>
                    <a:pt x="303" y="17867"/>
                    <a:pt x="1" y="21287"/>
                    <a:pt x="117" y="24707"/>
                  </a:cubicBezTo>
                  <a:cubicBezTo>
                    <a:pt x="210" y="27499"/>
                    <a:pt x="303" y="30314"/>
                    <a:pt x="466" y="33105"/>
                  </a:cubicBezTo>
                  <a:cubicBezTo>
                    <a:pt x="582" y="35059"/>
                    <a:pt x="582" y="37921"/>
                    <a:pt x="2025" y="39479"/>
                  </a:cubicBezTo>
                  <a:cubicBezTo>
                    <a:pt x="3235" y="38898"/>
                    <a:pt x="4491" y="38433"/>
                    <a:pt x="5700" y="37828"/>
                  </a:cubicBezTo>
                  <a:cubicBezTo>
                    <a:pt x="5724" y="37804"/>
                    <a:pt x="5724" y="37804"/>
                    <a:pt x="5747" y="37781"/>
                  </a:cubicBezTo>
                  <a:cubicBezTo>
                    <a:pt x="6445" y="35571"/>
                    <a:pt x="5747" y="32942"/>
                    <a:pt x="5305" y="30732"/>
                  </a:cubicBezTo>
                  <a:cubicBezTo>
                    <a:pt x="5049" y="29592"/>
                    <a:pt x="4933" y="28429"/>
                    <a:pt x="4956" y="27243"/>
                  </a:cubicBezTo>
                  <a:cubicBezTo>
                    <a:pt x="5003" y="26080"/>
                    <a:pt x="5189" y="24916"/>
                    <a:pt x="5235" y="23730"/>
                  </a:cubicBezTo>
                  <a:cubicBezTo>
                    <a:pt x="5398" y="18868"/>
                    <a:pt x="5328" y="13936"/>
                    <a:pt x="5282" y="9074"/>
                  </a:cubicBezTo>
                  <a:cubicBezTo>
                    <a:pt x="5282" y="8946"/>
                    <a:pt x="5369" y="8882"/>
                    <a:pt x="5456" y="8882"/>
                  </a:cubicBezTo>
                  <a:cubicBezTo>
                    <a:pt x="5543" y="8882"/>
                    <a:pt x="5631" y="8946"/>
                    <a:pt x="5631" y="9074"/>
                  </a:cubicBezTo>
                  <a:cubicBezTo>
                    <a:pt x="5677" y="14029"/>
                    <a:pt x="5817" y="19077"/>
                    <a:pt x="5584" y="24032"/>
                  </a:cubicBezTo>
                  <a:cubicBezTo>
                    <a:pt x="5514" y="25196"/>
                    <a:pt x="5328" y="26335"/>
                    <a:pt x="5305" y="27499"/>
                  </a:cubicBezTo>
                  <a:cubicBezTo>
                    <a:pt x="5258" y="28801"/>
                    <a:pt x="5538" y="30058"/>
                    <a:pt x="5794" y="31337"/>
                  </a:cubicBezTo>
                  <a:cubicBezTo>
                    <a:pt x="5794" y="31407"/>
                    <a:pt x="5817" y="31500"/>
                    <a:pt x="5840" y="31570"/>
                  </a:cubicBezTo>
                  <a:cubicBezTo>
                    <a:pt x="5887" y="31593"/>
                    <a:pt x="5910" y="31616"/>
                    <a:pt x="5933" y="31663"/>
                  </a:cubicBezTo>
                  <a:cubicBezTo>
                    <a:pt x="6388" y="32663"/>
                    <a:pt x="7622" y="32883"/>
                    <a:pt x="8794" y="32883"/>
                  </a:cubicBezTo>
                  <a:cubicBezTo>
                    <a:pt x="9421" y="32883"/>
                    <a:pt x="10030" y="32820"/>
                    <a:pt x="10493" y="32780"/>
                  </a:cubicBezTo>
                  <a:cubicBezTo>
                    <a:pt x="11586" y="32686"/>
                    <a:pt x="12656" y="32500"/>
                    <a:pt x="13703" y="32268"/>
                  </a:cubicBezTo>
                  <a:cubicBezTo>
                    <a:pt x="13959" y="32221"/>
                    <a:pt x="14215" y="32128"/>
                    <a:pt x="14494" y="32058"/>
                  </a:cubicBezTo>
                  <a:cubicBezTo>
                    <a:pt x="14331" y="31244"/>
                    <a:pt x="14541" y="30383"/>
                    <a:pt x="14727" y="29592"/>
                  </a:cubicBezTo>
                  <a:cubicBezTo>
                    <a:pt x="15029" y="28499"/>
                    <a:pt x="15192" y="27382"/>
                    <a:pt x="15192" y="26266"/>
                  </a:cubicBezTo>
                  <a:cubicBezTo>
                    <a:pt x="15146" y="24707"/>
                    <a:pt x="14890" y="23148"/>
                    <a:pt x="14983" y="21590"/>
                  </a:cubicBezTo>
                  <a:cubicBezTo>
                    <a:pt x="15053" y="20333"/>
                    <a:pt x="15495" y="19170"/>
                    <a:pt x="15704" y="17937"/>
                  </a:cubicBezTo>
                  <a:cubicBezTo>
                    <a:pt x="16006" y="16309"/>
                    <a:pt x="15704" y="14680"/>
                    <a:pt x="15541" y="13052"/>
                  </a:cubicBezTo>
                  <a:cubicBezTo>
                    <a:pt x="15425" y="11889"/>
                    <a:pt x="15378" y="10749"/>
                    <a:pt x="15425" y="9586"/>
                  </a:cubicBezTo>
                  <a:cubicBezTo>
                    <a:pt x="15495" y="7050"/>
                    <a:pt x="15634" y="4537"/>
                    <a:pt x="15471" y="1978"/>
                  </a:cubicBezTo>
                  <a:cubicBezTo>
                    <a:pt x="14936" y="1629"/>
                    <a:pt x="14704" y="1001"/>
                    <a:pt x="14471" y="420"/>
                  </a:cubicBezTo>
                  <a:cubicBezTo>
                    <a:pt x="14169" y="1304"/>
                    <a:pt x="13889" y="2141"/>
                    <a:pt x="13587" y="3002"/>
                  </a:cubicBezTo>
                  <a:cubicBezTo>
                    <a:pt x="13587" y="3072"/>
                    <a:pt x="13540" y="3118"/>
                    <a:pt x="13471" y="3118"/>
                  </a:cubicBezTo>
                  <a:cubicBezTo>
                    <a:pt x="13377" y="3137"/>
                    <a:pt x="13282" y="3146"/>
                    <a:pt x="13184" y="3146"/>
                  </a:cubicBezTo>
                  <a:cubicBezTo>
                    <a:pt x="12063" y="3146"/>
                    <a:pt x="10691" y="1987"/>
                    <a:pt x="10028" y="1280"/>
                  </a:cubicBezTo>
                  <a:cubicBezTo>
                    <a:pt x="9632" y="908"/>
                    <a:pt x="9306" y="489"/>
                    <a:pt x="905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66"/>
            <p:cNvSpPr/>
            <p:nvPr/>
          </p:nvSpPr>
          <p:spPr>
            <a:xfrm>
              <a:off x="6654275" y="2699875"/>
              <a:ext cx="185575" cy="64375"/>
            </a:xfrm>
            <a:custGeom>
              <a:rect b="b" l="l" r="r" t="t"/>
              <a:pathLst>
                <a:path extrusionOk="0" h="2575" w="7423">
                  <a:moveTo>
                    <a:pt x="1" y="0"/>
                  </a:moveTo>
                  <a:lnTo>
                    <a:pt x="1" y="0"/>
                  </a:lnTo>
                  <a:cubicBezTo>
                    <a:pt x="117" y="651"/>
                    <a:pt x="234" y="1326"/>
                    <a:pt x="303" y="2001"/>
                  </a:cubicBezTo>
                  <a:lnTo>
                    <a:pt x="373" y="2001"/>
                  </a:lnTo>
                  <a:cubicBezTo>
                    <a:pt x="1384" y="2434"/>
                    <a:pt x="2417" y="2574"/>
                    <a:pt x="3461" y="2574"/>
                  </a:cubicBezTo>
                  <a:cubicBezTo>
                    <a:pt x="4773" y="2574"/>
                    <a:pt x="6101" y="2353"/>
                    <a:pt x="7422" y="2210"/>
                  </a:cubicBezTo>
                  <a:cubicBezTo>
                    <a:pt x="7096" y="1652"/>
                    <a:pt x="6980" y="1000"/>
                    <a:pt x="7073" y="372"/>
                  </a:cubicBezTo>
                  <a:lnTo>
                    <a:pt x="7073" y="372"/>
                  </a:lnTo>
                  <a:cubicBezTo>
                    <a:pt x="6678" y="465"/>
                    <a:pt x="6259" y="535"/>
                    <a:pt x="5840" y="605"/>
                  </a:cubicBezTo>
                  <a:cubicBezTo>
                    <a:pt x="4863" y="768"/>
                    <a:pt x="3886" y="838"/>
                    <a:pt x="2909" y="861"/>
                  </a:cubicBezTo>
                  <a:cubicBezTo>
                    <a:pt x="1955" y="861"/>
                    <a:pt x="699" y="7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66"/>
            <p:cNvSpPr/>
            <p:nvPr/>
          </p:nvSpPr>
          <p:spPr>
            <a:xfrm>
              <a:off x="6911925" y="1804200"/>
              <a:ext cx="93100" cy="141950"/>
            </a:xfrm>
            <a:custGeom>
              <a:rect b="b" l="l" r="r" t="t"/>
              <a:pathLst>
                <a:path extrusionOk="0" h="5678" w="3724">
                  <a:moveTo>
                    <a:pt x="1862" y="1"/>
                  </a:moveTo>
                  <a:lnTo>
                    <a:pt x="1862" y="1"/>
                  </a:lnTo>
                  <a:cubicBezTo>
                    <a:pt x="1885" y="513"/>
                    <a:pt x="1792" y="1024"/>
                    <a:pt x="1606" y="1490"/>
                  </a:cubicBezTo>
                  <a:cubicBezTo>
                    <a:pt x="1280" y="2141"/>
                    <a:pt x="699" y="2676"/>
                    <a:pt x="1" y="2932"/>
                  </a:cubicBezTo>
                  <a:cubicBezTo>
                    <a:pt x="629" y="3816"/>
                    <a:pt x="1024" y="4816"/>
                    <a:pt x="1653" y="5677"/>
                  </a:cubicBezTo>
                  <a:cubicBezTo>
                    <a:pt x="2374" y="4770"/>
                    <a:pt x="3048" y="3770"/>
                    <a:pt x="3374" y="2653"/>
                  </a:cubicBezTo>
                  <a:cubicBezTo>
                    <a:pt x="3607" y="1839"/>
                    <a:pt x="3723" y="955"/>
                    <a:pt x="2955" y="396"/>
                  </a:cubicBezTo>
                  <a:cubicBezTo>
                    <a:pt x="2630" y="164"/>
                    <a:pt x="2257" y="24"/>
                    <a:pt x="18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66"/>
            <p:cNvSpPr/>
            <p:nvPr/>
          </p:nvSpPr>
          <p:spPr>
            <a:xfrm>
              <a:off x="6658950" y="1554700"/>
              <a:ext cx="228575" cy="260650"/>
            </a:xfrm>
            <a:custGeom>
              <a:rect b="b" l="l" r="r" t="t"/>
              <a:pathLst>
                <a:path extrusionOk="0" h="10426" w="9143">
                  <a:moveTo>
                    <a:pt x="5188" y="2397"/>
                  </a:moveTo>
                  <a:cubicBezTo>
                    <a:pt x="5421" y="2397"/>
                    <a:pt x="5421" y="2746"/>
                    <a:pt x="5188" y="2769"/>
                  </a:cubicBezTo>
                  <a:cubicBezTo>
                    <a:pt x="5170" y="2768"/>
                    <a:pt x="5153" y="2768"/>
                    <a:pt x="5135" y="2768"/>
                  </a:cubicBezTo>
                  <a:cubicBezTo>
                    <a:pt x="4666" y="2768"/>
                    <a:pt x="4228" y="3065"/>
                    <a:pt x="4071" y="3514"/>
                  </a:cubicBezTo>
                  <a:cubicBezTo>
                    <a:pt x="4035" y="3596"/>
                    <a:pt x="3962" y="3632"/>
                    <a:pt x="3891" y="3632"/>
                  </a:cubicBezTo>
                  <a:cubicBezTo>
                    <a:pt x="3783" y="3632"/>
                    <a:pt x="3680" y="3547"/>
                    <a:pt x="3722" y="3420"/>
                  </a:cubicBezTo>
                  <a:cubicBezTo>
                    <a:pt x="3955" y="2816"/>
                    <a:pt x="4536" y="2397"/>
                    <a:pt x="5188" y="2397"/>
                  </a:cubicBezTo>
                  <a:close/>
                  <a:moveTo>
                    <a:pt x="1789" y="4951"/>
                  </a:moveTo>
                  <a:cubicBezTo>
                    <a:pt x="1988" y="4951"/>
                    <a:pt x="2055" y="5238"/>
                    <a:pt x="1838" y="5282"/>
                  </a:cubicBezTo>
                  <a:cubicBezTo>
                    <a:pt x="1326" y="5398"/>
                    <a:pt x="977" y="5886"/>
                    <a:pt x="1047" y="6421"/>
                  </a:cubicBezTo>
                  <a:cubicBezTo>
                    <a:pt x="1059" y="6538"/>
                    <a:pt x="977" y="6596"/>
                    <a:pt x="887" y="6596"/>
                  </a:cubicBezTo>
                  <a:cubicBezTo>
                    <a:pt x="797" y="6596"/>
                    <a:pt x="698" y="6538"/>
                    <a:pt x="675" y="6421"/>
                  </a:cubicBezTo>
                  <a:cubicBezTo>
                    <a:pt x="605" y="5724"/>
                    <a:pt x="1070" y="5095"/>
                    <a:pt x="1745" y="4956"/>
                  </a:cubicBezTo>
                  <a:cubicBezTo>
                    <a:pt x="1760" y="4953"/>
                    <a:pt x="1775" y="4951"/>
                    <a:pt x="1789" y="4951"/>
                  </a:cubicBezTo>
                  <a:close/>
                  <a:moveTo>
                    <a:pt x="3256" y="4565"/>
                  </a:moveTo>
                  <a:cubicBezTo>
                    <a:pt x="3297" y="4565"/>
                    <a:pt x="3339" y="4584"/>
                    <a:pt x="3373" y="4630"/>
                  </a:cubicBezTo>
                  <a:cubicBezTo>
                    <a:pt x="3652" y="5026"/>
                    <a:pt x="3885" y="5468"/>
                    <a:pt x="4001" y="5956"/>
                  </a:cubicBezTo>
                  <a:cubicBezTo>
                    <a:pt x="4071" y="6212"/>
                    <a:pt x="4164" y="6491"/>
                    <a:pt x="4281" y="6724"/>
                  </a:cubicBezTo>
                  <a:cubicBezTo>
                    <a:pt x="4351" y="6858"/>
                    <a:pt x="4438" y="6909"/>
                    <a:pt x="4532" y="6909"/>
                  </a:cubicBezTo>
                  <a:cubicBezTo>
                    <a:pt x="4783" y="6909"/>
                    <a:pt x="5082" y="6544"/>
                    <a:pt x="5234" y="6375"/>
                  </a:cubicBezTo>
                  <a:cubicBezTo>
                    <a:pt x="5268" y="6336"/>
                    <a:pt x="5307" y="6320"/>
                    <a:pt x="5347" y="6320"/>
                  </a:cubicBezTo>
                  <a:cubicBezTo>
                    <a:pt x="5473" y="6320"/>
                    <a:pt x="5597" y="6489"/>
                    <a:pt x="5490" y="6631"/>
                  </a:cubicBezTo>
                  <a:cubicBezTo>
                    <a:pt x="5205" y="6916"/>
                    <a:pt x="4833" y="7321"/>
                    <a:pt x="4485" y="7321"/>
                  </a:cubicBezTo>
                  <a:cubicBezTo>
                    <a:pt x="4323" y="7321"/>
                    <a:pt x="4165" y="7233"/>
                    <a:pt x="4025" y="7003"/>
                  </a:cubicBezTo>
                  <a:cubicBezTo>
                    <a:pt x="3606" y="6328"/>
                    <a:pt x="3629" y="5491"/>
                    <a:pt x="3117" y="4863"/>
                  </a:cubicBezTo>
                  <a:cubicBezTo>
                    <a:pt x="3012" y="4740"/>
                    <a:pt x="3131" y="4565"/>
                    <a:pt x="3256" y="4565"/>
                  </a:cubicBezTo>
                  <a:close/>
                  <a:moveTo>
                    <a:pt x="6961" y="6001"/>
                  </a:moveTo>
                  <a:cubicBezTo>
                    <a:pt x="7069" y="6001"/>
                    <a:pt x="7175" y="6085"/>
                    <a:pt x="7119" y="6212"/>
                  </a:cubicBezTo>
                  <a:cubicBezTo>
                    <a:pt x="6700" y="7445"/>
                    <a:pt x="5839" y="8003"/>
                    <a:pt x="4699" y="8469"/>
                  </a:cubicBezTo>
                  <a:cubicBezTo>
                    <a:pt x="4671" y="8484"/>
                    <a:pt x="4646" y="8491"/>
                    <a:pt x="4622" y="8491"/>
                  </a:cubicBezTo>
                  <a:cubicBezTo>
                    <a:pt x="4471" y="8491"/>
                    <a:pt x="4425" y="8203"/>
                    <a:pt x="4606" y="8143"/>
                  </a:cubicBezTo>
                  <a:cubicBezTo>
                    <a:pt x="5630" y="7701"/>
                    <a:pt x="6398" y="7212"/>
                    <a:pt x="6793" y="6119"/>
                  </a:cubicBezTo>
                  <a:cubicBezTo>
                    <a:pt x="6821" y="6037"/>
                    <a:pt x="6891" y="6001"/>
                    <a:pt x="6961" y="6001"/>
                  </a:cubicBezTo>
                  <a:close/>
                  <a:moveTo>
                    <a:pt x="7072" y="7450"/>
                  </a:moveTo>
                  <a:cubicBezTo>
                    <a:pt x="7197" y="7450"/>
                    <a:pt x="7317" y="7630"/>
                    <a:pt x="7212" y="7771"/>
                  </a:cubicBezTo>
                  <a:cubicBezTo>
                    <a:pt x="7072" y="7934"/>
                    <a:pt x="6956" y="8143"/>
                    <a:pt x="6816" y="8283"/>
                  </a:cubicBezTo>
                  <a:cubicBezTo>
                    <a:pt x="6654" y="8445"/>
                    <a:pt x="6444" y="8585"/>
                    <a:pt x="6235" y="8655"/>
                  </a:cubicBezTo>
                  <a:cubicBezTo>
                    <a:pt x="6214" y="8661"/>
                    <a:pt x="6194" y="8664"/>
                    <a:pt x="6175" y="8664"/>
                  </a:cubicBezTo>
                  <a:cubicBezTo>
                    <a:pt x="5988" y="8664"/>
                    <a:pt x="5930" y="8369"/>
                    <a:pt x="6142" y="8306"/>
                  </a:cubicBezTo>
                  <a:lnTo>
                    <a:pt x="6118" y="8306"/>
                  </a:lnTo>
                  <a:cubicBezTo>
                    <a:pt x="6537" y="8166"/>
                    <a:pt x="6700" y="7841"/>
                    <a:pt x="6956" y="7515"/>
                  </a:cubicBezTo>
                  <a:cubicBezTo>
                    <a:pt x="6990" y="7469"/>
                    <a:pt x="7031" y="7450"/>
                    <a:pt x="7072" y="7450"/>
                  </a:cubicBezTo>
                  <a:close/>
                  <a:moveTo>
                    <a:pt x="2652" y="1"/>
                  </a:moveTo>
                  <a:cubicBezTo>
                    <a:pt x="2164" y="187"/>
                    <a:pt x="1745" y="652"/>
                    <a:pt x="1326" y="954"/>
                  </a:cubicBezTo>
                  <a:cubicBezTo>
                    <a:pt x="1303" y="978"/>
                    <a:pt x="1280" y="1001"/>
                    <a:pt x="1256" y="1001"/>
                  </a:cubicBezTo>
                  <a:cubicBezTo>
                    <a:pt x="768" y="1234"/>
                    <a:pt x="349" y="1536"/>
                    <a:pt x="0" y="1955"/>
                  </a:cubicBezTo>
                  <a:cubicBezTo>
                    <a:pt x="116" y="2187"/>
                    <a:pt x="233" y="2443"/>
                    <a:pt x="372" y="2676"/>
                  </a:cubicBezTo>
                  <a:cubicBezTo>
                    <a:pt x="605" y="3095"/>
                    <a:pt x="814" y="3537"/>
                    <a:pt x="931" y="4002"/>
                  </a:cubicBezTo>
                  <a:cubicBezTo>
                    <a:pt x="1117" y="5026"/>
                    <a:pt x="675" y="6003"/>
                    <a:pt x="140" y="6840"/>
                  </a:cubicBezTo>
                  <a:cubicBezTo>
                    <a:pt x="651" y="7492"/>
                    <a:pt x="1233" y="8096"/>
                    <a:pt x="1884" y="8608"/>
                  </a:cubicBezTo>
                  <a:cubicBezTo>
                    <a:pt x="1931" y="8608"/>
                    <a:pt x="1954" y="8632"/>
                    <a:pt x="1977" y="8678"/>
                  </a:cubicBezTo>
                  <a:cubicBezTo>
                    <a:pt x="2489" y="9074"/>
                    <a:pt x="3024" y="9399"/>
                    <a:pt x="3606" y="9702"/>
                  </a:cubicBezTo>
                  <a:cubicBezTo>
                    <a:pt x="4375" y="10093"/>
                    <a:pt x="5341" y="10425"/>
                    <a:pt x="6263" y="10425"/>
                  </a:cubicBezTo>
                  <a:cubicBezTo>
                    <a:pt x="6987" y="10425"/>
                    <a:pt x="7683" y="10221"/>
                    <a:pt x="8235" y="9678"/>
                  </a:cubicBezTo>
                  <a:cubicBezTo>
                    <a:pt x="9143" y="8771"/>
                    <a:pt x="9073" y="7212"/>
                    <a:pt x="8957" y="6026"/>
                  </a:cubicBezTo>
                  <a:cubicBezTo>
                    <a:pt x="8794" y="4491"/>
                    <a:pt x="8305" y="3002"/>
                    <a:pt x="7491" y="1676"/>
                  </a:cubicBezTo>
                  <a:cubicBezTo>
                    <a:pt x="7093" y="1879"/>
                    <a:pt x="6709" y="1968"/>
                    <a:pt x="6336" y="1968"/>
                  </a:cubicBezTo>
                  <a:cubicBezTo>
                    <a:pt x="5639" y="1968"/>
                    <a:pt x="4978" y="1657"/>
                    <a:pt x="4327" y="1187"/>
                  </a:cubicBezTo>
                  <a:cubicBezTo>
                    <a:pt x="4304" y="1210"/>
                    <a:pt x="4281" y="1210"/>
                    <a:pt x="4257" y="1210"/>
                  </a:cubicBezTo>
                  <a:cubicBezTo>
                    <a:pt x="3955" y="1234"/>
                    <a:pt x="3652" y="1350"/>
                    <a:pt x="3397" y="1513"/>
                  </a:cubicBezTo>
                  <a:cubicBezTo>
                    <a:pt x="3141" y="1606"/>
                    <a:pt x="2908" y="1769"/>
                    <a:pt x="2745" y="1978"/>
                  </a:cubicBezTo>
                  <a:cubicBezTo>
                    <a:pt x="2704" y="2033"/>
                    <a:pt x="2649" y="2055"/>
                    <a:pt x="2596" y="2055"/>
                  </a:cubicBezTo>
                  <a:cubicBezTo>
                    <a:pt x="2466" y="2055"/>
                    <a:pt x="2344" y="1924"/>
                    <a:pt x="2443" y="1792"/>
                  </a:cubicBezTo>
                  <a:cubicBezTo>
                    <a:pt x="2815" y="1327"/>
                    <a:pt x="3350" y="1024"/>
                    <a:pt x="3955" y="908"/>
                  </a:cubicBezTo>
                  <a:cubicBezTo>
                    <a:pt x="3536" y="582"/>
                    <a:pt x="3117" y="280"/>
                    <a:pt x="2652" y="1"/>
                  </a:cubicBezTo>
                  <a:close/>
                </a:path>
              </a:pathLst>
            </a:custGeom>
            <a:solidFill>
              <a:srgbClr val="FFDC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66"/>
            <p:cNvSpPr/>
            <p:nvPr/>
          </p:nvSpPr>
          <p:spPr>
            <a:xfrm>
              <a:off x="6837500" y="2698000"/>
              <a:ext cx="78525" cy="56550"/>
            </a:xfrm>
            <a:custGeom>
              <a:rect b="b" l="l" r="r" t="t"/>
              <a:pathLst>
                <a:path extrusionOk="0" h="2262" w="3141">
                  <a:moveTo>
                    <a:pt x="535" y="499"/>
                  </a:moveTo>
                  <a:cubicBezTo>
                    <a:pt x="636" y="499"/>
                    <a:pt x="749" y="588"/>
                    <a:pt x="721" y="726"/>
                  </a:cubicBezTo>
                  <a:cubicBezTo>
                    <a:pt x="698" y="959"/>
                    <a:pt x="651" y="1285"/>
                    <a:pt x="838" y="1448"/>
                  </a:cubicBezTo>
                  <a:cubicBezTo>
                    <a:pt x="924" y="1524"/>
                    <a:pt x="1077" y="1544"/>
                    <a:pt x="1241" y="1544"/>
                  </a:cubicBezTo>
                  <a:cubicBezTo>
                    <a:pt x="1429" y="1544"/>
                    <a:pt x="1632" y="1517"/>
                    <a:pt x="1768" y="1517"/>
                  </a:cubicBezTo>
                  <a:cubicBezTo>
                    <a:pt x="1776" y="1517"/>
                    <a:pt x="1783" y="1516"/>
                    <a:pt x="1791" y="1516"/>
                  </a:cubicBezTo>
                  <a:cubicBezTo>
                    <a:pt x="2021" y="1516"/>
                    <a:pt x="1971" y="1866"/>
                    <a:pt x="1768" y="1866"/>
                  </a:cubicBezTo>
                  <a:cubicBezTo>
                    <a:pt x="1598" y="1876"/>
                    <a:pt x="1402" y="1904"/>
                    <a:pt x="1210" y="1904"/>
                  </a:cubicBezTo>
                  <a:cubicBezTo>
                    <a:pt x="955" y="1904"/>
                    <a:pt x="707" y="1856"/>
                    <a:pt x="535" y="1657"/>
                  </a:cubicBezTo>
                  <a:cubicBezTo>
                    <a:pt x="279" y="1378"/>
                    <a:pt x="326" y="959"/>
                    <a:pt x="396" y="633"/>
                  </a:cubicBezTo>
                  <a:cubicBezTo>
                    <a:pt x="405" y="539"/>
                    <a:pt x="467" y="499"/>
                    <a:pt x="535" y="499"/>
                  </a:cubicBezTo>
                  <a:close/>
                  <a:moveTo>
                    <a:pt x="1941" y="1"/>
                  </a:moveTo>
                  <a:cubicBezTo>
                    <a:pt x="1765" y="1"/>
                    <a:pt x="1590" y="25"/>
                    <a:pt x="1419" y="75"/>
                  </a:cubicBezTo>
                  <a:lnTo>
                    <a:pt x="1373" y="75"/>
                  </a:lnTo>
                  <a:cubicBezTo>
                    <a:pt x="1000" y="145"/>
                    <a:pt x="628" y="261"/>
                    <a:pt x="302" y="354"/>
                  </a:cubicBezTo>
                  <a:lnTo>
                    <a:pt x="140" y="377"/>
                  </a:lnTo>
                  <a:cubicBezTo>
                    <a:pt x="0" y="936"/>
                    <a:pt x="93" y="1797"/>
                    <a:pt x="465" y="2215"/>
                  </a:cubicBezTo>
                  <a:cubicBezTo>
                    <a:pt x="465" y="2239"/>
                    <a:pt x="489" y="2239"/>
                    <a:pt x="489" y="2262"/>
                  </a:cubicBezTo>
                  <a:cubicBezTo>
                    <a:pt x="925" y="2209"/>
                    <a:pt x="1374" y="2183"/>
                    <a:pt x="1817" y="2183"/>
                  </a:cubicBezTo>
                  <a:cubicBezTo>
                    <a:pt x="1964" y="2183"/>
                    <a:pt x="2111" y="2186"/>
                    <a:pt x="2257" y="2192"/>
                  </a:cubicBezTo>
                  <a:lnTo>
                    <a:pt x="2559" y="2192"/>
                  </a:lnTo>
                  <a:cubicBezTo>
                    <a:pt x="2792" y="1657"/>
                    <a:pt x="3141" y="564"/>
                    <a:pt x="2629" y="122"/>
                  </a:cubicBezTo>
                  <a:cubicBezTo>
                    <a:pt x="2404" y="42"/>
                    <a:pt x="2172" y="1"/>
                    <a:pt x="19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66"/>
            <p:cNvSpPr/>
            <p:nvPr/>
          </p:nvSpPr>
          <p:spPr>
            <a:xfrm>
              <a:off x="6559475" y="2846425"/>
              <a:ext cx="96575" cy="76800"/>
            </a:xfrm>
            <a:custGeom>
              <a:rect b="b" l="l" r="r" t="t"/>
              <a:pathLst>
                <a:path extrusionOk="0" h="3072" w="3863">
                  <a:moveTo>
                    <a:pt x="3397" y="0"/>
                  </a:moveTo>
                  <a:cubicBezTo>
                    <a:pt x="2281" y="512"/>
                    <a:pt x="1118" y="954"/>
                    <a:pt x="1" y="1489"/>
                  </a:cubicBezTo>
                  <a:cubicBezTo>
                    <a:pt x="303" y="2001"/>
                    <a:pt x="536" y="2513"/>
                    <a:pt x="722" y="3071"/>
                  </a:cubicBezTo>
                  <a:cubicBezTo>
                    <a:pt x="1653" y="2420"/>
                    <a:pt x="2723" y="1955"/>
                    <a:pt x="3863" y="1745"/>
                  </a:cubicBezTo>
                  <a:cubicBezTo>
                    <a:pt x="3723" y="1164"/>
                    <a:pt x="3560" y="629"/>
                    <a:pt x="3421" y="70"/>
                  </a:cubicBezTo>
                  <a:cubicBezTo>
                    <a:pt x="3397" y="47"/>
                    <a:pt x="3397" y="24"/>
                    <a:pt x="33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66"/>
            <p:cNvSpPr/>
            <p:nvPr/>
          </p:nvSpPr>
          <p:spPr>
            <a:xfrm>
              <a:off x="6735125" y="1850725"/>
              <a:ext cx="125075" cy="109475"/>
            </a:xfrm>
            <a:custGeom>
              <a:rect b="b" l="l" r="r" t="t"/>
              <a:pathLst>
                <a:path extrusionOk="0" h="4379" w="5003">
                  <a:moveTo>
                    <a:pt x="1024" y="1"/>
                  </a:moveTo>
                  <a:cubicBezTo>
                    <a:pt x="396" y="303"/>
                    <a:pt x="1" y="1071"/>
                    <a:pt x="280" y="1676"/>
                  </a:cubicBezTo>
                  <a:cubicBezTo>
                    <a:pt x="652" y="2281"/>
                    <a:pt x="1117" y="2816"/>
                    <a:pt x="1699" y="3211"/>
                  </a:cubicBezTo>
                  <a:cubicBezTo>
                    <a:pt x="2212" y="3635"/>
                    <a:pt x="3194" y="4379"/>
                    <a:pt x="3951" y="4379"/>
                  </a:cubicBezTo>
                  <a:cubicBezTo>
                    <a:pt x="3984" y="4379"/>
                    <a:pt x="4016" y="4377"/>
                    <a:pt x="4049" y="4375"/>
                  </a:cubicBezTo>
                  <a:cubicBezTo>
                    <a:pt x="4397" y="3537"/>
                    <a:pt x="4677" y="2676"/>
                    <a:pt x="4933" y="1792"/>
                  </a:cubicBezTo>
                  <a:cubicBezTo>
                    <a:pt x="4933" y="1699"/>
                    <a:pt x="4979" y="1676"/>
                    <a:pt x="5002" y="1676"/>
                  </a:cubicBezTo>
                  <a:cubicBezTo>
                    <a:pt x="4956" y="1653"/>
                    <a:pt x="4886" y="1653"/>
                    <a:pt x="4839" y="1629"/>
                  </a:cubicBezTo>
                  <a:cubicBezTo>
                    <a:pt x="4653" y="1583"/>
                    <a:pt x="4467" y="1560"/>
                    <a:pt x="4281" y="1513"/>
                  </a:cubicBezTo>
                  <a:cubicBezTo>
                    <a:pt x="3095" y="1280"/>
                    <a:pt x="1978" y="769"/>
                    <a:pt x="10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66"/>
            <p:cNvSpPr/>
            <p:nvPr/>
          </p:nvSpPr>
          <p:spPr>
            <a:xfrm>
              <a:off x="6607750" y="3033125"/>
              <a:ext cx="52950" cy="58150"/>
            </a:xfrm>
            <a:custGeom>
              <a:rect b="b" l="l" r="r" t="t"/>
              <a:pathLst>
                <a:path extrusionOk="0" h="2326" w="2118">
                  <a:moveTo>
                    <a:pt x="1" y="0"/>
                  </a:moveTo>
                  <a:cubicBezTo>
                    <a:pt x="117" y="256"/>
                    <a:pt x="233" y="535"/>
                    <a:pt x="373" y="791"/>
                  </a:cubicBezTo>
                  <a:cubicBezTo>
                    <a:pt x="509" y="1044"/>
                    <a:pt x="1282" y="2325"/>
                    <a:pt x="1830" y="2325"/>
                  </a:cubicBezTo>
                  <a:cubicBezTo>
                    <a:pt x="1937" y="2325"/>
                    <a:pt x="2035" y="2277"/>
                    <a:pt x="2118" y="2164"/>
                  </a:cubicBezTo>
                  <a:cubicBezTo>
                    <a:pt x="2048" y="2117"/>
                    <a:pt x="1978" y="2071"/>
                    <a:pt x="1932" y="2024"/>
                  </a:cubicBezTo>
                  <a:cubicBezTo>
                    <a:pt x="1211" y="1466"/>
                    <a:pt x="606" y="675"/>
                    <a:pt x="1" y="0"/>
                  </a:cubicBezTo>
                  <a:close/>
                </a:path>
              </a:pathLst>
            </a:custGeom>
            <a:solidFill>
              <a:srgbClr val="FFDC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66"/>
            <p:cNvSpPr/>
            <p:nvPr/>
          </p:nvSpPr>
          <p:spPr>
            <a:xfrm>
              <a:off x="6586825" y="2898175"/>
              <a:ext cx="107025" cy="183325"/>
            </a:xfrm>
            <a:custGeom>
              <a:rect b="b" l="l" r="r" t="t"/>
              <a:pathLst>
                <a:path extrusionOk="0" h="7333" w="4281">
                  <a:moveTo>
                    <a:pt x="2885" y="1"/>
                  </a:moveTo>
                  <a:cubicBezTo>
                    <a:pt x="1861" y="187"/>
                    <a:pt x="861" y="583"/>
                    <a:pt x="0" y="1164"/>
                  </a:cubicBezTo>
                  <a:cubicBezTo>
                    <a:pt x="163" y="2281"/>
                    <a:pt x="70" y="3584"/>
                    <a:pt x="652" y="4537"/>
                  </a:cubicBezTo>
                  <a:cubicBezTo>
                    <a:pt x="1070" y="5235"/>
                    <a:pt x="1699" y="5794"/>
                    <a:pt x="2257" y="6375"/>
                  </a:cubicBezTo>
                  <a:cubicBezTo>
                    <a:pt x="2460" y="6595"/>
                    <a:pt x="3242" y="7333"/>
                    <a:pt x="3519" y="7333"/>
                  </a:cubicBezTo>
                  <a:cubicBezTo>
                    <a:pt x="3622" y="7333"/>
                    <a:pt x="3655" y="7229"/>
                    <a:pt x="3560" y="6957"/>
                  </a:cubicBezTo>
                  <a:cubicBezTo>
                    <a:pt x="3304" y="6259"/>
                    <a:pt x="2699" y="5631"/>
                    <a:pt x="2396" y="4910"/>
                  </a:cubicBezTo>
                  <a:cubicBezTo>
                    <a:pt x="2024" y="4049"/>
                    <a:pt x="1885" y="3095"/>
                    <a:pt x="1978" y="2141"/>
                  </a:cubicBezTo>
                  <a:cubicBezTo>
                    <a:pt x="1978" y="2118"/>
                    <a:pt x="1978" y="2071"/>
                    <a:pt x="2024" y="2048"/>
                  </a:cubicBezTo>
                  <a:cubicBezTo>
                    <a:pt x="2054" y="2003"/>
                    <a:pt x="2104" y="1977"/>
                    <a:pt x="2154" y="1977"/>
                  </a:cubicBezTo>
                  <a:cubicBezTo>
                    <a:pt x="2181" y="1977"/>
                    <a:pt x="2209" y="1985"/>
                    <a:pt x="2234" y="2002"/>
                  </a:cubicBezTo>
                  <a:cubicBezTo>
                    <a:pt x="2280" y="2002"/>
                    <a:pt x="2303" y="2048"/>
                    <a:pt x="2303" y="2071"/>
                  </a:cubicBezTo>
                  <a:cubicBezTo>
                    <a:pt x="2769" y="2607"/>
                    <a:pt x="2815" y="2886"/>
                    <a:pt x="2955" y="3584"/>
                  </a:cubicBezTo>
                  <a:cubicBezTo>
                    <a:pt x="3016" y="3847"/>
                    <a:pt x="3341" y="4816"/>
                    <a:pt x="3778" y="4816"/>
                  </a:cubicBezTo>
                  <a:cubicBezTo>
                    <a:pt x="3842" y="4816"/>
                    <a:pt x="3909" y="4795"/>
                    <a:pt x="3978" y="4747"/>
                  </a:cubicBezTo>
                  <a:cubicBezTo>
                    <a:pt x="4281" y="4537"/>
                    <a:pt x="3885" y="2583"/>
                    <a:pt x="3816" y="2258"/>
                  </a:cubicBezTo>
                  <a:cubicBezTo>
                    <a:pt x="3653" y="1443"/>
                    <a:pt x="3327" y="676"/>
                    <a:pt x="2885" y="1"/>
                  </a:cubicBezTo>
                  <a:close/>
                </a:path>
              </a:pathLst>
            </a:custGeom>
            <a:solidFill>
              <a:srgbClr val="FFDC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66"/>
            <p:cNvSpPr/>
            <p:nvPr/>
          </p:nvSpPr>
          <p:spPr>
            <a:xfrm>
              <a:off x="7125950" y="2851650"/>
              <a:ext cx="123475" cy="186475"/>
            </a:xfrm>
            <a:custGeom>
              <a:rect b="b" l="l" r="r" t="t"/>
              <a:pathLst>
                <a:path extrusionOk="0" h="7459" w="4939">
                  <a:moveTo>
                    <a:pt x="676" y="1"/>
                  </a:moveTo>
                  <a:cubicBezTo>
                    <a:pt x="676" y="24"/>
                    <a:pt x="676" y="71"/>
                    <a:pt x="676" y="94"/>
                  </a:cubicBezTo>
                  <a:cubicBezTo>
                    <a:pt x="513" y="1466"/>
                    <a:pt x="1" y="3002"/>
                    <a:pt x="117" y="4374"/>
                  </a:cubicBezTo>
                  <a:cubicBezTo>
                    <a:pt x="141" y="4654"/>
                    <a:pt x="257" y="4747"/>
                    <a:pt x="373" y="4747"/>
                  </a:cubicBezTo>
                  <a:cubicBezTo>
                    <a:pt x="420" y="4723"/>
                    <a:pt x="466" y="4723"/>
                    <a:pt x="489" y="4723"/>
                  </a:cubicBezTo>
                  <a:cubicBezTo>
                    <a:pt x="652" y="4654"/>
                    <a:pt x="769" y="4561"/>
                    <a:pt x="885" y="4444"/>
                  </a:cubicBezTo>
                  <a:cubicBezTo>
                    <a:pt x="1211" y="4095"/>
                    <a:pt x="1164" y="3677"/>
                    <a:pt x="1234" y="3235"/>
                  </a:cubicBezTo>
                  <a:cubicBezTo>
                    <a:pt x="1234" y="2862"/>
                    <a:pt x="1373" y="2490"/>
                    <a:pt x="1629" y="2211"/>
                  </a:cubicBezTo>
                  <a:cubicBezTo>
                    <a:pt x="1646" y="2177"/>
                    <a:pt x="1688" y="2155"/>
                    <a:pt x="1728" y="2155"/>
                  </a:cubicBezTo>
                  <a:cubicBezTo>
                    <a:pt x="1742" y="2155"/>
                    <a:pt x="1757" y="2158"/>
                    <a:pt x="1769" y="2164"/>
                  </a:cubicBezTo>
                  <a:cubicBezTo>
                    <a:pt x="1839" y="2164"/>
                    <a:pt x="1909" y="2211"/>
                    <a:pt x="1909" y="2281"/>
                  </a:cubicBezTo>
                  <a:cubicBezTo>
                    <a:pt x="2118" y="3397"/>
                    <a:pt x="2095" y="4840"/>
                    <a:pt x="1676" y="5887"/>
                  </a:cubicBezTo>
                  <a:cubicBezTo>
                    <a:pt x="1536" y="6212"/>
                    <a:pt x="1350" y="6515"/>
                    <a:pt x="1118" y="6817"/>
                  </a:cubicBezTo>
                  <a:cubicBezTo>
                    <a:pt x="1025" y="6933"/>
                    <a:pt x="908" y="7073"/>
                    <a:pt x="815" y="7213"/>
                  </a:cubicBezTo>
                  <a:cubicBezTo>
                    <a:pt x="697" y="7414"/>
                    <a:pt x="592" y="7458"/>
                    <a:pt x="683" y="7458"/>
                  </a:cubicBezTo>
                  <a:cubicBezTo>
                    <a:pt x="718" y="7458"/>
                    <a:pt x="782" y="7452"/>
                    <a:pt x="885" y="7445"/>
                  </a:cubicBezTo>
                  <a:cubicBezTo>
                    <a:pt x="2141" y="7375"/>
                    <a:pt x="2676" y="5561"/>
                    <a:pt x="2955" y="4607"/>
                  </a:cubicBezTo>
                  <a:cubicBezTo>
                    <a:pt x="2983" y="4517"/>
                    <a:pt x="3048" y="4479"/>
                    <a:pt x="3116" y="4479"/>
                  </a:cubicBezTo>
                  <a:cubicBezTo>
                    <a:pt x="3222" y="4479"/>
                    <a:pt x="3333" y="4572"/>
                    <a:pt x="3304" y="4700"/>
                  </a:cubicBezTo>
                  <a:cubicBezTo>
                    <a:pt x="3048" y="5538"/>
                    <a:pt x="2769" y="6445"/>
                    <a:pt x="2141" y="7073"/>
                  </a:cubicBezTo>
                  <a:cubicBezTo>
                    <a:pt x="2220" y="7081"/>
                    <a:pt x="2296" y="7086"/>
                    <a:pt x="2370" y="7086"/>
                  </a:cubicBezTo>
                  <a:cubicBezTo>
                    <a:pt x="4938" y="7086"/>
                    <a:pt x="4229" y="2067"/>
                    <a:pt x="4026" y="280"/>
                  </a:cubicBezTo>
                  <a:lnTo>
                    <a:pt x="3956" y="280"/>
                  </a:lnTo>
                  <a:cubicBezTo>
                    <a:pt x="3774" y="288"/>
                    <a:pt x="3591" y="292"/>
                    <a:pt x="3407" y="292"/>
                  </a:cubicBezTo>
                  <a:cubicBezTo>
                    <a:pt x="2491" y="292"/>
                    <a:pt x="1567" y="195"/>
                    <a:pt x="676" y="1"/>
                  </a:cubicBezTo>
                  <a:close/>
                </a:path>
              </a:pathLst>
            </a:custGeom>
            <a:solidFill>
              <a:srgbClr val="FFDC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66"/>
            <p:cNvSpPr/>
            <p:nvPr/>
          </p:nvSpPr>
          <p:spPr>
            <a:xfrm>
              <a:off x="6870050" y="1847825"/>
              <a:ext cx="404825" cy="949775"/>
            </a:xfrm>
            <a:custGeom>
              <a:rect b="b" l="l" r="r" t="t"/>
              <a:pathLst>
                <a:path extrusionOk="0" h="37991" w="16193">
                  <a:moveTo>
                    <a:pt x="1851" y="3193"/>
                  </a:moveTo>
                  <a:cubicBezTo>
                    <a:pt x="1959" y="3193"/>
                    <a:pt x="2066" y="3282"/>
                    <a:pt x="2025" y="3420"/>
                  </a:cubicBezTo>
                  <a:cubicBezTo>
                    <a:pt x="1980" y="3509"/>
                    <a:pt x="1851" y="3982"/>
                    <a:pt x="2064" y="3982"/>
                  </a:cubicBezTo>
                  <a:cubicBezTo>
                    <a:pt x="2073" y="3982"/>
                    <a:pt x="2083" y="3981"/>
                    <a:pt x="2095" y="3979"/>
                  </a:cubicBezTo>
                  <a:cubicBezTo>
                    <a:pt x="2116" y="3972"/>
                    <a:pt x="2135" y="3970"/>
                    <a:pt x="2154" y="3970"/>
                  </a:cubicBezTo>
                  <a:cubicBezTo>
                    <a:pt x="2341" y="3970"/>
                    <a:pt x="2399" y="4262"/>
                    <a:pt x="2188" y="4304"/>
                  </a:cubicBezTo>
                  <a:cubicBezTo>
                    <a:pt x="2152" y="4312"/>
                    <a:pt x="2116" y="4316"/>
                    <a:pt x="2080" y="4316"/>
                  </a:cubicBezTo>
                  <a:cubicBezTo>
                    <a:pt x="1910" y="4316"/>
                    <a:pt x="1753" y="4226"/>
                    <a:pt x="1676" y="4072"/>
                  </a:cubicBezTo>
                  <a:cubicBezTo>
                    <a:pt x="1559" y="3839"/>
                    <a:pt x="1559" y="3560"/>
                    <a:pt x="1653" y="3327"/>
                  </a:cubicBezTo>
                  <a:lnTo>
                    <a:pt x="1676" y="3327"/>
                  </a:lnTo>
                  <a:cubicBezTo>
                    <a:pt x="1704" y="3233"/>
                    <a:pt x="1778" y="3193"/>
                    <a:pt x="1851" y="3193"/>
                  </a:cubicBezTo>
                  <a:close/>
                  <a:moveTo>
                    <a:pt x="13060" y="4715"/>
                  </a:moveTo>
                  <a:cubicBezTo>
                    <a:pt x="13196" y="4715"/>
                    <a:pt x="13316" y="4884"/>
                    <a:pt x="13191" y="5026"/>
                  </a:cubicBezTo>
                  <a:cubicBezTo>
                    <a:pt x="12191" y="6096"/>
                    <a:pt x="11563" y="7422"/>
                    <a:pt x="11330" y="8864"/>
                  </a:cubicBezTo>
                  <a:cubicBezTo>
                    <a:pt x="11312" y="8958"/>
                    <a:pt x="11247" y="8999"/>
                    <a:pt x="11179" y="8999"/>
                  </a:cubicBezTo>
                  <a:cubicBezTo>
                    <a:pt x="11078" y="8999"/>
                    <a:pt x="10967" y="8910"/>
                    <a:pt x="10981" y="8771"/>
                  </a:cubicBezTo>
                  <a:cubicBezTo>
                    <a:pt x="11214" y="7282"/>
                    <a:pt x="11912" y="5886"/>
                    <a:pt x="12936" y="4770"/>
                  </a:cubicBezTo>
                  <a:cubicBezTo>
                    <a:pt x="12974" y="4731"/>
                    <a:pt x="13018" y="4715"/>
                    <a:pt x="13060" y="4715"/>
                  </a:cubicBezTo>
                  <a:close/>
                  <a:moveTo>
                    <a:pt x="1891" y="10241"/>
                  </a:moveTo>
                  <a:cubicBezTo>
                    <a:pt x="2002" y="10241"/>
                    <a:pt x="2104" y="10331"/>
                    <a:pt x="2048" y="10469"/>
                  </a:cubicBezTo>
                  <a:cubicBezTo>
                    <a:pt x="1978" y="10679"/>
                    <a:pt x="1792" y="11190"/>
                    <a:pt x="2141" y="11214"/>
                  </a:cubicBezTo>
                  <a:cubicBezTo>
                    <a:pt x="2366" y="11236"/>
                    <a:pt x="2373" y="11564"/>
                    <a:pt x="2163" y="11564"/>
                  </a:cubicBezTo>
                  <a:cubicBezTo>
                    <a:pt x="2156" y="11564"/>
                    <a:pt x="2149" y="11563"/>
                    <a:pt x="2141" y="11563"/>
                  </a:cubicBezTo>
                  <a:cubicBezTo>
                    <a:pt x="1908" y="11563"/>
                    <a:pt x="1699" y="11400"/>
                    <a:pt x="1629" y="11167"/>
                  </a:cubicBezTo>
                  <a:cubicBezTo>
                    <a:pt x="1559" y="10911"/>
                    <a:pt x="1583" y="10609"/>
                    <a:pt x="1699" y="10376"/>
                  </a:cubicBezTo>
                  <a:cubicBezTo>
                    <a:pt x="1737" y="10282"/>
                    <a:pt x="1816" y="10241"/>
                    <a:pt x="1891" y="10241"/>
                  </a:cubicBezTo>
                  <a:close/>
                  <a:moveTo>
                    <a:pt x="9981" y="6682"/>
                  </a:moveTo>
                  <a:cubicBezTo>
                    <a:pt x="10082" y="6682"/>
                    <a:pt x="10195" y="6771"/>
                    <a:pt x="10167" y="6910"/>
                  </a:cubicBezTo>
                  <a:cubicBezTo>
                    <a:pt x="9748" y="8818"/>
                    <a:pt x="9841" y="10935"/>
                    <a:pt x="10167" y="12865"/>
                  </a:cubicBezTo>
                  <a:cubicBezTo>
                    <a:pt x="10196" y="12993"/>
                    <a:pt x="10085" y="13087"/>
                    <a:pt x="9984" y="13087"/>
                  </a:cubicBezTo>
                  <a:cubicBezTo>
                    <a:pt x="9920" y="13087"/>
                    <a:pt x="9860" y="13049"/>
                    <a:pt x="9841" y="12959"/>
                  </a:cubicBezTo>
                  <a:cubicBezTo>
                    <a:pt x="9492" y="10958"/>
                    <a:pt x="9399" y="8794"/>
                    <a:pt x="9841" y="6817"/>
                  </a:cubicBezTo>
                  <a:cubicBezTo>
                    <a:pt x="9851" y="6723"/>
                    <a:pt x="9913" y="6682"/>
                    <a:pt x="9981" y="6682"/>
                  </a:cubicBezTo>
                  <a:close/>
                  <a:moveTo>
                    <a:pt x="2513" y="17826"/>
                  </a:moveTo>
                  <a:cubicBezTo>
                    <a:pt x="2638" y="17826"/>
                    <a:pt x="2758" y="18006"/>
                    <a:pt x="2653" y="18146"/>
                  </a:cubicBezTo>
                  <a:cubicBezTo>
                    <a:pt x="2513" y="18356"/>
                    <a:pt x="2583" y="18658"/>
                    <a:pt x="2816" y="18774"/>
                  </a:cubicBezTo>
                  <a:cubicBezTo>
                    <a:pt x="2978" y="18855"/>
                    <a:pt x="2858" y="19094"/>
                    <a:pt x="2702" y="19094"/>
                  </a:cubicBezTo>
                  <a:cubicBezTo>
                    <a:pt x="2678" y="19094"/>
                    <a:pt x="2654" y="19089"/>
                    <a:pt x="2630" y="19077"/>
                  </a:cubicBezTo>
                  <a:cubicBezTo>
                    <a:pt x="2211" y="18844"/>
                    <a:pt x="2095" y="18263"/>
                    <a:pt x="2397" y="17890"/>
                  </a:cubicBezTo>
                  <a:cubicBezTo>
                    <a:pt x="2431" y="17845"/>
                    <a:pt x="2473" y="17826"/>
                    <a:pt x="2513" y="17826"/>
                  </a:cubicBezTo>
                  <a:close/>
                  <a:moveTo>
                    <a:pt x="7660" y="14260"/>
                  </a:moveTo>
                  <a:cubicBezTo>
                    <a:pt x="7768" y="14260"/>
                    <a:pt x="7874" y="14344"/>
                    <a:pt x="7817" y="14471"/>
                  </a:cubicBezTo>
                  <a:cubicBezTo>
                    <a:pt x="7166" y="16425"/>
                    <a:pt x="6026" y="18170"/>
                    <a:pt x="4467" y="19542"/>
                  </a:cubicBezTo>
                  <a:cubicBezTo>
                    <a:pt x="4432" y="19572"/>
                    <a:pt x="4393" y="19585"/>
                    <a:pt x="4355" y="19585"/>
                  </a:cubicBezTo>
                  <a:cubicBezTo>
                    <a:pt x="4215" y="19585"/>
                    <a:pt x="4089" y="19414"/>
                    <a:pt x="4235" y="19286"/>
                  </a:cubicBezTo>
                  <a:cubicBezTo>
                    <a:pt x="5724" y="17960"/>
                    <a:pt x="6864" y="16285"/>
                    <a:pt x="7492" y="14378"/>
                  </a:cubicBezTo>
                  <a:cubicBezTo>
                    <a:pt x="7519" y="14295"/>
                    <a:pt x="7590" y="14260"/>
                    <a:pt x="7660" y="14260"/>
                  </a:cubicBezTo>
                  <a:close/>
                  <a:moveTo>
                    <a:pt x="11970" y="14196"/>
                  </a:moveTo>
                  <a:cubicBezTo>
                    <a:pt x="12071" y="14196"/>
                    <a:pt x="12182" y="14285"/>
                    <a:pt x="12168" y="14424"/>
                  </a:cubicBezTo>
                  <a:cubicBezTo>
                    <a:pt x="11726" y="17495"/>
                    <a:pt x="12354" y="20636"/>
                    <a:pt x="13936" y="23311"/>
                  </a:cubicBezTo>
                  <a:cubicBezTo>
                    <a:pt x="14032" y="23455"/>
                    <a:pt x="13907" y="23589"/>
                    <a:pt x="13782" y="23589"/>
                  </a:cubicBezTo>
                  <a:cubicBezTo>
                    <a:pt x="13726" y="23589"/>
                    <a:pt x="13669" y="23562"/>
                    <a:pt x="13633" y="23497"/>
                  </a:cubicBezTo>
                  <a:cubicBezTo>
                    <a:pt x="12005" y="20752"/>
                    <a:pt x="11354" y="17518"/>
                    <a:pt x="11819" y="14331"/>
                  </a:cubicBezTo>
                  <a:cubicBezTo>
                    <a:pt x="11838" y="14237"/>
                    <a:pt x="11902" y="14196"/>
                    <a:pt x="11970" y="14196"/>
                  </a:cubicBezTo>
                  <a:close/>
                  <a:moveTo>
                    <a:pt x="8929" y="22879"/>
                  </a:moveTo>
                  <a:cubicBezTo>
                    <a:pt x="9059" y="22879"/>
                    <a:pt x="9157" y="23103"/>
                    <a:pt x="9004" y="23218"/>
                  </a:cubicBezTo>
                  <a:cubicBezTo>
                    <a:pt x="7518" y="24264"/>
                    <a:pt x="5938" y="25330"/>
                    <a:pt x="4077" y="25330"/>
                  </a:cubicBezTo>
                  <a:cubicBezTo>
                    <a:pt x="3870" y="25330"/>
                    <a:pt x="3659" y="25316"/>
                    <a:pt x="3444" y="25288"/>
                  </a:cubicBezTo>
                  <a:cubicBezTo>
                    <a:pt x="3247" y="25266"/>
                    <a:pt x="3235" y="24935"/>
                    <a:pt x="3409" y="24935"/>
                  </a:cubicBezTo>
                  <a:cubicBezTo>
                    <a:pt x="3420" y="24935"/>
                    <a:pt x="3432" y="24937"/>
                    <a:pt x="3444" y="24939"/>
                  </a:cubicBezTo>
                  <a:cubicBezTo>
                    <a:pt x="3643" y="24964"/>
                    <a:pt x="3839" y="24976"/>
                    <a:pt x="4033" y="24976"/>
                  </a:cubicBezTo>
                  <a:cubicBezTo>
                    <a:pt x="5845" y="24976"/>
                    <a:pt x="7390" y="23946"/>
                    <a:pt x="8841" y="22915"/>
                  </a:cubicBezTo>
                  <a:cubicBezTo>
                    <a:pt x="8870" y="22890"/>
                    <a:pt x="8900" y="22879"/>
                    <a:pt x="8929" y="22879"/>
                  </a:cubicBezTo>
                  <a:close/>
                  <a:moveTo>
                    <a:pt x="11975" y="23077"/>
                  </a:moveTo>
                  <a:cubicBezTo>
                    <a:pt x="12046" y="23077"/>
                    <a:pt x="12117" y="23112"/>
                    <a:pt x="12145" y="23195"/>
                  </a:cubicBezTo>
                  <a:cubicBezTo>
                    <a:pt x="12563" y="24241"/>
                    <a:pt x="13098" y="25242"/>
                    <a:pt x="13750" y="26172"/>
                  </a:cubicBezTo>
                  <a:cubicBezTo>
                    <a:pt x="13848" y="26304"/>
                    <a:pt x="13726" y="26436"/>
                    <a:pt x="13597" y="26436"/>
                  </a:cubicBezTo>
                  <a:cubicBezTo>
                    <a:pt x="13543" y="26436"/>
                    <a:pt x="13488" y="26413"/>
                    <a:pt x="13447" y="26358"/>
                  </a:cubicBezTo>
                  <a:cubicBezTo>
                    <a:pt x="12773" y="25405"/>
                    <a:pt x="12214" y="24381"/>
                    <a:pt x="11819" y="23288"/>
                  </a:cubicBezTo>
                  <a:lnTo>
                    <a:pt x="11796" y="23288"/>
                  </a:lnTo>
                  <a:cubicBezTo>
                    <a:pt x="11753" y="23161"/>
                    <a:pt x="11865" y="23077"/>
                    <a:pt x="11975" y="23077"/>
                  </a:cubicBezTo>
                  <a:close/>
                  <a:moveTo>
                    <a:pt x="1683" y="25338"/>
                  </a:moveTo>
                  <a:cubicBezTo>
                    <a:pt x="1814" y="25338"/>
                    <a:pt x="1938" y="25458"/>
                    <a:pt x="1839" y="25591"/>
                  </a:cubicBezTo>
                  <a:cubicBezTo>
                    <a:pt x="1699" y="25777"/>
                    <a:pt x="1722" y="26079"/>
                    <a:pt x="1908" y="26219"/>
                  </a:cubicBezTo>
                  <a:cubicBezTo>
                    <a:pt x="2036" y="26347"/>
                    <a:pt x="1906" y="26518"/>
                    <a:pt x="1765" y="26518"/>
                  </a:cubicBezTo>
                  <a:cubicBezTo>
                    <a:pt x="1727" y="26518"/>
                    <a:pt x="1688" y="26505"/>
                    <a:pt x="1653" y="26475"/>
                  </a:cubicBezTo>
                  <a:cubicBezTo>
                    <a:pt x="1350" y="26219"/>
                    <a:pt x="1304" y="25754"/>
                    <a:pt x="1536" y="25405"/>
                  </a:cubicBezTo>
                  <a:cubicBezTo>
                    <a:pt x="1577" y="25358"/>
                    <a:pt x="1630" y="25338"/>
                    <a:pt x="1683" y="25338"/>
                  </a:cubicBezTo>
                  <a:close/>
                  <a:moveTo>
                    <a:pt x="12503" y="26638"/>
                  </a:moveTo>
                  <a:cubicBezTo>
                    <a:pt x="12554" y="26638"/>
                    <a:pt x="12604" y="26665"/>
                    <a:pt x="12633" y="26731"/>
                  </a:cubicBezTo>
                  <a:cubicBezTo>
                    <a:pt x="13145" y="27638"/>
                    <a:pt x="13680" y="28522"/>
                    <a:pt x="14238" y="29383"/>
                  </a:cubicBezTo>
                  <a:cubicBezTo>
                    <a:pt x="14353" y="29514"/>
                    <a:pt x="14224" y="29646"/>
                    <a:pt x="14098" y="29646"/>
                  </a:cubicBezTo>
                  <a:cubicBezTo>
                    <a:pt x="14045" y="29646"/>
                    <a:pt x="13993" y="29623"/>
                    <a:pt x="13959" y="29569"/>
                  </a:cubicBezTo>
                  <a:lnTo>
                    <a:pt x="13959" y="29546"/>
                  </a:lnTo>
                  <a:cubicBezTo>
                    <a:pt x="13378" y="28708"/>
                    <a:pt x="12842" y="27824"/>
                    <a:pt x="12354" y="26894"/>
                  </a:cubicBezTo>
                  <a:cubicBezTo>
                    <a:pt x="12274" y="26766"/>
                    <a:pt x="12391" y="26638"/>
                    <a:pt x="12503" y="26638"/>
                  </a:cubicBezTo>
                  <a:close/>
                  <a:moveTo>
                    <a:pt x="1233" y="31820"/>
                  </a:moveTo>
                  <a:cubicBezTo>
                    <a:pt x="1366" y="31820"/>
                    <a:pt x="1481" y="32002"/>
                    <a:pt x="1373" y="32128"/>
                  </a:cubicBezTo>
                  <a:cubicBezTo>
                    <a:pt x="1211" y="32291"/>
                    <a:pt x="1559" y="32477"/>
                    <a:pt x="1653" y="32523"/>
                  </a:cubicBezTo>
                  <a:cubicBezTo>
                    <a:pt x="1811" y="32603"/>
                    <a:pt x="1716" y="32851"/>
                    <a:pt x="1556" y="32851"/>
                  </a:cubicBezTo>
                  <a:cubicBezTo>
                    <a:pt x="1528" y="32851"/>
                    <a:pt x="1498" y="32843"/>
                    <a:pt x="1466" y="32826"/>
                  </a:cubicBezTo>
                  <a:cubicBezTo>
                    <a:pt x="1280" y="32756"/>
                    <a:pt x="1094" y="32593"/>
                    <a:pt x="1001" y="32384"/>
                  </a:cubicBezTo>
                  <a:cubicBezTo>
                    <a:pt x="931" y="32221"/>
                    <a:pt x="978" y="32012"/>
                    <a:pt x="1117" y="31872"/>
                  </a:cubicBezTo>
                  <a:cubicBezTo>
                    <a:pt x="1154" y="31835"/>
                    <a:pt x="1194" y="31820"/>
                    <a:pt x="1233" y="31820"/>
                  </a:cubicBezTo>
                  <a:close/>
                  <a:moveTo>
                    <a:pt x="5607" y="1"/>
                  </a:moveTo>
                  <a:cubicBezTo>
                    <a:pt x="5514" y="1629"/>
                    <a:pt x="4444" y="3118"/>
                    <a:pt x="3467" y="4351"/>
                  </a:cubicBezTo>
                  <a:cubicBezTo>
                    <a:pt x="3444" y="4397"/>
                    <a:pt x="3397" y="4421"/>
                    <a:pt x="3328" y="4421"/>
                  </a:cubicBezTo>
                  <a:cubicBezTo>
                    <a:pt x="3281" y="4421"/>
                    <a:pt x="3234" y="4397"/>
                    <a:pt x="3211" y="4351"/>
                  </a:cubicBezTo>
                  <a:cubicBezTo>
                    <a:pt x="2537" y="3513"/>
                    <a:pt x="2164" y="2513"/>
                    <a:pt x="1559" y="1629"/>
                  </a:cubicBezTo>
                  <a:cubicBezTo>
                    <a:pt x="1420" y="2280"/>
                    <a:pt x="1187" y="2932"/>
                    <a:pt x="1187" y="3606"/>
                  </a:cubicBezTo>
                  <a:cubicBezTo>
                    <a:pt x="1373" y="6166"/>
                    <a:pt x="1211" y="8725"/>
                    <a:pt x="1141" y="11284"/>
                  </a:cubicBezTo>
                  <a:cubicBezTo>
                    <a:pt x="1117" y="12400"/>
                    <a:pt x="1141" y="13517"/>
                    <a:pt x="1234" y="14610"/>
                  </a:cubicBezTo>
                  <a:cubicBezTo>
                    <a:pt x="1373" y="16076"/>
                    <a:pt x="1653" y="17565"/>
                    <a:pt x="1513" y="19030"/>
                  </a:cubicBezTo>
                  <a:cubicBezTo>
                    <a:pt x="1397" y="20380"/>
                    <a:pt x="862" y="21659"/>
                    <a:pt x="722" y="22985"/>
                  </a:cubicBezTo>
                  <a:cubicBezTo>
                    <a:pt x="582" y="24428"/>
                    <a:pt x="815" y="25870"/>
                    <a:pt x="885" y="27289"/>
                  </a:cubicBezTo>
                  <a:cubicBezTo>
                    <a:pt x="955" y="28406"/>
                    <a:pt x="885" y="29499"/>
                    <a:pt x="629" y="30569"/>
                  </a:cubicBezTo>
                  <a:cubicBezTo>
                    <a:pt x="396" y="31546"/>
                    <a:pt x="1" y="32663"/>
                    <a:pt x="187" y="33687"/>
                  </a:cubicBezTo>
                  <a:cubicBezTo>
                    <a:pt x="363" y="33643"/>
                    <a:pt x="538" y="33619"/>
                    <a:pt x="712" y="33619"/>
                  </a:cubicBezTo>
                  <a:cubicBezTo>
                    <a:pt x="905" y="33619"/>
                    <a:pt x="1096" y="33648"/>
                    <a:pt x="1280" y="33710"/>
                  </a:cubicBezTo>
                  <a:cubicBezTo>
                    <a:pt x="2002" y="33966"/>
                    <a:pt x="2537" y="34524"/>
                    <a:pt x="3258" y="34757"/>
                  </a:cubicBezTo>
                  <a:cubicBezTo>
                    <a:pt x="4002" y="35013"/>
                    <a:pt x="4793" y="35152"/>
                    <a:pt x="5584" y="35175"/>
                  </a:cubicBezTo>
                  <a:cubicBezTo>
                    <a:pt x="5810" y="35192"/>
                    <a:pt x="6035" y="35200"/>
                    <a:pt x="6259" y="35200"/>
                  </a:cubicBezTo>
                  <a:cubicBezTo>
                    <a:pt x="7631" y="35200"/>
                    <a:pt x="8974" y="34898"/>
                    <a:pt x="10214" y="34338"/>
                  </a:cubicBezTo>
                  <a:cubicBezTo>
                    <a:pt x="10283" y="33570"/>
                    <a:pt x="10400" y="32803"/>
                    <a:pt x="10516" y="32035"/>
                  </a:cubicBezTo>
                  <a:cubicBezTo>
                    <a:pt x="10656" y="30941"/>
                    <a:pt x="10912" y="29848"/>
                    <a:pt x="10935" y="28731"/>
                  </a:cubicBezTo>
                  <a:cubicBezTo>
                    <a:pt x="10935" y="27591"/>
                    <a:pt x="10865" y="26428"/>
                    <a:pt x="10749" y="25288"/>
                  </a:cubicBezTo>
                  <a:cubicBezTo>
                    <a:pt x="10260" y="20194"/>
                    <a:pt x="10237" y="15076"/>
                    <a:pt x="10679" y="9958"/>
                  </a:cubicBezTo>
                  <a:cubicBezTo>
                    <a:pt x="10691" y="9853"/>
                    <a:pt x="10784" y="9800"/>
                    <a:pt x="10871" y="9800"/>
                  </a:cubicBezTo>
                  <a:cubicBezTo>
                    <a:pt x="10958" y="9800"/>
                    <a:pt x="11040" y="9853"/>
                    <a:pt x="11028" y="9958"/>
                  </a:cubicBezTo>
                  <a:cubicBezTo>
                    <a:pt x="10586" y="14982"/>
                    <a:pt x="10609" y="20031"/>
                    <a:pt x="11074" y="25032"/>
                  </a:cubicBezTo>
                  <a:cubicBezTo>
                    <a:pt x="11167" y="26172"/>
                    <a:pt x="11307" y="27312"/>
                    <a:pt x="11307" y="28452"/>
                  </a:cubicBezTo>
                  <a:cubicBezTo>
                    <a:pt x="11307" y="29592"/>
                    <a:pt x="11051" y="30616"/>
                    <a:pt x="10912" y="31732"/>
                  </a:cubicBezTo>
                  <a:cubicBezTo>
                    <a:pt x="10632" y="33803"/>
                    <a:pt x="10190" y="35827"/>
                    <a:pt x="10888" y="37897"/>
                  </a:cubicBezTo>
                  <a:cubicBezTo>
                    <a:pt x="11306" y="37875"/>
                    <a:pt x="11726" y="37864"/>
                    <a:pt x="12147" y="37864"/>
                  </a:cubicBezTo>
                  <a:cubicBezTo>
                    <a:pt x="13039" y="37864"/>
                    <a:pt x="13935" y="37911"/>
                    <a:pt x="14820" y="37990"/>
                  </a:cubicBezTo>
                  <a:cubicBezTo>
                    <a:pt x="15657" y="37455"/>
                    <a:pt x="15820" y="35873"/>
                    <a:pt x="15960" y="34989"/>
                  </a:cubicBezTo>
                  <a:cubicBezTo>
                    <a:pt x="16146" y="33617"/>
                    <a:pt x="16192" y="32221"/>
                    <a:pt x="16123" y="30825"/>
                  </a:cubicBezTo>
                  <a:cubicBezTo>
                    <a:pt x="15937" y="27591"/>
                    <a:pt x="15750" y="24358"/>
                    <a:pt x="15634" y="21124"/>
                  </a:cubicBezTo>
                  <a:cubicBezTo>
                    <a:pt x="15518" y="17681"/>
                    <a:pt x="15937" y="14261"/>
                    <a:pt x="15657" y="10818"/>
                  </a:cubicBezTo>
                  <a:cubicBezTo>
                    <a:pt x="15448" y="8283"/>
                    <a:pt x="15076" y="4886"/>
                    <a:pt x="12842" y="3281"/>
                  </a:cubicBezTo>
                  <a:cubicBezTo>
                    <a:pt x="10400" y="2211"/>
                    <a:pt x="7957" y="1210"/>
                    <a:pt x="56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66"/>
            <p:cNvSpPr/>
            <p:nvPr/>
          </p:nvSpPr>
          <p:spPr>
            <a:xfrm>
              <a:off x="7141075" y="2802950"/>
              <a:ext cx="98900" cy="47575"/>
            </a:xfrm>
            <a:custGeom>
              <a:rect b="b" l="l" r="r" t="t"/>
              <a:pathLst>
                <a:path extrusionOk="0" h="1903" w="3956">
                  <a:moveTo>
                    <a:pt x="1096" y="0"/>
                  </a:moveTo>
                  <a:cubicBezTo>
                    <a:pt x="777" y="0"/>
                    <a:pt x="459" y="6"/>
                    <a:pt x="140" y="18"/>
                  </a:cubicBezTo>
                  <a:cubicBezTo>
                    <a:pt x="24" y="530"/>
                    <a:pt x="1" y="1065"/>
                    <a:pt x="71" y="1577"/>
                  </a:cubicBezTo>
                  <a:cubicBezTo>
                    <a:pt x="931" y="1763"/>
                    <a:pt x="1815" y="1856"/>
                    <a:pt x="2723" y="1856"/>
                  </a:cubicBezTo>
                  <a:cubicBezTo>
                    <a:pt x="2885" y="1856"/>
                    <a:pt x="3211" y="1902"/>
                    <a:pt x="3467" y="1902"/>
                  </a:cubicBezTo>
                  <a:cubicBezTo>
                    <a:pt x="3500" y="1886"/>
                    <a:pt x="3545" y="1869"/>
                    <a:pt x="3584" y="1869"/>
                  </a:cubicBezTo>
                  <a:cubicBezTo>
                    <a:pt x="3601" y="1869"/>
                    <a:pt x="3616" y="1872"/>
                    <a:pt x="3630" y="1879"/>
                  </a:cubicBezTo>
                  <a:cubicBezTo>
                    <a:pt x="3676" y="1879"/>
                    <a:pt x="3723" y="1856"/>
                    <a:pt x="3770" y="1833"/>
                  </a:cubicBezTo>
                  <a:cubicBezTo>
                    <a:pt x="3956" y="1739"/>
                    <a:pt x="3863" y="623"/>
                    <a:pt x="3839" y="134"/>
                  </a:cubicBezTo>
                  <a:cubicBezTo>
                    <a:pt x="2925" y="48"/>
                    <a:pt x="2010" y="0"/>
                    <a:pt x="1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66"/>
            <p:cNvSpPr/>
            <p:nvPr/>
          </p:nvSpPr>
          <p:spPr>
            <a:xfrm>
              <a:off x="6910200" y="2707425"/>
              <a:ext cx="214050" cy="62075"/>
            </a:xfrm>
            <a:custGeom>
              <a:rect b="b" l="l" r="r" t="t"/>
              <a:pathLst>
                <a:path extrusionOk="0" h="2483" w="8562">
                  <a:moveTo>
                    <a:pt x="233" y="0"/>
                  </a:moveTo>
                  <a:cubicBezTo>
                    <a:pt x="396" y="582"/>
                    <a:pt x="209" y="1303"/>
                    <a:pt x="0" y="1838"/>
                  </a:cubicBezTo>
                  <a:cubicBezTo>
                    <a:pt x="1326" y="1978"/>
                    <a:pt x="2606" y="2327"/>
                    <a:pt x="3908" y="2443"/>
                  </a:cubicBezTo>
                  <a:cubicBezTo>
                    <a:pt x="4209" y="2470"/>
                    <a:pt x="4509" y="2483"/>
                    <a:pt x="4808" y="2483"/>
                  </a:cubicBezTo>
                  <a:cubicBezTo>
                    <a:pt x="6087" y="2483"/>
                    <a:pt x="7355" y="2244"/>
                    <a:pt x="8561" y="1792"/>
                  </a:cubicBezTo>
                  <a:cubicBezTo>
                    <a:pt x="8538" y="1303"/>
                    <a:pt x="8538" y="815"/>
                    <a:pt x="8561" y="326"/>
                  </a:cubicBezTo>
                  <a:lnTo>
                    <a:pt x="8561" y="326"/>
                  </a:lnTo>
                  <a:cubicBezTo>
                    <a:pt x="7340" y="875"/>
                    <a:pt x="6013" y="1158"/>
                    <a:pt x="4672" y="1158"/>
                  </a:cubicBezTo>
                  <a:cubicBezTo>
                    <a:pt x="4480" y="1158"/>
                    <a:pt x="4287" y="1152"/>
                    <a:pt x="4094" y="1140"/>
                  </a:cubicBezTo>
                  <a:cubicBezTo>
                    <a:pt x="3303" y="1117"/>
                    <a:pt x="2513" y="1001"/>
                    <a:pt x="1768" y="768"/>
                  </a:cubicBezTo>
                  <a:cubicBezTo>
                    <a:pt x="1233" y="582"/>
                    <a:pt x="721" y="326"/>
                    <a:pt x="2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66"/>
            <p:cNvSpPr/>
            <p:nvPr/>
          </p:nvSpPr>
          <p:spPr>
            <a:xfrm>
              <a:off x="6634500" y="2759775"/>
              <a:ext cx="502525" cy="1201075"/>
            </a:xfrm>
            <a:custGeom>
              <a:rect b="b" l="l" r="r" t="t"/>
              <a:pathLst>
                <a:path extrusionOk="0" h="48043" w="20101">
                  <a:moveTo>
                    <a:pt x="9807" y="239"/>
                  </a:moveTo>
                  <a:cubicBezTo>
                    <a:pt x="9888" y="239"/>
                    <a:pt x="9970" y="291"/>
                    <a:pt x="9981" y="396"/>
                  </a:cubicBezTo>
                  <a:cubicBezTo>
                    <a:pt x="10028" y="2908"/>
                    <a:pt x="10051" y="5397"/>
                    <a:pt x="10051" y="7910"/>
                  </a:cubicBezTo>
                  <a:cubicBezTo>
                    <a:pt x="10039" y="8003"/>
                    <a:pt x="9964" y="8049"/>
                    <a:pt x="9885" y="8049"/>
                  </a:cubicBezTo>
                  <a:cubicBezTo>
                    <a:pt x="9807" y="8049"/>
                    <a:pt x="9725" y="8003"/>
                    <a:pt x="9702" y="7910"/>
                  </a:cubicBezTo>
                  <a:cubicBezTo>
                    <a:pt x="9702" y="5397"/>
                    <a:pt x="9679" y="2908"/>
                    <a:pt x="9632" y="396"/>
                  </a:cubicBezTo>
                  <a:cubicBezTo>
                    <a:pt x="9644" y="291"/>
                    <a:pt x="9725" y="239"/>
                    <a:pt x="9807" y="239"/>
                  </a:cubicBezTo>
                  <a:close/>
                  <a:moveTo>
                    <a:pt x="6518" y="2943"/>
                  </a:moveTo>
                  <a:cubicBezTo>
                    <a:pt x="6608" y="2943"/>
                    <a:pt x="6701" y="3001"/>
                    <a:pt x="6701" y="3118"/>
                  </a:cubicBezTo>
                  <a:cubicBezTo>
                    <a:pt x="6747" y="4071"/>
                    <a:pt x="7189" y="4955"/>
                    <a:pt x="7562" y="5816"/>
                  </a:cubicBezTo>
                  <a:cubicBezTo>
                    <a:pt x="7911" y="6584"/>
                    <a:pt x="8283" y="7352"/>
                    <a:pt x="8655" y="8096"/>
                  </a:cubicBezTo>
                  <a:cubicBezTo>
                    <a:pt x="8735" y="8240"/>
                    <a:pt x="8616" y="8374"/>
                    <a:pt x="8496" y="8374"/>
                  </a:cubicBezTo>
                  <a:cubicBezTo>
                    <a:pt x="8443" y="8374"/>
                    <a:pt x="8389" y="8347"/>
                    <a:pt x="8353" y="8282"/>
                  </a:cubicBezTo>
                  <a:cubicBezTo>
                    <a:pt x="7562" y="6747"/>
                    <a:pt x="6422" y="4862"/>
                    <a:pt x="6352" y="3118"/>
                  </a:cubicBezTo>
                  <a:cubicBezTo>
                    <a:pt x="6340" y="3001"/>
                    <a:pt x="6428" y="2943"/>
                    <a:pt x="6518" y="2943"/>
                  </a:cubicBezTo>
                  <a:close/>
                  <a:moveTo>
                    <a:pt x="13483" y="4366"/>
                  </a:moveTo>
                  <a:cubicBezTo>
                    <a:pt x="13611" y="4366"/>
                    <a:pt x="13732" y="4492"/>
                    <a:pt x="13634" y="4606"/>
                  </a:cubicBezTo>
                  <a:cubicBezTo>
                    <a:pt x="12633" y="5932"/>
                    <a:pt x="11633" y="7258"/>
                    <a:pt x="10656" y="8585"/>
                  </a:cubicBezTo>
                  <a:lnTo>
                    <a:pt x="10656" y="8561"/>
                  </a:lnTo>
                  <a:cubicBezTo>
                    <a:pt x="10615" y="8616"/>
                    <a:pt x="10560" y="8638"/>
                    <a:pt x="10506" y="8638"/>
                  </a:cubicBezTo>
                  <a:cubicBezTo>
                    <a:pt x="10377" y="8638"/>
                    <a:pt x="10255" y="8507"/>
                    <a:pt x="10353" y="8375"/>
                  </a:cubicBezTo>
                  <a:cubicBezTo>
                    <a:pt x="11330" y="7049"/>
                    <a:pt x="12331" y="5746"/>
                    <a:pt x="13331" y="4444"/>
                  </a:cubicBezTo>
                  <a:cubicBezTo>
                    <a:pt x="13373" y="4388"/>
                    <a:pt x="13428" y="4366"/>
                    <a:pt x="13483" y="4366"/>
                  </a:cubicBezTo>
                  <a:close/>
                  <a:moveTo>
                    <a:pt x="12752" y="8172"/>
                  </a:moveTo>
                  <a:cubicBezTo>
                    <a:pt x="12908" y="8172"/>
                    <a:pt x="13025" y="8414"/>
                    <a:pt x="12843" y="8515"/>
                  </a:cubicBezTo>
                  <a:lnTo>
                    <a:pt x="12843" y="8491"/>
                  </a:lnTo>
                  <a:lnTo>
                    <a:pt x="11191" y="9515"/>
                  </a:lnTo>
                  <a:cubicBezTo>
                    <a:pt x="11158" y="9533"/>
                    <a:pt x="11126" y="9541"/>
                    <a:pt x="11097" y="9541"/>
                  </a:cubicBezTo>
                  <a:cubicBezTo>
                    <a:pt x="10939" y="9541"/>
                    <a:pt x="10848" y="9311"/>
                    <a:pt x="11005" y="9213"/>
                  </a:cubicBezTo>
                  <a:lnTo>
                    <a:pt x="12680" y="8189"/>
                  </a:lnTo>
                  <a:cubicBezTo>
                    <a:pt x="12704" y="8177"/>
                    <a:pt x="12728" y="8172"/>
                    <a:pt x="12752" y="8172"/>
                  </a:cubicBezTo>
                  <a:close/>
                  <a:moveTo>
                    <a:pt x="5743" y="6352"/>
                  </a:moveTo>
                  <a:cubicBezTo>
                    <a:pt x="5797" y="6352"/>
                    <a:pt x="5851" y="6379"/>
                    <a:pt x="5887" y="6444"/>
                  </a:cubicBezTo>
                  <a:cubicBezTo>
                    <a:pt x="6608" y="7700"/>
                    <a:pt x="7399" y="9073"/>
                    <a:pt x="8841" y="9585"/>
                  </a:cubicBezTo>
                  <a:cubicBezTo>
                    <a:pt x="9047" y="9667"/>
                    <a:pt x="8980" y="9949"/>
                    <a:pt x="8817" y="9949"/>
                  </a:cubicBezTo>
                  <a:cubicBezTo>
                    <a:pt x="8795" y="9949"/>
                    <a:pt x="8772" y="9945"/>
                    <a:pt x="8748" y="9934"/>
                  </a:cubicBezTo>
                  <a:cubicBezTo>
                    <a:pt x="7213" y="9399"/>
                    <a:pt x="6352" y="7980"/>
                    <a:pt x="5584" y="6630"/>
                  </a:cubicBezTo>
                  <a:cubicBezTo>
                    <a:pt x="5504" y="6486"/>
                    <a:pt x="5623" y="6352"/>
                    <a:pt x="5743" y="6352"/>
                  </a:cubicBezTo>
                  <a:close/>
                  <a:moveTo>
                    <a:pt x="5997" y="9289"/>
                  </a:moveTo>
                  <a:cubicBezTo>
                    <a:pt x="6022" y="9289"/>
                    <a:pt x="6047" y="9294"/>
                    <a:pt x="6073" y="9306"/>
                  </a:cubicBezTo>
                  <a:lnTo>
                    <a:pt x="8236" y="10236"/>
                  </a:lnTo>
                  <a:cubicBezTo>
                    <a:pt x="8418" y="10317"/>
                    <a:pt x="8319" y="10556"/>
                    <a:pt x="8153" y="10556"/>
                  </a:cubicBezTo>
                  <a:cubicBezTo>
                    <a:pt x="8127" y="10556"/>
                    <a:pt x="8101" y="10551"/>
                    <a:pt x="8074" y="10539"/>
                  </a:cubicBezTo>
                  <a:lnTo>
                    <a:pt x="8050" y="10539"/>
                  </a:lnTo>
                  <a:lnTo>
                    <a:pt x="5887" y="9608"/>
                  </a:lnTo>
                  <a:cubicBezTo>
                    <a:pt x="5703" y="9547"/>
                    <a:pt x="5824" y="9289"/>
                    <a:pt x="5997" y="9289"/>
                  </a:cubicBezTo>
                  <a:close/>
                  <a:moveTo>
                    <a:pt x="11098" y="10050"/>
                  </a:moveTo>
                  <a:cubicBezTo>
                    <a:pt x="12168" y="10073"/>
                    <a:pt x="13215" y="10306"/>
                    <a:pt x="14215" y="10725"/>
                  </a:cubicBezTo>
                  <a:cubicBezTo>
                    <a:pt x="14400" y="10807"/>
                    <a:pt x="14349" y="11089"/>
                    <a:pt x="14190" y="11089"/>
                  </a:cubicBezTo>
                  <a:cubicBezTo>
                    <a:pt x="14169" y="11089"/>
                    <a:pt x="14146" y="11085"/>
                    <a:pt x="14122" y="11074"/>
                  </a:cubicBezTo>
                  <a:cubicBezTo>
                    <a:pt x="13168" y="10678"/>
                    <a:pt x="12145" y="10446"/>
                    <a:pt x="11098" y="10422"/>
                  </a:cubicBezTo>
                  <a:cubicBezTo>
                    <a:pt x="10865" y="10422"/>
                    <a:pt x="10865" y="10050"/>
                    <a:pt x="11098" y="10050"/>
                  </a:cubicBezTo>
                  <a:close/>
                  <a:moveTo>
                    <a:pt x="11719" y="11227"/>
                  </a:moveTo>
                  <a:cubicBezTo>
                    <a:pt x="11736" y="11227"/>
                    <a:pt x="11754" y="11230"/>
                    <a:pt x="11772" y="11237"/>
                  </a:cubicBezTo>
                  <a:cubicBezTo>
                    <a:pt x="12656" y="11516"/>
                    <a:pt x="13471" y="11911"/>
                    <a:pt x="14238" y="12423"/>
                  </a:cubicBezTo>
                  <a:cubicBezTo>
                    <a:pt x="14395" y="12521"/>
                    <a:pt x="14288" y="12752"/>
                    <a:pt x="14138" y="12752"/>
                  </a:cubicBezTo>
                  <a:cubicBezTo>
                    <a:pt x="14111" y="12752"/>
                    <a:pt x="14081" y="12744"/>
                    <a:pt x="14052" y="12725"/>
                  </a:cubicBezTo>
                  <a:cubicBezTo>
                    <a:pt x="13331" y="12237"/>
                    <a:pt x="12517" y="11841"/>
                    <a:pt x="11679" y="11586"/>
                  </a:cubicBezTo>
                  <a:cubicBezTo>
                    <a:pt x="11489" y="11522"/>
                    <a:pt x="11549" y="11227"/>
                    <a:pt x="11719" y="11227"/>
                  </a:cubicBezTo>
                  <a:close/>
                  <a:moveTo>
                    <a:pt x="3930" y="22491"/>
                  </a:moveTo>
                  <a:cubicBezTo>
                    <a:pt x="3971" y="22491"/>
                    <a:pt x="4012" y="22506"/>
                    <a:pt x="4049" y="22543"/>
                  </a:cubicBezTo>
                  <a:cubicBezTo>
                    <a:pt x="4398" y="22892"/>
                    <a:pt x="4817" y="23171"/>
                    <a:pt x="5282" y="23357"/>
                  </a:cubicBezTo>
                  <a:cubicBezTo>
                    <a:pt x="5467" y="23439"/>
                    <a:pt x="5416" y="23722"/>
                    <a:pt x="5257" y="23722"/>
                  </a:cubicBezTo>
                  <a:cubicBezTo>
                    <a:pt x="5236" y="23722"/>
                    <a:pt x="5213" y="23717"/>
                    <a:pt x="5189" y="23706"/>
                  </a:cubicBezTo>
                  <a:cubicBezTo>
                    <a:pt x="4654" y="23497"/>
                    <a:pt x="4188" y="23171"/>
                    <a:pt x="3793" y="22799"/>
                  </a:cubicBezTo>
                  <a:cubicBezTo>
                    <a:pt x="3667" y="22673"/>
                    <a:pt x="3792" y="22491"/>
                    <a:pt x="3930" y="22491"/>
                  </a:cubicBezTo>
                  <a:close/>
                  <a:moveTo>
                    <a:pt x="13983" y="23618"/>
                  </a:moveTo>
                  <a:cubicBezTo>
                    <a:pt x="14023" y="23618"/>
                    <a:pt x="14065" y="23637"/>
                    <a:pt x="14099" y="23683"/>
                  </a:cubicBezTo>
                  <a:cubicBezTo>
                    <a:pt x="14387" y="24023"/>
                    <a:pt x="14799" y="24201"/>
                    <a:pt x="15217" y="24201"/>
                  </a:cubicBezTo>
                  <a:cubicBezTo>
                    <a:pt x="15543" y="24201"/>
                    <a:pt x="15871" y="24093"/>
                    <a:pt x="16146" y="23869"/>
                  </a:cubicBezTo>
                  <a:cubicBezTo>
                    <a:pt x="16179" y="23840"/>
                    <a:pt x="16216" y="23828"/>
                    <a:pt x="16252" y="23828"/>
                  </a:cubicBezTo>
                  <a:cubicBezTo>
                    <a:pt x="16395" y="23828"/>
                    <a:pt x="16527" y="24013"/>
                    <a:pt x="16379" y="24125"/>
                  </a:cubicBezTo>
                  <a:cubicBezTo>
                    <a:pt x="16045" y="24406"/>
                    <a:pt x="15636" y="24543"/>
                    <a:pt x="15226" y="24543"/>
                  </a:cubicBezTo>
                  <a:cubicBezTo>
                    <a:pt x="14722" y="24543"/>
                    <a:pt x="14215" y="24336"/>
                    <a:pt x="13843" y="23939"/>
                  </a:cubicBezTo>
                  <a:cubicBezTo>
                    <a:pt x="13738" y="23798"/>
                    <a:pt x="13857" y="23618"/>
                    <a:pt x="13983" y="23618"/>
                  </a:cubicBezTo>
                  <a:close/>
                  <a:moveTo>
                    <a:pt x="3186" y="23328"/>
                  </a:moveTo>
                  <a:cubicBezTo>
                    <a:pt x="3226" y="23328"/>
                    <a:pt x="3268" y="23344"/>
                    <a:pt x="3304" y="23380"/>
                  </a:cubicBezTo>
                  <a:cubicBezTo>
                    <a:pt x="3835" y="23877"/>
                    <a:pt x="4530" y="24487"/>
                    <a:pt x="5268" y="24487"/>
                  </a:cubicBezTo>
                  <a:cubicBezTo>
                    <a:pt x="5532" y="24487"/>
                    <a:pt x="5803" y="24408"/>
                    <a:pt x="6073" y="24218"/>
                  </a:cubicBezTo>
                  <a:cubicBezTo>
                    <a:pt x="6105" y="24194"/>
                    <a:pt x="6137" y="24184"/>
                    <a:pt x="6167" y="24184"/>
                  </a:cubicBezTo>
                  <a:cubicBezTo>
                    <a:pt x="6312" y="24184"/>
                    <a:pt x="6413" y="24424"/>
                    <a:pt x="6259" y="24520"/>
                  </a:cubicBezTo>
                  <a:cubicBezTo>
                    <a:pt x="5941" y="24754"/>
                    <a:pt x="5618" y="24850"/>
                    <a:pt x="5299" y="24850"/>
                  </a:cubicBezTo>
                  <a:cubicBezTo>
                    <a:pt x="4473" y="24850"/>
                    <a:pt x="3676" y="24207"/>
                    <a:pt x="3072" y="23636"/>
                  </a:cubicBezTo>
                  <a:cubicBezTo>
                    <a:pt x="2928" y="23510"/>
                    <a:pt x="3049" y="23328"/>
                    <a:pt x="3186" y="23328"/>
                  </a:cubicBezTo>
                  <a:close/>
                  <a:moveTo>
                    <a:pt x="15717" y="46635"/>
                  </a:moveTo>
                  <a:cubicBezTo>
                    <a:pt x="15904" y="46635"/>
                    <a:pt x="15962" y="46929"/>
                    <a:pt x="15751" y="46993"/>
                  </a:cubicBezTo>
                  <a:cubicBezTo>
                    <a:pt x="15254" y="47135"/>
                    <a:pt x="14758" y="47188"/>
                    <a:pt x="14260" y="47188"/>
                  </a:cubicBezTo>
                  <a:cubicBezTo>
                    <a:pt x="13614" y="47188"/>
                    <a:pt x="12964" y="47098"/>
                    <a:pt x="12308" y="46993"/>
                  </a:cubicBezTo>
                  <a:cubicBezTo>
                    <a:pt x="12111" y="46949"/>
                    <a:pt x="12181" y="46640"/>
                    <a:pt x="12363" y="46640"/>
                  </a:cubicBezTo>
                  <a:cubicBezTo>
                    <a:pt x="12375" y="46640"/>
                    <a:pt x="12388" y="46641"/>
                    <a:pt x="12401" y="46644"/>
                  </a:cubicBezTo>
                  <a:cubicBezTo>
                    <a:pt x="13018" y="46749"/>
                    <a:pt x="13636" y="46839"/>
                    <a:pt x="14249" y="46839"/>
                  </a:cubicBezTo>
                  <a:cubicBezTo>
                    <a:pt x="14722" y="46839"/>
                    <a:pt x="15192" y="46786"/>
                    <a:pt x="15658" y="46644"/>
                  </a:cubicBezTo>
                  <a:cubicBezTo>
                    <a:pt x="15678" y="46638"/>
                    <a:pt x="15698" y="46635"/>
                    <a:pt x="15717" y="46635"/>
                  </a:cubicBezTo>
                  <a:close/>
                  <a:moveTo>
                    <a:pt x="4058" y="46849"/>
                  </a:moveTo>
                  <a:cubicBezTo>
                    <a:pt x="4070" y="46849"/>
                    <a:pt x="4082" y="46851"/>
                    <a:pt x="4095" y="46853"/>
                  </a:cubicBezTo>
                  <a:cubicBezTo>
                    <a:pt x="4712" y="46993"/>
                    <a:pt x="5340" y="47063"/>
                    <a:pt x="5965" y="47063"/>
                  </a:cubicBezTo>
                  <a:cubicBezTo>
                    <a:pt x="6590" y="47063"/>
                    <a:pt x="7213" y="46993"/>
                    <a:pt x="7818" y="46853"/>
                  </a:cubicBezTo>
                  <a:cubicBezTo>
                    <a:pt x="7825" y="46853"/>
                    <a:pt x="7832" y="46852"/>
                    <a:pt x="7840" y="46852"/>
                  </a:cubicBezTo>
                  <a:cubicBezTo>
                    <a:pt x="8056" y="46852"/>
                    <a:pt x="8137" y="47180"/>
                    <a:pt x="7934" y="47202"/>
                  </a:cubicBezTo>
                  <a:lnTo>
                    <a:pt x="7911" y="47202"/>
                  </a:lnTo>
                  <a:cubicBezTo>
                    <a:pt x="7271" y="47342"/>
                    <a:pt x="6620" y="47412"/>
                    <a:pt x="5965" y="47412"/>
                  </a:cubicBezTo>
                  <a:cubicBezTo>
                    <a:pt x="5311" y="47412"/>
                    <a:pt x="4654" y="47342"/>
                    <a:pt x="4002" y="47202"/>
                  </a:cubicBezTo>
                  <a:cubicBezTo>
                    <a:pt x="3806" y="47159"/>
                    <a:pt x="3876" y="46849"/>
                    <a:pt x="4058" y="46849"/>
                  </a:cubicBezTo>
                  <a:close/>
                  <a:moveTo>
                    <a:pt x="1141" y="0"/>
                  </a:moveTo>
                  <a:lnTo>
                    <a:pt x="1141" y="0"/>
                  </a:lnTo>
                  <a:cubicBezTo>
                    <a:pt x="1280" y="1140"/>
                    <a:pt x="1141" y="2327"/>
                    <a:pt x="769" y="3443"/>
                  </a:cubicBezTo>
                  <a:cubicBezTo>
                    <a:pt x="908" y="4048"/>
                    <a:pt x="1118" y="4653"/>
                    <a:pt x="1234" y="5281"/>
                  </a:cubicBezTo>
                  <a:cubicBezTo>
                    <a:pt x="2281" y="6816"/>
                    <a:pt x="2444" y="8585"/>
                    <a:pt x="2537" y="10399"/>
                  </a:cubicBezTo>
                  <a:cubicBezTo>
                    <a:pt x="2537" y="10446"/>
                    <a:pt x="2490" y="10515"/>
                    <a:pt x="2444" y="10539"/>
                  </a:cubicBezTo>
                  <a:cubicBezTo>
                    <a:pt x="2292" y="10615"/>
                    <a:pt x="2128" y="10652"/>
                    <a:pt x="1967" y="10652"/>
                  </a:cubicBezTo>
                  <a:cubicBezTo>
                    <a:pt x="1734" y="10652"/>
                    <a:pt x="1506" y="10574"/>
                    <a:pt x="1327" y="10422"/>
                  </a:cubicBezTo>
                  <a:cubicBezTo>
                    <a:pt x="699" y="9911"/>
                    <a:pt x="699" y="9003"/>
                    <a:pt x="396" y="8282"/>
                  </a:cubicBezTo>
                  <a:lnTo>
                    <a:pt x="396" y="8282"/>
                  </a:lnTo>
                  <a:cubicBezTo>
                    <a:pt x="443" y="9585"/>
                    <a:pt x="978" y="10702"/>
                    <a:pt x="1676" y="11818"/>
                  </a:cubicBezTo>
                  <a:cubicBezTo>
                    <a:pt x="1885" y="12167"/>
                    <a:pt x="2420" y="12795"/>
                    <a:pt x="1955" y="13167"/>
                  </a:cubicBezTo>
                  <a:cubicBezTo>
                    <a:pt x="1847" y="13230"/>
                    <a:pt x="1717" y="13271"/>
                    <a:pt x="1588" y="13271"/>
                  </a:cubicBezTo>
                  <a:cubicBezTo>
                    <a:pt x="1523" y="13271"/>
                    <a:pt x="1459" y="13261"/>
                    <a:pt x="1397" y="13237"/>
                  </a:cubicBezTo>
                  <a:cubicBezTo>
                    <a:pt x="1253" y="13505"/>
                    <a:pt x="1049" y="13609"/>
                    <a:pt x="829" y="13609"/>
                  </a:cubicBezTo>
                  <a:cubicBezTo>
                    <a:pt x="551" y="13609"/>
                    <a:pt x="247" y="13445"/>
                    <a:pt x="1" y="13237"/>
                  </a:cubicBezTo>
                  <a:lnTo>
                    <a:pt x="1" y="13237"/>
                  </a:lnTo>
                  <a:cubicBezTo>
                    <a:pt x="71" y="16006"/>
                    <a:pt x="862" y="18704"/>
                    <a:pt x="1280" y="21449"/>
                  </a:cubicBezTo>
                  <a:cubicBezTo>
                    <a:pt x="1676" y="24311"/>
                    <a:pt x="1839" y="27196"/>
                    <a:pt x="1839" y="30080"/>
                  </a:cubicBezTo>
                  <a:cubicBezTo>
                    <a:pt x="1862" y="36059"/>
                    <a:pt x="1816" y="41991"/>
                    <a:pt x="3723" y="47737"/>
                  </a:cubicBezTo>
                  <a:cubicBezTo>
                    <a:pt x="4494" y="47910"/>
                    <a:pt x="5339" y="48043"/>
                    <a:pt x="6174" y="48043"/>
                  </a:cubicBezTo>
                  <a:cubicBezTo>
                    <a:pt x="7026" y="48043"/>
                    <a:pt x="7868" y="47904"/>
                    <a:pt x="8609" y="47528"/>
                  </a:cubicBezTo>
                  <a:cubicBezTo>
                    <a:pt x="8655" y="43759"/>
                    <a:pt x="8585" y="40014"/>
                    <a:pt x="8469" y="36245"/>
                  </a:cubicBezTo>
                  <a:cubicBezTo>
                    <a:pt x="8422" y="34407"/>
                    <a:pt x="8353" y="32546"/>
                    <a:pt x="8306" y="30708"/>
                  </a:cubicBezTo>
                  <a:cubicBezTo>
                    <a:pt x="8260" y="29801"/>
                    <a:pt x="8167" y="28894"/>
                    <a:pt x="8236" y="28010"/>
                  </a:cubicBezTo>
                  <a:cubicBezTo>
                    <a:pt x="8283" y="27358"/>
                    <a:pt x="8399" y="26754"/>
                    <a:pt x="8399" y="26102"/>
                  </a:cubicBezTo>
                  <a:cubicBezTo>
                    <a:pt x="8585" y="24032"/>
                    <a:pt x="8422" y="21961"/>
                    <a:pt x="8539" y="19867"/>
                  </a:cubicBezTo>
                  <a:cubicBezTo>
                    <a:pt x="8655" y="17704"/>
                    <a:pt x="8795" y="15540"/>
                    <a:pt x="8981" y="13400"/>
                  </a:cubicBezTo>
                  <a:cubicBezTo>
                    <a:pt x="9051" y="12446"/>
                    <a:pt x="9120" y="11492"/>
                    <a:pt x="9213" y="10539"/>
                  </a:cubicBezTo>
                  <a:cubicBezTo>
                    <a:pt x="9237" y="10190"/>
                    <a:pt x="9167" y="9678"/>
                    <a:pt x="9586" y="9608"/>
                  </a:cubicBezTo>
                  <a:cubicBezTo>
                    <a:pt x="9607" y="9603"/>
                    <a:pt x="9630" y="9601"/>
                    <a:pt x="9653" y="9601"/>
                  </a:cubicBezTo>
                  <a:cubicBezTo>
                    <a:pt x="9950" y="9601"/>
                    <a:pt x="10337" y="9999"/>
                    <a:pt x="10423" y="10236"/>
                  </a:cubicBezTo>
                  <a:cubicBezTo>
                    <a:pt x="10563" y="10632"/>
                    <a:pt x="10516" y="11213"/>
                    <a:pt x="10563" y="11655"/>
                  </a:cubicBezTo>
                  <a:cubicBezTo>
                    <a:pt x="10633" y="12214"/>
                    <a:pt x="10702" y="12772"/>
                    <a:pt x="10749" y="13354"/>
                  </a:cubicBezTo>
                  <a:cubicBezTo>
                    <a:pt x="11005" y="15564"/>
                    <a:pt x="11237" y="17797"/>
                    <a:pt x="11447" y="20007"/>
                  </a:cubicBezTo>
                  <a:cubicBezTo>
                    <a:pt x="11610" y="21077"/>
                    <a:pt x="11679" y="22171"/>
                    <a:pt x="11679" y="23264"/>
                  </a:cubicBezTo>
                  <a:cubicBezTo>
                    <a:pt x="11656" y="24125"/>
                    <a:pt x="11517" y="24985"/>
                    <a:pt x="11610" y="25869"/>
                  </a:cubicBezTo>
                  <a:cubicBezTo>
                    <a:pt x="11772" y="27638"/>
                    <a:pt x="12075" y="29359"/>
                    <a:pt x="12098" y="31174"/>
                  </a:cubicBezTo>
                  <a:cubicBezTo>
                    <a:pt x="12098" y="32802"/>
                    <a:pt x="12052" y="34454"/>
                    <a:pt x="11982" y="36106"/>
                  </a:cubicBezTo>
                  <a:cubicBezTo>
                    <a:pt x="11819" y="39851"/>
                    <a:pt x="11703" y="43596"/>
                    <a:pt x="11866" y="47365"/>
                  </a:cubicBezTo>
                  <a:cubicBezTo>
                    <a:pt x="11982" y="47435"/>
                    <a:pt x="12121" y="47505"/>
                    <a:pt x="12261" y="47551"/>
                  </a:cubicBezTo>
                  <a:cubicBezTo>
                    <a:pt x="12290" y="47542"/>
                    <a:pt x="12319" y="47536"/>
                    <a:pt x="12348" y="47536"/>
                  </a:cubicBezTo>
                  <a:cubicBezTo>
                    <a:pt x="12389" y="47536"/>
                    <a:pt x="12430" y="47547"/>
                    <a:pt x="12470" y="47575"/>
                  </a:cubicBezTo>
                  <a:cubicBezTo>
                    <a:pt x="12819" y="47627"/>
                    <a:pt x="13181" y="47653"/>
                    <a:pt x="13547" y="47653"/>
                  </a:cubicBezTo>
                  <a:cubicBezTo>
                    <a:pt x="13668" y="47653"/>
                    <a:pt x="13791" y="47650"/>
                    <a:pt x="13913" y="47644"/>
                  </a:cubicBezTo>
                  <a:cubicBezTo>
                    <a:pt x="14015" y="47647"/>
                    <a:pt x="14117" y="47649"/>
                    <a:pt x="14220" y="47649"/>
                  </a:cubicBezTo>
                  <a:cubicBezTo>
                    <a:pt x="14913" y="47649"/>
                    <a:pt x="15617" y="47583"/>
                    <a:pt x="16286" y="47482"/>
                  </a:cubicBezTo>
                  <a:cubicBezTo>
                    <a:pt x="18472" y="39781"/>
                    <a:pt x="19333" y="31778"/>
                    <a:pt x="18775" y="23799"/>
                  </a:cubicBezTo>
                  <a:cubicBezTo>
                    <a:pt x="18752" y="18797"/>
                    <a:pt x="19356" y="13796"/>
                    <a:pt x="19938" y="8817"/>
                  </a:cubicBezTo>
                  <a:cubicBezTo>
                    <a:pt x="19845" y="8817"/>
                    <a:pt x="19752" y="8794"/>
                    <a:pt x="19659" y="8724"/>
                  </a:cubicBezTo>
                  <a:cubicBezTo>
                    <a:pt x="19287" y="8468"/>
                    <a:pt x="19450" y="7538"/>
                    <a:pt x="19496" y="7189"/>
                  </a:cubicBezTo>
                  <a:cubicBezTo>
                    <a:pt x="19636" y="6026"/>
                    <a:pt x="19868" y="4909"/>
                    <a:pt x="19985" y="3769"/>
                  </a:cubicBezTo>
                  <a:cubicBezTo>
                    <a:pt x="20008" y="3699"/>
                    <a:pt x="20031" y="3629"/>
                    <a:pt x="20101" y="3606"/>
                  </a:cubicBezTo>
                  <a:cubicBezTo>
                    <a:pt x="20054" y="3606"/>
                    <a:pt x="20008" y="3560"/>
                    <a:pt x="20008" y="3490"/>
                  </a:cubicBezTo>
                  <a:cubicBezTo>
                    <a:pt x="19915" y="2908"/>
                    <a:pt x="19915" y="2303"/>
                    <a:pt x="20054" y="1722"/>
                  </a:cubicBezTo>
                  <a:cubicBezTo>
                    <a:pt x="20031" y="1698"/>
                    <a:pt x="20008" y="1675"/>
                    <a:pt x="20008" y="1629"/>
                  </a:cubicBezTo>
                  <a:cubicBezTo>
                    <a:pt x="19822" y="1117"/>
                    <a:pt x="19705" y="582"/>
                    <a:pt x="19636" y="47"/>
                  </a:cubicBezTo>
                  <a:cubicBezTo>
                    <a:pt x="18440" y="505"/>
                    <a:pt x="17177" y="741"/>
                    <a:pt x="15903" y="741"/>
                  </a:cubicBezTo>
                  <a:cubicBezTo>
                    <a:pt x="15690" y="741"/>
                    <a:pt x="15476" y="735"/>
                    <a:pt x="15262" y="721"/>
                  </a:cubicBezTo>
                  <a:cubicBezTo>
                    <a:pt x="13517" y="605"/>
                    <a:pt x="11842" y="47"/>
                    <a:pt x="10074" y="47"/>
                  </a:cubicBezTo>
                  <a:cubicBezTo>
                    <a:pt x="9539" y="47"/>
                    <a:pt x="8981" y="93"/>
                    <a:pt x="8446" y="140"/>
                  </a:cubicBezTo>
                  <a:cubicBezTo>
                    <a:pt x="8562" y="1303"/>
                    <a:pt x="8678" y="2443"/>
                    <a:pt x="8795" y="3606"/>
                  </a:cubicBezTo>
                  <a:cubicBezTo>
                    <a:pt x="8864" y="4444"/>
                    <a:pt x="8725" y="5886"/>
                    <a:pt x="9400" y="6491"/>
                  </a:cubicBezTo>
                  <a:cubicBezTo>
                    <a:pt x="9529" y="6602"/>
                    <a:pt x="9393" y="6787"/>
                    <a:pt x="9250" y="6787"/>
                  </a:cubicBezTo>
                  <a:cubicBezTo>
                    <a:pt x="9214" y="6787"/>
                    <a:pt x="9177" y="6775"/>
                    <a:pt x="9144" y="6747"/>
                  </a:cubicBezTo>
                  <a:cubicBezTo>
                    <a:pt x="8539" y="6188"/>
                    <a:pt x="8585" y="5304"/>
                    <a:pt x="8516" y="4537"/>
                  </a:cubicBezTo>
                  <a:cubicBezTo>
                    <a:pt x="8399" y="3094"/>
                    <a:pt x="8236" y="1629"/>
                    <a:pt x="8097" y="186"/>
                  </a:cubicBezTo>
                  <a:cubicBezTo>
                    <a:pt x="6799" y="328"/>
                    <a:pt x="5515" y="526"/>
                    <a:pt x="4237" y="526"/>
                  </a:cubicBezTo>
                  <a:cubicBezTo>
                    <a:pt x="3202" y="526"/>
                    <a:pt x="2172" y="396"/>
                    <a:pt x="11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66"/>
            <p:cNvSpPr/>
            <p:nvPr/>
          </p:nvSpPr>
          <p:spPr>
            <a:xfrm>
              <a:off x="6769475" y="1704725"/>
              <a:ext cx="69100" cy="62100"/>
            </a:xfrm>
            <a:custGeom>
              <a:rect b="b" l="l" r="r" t="t"/>
              <a:pathLst>
                <a:path extrusionOk="0" h="2484" w="2764">
                  <a:moveTo>
                    <a:pt x="2542" y="0"/>
                  </a:moveTo>
                  <a:cubicBezTo>
                    <a:pt x="2470" y="0"/>
                    <a:pt x="2400" y="36"/>
                    <a:pt x="2372" y="118"/>
                  </a:cubicBezTo>
                  <a:cubicBezTo>
                    <a:pt x="2000" y="1211"/>
                    <a:pt x="1209" y="1700"/>
                    <a:pt x="185" y="2142"/>
                  </a:cubicBezTo>
                  <a:cubicBezTo>
                    <a:pt x="0" y="2204"/>
                    <a:pt x="51" y="2483"/>
                    <a:pt x="210" y="2483"/>
                  </a:cubicBezTo>
                  <a:cubicBezTo>
                    <a:pt x="231" y="2483"/>
                    <a:pt x="254" y="2479"/>
                    <a:pt x="278" y="2468"/>
                  </a:cubicBezTo>
                  <a:cubicBezTo>
                    <a:pt x="1418" y="2002"/>
                    <a:pt x="2302" y="1444"/>
                    <a:pt x="2721" y="211"/>
                  </a:cubicBezTo>
                  <a:cubicBezTo>
                    <a:pt x="2763" y="84"/>
                    <a:pt x="2652" y="0"/>
                    <a:pt x="25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66"/>
            <p:cNvSpPr/>
            <p:nvPr/>
          </p:nvSpPr>
          <p:spPr>
            <a:xfrm>
              <a:off x="6733600" y="1668550"/>
              <a:ext cx="65200" cy="69175"/>
            </a:xfrm>
            <a:custGeom>
              <a:rect b="b" l="l" r="r" t="t"/>
              <a:pathLst>
                <a:path extrusionOk="0" h="2767" w="2608">
                  <a:moveTo>
                    <a:pt x="258" y="1"/>
                  </a:moveTo>
                  <a:cubicBezTo>
                    <a:pt x="129" y="1"/>
                    <a:pt x="0" y="183"/>
                    <a:pt x="108" y="309"/>
                  </a:cubicBezTo>
                  <a:cubicBezTo>
                    <a:pt x="620" y="937"/>
                    <a:pt x="597" y="1774"/>
                    <a:pt x="1015" y="2449"/>
                  </a:cubicBezTo>
                  <a:cubicBezTo>
                    <a:pt x="1164" y="2679"/>
                    <a:pt x="1326" y="2767"/>
                    <a:pt x="1491" y="2767"/>
                  </a:cubicBezTo>
                  <a:cubicBezTo>
                    <a:pt x="1845" y="2767"/>
                    <a:pt x="2211" y="2362"/>
                    <a:pt x="2481" y="2077"/>
                  </a:cubicBezTo>
                  <a:cubicBezTo>
                    <a:pt x="2607" y="1951"/>
                    <a:pt x="2482" y="1769"/>
                    <a:pt x="2344" y="1769"/>
                  </a:cubicBezTo>
                  <a:cubicBezTo>
                    <a:pt x="2303" y="1769"/>
                    <a:pt x="2262" y="1784"/>
                    <a:pt x="2225" y="1821"/>
                  </a:cubicBezTo>
                  <a:cubicBezTo>
                    <a:pt x="2073" y="1990"/>
                    <a:pt x="1786" y="2355"/>
                    <a:pt x="1542" y="2355"/>
                  </a:cubicBezTo>
                  <a:cubicBezTo>
                    <a:pt x="1450" y="2355"/>
                    <a:pt x="1365" y="2304"/>
                    <a:pt x="1295" y="2170"/>
                  </a:cubicBezTo>
                  <a:cubicBezTo>
                    <a:pt x="1155" y="1937"/>
                    <a:pt x="1062" y="1681"/>
                    <a:pt x="992" y="1402"/>
                  </a:cubicBezTo>
                  <a:cubicBezTo>
                    <a:pt x="876" y="914"/>
                    <a:pt x="666" y="472"/>
                    <a:pt x="364" y="53"/>
                  </a:cubicBezTo>
                  <a:cubicBezTo>
                    <a:pt x="333" y="16"/>
                    <a:pt x="295" y="1"/>
                    <a:pt x="2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66"/>
            <p:cNvSpPr/>
            <p:nvPr/>
          </p:nvSpPr>
          <p:spPr>
            <a:xfrm>
              <a:off x="6674050" y="1678475"/>
              <a:ext cx="36300" cy="41125"/>
            </a:xfrm>
            <a:custGeom>
              <a:rect b="b" l="l" r="r" t="t"/>
              <a:pathLst>
                <a:path extrusionOk="0" h="1645" w="1452">
                  <a:moveTo>
                    <a:pt x="1185" y="0"/>
                  </a:moveTo>
                  <a:cubicBezTo>
                    <a:pt x="1171" y="0"/>
                    <a:pt x="1156" y="2"/>
                    <a:pt x="1141" y="5"/>
                  </a:cubicBezTo>
                  <a:cubicBezTo>
                    <a:pt x="466" y="144"/>
                    <a:pt x="1" y="773"/>
                    <a:pt x="71" y="1470"/>
                  </a:cubicBezTo>
                  <a:cubicBezTo>
                    <a:pt x="94" y="1587"/>
                    <a:pt x="193" y="1645"/>
                    <a:pt x="283" y="1645"/>
                  </a:cubicBezTo>
                  <a:cubicBezTo>
                    <a:pt x="373" y="1645"/>
                    <a:pt x="455" y="1587"/>
                    <a:pt x="443" y="1470"/>
                  </a:cubicBezTo>
                  <a:cubicBezTo>
                    <a:pt x="373" y="935"/>
                    <a:pt x="722" y="447"/>
                    <a:pt x="1234" y="331"/>
                  </a:cubicBezTo>
                  <a:cubicBezTo>
                    <a:pt x="1451" y="287"/>
                    <a:pt x="1384" y="0"/>
                    <a:pt x="11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66"/>
            <p:cNvSpPr/>
            <p:nvPr/>
          </p:nvSpPr>
          <p:spPr>
            <a:xfrm>
              <a:off x="6750925" y="1614600"/>
              <a:ext cx="43550" cy="30900"/>
            </a:xfrm>
            <a:custGeom>
              <a:rect b="b" l="l" r="r" t="t"/>
              <a:pathLst>
                <a:path extrusionOk="0" h="1236" w="1742">
                  <a:moveTo>
                    <a:pt x="1509" y="1"/>
                  </a:moveTo>
                  <a:cubicBezTo>
                    <a:pt x="857" y="1"/>
                    <a:pt x="276" y="420"/>
                    <a:pt x="43" y="1024"/>
                  </a:cubicBezTo>
                  <a:cubicBezTo>
                    <a:pt x="1" y="1151"/>
                    <a:pt x="104" y="1236"/>
                    <a:pt x="212" y="1236"/>
                  </a:cubicBezTo>
                  <a:cubicBezTo>
                    <a:pt x="283" y="1236"/>
                    <a:pt x="356" y="1200"/>
                    <a:pt x="392" y="1118"/>
                  </a:cubicBezTo>
                  <a:cubicBezTo>
                    <a:pt x="549" y="669"/>
                    <a:pt x="987" y="372"/>
                    <a:pt x="1456" y="372"/>
                  </a:cubicBezTo>
                  <a:cubicBezTo>
                    <a:pt x="1474" y="372"/>
                    <a:pt x="1491" y="372"/>
                    <a:pt x="1509" y="373"/>
                  </a:cubicBezTo>
                  <a:cubicBezTo>
                    <a:pt x="1742" y="373"/>
                    <a:pt x="1742" y="1"/>
                    <a:pt x="15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66"/>
            <p:cNvSpPr/>
            <p:nvPr/>
          </p:nvSpPr>
          <p:spPr>
            <a:xfrm>
              <a:off x="6495500" y="1451400"/>
              <a:ext cx="790425" cy="2802775"/>
            </a:xfrm>
            <a:custGeom>
              <a:rect b="b" l="l" r="r" t="t"/>
              <a:pathLst>
                <a:path extrusionOk="0" h="112111" w="31617">
                  <a:moveTo>
                    <a:pt x="8388" y="3846"/>
                  </a:moveTo>
                  <a:cubicBezTo>
                    <a:pt x="8505" y="3846"/>
                    <a:pt x="8635" y="3874"/>
                    <a:pt x="8771" y="3923"/>
                  </a:cubicBezTo>
                  <a:cubicBezTo>
                    <a:pt x="8446" y="4133"/>
                    <a:pt x="8143" y="4365"/>
                    <a:pt x="7841" y="4621"/>
                  </a:cubicBezTo>
                  <a:cubicBezTo>
                    <a:pt x="7841" y="4058"/>
                    <a:pt x="8066" y="3846"/>
                    <a:pt x="8388" y="3846"/>
                  </a:cubicBezTo>
                  <a:close/>
                  <a:moveTo>
                    <a:pt x="7132" y="4829"/>
                  </a:moveTo>
                  <a:cubicBezTo>
                    <a:pt x="7158" y="4829"/>
                    <a:pt x="7185" y="4830"/>
                    <a:pt x="7213" y="4831"/>
                  </a:cubicBezTo>
                  <a:cubicBezTo>
                    <a:pt x="7259" y="4877"/>
                    <a:pt x="7306" y="4900"/>
                    <a:pt x="7352" y="4947"/>
                  </a:cubicBezTo>
                  <a:cubicBezTo>
                    <a:pt x="7003" y="5133"/>
                    <a:pt x="6701" y="5366"/>
                    <a:pt x="6422" y="5645"/>
                  </a:cubicBezTo>
                  <a:lnTo>
                    <a:pt x="6422" y="5529"/>
                  </a:lnTo>
                  <a:cubicBezTo>
                    <a:pt x="6355" y="5062"/>
                    <a:pt x="6585" y="4829"/>
                    <a:pt x="7132" y="4829"/>
                  </a:cubicBezTo>
                  <a:close/>
                  <a:moveTo>
                    <a:pt x="14992" y="5022"/>
                  </a:moveTo>
                  <a:cubicBezTo>
                    <a:pt x="15148" y="5022"/>
                    <a:pt x="15304" y="5096"/>
                    <a:pt x="15402" y="5226"/>
                  </a:cubicBezTo>
                  <a:cubicBezTo>
                    <a:pt x="15681" y="5552"/>
                    <a:pt x="15867" y="5924"/>
                    <a:pt x="15983" y="6319"/>
                  </a:cubicBezTo>
                  <a:cubicBezTo>
                    <a:pt x="16099" y="6599"/>
                    <a:pt x="16169" y="6901"/>
                    <a:pt x="16193" y="7203"/>
                  </a:cubicBezTo>
                  <a:cubicBezTo>
                    <a:pt x="16210" y="7507"/>
                    <a:pt x="15953" y="7908"/>
                    <a:pt x="15644" y="7908"/>
                  </a:cubicBezTo>
                  <a:cubicBezTo>
                    <a:pt x="15550" y="7908"/>
                    <a:pt x="15452" y="7871"/>
                    <a:pt x="15355" y="7785"/>
                  </a:cubicBezTo>
                  <a:cubicBezTo>
                    <a:pt x="15355" y="7762"/>
                    <a:pt x="15332" y="7739"/>
                    <a:pt x="15309" y="7739"/>
                  </a:cubicBezTo>
                  <a:cubicBezTo>
                    <a:pt x="15122" y="7180"/>
                    <a:pt x="14890" y="6645"/>
                    <a:pt x="14611" y="6133"/>
                  </a:cubicBezTo>
                  <a:cubicBezTo>
                    <a:pt x="14494" y="5784"/>
                    <a:pt x="14355" y="5273"/>
                    <a:pt x="14797" y="5063"/>
                  </a:cubicBezTo>
                  <a:cubicBezTo>
                    <a:pt x="14859" y="5035"/>
                    <a:pt x="14926" y="5022"/>
                    <a:pt x="14992" y="5022"/>
                  </a:cubicBezTo>
                  <a:close/>
                  <a:moveTo>
                    <a:pt x="9225" y="363"/>
                  </a:moveTo>
                  <a:cubicBezTo>
                    <a:pt x="11732" y="363"/>
                    <a:pt x="14509" y="2146"/>
                    <a:pt x="14727" y="4644"/>
                  </a:cubicBezTo>
                  <a:cubicBezTo>
                    <a:pt x="14378" y="4738"/>
                    <a:pt x="14145" y="5063"/>
                    <a:pt x="14169" y="5435"/>
                  </a:cubicBezTo>
                  <a:cubicBezTo>
                    <a:pt x="14145" y="5412"/>
                    <a:pt x="14116" y="5401"/>
                    <a:pt x="14087" y="5401"/>
                  </a:cubicBezTo>
                  <a:cubicBezTo>
                    <a:pt x="14058" y="5401"/>
                    <a:pt x="14029" y="5412"/>
                    <a:pt x="14006" y="5435"/>
                  </a:cubicBezTo>
                  <a:cubicBezTo>
                    <a:pt x="13585" y="5682"/>
                    <a:pt x="13204" y="5785"/>
                    <a:pt x="12851" y="5785"/>
                  </a:cubicBezTo>
                  <a:cubicBezTo>
                    <a:pt x="11408" y="5785"/>
                    <a:pt x="10420" y="4079"/>
                    <a:pt x="8981" y="3574"/>
                  </a:cubicBezTo>
                  <a:cubicBezTo>
                    <a:pt x="8779" y="3507"/>
                    <a:pt x="8598" y="3475"/>
                    <a:pt x="8439" y="3475"/>
                  </a:cubicBezTo>
                  <a:cubicBezTo>
                    <a:pt x="7829" y="3475"/>
                    <a:pt x="7529" y="3939"/>
                    <a:pt x="7492" y="4621"/>
                  </a:cubicBezTo>
                  <a:cubicBezTo>
                    <a:pt x="7316" y="4446"/>
                    <a:pt x="7088" y="4363"/>
                    <a:pt x="6856" y="4363"/>
                  </a:cubicBezTo>
                  <a:cubicBezTo>
                    <a:pt x="6781" y="4363"/>
                    <a:pt x="6705" y="4371"/>
                    <a:pt x="6631" y="4389"/>
                  </a:cubicBezTo>
                  <a:cubicBezTo>
                    <a:pt x="6236" y="4528"/>
                    <a:pt x="6073" y="5017"/>
                    <a:pt x="6049" y="5412"/>
                  </a:cubicBezTo>
                  <a:cubicBezTo>
                    <a:pt x="6026" y="6133"/>
                    <a:pt x="6468" y="6715"/>
                    <a:pt x="6771" y="7343"/>
                  </a:cubicBezTo>
                  <a:cubicBezTo>
                    <a:pt x="7399" y="8623"/>
                    <a:pt x="7003" y="9739"/>
                    <a:pt x="6282" y="10879"/>
                  </a:cubicBezTo>
                  <a:lnTo>
                    <a:pt x="6282" y="10902"/>
                  </a:lnTo>
                  <a:cubicBezTo>
                    <a:pt x="6077" y="11177"/>
                    <a:pt x="5556" y="11829"/>
                    <a:pt x="5137" y="11829"/>
                  </a:cubicBezTo>
                  <a:cubicBezTo>
                    <a:pt x="4988" y="11829"/>
                    <a:pt x="4851" y="11745"/>
                    <a:pt x="4747" y="11531"/>
                  </a:cubicBezTo>
                  <a:cubicBezTo>
                    <a:pt x="4584" y="11205"/>
                    <a:pt x="4863" y="10577"/>
                    <a:pt x="4817" y="10158"/>
                  </a:cubicBezTo>
                  <a:cubicBezTo>
                    <a:pt x="4677" y="9227"/>
                    <a:pt x="4072" y="8343"/>
                    <a:pt x="3653" y="7529"/>
                  </a:cubicBezTo>
                  <a:cubicBezTo>
                    <a:pt x="2746" y="5784"/>
                    <a:pt x="3002" y="2783"/>
                    <a:pt x="5445" y="2621"/>
                  </a:cubicBezTo>
                  <a:cubicBezTo>
                    <a:pt x="5514" y="2621"/>
                    <a:pt x="5584" y="2597"/>
                    <a:pt x="5607" y="2527"/>
                  </a:cubicBezTo>
                  <a:cubicBezTo>
                    <a:pt x="6306" y="1008"/>
                    <a:pt x="7717" y="363"/>
                    <a:pt x="9225" y="363"/>
                  </a:cubicBezTo>
                  <a:close/>
                  <a:moveTo>
                    <a:pt x="6445" y="11251"/>
                  </a:moveTo>
                  <a:lnTo>
                    <a:pt x="6515" y="11321"/>
                  </a:lnTo>
                  <a:cubicBezTo>
                    <a:pt x="6492" y="11344"/>
                    <a:pt x="6468" y="11368"/>
                    <a:pt x="6468" y="11391"/>
                  </a:cubicBezTo>
                  <a:cubicBezTo>
                    <a:pt x="6398" y="11647"/>
                    <a:pt x="6445" y="11926"/>
                    <a:pt x="6608" y="12135"/>
                  </a:cubicBezTo>
                  <a:cubicBezTo>
                    <a:pt x="6648" y="12182"/>
                    <a:pt x="6702" y="12202"/>
                    <a:pt x="6755" y="12202"/>
                  </a:cubicBezTo>
                  <a:cubicBezTo>
                    <a:pt x="6885" y="12202"/>
                    <a:pt x="7010" y="12082"/>
                    <a:pt x="6910" y="11949"/>
                  </a:cubicBezTo>
                  <a:cubicBezTo>
                    <a:pt x="6840" y="11856"/>
                    <a:pt x="6794" y="11763"/>
                    <a:pt x="6794" y="11647"/>
                  </a:cubicBezTo>
                  <a:lnTo>
                    <a:pt x="6794" y="11647"/>
                  </a:lnTo>
                  <a:cubicBezTo>
                    <a:pt x="7213" y="12112"/>
                    <a:pt x="7655" y="12554"/>
                    <a:pt x="8143" y="12950"/>
                  </a:cubicBezTo>
                  <a:cubicBezTo>
                    <a:pt x="8027" y="13066"/>
                    <a:pt x="7864" y="13112"/>
                    <a:pt x="7678" y="13112"/>
                  </a:cubicBezTo>
                  <a:cubicBezTo>
                    <a:pt x="7469" y="13066"/>
                    <a:pt x="7282" y="12973"/>
                    <a:pt x="7120" y="12833"/>
                  </a:cubicBezTo>
                  <a:cubicBezTo>
                    <a:pt x="6701" y="12531"/>
                    <a:pt x="6352" y="12159"/>
                    <a:pt x="6096" y="11717"/>
                  </a:cubicBezTo>
                  <a:lnTo>
                    <a:pt x="6049" y="11670"/>
                  </a:lnTo>
                  <a:cubicBezTo>
                    <a:pt x="6189" y="11554"/>
                    <a:pt x="6329" y="11414"/>
                    <a:pt x="6445" y="11251"/>
                  </a:cubicBezTo>
                  <a:close/>
                  <a:moveTo>
                    <a:pt x="9167" y="4133"/>
                  </a:moveTo>
                  <a:cubicBezTo>
                    <a:pt x="9632" y="4389"/>
                    <a:pt x="10051" y="4691"/>
                    <a:pt x="10470" y="5040"/>
                  </a:cubicBezTo>
                  <a:cubicBezTo>
                    <a:pt x="9865" y="5133"/>
                    <a:pt x="9330" y="5435"/>
                    <a:pt x="8957" y="5901"/>
                  </a:cubicBezTo>
                  <a:cubicBezTo>
                    <a:pt x="8859" y="6032"/>
                    <a:pt x="8981" y="6164"/>
                    <a:pt x="9111" y="6164"/>
                  </a:cubicBezTo>
                  <a:cubicBezTo>
                    <a:pt x="9164" y="6164"/>
                    <a:pt x="9219" y="6141"/>
                    <a:pt x="9260" y="6087"/>
                  </a:cubicBezTo>
                  <a:cubicBezTo>
                    <a:pt x="9423" y="5877"/>
                    <a:pt x="9655" y="5715"/>
                    <a:pt x="9911" y="5622"/>
                  </a:cubicBezTo>
                  <a:cubicBezTo>
                    <a:pt x="10167" y="5459"/>
                    <a:pt x="10470" y="5366"/>
                    <a:pt x="10772" y="5319"/>
                  </a:cubicBezTo>
                  <a:cubicBezTo>
                    <a:pt x="10795" y="5319"/>
                    <a:pt x="10819" y="5319"/>
                    <a:pt x="10842" y="5296"/>
                  </a:cubicBezTo>
                  <a:cubicBezTo>
                    <a:pt x="11495" y="5782"/>
                    <a:pt x="12158" y="6099"/>
                    <a:pt x="12857" y="6099"/>
                  </a:cubicBezTo>
                  <a:cubicBezTo>
                    <a:pt x="13228" y="6099"/>
                    <a:pt x="13610" y="6010"/>
                    <a:pt x="14006" y="5808"/>
                  </a:cubicBezTo>
                  <a:cubicBezTo>
                    <a:pt x="14820" y="7110"/>
                    <a:pt x="15309" y="8599"/>
                    <a:pt x="15471" y="10135"/>
                  </a:cubicBezTo>
                  <a:cubicBezTo>
                    <a:pt x="15588" y="11321"/>
                    <a:pt x="15657" y="12880"/>
                    <a:pt x="14750" y="13787"/>
                  </a:cubicBezTo>
                  <a:cubicBezTo>
                    <a:pt x="14206" y="14341"/>
                    <a:pt x="13513" y="14551"/>
                    <a:pt x="12791" y="14551"/>
                  </a:cubicBezTo>
                  <a:cubicBezTo>
                    <a:pt x="11875" y="14551"/>
                    <a:pt x="10911" y="14214"/>
                    <a:pt x="10144" y="13810"/>
                  </a:cubicBezTo>
                  <a:lnTo>
                    <a:pt x="10121" y="13810"/>
                  </a:lnTo>
                  <a:cubicBezTo>
                    <a:pt x="9539" y="13531"/>
                    <a:pt x="9004" y="13182"/>
                    <a:pt x="8492" y="12787"/>
                  </a:cubicBezTo>
                  <a:cubicBezTo>
                    <a:pt x="8469" y="12740"/>
                    <a:pt x="8446" y="12717"/>
                    <a:pt x="8399" y="12717"/>
                  </a:cubicBezTo>
                  <a:cubicBezTo>
                    <a:pt x="7748" y="12205"/>
                    <a:pt x="7166" y="11624"/>
                    <a:pt x="6654" y="10949"/>
                  </a:cubicBezTo>
                  <a:cubicBezTo>
                    <a:pt x="7189" y="10111"/>
                    <a:pt x="7631" y="9134"/>
                    <a:pt x="7445" y="8111"/>
                  </a:cubicBezTo>
                  <a:cubicBezTo>
                    <a:pt x="7329" y="7646"/>
                    <a:pt x="7120" y="7203"/>
                    <a:pt x="6887" y="6785"/>
                  </a:cubicBezTo>
                  <a:cubicBezTo>
                    <a:pt x="6747" y="6552"/>
                    <a:pt x="6631" y="6319"/>
                    <a:pt x="6515" y="6064"/>
                  </a:cubicBezTo>
                  <a:cubicBezTo>
                    <a:pt x="6864" y="5668"/>
                    <a:pt x="7282" y="5342"/>
                    <a:pt x="7771" y="5133"/>
                  </a:cubicBezTo>
                  <a:cubicBezTo>
                    <a:pt x="7794" y="5110"/>
                    <a:pt x="7818" y="5086"/>
                    <a:pt x="7841" y="5063"/>
                  </a:cubicBezTo>
                  <a:cubicBezTo>
                    <a:pt x="8260" y="4761"/>
                    <a:pt x="8678" y="4319"/>
                    <a:pt x="9167" y="4133"/>
                  </a:cubicBezTo>
                  <a:close/>
                  <a:moveTo>
                    <a:pt x="15727" y="9320"/>
                  </a:moveTo>
                  <a:lnTo>
                    <a:pt x="15727" y="9320"/>
                  </a:lnTo>
                  <a:cubicBezTo>
                    <a:pt x="16495" y="10902"/>
                    <a:pt x="17263" y="12484"/>
                    <a:pt x="18123" y="14020"/>
                  </a:cubicBezTo>
                  <a:cubicBezTo>
                    <a:pt x="18123" y="14020"/>
                    <a:pt x="18147" y="14043"/>
                    <a:pt x="18147" y="14066"/>
                  </a:cubicBezTo>
                  <a:cubicBezTo>
                    <a:pt x="18193" y="14485"/>
                    <a:pt x="18147" y="14904"/>
                    <a:pt x="18007" y="15276"/>
                  </a:cubicBezTo>
                  <a:cubicBezTo>
                    <a:pt x="17774" y="15997"/>
                    <a:pt x="17077" y="16532"/>
                    <a:pt x="16402" y="16788"/>
                  </a:cubicBezTo>
                  <a:cubicBezTo>
                    <a:pt x="16262" y="16788"/>
                    <a:pt x="16169" y="16951"/>
                    <a:pt x="16239" y="17067"/>
                  </a:cubicBezTo>
                  <a:cubicBezTo>
                    <a:pt x="16169" y="17765"/>
                    <a:pt x="15913" y="18417"/>
                    <a:pt x="15844" y="19115"/>
                  </a:cubicBezTo>
                  <a:cubicBezTo>
                    <a:pt x="15378" y="18673"/>
                    <a:pt x="15215" y="17975"/>
                    <a:pt x="14960" y="17416"/>
                  </a:cubicBezTo>
                  <a:lnTo>
                    <a:pt x="14960" y="17393"/>
                  </a:lnTo>
                  <a:lnTo>
                    <a:pt x="14936" y="17370"/>
                  </a:lnTo>
                  <a:cubicBezTo>
                    <a:pt x="14913" y="17346"/>
                    <a:pt x="14890" y="17323"/>
                    <a:pt x="14843" y="17323"/>
                  </a:cubicBezTo>
                  <a:cubicBezTo>
                    <a:pt x="14541" y="17160"/>
                    <a:pt x="14029" y="17184"/>
                    <a:pt x="13703" y="17091"/>
                  </a:cubicBezTo>
                  <a:cubicBezTo>
                    <a:pt x="12656" y="16858"/>
                    <a:pt x="11679" y="16369"/>
                    <a:pt x="10842" y="15718"/>
                  </a:cubicBezTo>
                  <a:cubicBezTo>
                    <a:pt x="10958" y="15346"/>
                    <a:pt x="10958" y="14950"/>
                    <a:pt x="10842" y="14601"/>
                  </a:cubicBezTo>
                  <a:lnTo>
                    <a:pt x="10842" y="14601"/>
                  </a:lnTo>
                  <a:cubicBezTo>
                    <a:pt x="11465" y="14834"/>
                    <a:pt x="12093" y="14975"/>
                    <a:pt x="12702" y="14975"/>
                  </a:cubicBezTo>
                  <a:cubicBezTo>
                    <a:pt x="13434" y="14975"/>
                    <a:pt x="14138" y="14771"/>
                    <a:pt x="14773" y="14276"/>
                  </a:cubicBezTo>
                  <a:cubicBezTo>
                    <a:pt x="15913" y="13368"/>
                    <a:pt x="15960" y="11926"/>
                    <a:pt x="15890" y="10623"/>
                  </a:cubicBezTo>
                  <a:cubicBezTo>
                    <a:pt x="15844" y="10181"/>
                    <a:pt x="15797" y="9763"/>
                    <a:pt x="15727" y="9320"/>
                  </a:cubicBezTo>
                  <a:close/>
                  <a:moveTo>
                    <a:pt x="18519" y="14113"/>
                  </a:moveTo>
                  <a:cubicBezTo>
                    <a:pt x="18914" y="14136"/>
                    <a:pt x="19310" y="14276"/>
                    <a:pt x="19612" y="14508"/>
                  </a:cubicBezTo>
                  <a:cubicBezTo>
                    <a:pt x="20380" y="15067"/>
                    <a:pt x="20287" y="15974"/>
                    <a:pt x="20054" y="16765"/>
                  </a:cubicBezTo>
                  <a:cubicBezTo>
                    <a:pt x="19705" y="17882"/>
                    <a:pt x="19031" y="18882"/>
                    <a:pt x="18333" y="19789"/>
                  </a:cubicBezTo>
                  <a:cubicBezTo>
                    <a:pt x="17681" y="18905"/>
                    <a:pt x="17309" y="17905"/>
                    <a:pt x="16681" y="17044"/>
                  </a:cubicBezTo>
                  <a:cubicBezTo>
                    <a:pt x="17379" y="16788"/>
                    <a:pt x="17937" y="16253"/>
                    <a:pt x="18286" y="15602"/>
                  </a:cubicBezTo>
                  <a:cubicBezTo>
                    <a:pt x="18472" y="15136"/>
                    <a:pt x="18565" y="14625"/>
                    <a:pt x="18519" y="14113"/>
                  </a:cubicBezTo>
                  <a:close/>
                  <a:moveTo>
                    <a:pt x="10609" y="15974"/>
                  </a:moveTo>
                  <a:cubicBezTo>
                    <a:pt x="11563" y="16718"/>
                    <a:pt x="12680" y="17253"/>
                    <a:pt x="13843" y="17486"/>
                  </a:cubicBezTo>
                  <a:cubicBezTo>
                    <a:pt x="14029" y="17533"/>
                    <a:pt x="14238" y="17533"/>
                    <a:pt x="14424" y="17602"/>
                  </a:cubicBezTo>
                  <a:cubicBezTo>
                    <a:pt x="14471" y="17626"/>
                    <a:pt x="14541" y="17626"/>
                    <a:pt x="14587" y="17649"/>
                  </a:cubicBezTo>
                  <a:cubicBezTo>
                    <a:pt x="14564" y="17649"/>
                    <a:pt x="14518" y="17672"/>
                    <a:pt x="14518" y="17765"/>
                  </a:cubicBezTo>
                  <a:cubicBezTo>
                    <a:pt x="14262" y="18626"/>
                    <a:pt x="13982" y="19510"/>
                    <a:pt x="13634" y="20348"/>
                  </a:cubicBezTo>
                  <a:cubicBezTo>
                    <a:pt x="13601" y="20350"/>
                    <a:pt x="13569" y="20352"/>
                    <a:pt x="13536" y="20352"/>
                  </a:cubicBezTo>
                  <a:cubicBezTo>
                    <a:pt x="12779" y="20352"/>
                    <a:pt x="11797" y="19608"/>
                    <a:pt x="11284" y="19184"/>
                  </a:cubicBezTo>
                  <a:cubicBezTo>
                    <a:pt x="10702" y="18766"/>
                    <a:pt x="10237" y="18254"/>
                    <a:pt x="9888" y="17649"/>
                  </a:cubicBezTo>
                  <a:cubicBezTo>
                    <a:pt x="9609" y="17044"/>
                    <a:pt x="9981" y="16276"/>
                    <a:pt x="10609" y="15974"/>
                  </a:cubicBezTo>
                  <a:close/>
                  <a:moveTo>
                    <a:pt x="15603" y="49882"/>
                  </a:moveTo>
                  <a:cubicBezTo>
                    <a:pt x="15840" y="49882"/>
                    <a:pt x="16078" y="49918"/>
                    <a:pt x="16309" y="49986"/>
                  </a:cubicBezTo>
                  <a:cubicBezTo>
                    <a:pt x="16797" y="50451"/>
                    <a:pt x="16472" y="51521"/>
                    <a:pt x="16239" y="52079"/>
                  </a:cubicBezTo>
                  <a:cubicBezTo>
                    <a:pt x="16123" y="52079"/>
                    <a:pt x="16030" y="52056"/>
                    <a:pt x="15937" y="52056"/>
                  </a:cubicBezTo>
                  <a:cubicBezTo>
                    <a:pt x="15355" y="52056"/>
                    <a:pt x="14750" y="52079"/>
                    <a:pt x="14169" y="52126"/>
                  </a:cubicBezTo>
                  <a:cubicBezTo>
                    <a:pt x="14169" y="52126"/>
                    <a:pt x="14169" y="52103"/>
                    <a:pt x="14145" y="52103"/>
                  </a:cubicBezTo>
                  <a:cubicBezTo>
                    <a:pt x="13773" y="51684"/>
                    <a:pt x="13680" y="50800"/>
                    <a:pt x="13820" y="50241"/>
                  </a:cubicBezTo>
                  <a:lnTo>
                    <a:pt x="13982" y="50218"/>
                  </a:lnTo>
                  <a:cubicBezTo>
                    <a:pt x="14331" y="50148"/>
                    <a:pt x="14680" y="50032"/>
                    <a:pt x="15053" y="49939"/>
                  </a:cubicBezTo>
                  <a:lnTo>
                    <a:pt x="15099" y="49939"/>
                  </a:lnTo>
                  <a:cubicBezTo>
                    <a:pt x="15264" y="49900"/>
                    <a:pt x="15433" y="49882"/>
                    <a:pt x="15603" y="49882"/>
                  </a:cubicBezTo>
                  <a:close/>
                  <a:moveTo>
                    <a:pt x="6352" y="49962"/>
                  </a:moveTo>
                  <a:cubicBezTo>
                    <a:pt x="7050" y="50683"/>
                    <a:pt x="8306" y="50800"/>
                    <a:pt x="9260" y="50800"/>
                  </a:cubicBezTo>
                  <a:cubicBezTo>
                    <a:pt x="10237" y="50800"/>
                    <a:pt x="11214" y="50707"/>
                    <a:pt x="12191" y="50544"/>
                  </a:cubicBezTo>
                  <a:cubicBezTo>
                    <a:pt x="12610" y="50497"/>
                    <a:pt x="13029" y="50428"/>
                    <a:pt x="13424" y="50335"/>
                  </a:cubicBezTo>
                  <a:lnTo>
                    <a:pt x="13424" y="50335"/>
                  </a:lnTo>
                  <a:cubicBezTo>
                    <a:pt x="13331" y="50963"/>
                    <a:pt x="13447" y="51614"/>
                    <a:pt x="13773" y="52172"/>
                  </a:cubicBezTo>
                  <a:cubicBezTo>
                    <a:pt x="12452" y="52315"/>
                    <a:pt x="11131" y="52537"/>
                    <a:pt x="9822" y="52537"/>
                  </a:cubicBezTo>
                  <a:cubicBezTo>
                    <a:pt x="8780" y="52537"/>
                    <a:pt x="7745" y="52396"/>
                    <a:pt x="6724" y="51963"/>
                  </a:cubicBezTo>
                  <a:lnTo>
                    <a:pt x="6654" y="51963"/>
                  </a:lnTo>
                  <a:cubicBezTo>
                    <a:pt x="6585" y="51288"/>
                    <a:pt x="6468" y="50614"/>
                    <a:pt x="6352" y="49962"/>
                  </a:cubicBezTo>
                  <a:close/>
                  <a:moveTo>
                    <a:pt x="16844" y="50241"/>
                  </a:moveTo>
                  <a:cubicBezTo>
                    <a:pt x="17309" y="50567"/>
                    <a:pt x="17821" y="50823"/>
                    <a:pt x="18356" y="51032"/>
                  </a:cubicBezTo>
                  <a:cubicBezTo>
                    <a:pt x="19124" y="51242"/>
                    <a:pt x="19891" y="51358"/>
                    <a:pt x="20682" y="51381"/>
                  </a:cubicBezTo>
                  <a:cubicBezTo>
                    <a:pt x="20875" y="51393"/>
                    <a:pt x="21068" y="51399"/>
                    <a:pt x="21260" y="51399"/>
                  </a:cubicBezTo>
                  <a:cubicBezTo>
                    <a:pt x="22601" y="51399"/>
                    <a:pt x="23931" y="51116"/>
                    <a:pt x="25172" y="50567"/>
                  </a:cubicBezTo>
                  <a:lnTo>
                    <a:pt x="25172" y="50567"/>
                  </a:lnTo>
                  <a:cubicBezTo>
                    <a:pt x="25126" y="51056"/>
                    <a:pt x="25126" y="51544"/>
                    <a:pt x="25172" y="52033"/>
                  </a:cubicBezTo>
                  <a:cubicBezTo>
                    <a:pt x="23966" y="52485"/>
                    <a:pt x="22699" y="52724"/>
                    <a:pt x="21420" y="52724"/>
                  </a:cubicBezTo>
                  <a:cubicBezTo>
                    <a:pt x="21120" y="52724"/>
                    <a:pt x="20820" y="52711"/>
                    <a:pt x="20520" y="52684"/>
                  </a:cubicBezTo>
                  <a:cubicBezTo>
                    <a:pt x="19194" y="52568"/>
                    <a:pt x="17937" y="52219"/>
                    <a:pt x="16611" y="52103"/>
                  </a:cubicBezTo>
                  <a:cubicBezTo>
                    <a:pt x="16821" y="51544"/>
                    <a:pt x="17007" y="50823"/>
                    <a:pt x="16844" y="50241"/>
                  </a:cubicBezTo>
                  <a:close/>
                  <a:moveTo>
                    <a:pt x="20566" y="15834"/>
                  </a:moveTo>
                  <a:cubicBezTo>
                    <a:pt x="22916" y="17067"/>
                    <a:pt x="25382" y="18068"/>
                    <a:pt x="27801" y="19138"/>
                  </a:cubicBezTo>
                  <a:cubicBezTo>
                    <a:pt x="30058" y="20743"/>
                    <a:pt x="30407" y="24140"/>
                    <a:pt x="30616" y="26652"/>
                  </a:cubicBezTo>
                  <a:cubicBezTo>
                    <a:pt x="30872" y="30095"/>
                    <a:pt x="30477" y="33538"/>
                    <a:pt x="30593" y="36981"/>
                  </a:cubicBezTo>
                  <a:cubicBezTo>
                    <a:pt x="30709" y="40215"/>
                    <a:pt x="30895" y="43425"/>
                    <a:pt x="31081" y="46659"/>
                  </a:cubicBezTo>
                  <a:cubicBezTo>
                    <a:pt x="31174" y="48055"/>
                    <a:pt x="31105" y="49450"/>
                    <a:pt x="30919" y="50846"/>
                  </a:cubicBezTo>
                  <a:cubicBezTo>
                    <a:pt x="30802" y="51707"/>
                    <a:pt x="30639" y="53312"/>
                    <a:pt x="29802" y="53847"/>
                  </a:cubicBezTo>
                  <a:cubicBezTo>
                    <a:pt x="28818" y="53761"/>
                    <a:pt x="27848" y="53713"/>
                    <a:pt x="26880" y="53713"/>
                  </a:cubicBezTo>
                  <a:cubicBezTo>
                    <a:pt x="26543" y="53713"/>
                    <a:pt x="26207" y="53719"/>
                    <a:pt x="25870" y="53731"/>
                  </a:cubicBezTo>
                  <a:cubicBezTo>
                    <a:pt x="25149" y="51684"/>
                    <a:pt x="25614" y="49660"/>
                    <a:pt x="25870" y="47566"/>
                  </a:cubicBezTo>
                  <a:cubicBezTo>
                    <a:pt x="26010" y="46473"/>
                    <a:pt x="26266" y="45426"/>
                    <a:pt x="26266" y="44309"/>
                  </a:cubicBezTo>
                  <a:cubicBezTo>
                    <a:pt x="26266" y="43169"/>
                    <a:pt x="26149" y="42029"/>
                    <a:pt x="26033" y="40889"/>
                  </a:cubicBezTo>
                  <a:cubicBezTo>
                    <a:pt x="25568" y="35864"/>
                    <a:pt x="25568" y="30839"/>
                    <a:pt x="26010" y="25815"/>
                  </a:cubicBezTo>
                  <a:cubicBezTo>
                    <a:pt x="26022" y="25698"/>
                    <a:pt x="25940" y="25640"/>
                    <a:pt x="25853" y="25640"/>
                  </a:cubicBezTo>
                  <a:cubicBezTo>
                    <a:pt x="25766" y="25640"/>
                    <a:pt x="25673" y="25698"/>
                    <a:pt x="25661" y="25815"/>
                  </a:cubicBezTo>
                  <a:cubicBezTo>
                    <a:pt x="25196" y="30909"/>
                    <a:pt x="25219" y="36051"/>
                    <a:pt x="25707" y="41145"/>
                  </a:cubicBezTo>
                  <a:cubicBezTo>
                    <a:pt x="25847" y="42285"/>
                    <a:pt x="25917" y="43425"/>
                    <a:pt x="25917" y="44565"/>
                  </a:cubicBezTo>
                  <a:cubicBezTo>
                    <a:pt x="25870" y="45682"/>
                    <a:pt x="25614" y="46775"/>
                    <a:pt x="25475" y="47892"/>
                  </a:cubicBezTo>
                  <a:cubicBezTo>
                    <a:pt x="25382" y="48660"/>
                    <a:pt x="25265" y="49427"/>
                    <a:pt x="25196" y="50172"/>
                  </a:cubicBezTo>
                  <a:cubicBezTo>
                    <a:pt x="23955" y="50752"/>
                    <a:pt x="22594" y="51057"/>
                    <a:pt x="21231" y="51057"/>
                  </a:cubicBezTo>
                  <a:cubicBezTo>
                    <a:pt x="21009" y="51057"/>
                    <a:pt x="20788" y="51049"/>
                    <a:pt x="20566" y="51032"/>
                  </a:cubicBezTo>
                  <a:cubicBezTo>
                    <a:pt x="19775" y="51009"/>
                    <a:pt x="18984" y="50870"/>
                    <a:pt x="18240" y="50614"/>
                  </a:cubicBezTo>
                  <a:cubicBezTo>
                    <a:pt x="17495" y="50358"/>
                    <a:pt x="16960" y="49799"/>
                    <a:pt x="16262" y="49567"/>
                  </a:cubicBezTo>
                  <a:cubicBezTo>
                    <a:pt x="16078" y="49505"/>
                    <a:pt x="15881" y="49476"/>
                    <a:pt x="15685" y="49476"/>
                  </a:cubicBezTo>
                  <a:cubicBezTo>
                    <a:pt x="15509" y="49476"/>
                    <a:pt x="15334" y="49500"/>
                    <a:pt x="15169" y="49544"/>
                  </a:cubicBezTo>
                  <a:cubicBezTo>
                    <a:pt x="14983" y="48520"/>
                    <a:pt x="15378" y="47403"/>
                    <a:pt x="15611" y="46426"/>
                  </a:cubicBezTo>
                  <a:cubicBezTo>
                    <a:pt x="15844" y="45356"/>
                    <a:pt x="15937" y="44239"/>
                    <a:pt x="15844" y="43146"/>
                  </a:cubicBezTo>
                  <a:cubicBezTo>
                    <a:pt x="15774" y="41727"/>
                    <a:pt x="15564" y="40261"/>
                    <a:pt x="15704" y="38842"/>
                  </a:cubicBezTo>
                  <a:cubicBezTo>
                    <a:pt x="15820" y="37493"/>
                    <a:pt x="16355" y="36213"/>
                    <a:pt x="16495" y="34887"/>
                  </a:cubicBezTo>
                  <a:cubicBezTo>
                    <a:pt x="16611" y="33398"/>
                    <a:pt x="16355" y="31933"/>
                    <a:pt x="16216" y="30467"/>
                  </a:cubicBezTo>
                  <a:cubicBezTo>
                    <a:pt x="16123" y="29351"/>
                    <a:pt x="16076" y="28234"/>
                    <a:pt x="16123" y="27141"/>
                  </a:cubicBezTo>
                  <a:cubicBezTo>
                    <a:pt x="16193" y="24558"/>
                    <a:pt x="16355" y="22023"/>
                    <a:pt x="16146" y="19440"/>
                  </a:cubicBezTo>
                  <a:cubicBezTo>
                    <a:pt x="16169" y="18766"/>
                    <a:pt x="16402" y="18137"/>
                    <a:pt x="16518" y="17463"/>
                  </a:cubicBezTo>
                  <a:cubicBezTo>
                    <a:pt x="17123" y="18347"/>
                    <a:pt x="17519" y="19370"/>
                    <a:pt x="18193" y="20208"/>
                  </a:cubicBezTo>
                  <a:cubicBezTo>
                    <a:pt x="18216" y="20231"/>
                    <a:pt x="18263" y="20254"/>
                    <a:pt x="18310" y="20254"/>
                  </a:cubicBezTo>
                  <a:cubicBezTo>
                    <a:pt x="18322" y="20261"/>
                    <a:pt x="18334" y="20264"/>
                    <a:pt x="18347" y="20264"/>
                  </a:cubicBezTo>
                  <a:cubicBezTo>
                    <a:pt x="18381" y="20264"/>
                    <a:pt x="18415" y="20242"/>
                    <a:pt x="18449" y="20208"/>
                  </a:cubicBezTo>
                  <a:cubicBezTo>
                    <a:pt x="19403" y="18975"/>
                    <a:pt x="20496" y="17486"/>
                    <a:pt x="20566" y="15834"/>
                  </a:cubicBezTo>
                  <a:close/>
                  <a:moveTo>
                    <a:pt x="26919" y="54062"/>
                  </a:moveTo>
                  <a:cubicBezTo>
                    <a:pt x="27833" y="54062"/>
                    <a:pt x="28748" y="54110"/>
                    <a:pt x="29662" y="54196"/>
                  </a:cubicBezTo>
                  <a:cubicBezTo>
                    <a:pt x="29686" y="54685"/>
                    <a:pt x="29779" y="55801"/>
                    <a:pt x="29593" y="55895"/>
                  </a:cubicBezTo>
                  <a:cubicBezTo>
                    <a:pt x="29546" y="55918"/>
                    <a:pt x="29499" y="55941"/>
                    <a:pt x="29453" y="55941"/>
                  </a:cubicBezTo>
                  <a:cubicBezTo>
                    <a:pt x="29439" y="55934"/>
                    <a:pt x="29424" y="55931"/>
                    <a:pt x="29407" y="55931"/>
                  </a:cubicBezTo>
                  <a:cubicBezTo>
                    <a:pt x="29368" y="55931"/>
                    <a:pt x="29323" y="55948"/>
                    <a:pt x="29290" y="55964"/>
                  </a:cubicBezTo>
                  <a:cubicBezTo>
                    <a:pt x="29034" y="55964"/>
                    <a:pt x="28708" y="55918"/>
                    <a:pt x="28546" y="55918"/>
                  </a:cubicBezTo>
                  <a:cubicBezTo>
                    <a:pt x="27638" y="55918"/>
                    <a:pt x="26754" y="55825"/>
                    <a:pt x="25894" y="55639"/>
                  </a:cubicBezTo>
                  <a:cubicBezTo>
                    <a:pt x="25824" y="55127"/>
                    <a:pt x="25847" y="54592"/>
                    <a:pt x="25963" y="54080"/>
                  </a:cubicBezTo>
                  <a:cubicBezTo>
                    <a:pt x="26282" y="54068"/>
                    <a:pt x="26600" y="54062"/>
                    <a:pt x="26919" y="54062"/>
                  </a:cubicBezTo>
                  <a:close/>
                  <a:moveTo>
                    <a:pt x="9399" y="17533"/>
                  </a:moveTo>
                  <a:cubicBezTo>
                    <a:pt x="9632" y="18021"/>
                    <a:pt x="9958" y="18440"/>
                    <a:pt x="10353" y="18812"/>
                  </a:cubicBezTo>
                  <a:cubicBezTo>
                    <a:pt x="11018" y="19498"/>
                    <a:pt x="12392" y="20677"/>
                    <a:pt x="13532" y="20677"/>
                  </a:cubicBezTo>
                  <a:cubicBezTo>
                    <a:pt x="13630" y="20677"/>
                    <a:pt x="13726" y="20668"/>
                    <a:pt x="13820" y="20650"/>
                  </a:cubicBezTo>
                  <a:cubicBezTo>
                    <a:pt x="13866" y="20650"/>
                    <a:pt x="13913" y="20603"/>
                    <a:pt x="13936" y="20534"/>
                  </a:cubicBezTo>
                  <a:cubicBezTo>
                    <a:pt x="14215" y="19650"/>
                    <a:pt x="14518" y="18812"/>
                    <a:pt x="14797" y="17951"/>
                  </a:cubicBezTo>
                  <a:cubicBezTo>
                    <a:pt x="15053" y="18533"/>
                    <a:pt x="15262" y="19161"/>
                    <a:pt x="15797" y="19510"/>
                  </a:cubicBezTo>
                  <a:cubicBezTo>
                    <a:pt x="15983" y="22046"/>
                    <a:pt x="15820" y="24582"/>
                    <a:pt x="15751" y="27117"/>
                  </a:cubicBezTo>
                  <a:cubicBezTo>
                    <a:pt x="15727" y="28257"/>
                    <a:pt x="15751" y="29420"/>
                    <a:pt x="15867" y="30560"/>
                  </a:cubicBezTo>
                  <a:cubicBezTo>
                    <a:pt x="16030" y="32189"/>
                    <a:pt x="16309" y="33817"/>
                    <a:pt x="16030" y="35446"/>
                  </a:cubicBezTo>
                  <a:cubicBezTo>
                    <a:pt x="15820" y="36679"/>
                    <a:pt x="15378" y="37865"/>
                    <a:pt x="15309" y="39121"/>
                  </a:cubicBezTo>
                  <a:cubicBezTo>
                    <a:pt x="15239" y="40680"/>
                    <a:pt x="15471" y="42239"/>
                    <a:pt x="15518" y="43797"/>
                  </a:cubicBezTo>
                  <a:cubicBezTo>
                    <a:pt x="15518" y="44914"/>
                    <a:pt x="15355" y="46054"/>
                    <a:pt x="15053" y="47147"/>
                  </a:cubicBezTo>
                  <a:cubicBezTo>
                    <a:pt x="14866" y="47915"/>
                    <a:pt x="14657" y="48776"/>
                    <a:pt x="14820" y="49590"/>
                  </a:cubicBezTo>
                  <a:cubicBezTo>
                    <a:pt x="14541" y="49660"/>
                    <a:pt x="14285" y="49753"/>
                    <a:pt x="14029" y="49823"/>
                  </a:cubicBezTo>
                  <a:cubicBezTo>
                    <a:pt x="12959" y="50055"/>
                    <a:pt x="11912" y="50218"/>
                    <a:pt x="10819" y="50335"/>
                  </a:cubicBezTo>
                  <a:cubicBezTo>
                    <a:pt x="10356" y="50375"/>
                    <a:pt x="9744" y="50438"/>
                    <a:pt x="9114" y="50438"/>
                  </a:cubicBezTo>
                  <a:cubicBezTo>
                    <a:pt x="7937" y="50438"/>
                    <a:pt x="6698" y="50218"/>
                    <a:pt x="6259" y="49218"/>
                  </a:cubicBezTo>
                  <a:cubicBezTo>
                    <a:pt x="6236" y="49171"/>
                    <a:pt x="6212" y="49125"/>
                    <a:pt x="6166" y="49125"/>
                  </a:cubicBezTo>
                  <a:cubicBezTo>
                    <a:pt x="6143" y="49032"/>
                    <a:pt x="6119" y="48962"/>
                    <a:pt x="6119" y="48869"/>
                  </a:cubicBezTo>
                  <a:cubicBezTo>
                    <a:pt x="5863" y="47589"/>
                    <a:pt x="5584" y="46333"/>
                    <a:pt x="5631" y="45030"/>
                  </a:cubicBezTo>
                  <a:cubicBezTo>
                    <a:pt x="5654" y="43867"/>
                    <a:pt x="5840" y="42727"/>
                    <a:pt x="5887" y="41587"/>
                  </a:cubicBezTo>
                  <a:cubicBezTo>
                    <a:pt x="6119" y="36609"/>
                    <a:pt x="6003" y="31584"/>
                    <a:pt x="5956" y="26605"/>
                  </a:cubicBezTo>
                  <a:cubicBezTo>
                    <a:pt x="5956" y="26489"/>
                    <a:pt x="5863" y="26431"/>
                    <a:pt x="5770" y="26431"/>
                  </a:cubicBezTo>
                  <a:cubicBezTo>
                    <a:pt x="5677" y="26431"/>
                    <a:pt x="5584" y="26489"/>
                    <a:pt x="5584" y="26605"/>
                  </a:cubicBezTo>
                  <a:cubicBezTo>
                    <a:pt x="5631" y="31491"/>
                    <a:pt x="5724" y="36400"/>
                    <a:pt x="5561" y="41285"/>
                  </a:cubicBezTo>
                  <a:cubicBezTo>
                    <a:pt x="5514" y="42448"/>
                    <a:pt x="5328" y="43611"/>
                    <a:pt x="5282" y="44798"/>
                  </a:cubicBezTo>
                  <a:cubicBezTo>
                    <a:pt x="5259" y="45961"/>
                    <a:pt x="5375" y="47147"/>
                    <a:pt x="5631" y="48287"/>
                  </a:cubicBezTo>
                  <a:cubicBezTo>
                    <a:pt x="6073" y="50474"/>
                    <a:pt x="6771" y="53103"/>
                    <a:pt x="6049" y="55336"/>
                  </a:cubicBezTo>
                  <a:lnTo>
                    <a:pt x="6003" y="55336"/>
                  </a:lnTo>
                  <a:cubicBezTo>
                    <a:pt x="4817" y="55918"/>
                    <a:pt x="3537" y="56383"/>
                    <a:pt x="2351" y="56965"/>
                  </a:cubicBezTo>
                  <a:cubicBezTo>
                    <a:pt x="908" y="55453"/>
                    <a:pt x="908" y="52591"/>
                    <a:pt x="792" y="50637"/>
                  </a:cubicBezTo>
                  <a:cubicBezTo>
                    <a:pt x="629" y="47845"/>
                    <a:pt x="536" y="45030"/>
                    <a:pt x="443" y="42239"/>
                  </a:cubicBezTo>
                  <a:cubicBezTo>
                    <a:pt x="350" y="38819"/>
                    <a:pt x="629" y="35399"/>
                    <a:pt x="1304" y="32049"/>
                  </a:cubicBezTo>
                  <a:cubicBezTo>
                    <a:pt x="1653" y="30514"/>
                    <a:pt x="1839" y="28955"/>
                    <a:pt x="1862" y="27396"/>
                  </a:cubicBezTo>
                  <a:cubicBezTo>
                    <a:pt x="1862" y="25884"/>
                    <a:pt x="1350" y="24256"/>
                    <a:pt x="2234" y="22883"/>
                  </a:cubicBezTo>
                  <a:cubicBezTo>
                    <a:pt x="3909" y="20278"/>
                    <a:pt x="7027" y="19394"/>
                    <a:pt x="9399" y="17533"/>
                  </a:cubicBezTo>
                  <a:close/>
                  <a:moveTo>
                    <a:pt x="5956" y="55801"/>
                  </a:moveTo>
                  <a:cubicBezTo>
                    <a:pt x="5956" y="55825"/>
                    <a:pt x="5956" y="55848"/>
                    <a:pt x="5980" y="55871"/>
                  </a:cubicBezTo>
                  <a:cubicBezTo>
                    <a:pt x="6119" y="56430"/>
                    <a:pt x="6305" y="56965"/>
                    <a:pt x="6422" y="57546"/>
                  </a:cubicBezTo>
                  <a:cubicBezTo>
                    <a:pt x="5282" y="57756"/>
                    <a:pt x="4212" y="58221"/>
                    <a:pt x="3281" y="58872"/>
                  </a:cubicBezTo>
                  <a:cubicBezTo>
                    <a:pt x="3095" y="58314"/>
                    <a:pt x="2862" y="57802"/>
                    <a:pt x="2583" y="57290"/>
                  </a:cubicBezTo>
                  <a:cubicBezTo>
                    <a:pt x="3700" y="56755"/>
                    <a:pt x="4840" y="56313"/>
                    <a:pt x="5956" y="55801"/>
                  </a:cubicBezTo>
                  <a:close/>
                  <a:moveTo>
                    <a:pt x="26871" y="58872"/>
                  </a:moveTo>
                  <a:lnTo>
                    <a:pt x="26871" y="58872"/>
                  </a:lnTo>
                  <a:cubicBezTo>
                    <a:pt x="26964" y="59780"/>
                    <a:pt x="26894" y="60710"/>
                    <a:pt x="26615" y="61594"/>
                  </a:cubicBezTo>
                  <a:cubicBezTo>
                    <a:pt x="26406" y="62221"/>
                    <a:pt x="25989" y="62639"/>
                    <a:pt x="25617" y="63149"/>
                  </a:cubicBezTo>
                  <a:lnTo>
                    <a:pt x="25617" y="63149"/>
                  </a:lnTo>
                  <a:lnTo>
                    <a:pt x="25847" y="61059"/>
                  </a:lnTo>
                  <a:cubicBezTo>
                    <a:pt x="26033" y="60989"/>
                    <a:pt x="26219" y="60850"/>
                    <a:pt x="26359" y="60710"/>
                  </a:cubicBezTo>
                  <a:cubicBezTo>
                    <a:pt x="26847" y="60198"/>
                    <a:pt x="26661" y="59454"/>
                    <a:pt x="26871" y="58872"/>
                  </a:cubicBezTo>
                  <a:close/>
                  <a:moveTo>
                    <a:pt x="25917" y="56011"/>
                  </a:moveTo>
                  <a:cubicBezTo>
                    <a:pt x="26809" y="56205"/>
                    <a:pt x="27717" y="56302"/>
                    <a:pt x="28641" y="56302"/>
                  </a:cubicBezTo>
                  <a:cubicBezTo>
                    <a:pt x="28825" y="56302"/>
                    <a:pt x="29011" y="56298"/>
                    <a:pt x="29197" y="56290"/>
                  </a:cubicBezTo>
                  <a:lnTo>
                    <a:pt x="29267" y="56290"/>
                  </a:lnTo>
                  <a:cubicBezTo>
                    <a:pt x="29448" y="58077"/>
                    <a:pt x="30156" y="63096"/>
                    <a:pt x="27609" y="63096"/>
                  </a:cubicBezTo>
                  <a:cubicBezTo>
                    <a:pt x="27536" y="63096"/>
                    <a:pt x="27461" y="63091"/>
                    <a:pt x="27382" y="63083"/>
                  </a:cubicBezTo>
                  <a:cubicBezTo>
                    <a:pt x="27987" y="62455"/>
                    <a:pt x="28266" y="61548"/>
                    <a:pt x="28522" y="60710"/>
                  </a:cubicBezTo>
                  <a:cubicBezTo>
                    <a:pt x="28565" y="60582"/>
                    <a:pt x="28451" y="60489"/>
                    <a:pt x="28340" y="60489"/>
                  </a:cubicBezTo>
                  <a:cubicBezTo>
                    <a:pt x="28270" y="60489"/>
                    <a:pt x="28201" y="60527"/>
                    <a:pt x="28173" y="60617"/>
                  </a:cubicBezTo>
                  <a:cubicBezTo>
                    <a:pt x="27894" y="61571"/>
                    <a:pt x="27359" y="63385"/>
                    <a:pt x="26126" y="63455"/>
                  </a:cubicBezTo>
                  <a:cubicBezTo>
                    <a:pt x="26038" y="63460"/>
                    <a:pt x="25976" y="63465"/>
                    <a:pt x="25935" y="63465"/>
                  </a:cubicBezTo>
                  <a:cubicBezTo>
                    <a:pt x="25794" y="63465"/>
                    <a:pt x="25907" y="63416"/>
                    <a:pt x="26033" y="63199"/>
                  </a:cubicBezTo>
                  <a:cubicBezTo>
                    <a:pt x="26126" y="63083"/>
                    <a:pt x="26243" y="62943"/>
                    <a:pt x="26359" y="62804"/>
                  </a:cubicBezTo>
                  <a:cubicBezTo>
                    <a:pt x="26568" y="62525"/>
                    <a:pt x="26754" y="62222"/>
                    <a:pt x="26894" y="61897"/>
                  </a:cubicBezTo>
                  <a:cubicBezTo>
                    <a:pt x="27313" y="60826"/>
                    <a:pt x="27336" y="59407"/>
                    <a:pt x="27127" y="58291"/>
                  </a:cubicBezTo>
                  <a:cubicBezTo>
                    <a:pt x="27127" y="58221"/>
                    <a:pt x="27057" y="58174"/>
                    <a:pt x="26987" y="58174"/>
                  </a:cubicBezTo>
                  <a:cubicBezTo>
                    <a:pt x="26975" y="58168"/>
                    <a:pt x="26960" y="58165"/>
                    <a:pt x="26946" y="58165"/>
                  </a:cubicBezTo>
                  <a:cubicBezTo>
                    <a:pt x="26906" y="58165"/>
                    <a:pt x="26864" y="58187"/>
                    <a:pt x="26847" y="58221"/>
                  </a:cubicBezTo>
                  <a:cubicBezTo>
                    <a:pt x="26591" y="58500"/>
                    <a:pt x="26475" y="58872"/>
                    <a:pt x="26452" y="59245"/>
                  </a:cubicBezTo>
                  <a:cubicBezTo>
                    <a:pt x="26405" y="59687"/>
                    <a:pt x="26452" y="60105"/>
                    <a:pt x="26103" y="60454"/>
                  </a:cubicBezTo>
                  <a:cubicBezTo>
                    <a:pt x="26010" y="60571"/>
                    <a:pt x="25870" y="60687"/>
                    <a:pt x="25731" y="60757"/>
                  </a:cubicBezTo>
                  <a:cubicBezTo>
                    <a:pt x="25717" y="60750"/>
                    <a:pt x="25703" y="60747"/>
                    <a:pt x="25690" y="60747"/>
                  </a:cubicBezTo>
                  <a:cubicBezTo>
                    <a:pt x="25659" y="60747"/>
                    <a:pt x="25631" y="60763"/>
                    <a:pt x="25614" y="60780"/>
                  </a:cubicBezTo>
                  <a:cubicBezTo>
                    <a:pt x="25475" y="60780"/>
                    <a:pt x="25382" y="60664"/>
                    <a:pt x="25359" y="60384"/>
                  </a:cubicBezTo>
                  <a:cubicBezTo>
                    <a:pt x="25242" y="59012"/>
                    <a:pt x="25754" y="57476"/>
                    <a:pt x="25917" y="56104"/>
                  </a:cubicBezTo>
                  <a:cubicBezTo>
                    <a:pt x="25917" y="56081"/>
                    <a:pt x="25917" y="56057"/>
                    <a:pt x="25917" y="56011"/>
                  </a:cubicBezTo>
                  <a:close/>
                  <a:moveTo>
                    <a:pt x="6538" y="57872"/>
                  </a:moveTo>
                  <a:cubicBezTo>
                    <a:pt x="7003" y="58570"/>
                    <a:pt x="7306" y="59314"/>
                    <a:pt x="7469" y="60129"/>
                  </a:cubicBezTo>
                  <a:cubicBezTo>
                    <a:pt x="7538" y="60454"/>
                    <a:pt x="7957" y="62432"/>
                    <a:pt x="7655" y="62618"/>
                  </a:cubicBezTo>
                  <a:cubicBezTo>
                    <a:pt x="7586" y="62666"/>
                    <a:pt x="7518" y="62687"/>
                    <a:pt x="7453" y="62687"/>
                  </a:cubicBezTo>
                  <a:cubicBezTo>
                    <a:pt x="7012" y="62687"/>
                    <a:pt x="6672" y="61718"/>
                    <a:pt x="6631" y="61455"/>
                  </a:cubicBezTo>
                  <a:cubicBezTo>
                    <a:pt x="6468" y="60757"/>
                    <a:pt x="6422" y="60501"/>
                    <a:pt x="5980" y="59966"/>
                  </a:cubicBezTo>
                  <a:cubicBezTo>
                    <a:pt x="5956" y="59919"/>
                    <a:pt x="5933" y="59896"/>
                    <a:pt x="5887" y="59873"/>
                  </a:cubicBezTo>
                  <a:cubicBezTo>
                    <a:pt x="5862" y="59856"/>
                    <a:pt x="5834" y="59848"/>
                    <a:pt x="5807" y="59848"/>
                  </a:cubicBezTo>
                  <a:cubicBezTo>
                    <a:pt x="5757" y="59848"/>
                    <a:pt x="5707" y="59874"/>
                    <a:pt x="5677" y="59919"/>
                  </a:cubicBezTo>
                  <a:cubicBezTo>
                    <a:pt x="5654" y="59942"/>
                    <a:pt x="5631" y="59989"/>
                    <a:pt x="5631" y="60035"/>
                  </a:cubicBezTo>
                  <a:cubicBezTo>
                    <a:pt x="5538" y="60966"/>
                    <a:pt x="5677" y="61920"/>
                    <a:pt x="6073" y="62781"/>
                  </a:cubicBezTo>
                  <a:cubicBezTo>
                    <a:pt x="6352" y="63502"/>
                    <a:pt x="6980" y="64130"/>
                    <a:pt x="7236" y="64851"/>
                  </a:cubicBezTo>
                  <a:cubicBezTo>
                    <a:pt x="7330" y="65121"/>
                    <a:pt x="7297" y="65223"/>
                    <a:pt x="7194" y="65223"/>
                  </a:cubicBezTo>
                  <a:cubicBezTo>
                    <a:pt x="6913" y="65223"/>
                    <a:pt x="6114" y="64473"/>
                    <a:pt x="5910" y="64270"/>
                  </a:cubicBezTo>
                  <a:cubicBezTo>
                    <a:pt x="5375" y="63688"/>
                    <a:pt x="4723" y="63106"/>
                    <a:pt x="4305" y="62408"/>
                  </a:cubicBezTo>
                  <a:cubicBezTo>
                    <a:pt x="3723" y="61455"/>
                    <a:pt x="3816" y="60152"/>
                    <a:pt x="3653" y="59035"/>
                  </a:cubicBezTo>
                  <a:cubicBezTo>
                    <a:pt x="4537" y="58454"/>
                    <a:pt x="5514" y="58058"/>
                    <a:pt x="6538" y="57872"/>
                  </a:cubicBezTo>
                  <a:close/>
                  <a:moveTo>
                    <a:pt x="4514" y="63269"/>
                  </a:moveTo>
                  <a:lnTo>
                    <a:pt x="4514" y="63269"/>
                  </a:lnTo>
                  <a:cubicBezTo>
                    <a:pt x="5096" y="63944"/>
                    <a:pt x="5724" y="64735"/>
                    <a:pt x="6422" y="65316"/>
                  </a:cubicBezTo>
                  <a:cubicBezTo>
                    <a:pt x="6492" y="65363"/>
                    <a:pt x="6538" y="65409"/>
                    <a:pt x="6631" y="65433"/>
                  </a:cubicBezTo>
                  <a:cubicBezTo>
                    <a:pt x="6544" y="65546"/>
                    <a:pt x="6443" y="65594"/>
                    <a:pt x="6334" y="65594"/>
                  </a:cubicBezTo>
                  <a:cubicBezTo>
                    <a:pt x="5772" y="65594"/>
                    <a:pt x="4999" y="64313"/>
                    <a:pt x="4863" y="64060"/>
                  </a:cubicBezTo>
                  <a:cubicBezTo>
                    <a:pt x="4723" y="63804"/>
                    <a:pt x="4607" y="63548"/>
                    <a:pt x="4514" y="63269"/>
                  </a:cubicBezTo>
                  <a:close/>
                  <a:moveTo>
                    <a:pt x="6678" y="52312"/>
                  </a:moveTo>
                  <a:lnTo>
                    <a:pt x="6678" y="52312"/>
                  </a:lnTo>
                  <a:cubicBezTo>
                    <a:pt x="7709" y="52718"/>
                    <a:pt x="8740" y="52849"/>
                    <a:pt x="9775" y="52849"/>
                  </a:cubicBezTo>
                  <a:cubicBezTo>
                    <a:pt x="11052" y="52849"/>
                    <a:pt x="12336" y="52650"/>
                    <a:pt x="13634" y="52521"/>
                  </a:cubicBezTo>
                  <a:cubicBezTo>
                    <a:pt x="13773" y="53964"/>
                    <a:pt x="13936" y="55429"/>
                    <a:pt x="14052" y="56872"/>
                  </a:cubicBezTo>
                  <a:cubicBezTo>
                    <a:pt x="14122" y="57639"/>
                    <a:pt x="14076" y="58500"/>
                    <a:pt x="14680" y="59058"/>
                  </a:cubicBezTo>
                  <a:cubicBezTo>
                    <a:pt x="14717" y="59095"/>
                    <a:pt x="14759" y="59111"/>
                    <a:pt x="14800" y="59111"/>
                  </a:cubicBezTo>
                  <a:cubicBezTo>
                    <a:pt x="14938" y="59111"/>
                    <a:pt x="15062" y="58934"/>
                    <a:pt x="14936" y="58826"/>
                  </a:cubicBezTo>
                  <a:cubicBezTo>
                    <a:pt x="14262" y="58198"/>
                    <a:pt x="14401" y="56755"/>
                    <a:pt x="14331" y="55918"/>
                  </a:cubicBezTo>
                  <a:cubicBezTo>
                    <a:pt x="14215" y="54778"/>
                    <a:pt x="14099" y="53615"/>
                    <a:pt x="13982" y="52475"/>
                  </a:cubicBezTo>
                  <a:cubicBezTo>
                    <a:pt x="14541" y="52428"/>
                    <a:pt x="15076" y="52382"/>
                    <a:pt x="15611" y="52382"/>
                  </a:cubicBezTo>
                  <a:cubicBezTo>
                    <a:pt x="17356" y="52382"/>
                    <a:pt x="19054" y="52940"/>
                    <a:pt x="20799" y="53033"/>
                  </a:cubicBezTo>
                  <a:cubicBezTo>
                    <a:pt x="21027" y="53047"/>
                    <a:pt x="21254" y="53054"/>
                    <a:pt x="21482" y="53054"/>
                  </a:cubicBezTo>
                  <a:cubicBezTo>
                    <a:pt x="22741" y="53054"/>
                    <a:pt x="23990" y="52835"/>
                    <a:pt x="25172" y="52382"/>
                  </a:cubicBezTo>
                  <a:cubicBezTo>
                    <a:pt x="25242" y="52917"/>
                    <a:pt x="25359" y="53452"/>
                    <a:pt x="25545" y="53940"/>
                  </a:cubicBezTo>
                  <a:lnTo>
                    <a:pt x="25545" y="53964"/>
                  </a:lnTo>
                  <a:cubicBezTo>
                    <a:pt x="25545" y="53987"/>
                    <a:pt x="25568" y="54033"/>
                    <a:pt x="25591" y="54033"/>
                  </a:cubicBezTo>
                  <a:cubicBezTo>
                    <a:pt x="25452" y="54638"/>
                    <a:pt x="25452" y="55220"/>
                    <a:pt x="25545" y="55825"/>
                  </a:cubicBezTo>
                  <a:cubicBezTo>
                    <a:pt x="25545" y="55871"/>
                    <a:pt x="25591" y="55918"/>
                    <a:pt x="25638" y="55941"/>
                  </a:cubicBezTo>
                  <a:cubicBezTo>
                    <a:pt x="25591" y="55964"/>
                    <a:pt x="25545" y="56034"/>
                    <a:pt x="25545" y="56081"/>
                  </a:cubicBezTo>
                  <a:cubicBezTo>
                    <a:pt x="25405" y="57244"/>
                    <a:pt x="25172" y="58361"/>
                    <a:pt x="25033" y="59524"/>
                  </a:cubicBezTo>
                  <a:cubicBezTo>
                    <a:pt x="24986" y="59873"/>
                    <a:pt x="24823" y="60780"/>
                    <a:pt x="25196" y="61059"/>
                  </a:cubicBezTo>
                  <a:cubicBezTo>
                    <a:pt x="25253" y="61097"/>
                    <a:pt x="25325" y="61135"/>
                    <a:pt x="25400" y="61135"/>
                  </a:cubicBezTo>
                  <a:cubicBezTo>
                    <a:pt x="25417" y="61135"/>
                    <a:pt x="25434" y="61133"/>
                    <a:pt x="25452" y="61129"/>
                  </a:cubicBezTo>
                  <a:lnTo>
                    <a:pt x="25452" y="61129"/>
                  </a:lnTo>
                  <a:cubicBezTo>
                    <a:pt x="24916" y="66131"/>
                    <a:pt x="24288" y="71156"/>
                    <a:pt x="24335" y="76157"/>
                  </a:cubicBezTo>
                  <a:lnTo>
                    <a:pt x="24335" y="76134"/>
                  </a:lnTo>
                  <a:lnTo>
                    <a:pt x="24335" y="76134"/>
                  </a:lnTo>
                  <a:cubicBezTo>
                    <a:pt x="24870" y="84113"/>
                    <a:pt x="24032" y="92116"/>
                    <a:pt x="21846" y="99817"/>
                  </a:cubicBezTo>
                  <a:cubicBezTo>
                    <a:pt x="21055" y="99933"/>
                    <a:pt x="20264" y="99979"/>
                    <a:pt x="19473" y="99979"/>
                  </a:cubicBezTo>
                  <a:cubicBezTo>
                    <a:pt x="19351" y="99985"/>
                    <a:pt x="19228" y="99988"/>
                    <a:pt x="19106" y="99988"/>
                  </a:cubicBezTo>
                  <a:cubicBezTo>
                    <a:pt x="18740" y="99988"/>
                    <a:pt x="18374" y="99962"/>
                    <a:pt x="18007" y="99910"/>
                  </a:cubicBezTo>
                  <a:cubicBezTo>
                    <a:pt x="17980" y="99882"/>
                    <a:pt x="17937" y="99871"/>
                    <a:pt x="17896" y="99871"/>
                  </a:cubicBezTo>
                  <a:cubicBezTo>
                    <a:pt x="17868" y="99871"/>
                    <a:pt x="17840" y="99877"/>
                    <a:pt x="17821" y="99886"/>
                  </a:cubicBezTo>
                  <a:cubicBezTo>
                    <a:pt x="17658" y="99840"/>
                    <a:pt x="17519" y="99770"/>
                    <a:pt x="17402" y="99700"/>
                  </a:cubicBezTo>
                  <a:cubicBezTo>
                    <a:pt x="17263" y="95931"/>
                    <a:pt x="17356" y="92186"/>
                    <a:pt x="17519" y="88417"/>
                  </a:cubicBezTo>
                  <a:cubicBezTo>
                    <a:pt x="17588" y="86789"/>
                    <a:pt x="17658" y="85137"/>
                    <a:pt x="17635" y="83509"/>
                  </a:cubicBezTo>
                  <a:cubicBezTo>
                    <a:pt x="17635" y="81694"/>
                    <a:pt x="17332" y="79973"/>
                    <a:pt x="17146" y="78204"/>
                  </a:cubicBezTo>
                  <a:cubicBezTo>
                    <a:pt x="17077" y="77320"/>
                    <a:pt x="17193" y="76460"/>
                    <a:pt x="17239" y="75599"/>
                  </a:cubicBezTo>
                  <a:cubicBezTo>
                    <a:pt x="17239" y="74506"/>
                    <a:pt x="17170" y="73412"/>
                    <a:pt x="17007" y="72342"/>
                  </a:cubicBezTo>
                  <a:cubicBezTo>
                    <a:pt x="16797" y="70109"/>
                    <a:pt x="16541" y="67899"/>
                    <a:pt x="16309" y="65689"/>
                  </a:cubicBezTo>
                  <a:cubicBezTo>
                    <a:pt x="16239" y="65107"/>
                    <a:pt x="16193" y="64549"/>
                    <a:pt x="16123" y="63967"/>
                  </a:cubicBezTo>
                  <a:cubicBezTo>
                    <a:pt x="16076" y="63548"/>
                    <a:pt x="16123" y="62967"/>
                    <a:pt x="15960" y="62571"/>
                  </a:cubicBezTo>
                  <a:cubicBezTo>
                    <a:pt x="15874" y="62334"/>
                    <a:pt x="15506" y="61936"/>
                    <a:pt x="15194" y="61936"/>
                  </a:cubicBezTo>
                  <a:cubicBezTo>
                    <a:pt x="15170" y="61936"/>
                    <a:pt x="15146" y="61938"/>
                    <a:pt x="15122" y="61943"/>
                  </a:cubicBezTo>
                  <a:cubicBezTo>
                    <a:pt x="14704" y="62013"/>
                    <a:pt x="14797" y="62525"/>
                    <a:pt x="14750" y="62874"/>
                  </a:cubicBezTo>
                  <a:cubicBezTo>
                    <a:pt x="14680" y="63827"/>
                    <a:pt x="14587" y="64781"/>
                    <a:pt x="14518" y="65712"/>
                  </a:cubicBezTo>
                  <a:cubicBezTo>
                    <a:pt x="14355" y="67875"/>
                    <a:pt x="14192" y="70039"/>
                    <a:pt x="14076" y="72202"/>
                  </a:cubicBezTo>
                  <a:cubicBezTo>
                    <a:pt x="13982" y="74296"/>
                    <a:pt x="14122" y="76367"/>
                    <a:pt x="13959" y="78437"/>
                  </a:cubicBezTo>
                  <a:cubicBezTo>
                    <a:pt x="13959" y="79089"/>
                    <a:pt x="13820" y="79693"/>
                    <a:pt x="13773" y="80345"/>
                  </a:cubicBezTo>
                  <a:cubicBezTo>
                    <a:pt x="13727" y="81229"/>
                    <a:pt x="13820" y="82136"/>
                    <a:pt x="13843" y="83043"/>
                  </a:cubicBezTo>
                  <a:cubicBezTo>
                    <a:pt x="13913" y="84881"/>
                    <a:pt x="13959" y="86742"/>
                    <a:pt x="14029" y="88580"/>
                  </a:cubicBezTo>
                  <a:cubicBezTo>
                    <a:pt x="14122" y="92326"/>
                    <a:pt x="14192" y="96094"/>
                    <a:pt x="14145" y="99863"/>
                  </a:cubicBezTo>
                  <a:cubicBezTo>
                    <a:pt x="13408" y="100232"/>
                    <a:pt x="12556" y="100369"/>
                    <a:pt x="11694" y="100369"/>
                  </a:cubicBezTo>
                  <a:cubicBezTo>
                    <a:pt x="10868" y="100369"/>
                    <a:pt x="10034" y="100243"/>
                    <a:pt x="9283" y="100072"/>
                  </a:cubicBezTo>
                  <a:cubicBezTo>
                    <a:pt x="7352" y="94303"/>
                    <a:pt x="7422" y="88394"/>
                    <a:pt x="7376" y="82392"/>
                  </a:cubicBezTo>
                  <a:cubicBezTo>
                    <a:pt x="7399" y="79507"/>
                    <a:pt x="7213" y="76623"/>
                    <a:pt x="6817" y="73784"/>
                  </a:cubicBezTo>
                  <a:cubicBezTo>
                    <a:pt x="6422" y="71039"/>
                    <a:pt x="5607" y="68341"/>
                    <a:pt x="5538" y="65549"/>
                  </a:cubicBezTo>
                  <a:lnTo>
                    <a:pt x="5538" y="65549"/>
                  </a:lnTo>
                  <a:cubicBezTo>
                    <a:pt x="5786" y="65771"/>
                    <a:pt x="6093" y="65942"/>
                    <a:pt x="6376" y="65942"/>
                  </a:cubicBezTo>
                  <a:cubicBezTo>
                    <a:pt x="6597" y="65942"/>
                    <a:pt x="6804" y="65838"/>
                    <a:pt x="6957" y="65572"/>
                  </a:cubicBezTo>
                  <a:cubicBezTo>
                    <a:pt x="7016" y="65595"/>
                    <a:pt x="7076" y="65605"/>
                    <a:pt x="7135" y="65605"/>
                  </a:cubicBezTo>
                  <a:cubicBezTo>
                    <a:pt x="7260" y="65605"/>
                    <a:pt x="7381" y="65558"/>
                    <a:pt x="7492" y="65479"/>
                  </a:cubicBezTo>
                  <a:cubicBezTo>
                    <a:pt x="7957" y="65130"/>
                    <a:pt x="7445" y="64502"/>
                    <a:pt x="7213" y="64153"/>
                  </a:cubicBezTo>
                  <a:cubicBezTo>
                    <a:pt x="6515" y="63037"/>
                    <a:pt x="5980" y="61920"/>
                    <a:pt x="5956" y="60617"/>
                  </a:cubicBezTo>
                  <a:lnTo>
                    <a:pt x="5956" y="60617"/>
                  </a:lnTo>
                  <a:cubicBezTo>
                    <a:pt x="6236" y="61338"/>
                    <a:pt x="6236" y="62246"/>
                    <a:pt x="6864" y="62757"/>
                  </a:cubicBezTo>
                  <a:cubicBezTo>
                    <a:pt x="7056" y="62909"/>
                    <a:pt x="7282" y="62987"/>
                    <a:pt x="7511" y="62987"/>
                  </a:cubicBezTo>
                  <a:cubicBezTo>
                    <a:pt x="7669" y="62987"/>
                    <a:pt x="7828" y="62950"/>
                    <a:pt x="7980" y="62874"/>
                  </a:cubicBezTo>
                  <a:cubicBezTo>
                    <a:pt x="8027" y="62850"/>
                    <a:pt x="8073" y="62781"/>
                    <a:pt x="8073" y="62711"/>
                  </a:cubicBezTo>
                  <a:cubicBezTo>
                    <a:pt x="7980" y="60896"/>
                    <a:pt x="7818" y="59151"/>
                    <a:pt x="6771" y="57593"/>
                  </a:cubicBezTo>
                  <a:cubicBezTo>
                    <a:pt x="6654" y="56988"/>
                    <a:pt x="6468" y="56383"/>
                    <a:pt x="6305" y="55755"/>
                  </a:cubicBezTo>
                  <a:cubicBezTo>
                    <a:pt x="6701" y="54662"/>
                    <a:pt x="6817" y="53475"/>
                    <a:pt x="6678" y="52312"/>
                  </a:cubicBezTo>
                  <a:close/>
                  <a:moveTo>
                    <a:pt x="21450" y="100235"/>
                  </a:moveTo>
                  <a:lnTo>
                    <a:pt x="21450" y="100235"/>
                  </a:lnTo>
                  <a:cubicBezTo>
                    <a:pt x="21427" y="100980"/>
                    <a:pt x="21473" y="101724"/>
                    <a:pt x="21566" y="102469"/>
                  </a:cubicBezTo>
                  <a:cubicBezTo>
                    <a:pt x="21196" y="102294"/>
                    <a:pt x="20773" y="102204"/>
                    <a:pt x="20359" y="102204"/>
                  </a:cubicBezTo>
                  <a:cubicBezTo>
                    <a:pt x="19447" y="102204"/>
                    <a:pt x="18579" y="102642"/>
                    <a:pt x="18403" y="103585"/>
                  </a:cubicBezTo>
                  <a:cubicBezTo>
                    <a:pt x="18263" y="103655"/>
                    <a:pt x="18077" y="103702"/>
                    <a:pt x="17914" y="103702"/>
                  </a:cubicBezTo>
                  <a:cubicBezTo>
                    <a:pt x="18170" y="102585"/>
                    <a:pt x="18216" y="101422"/>
                    <a:pt x="18077" y="100282"/>
                  </a:cubicBezTo>
                  <a:lnTo>
                    <a:pt x="18077" y="100282"/>
                  </a:lnTo>
                  <a:cubicBezTo>
                    <a:pt x="18403" y="100305"/>
                    <a:pt x="18705" y="100328"/>
                    <a:pt x="18984" y="100328"/>
                  </a:cubicBezTo>
                  <a:cubicBezTo>
                    <a:pt x="19209" y="100341"/>
                    <a:pt x="19431" y="100347"/>
                    <a:pt x="19653" y="100347"/>
                  </a:cubicBezTo>
                  <a:cubicBezTo>
                    <a:pt x="20258" y="100347"/>
                    <a:pt x="20854" y="100303"/>
                    <a:pt x="21450" y="100235"/>
                  </a:cubicBezTo>
                  <a:close/>
                  <a:moveTo>
                    <a:pt x="13564" y="100468"/>
                  </a:moveTo>
                  <a:cubicBezTo>
                    <a:pt x="13703" y="101561"/>
                    <a:pt x="13936" y="102608"/>
                    <a:pt x="14262" y="103655"/>
                  </a:cubicBezTo>
                  <a:cubicBezTo>
                    <a:pt x="14076" y="103818"/>
                    <a:pt x="13866" y="103957"/>
                    <a:pt x="13634" y="104027"/>
                  </a:cubicBezTo>
                  <a:cubicBezTo>
                    <a:pt x="12780" y="103808"/>
                    <a:pt x="12483" y="102664"/>
                    <a:pt x="11521" y="102664"/>
                  </a:cubicBezTo>
                  <a:cubicBezTo>
                    <a:pt x="11460" y="102664"/>
                    <a:pt x="11397" y="102668"/>
                    <a:pt x="11330" y="102678"/>
                  </a:cubicBezTo>
                  <a:cubicBezTo>
                    <a:pt x="11051" y="102725"/>
                    <a:pt x="10772" y="102794"/>
                    <a:pt x="10516" y="102934"/>
                  </a:cubicBezTo>
                  <a:cubicBezTo>
                    <a:pt x="10493" y="102143"/>
                    <a:pt x="10377" y="101375"/>
                    <a:pt x="10214" y="100608"/>
                  </a:cubicBezTo>
                  <a:lnTo>
                    <a:pt x="10214" y="100608"/>
                  </a:lnTo>
                  <a:cubicBezTo>
                    <a:pt x="10651" y="100682"/>
                    <a:pt x="11100" y="100719"/>
                    <a:pt x="11550" y="100719"/>
                  </a:cubicBezTo>
                  <a:cubicBezTo>
                    <a:pt x="12227" y="100719"/>
                    <a:pt x="12908" y="100635"/>
                    <a:pt x="13564" y="100468"/>
                  </a:cubicBezTo>
                  <a:close/>
                  <a:moveTo>
                    <a:pt x="20373" y="102532"/>
                  </a:moveTo>
                  <a:cubicBezTo>
                    <a:pt x="20415" y="102532"/>
                    <a:pt x="20456" y="102534"/>
                    <a:pt x="20496" y="102538"/>
                  </a:cubicBezTo>
                  <a:cubicBezTo>
                    <a:pt x="21148" y="102608"/>
                    <a:pt x="22032" y="102934"/>
                    <a:pt x="22264" y="103632"/>
                  </a:cubicBezTo>
                  <a:cubicBezTo>
                    <a:pt x="22590" y="104888"/>
                    <a:pt x="21962" y="106144"/>
                    <a:pt x="22520" y="107424"/>
                  </a:cubicBezTo>
                  <a:cubicBezTo>
                    <a:pt x="22986" y="108447"/>
                    <a:pt x="24614" y="109564"/>
                    <a:pt x="23823" y="110844"/>
                  </a:cubicBezTo>
                  <a:cubicBezTo>
                    <a:pt x="23404" y="111518"/>
                    <a:pt x="22032" y="111588"/>
                    <a:pt x="21311" y="111635"/>
                  </a:cubicBezTo>
                  <a:cubicBezTo>
                    <a:pt x="21079" y="111654"/>
                    <a:pt x="20796" y="111671"/>
                    <a:pt x="20495" y="111671"/>
                  </a:cubicBezTo>
                  <a:cubicBezTo>
                    <a:pt x="19706" y="111671"/>
                    <a:pt x="18794" y="111551"/>
                    <a:pt x="18356" y="111030"/>
                  </a:cubicBezTo>
                  <a:cubicBezTo>
                    <a:pt x="17937" y="110541"/>
                    <a:pt x="17961" y="109727"/>
                    <a:pt x="17984" y="109145"/>
                  </a:cubicBezTo>
                  <a:cubicBezTo>
                    <a:pt x="18007" y="108471"/>
                    <a:pt x="17914" y="107819"/>
                    <a:pt x="17728" y="107191"/>
                  </a:cubicBezTo>
                  <a:cubicBezTo>
                    <a:pt x="17472" y="106307"/>
                    <a:pt x="17658" y="105423"/>
                    <a:pt x="17658" y="104539"/>
                  </a:cubicBezTo>
                  <a:cubicBezTo>
                    <a:pt x="17635" y="104423"/>
                    <a:pt x="17635" y="104306"/>
                    <a:pt x="17658" y="104167"/>
                  </a:cubicBezTo>
                  <a:cubicBezTo>
                    <a:pt x="17658" y="104167"/>
                    <a:pt x="17658" y="104144"/>
                    <a:pt x="17658" y="104120"/>
                  </a:cubicBezTo>
                  <a:cubicBezTo>
                    <a:pt x="17658" y="104120"/>
                    <a:pt x="17681" y="104120"/>
                    <a:pt x="17705" y="104097"/>
                  </a:cubicBezTo>
                  <a:cubicBezTo>
                    <a:pt x="18054" y="104004"/>
                    <a:pt x="18286" y="104074"/>
                    <a:pt x="18635" y="103864"/>
                  </a:cubicBezTo>
                  <a:cubicBezTo>
                    <a:pt x="18682" y="103818"/>
                    <a:pt x="18705" y="103771"/>
                    <a:pt x="18728" y="103725"/>
                  </a:cubicBezTo>
                  <a:cubicBezTo>
                    <a:pt x="18728" y="103725"/>
                    <a:pt x="18728" y="103702"/>
                    <a:pt x="18728" y="103702"/>
                  </a:cubicBezTo>
                  <a:cubicBezTo>
                    <a:pt x="18816" y="103025"/>
                    <a:pt x="19723" y="102532"/>
                    <a:pt x="20373" y="102532"/>
                  </a:cubicBezTo>
                  <a:close/>
                  <a:moveTo>
                    <a:pt x="11465" y="103048"/>
                  </a:moveTo>
                  <a:cubicBezTo>
                    <a:pt x="11719" y="103048"/>
                    <a:pt x="11955" y="103124"/>
                    <a:pt x="12214" y="103329"/>
                  </a:cubicBezTo>
                  <a:cubicBezTo>
                    <a:pt x="12656" y="103655"/>
                    <a:pt x="12959" y="104213"/>
                    <a:pt x="13517" y="104376"/>
                  </a:cubicBezTo>
                  <a:cubicBezTo>
                    <a:pt x="13540" y="104399"/>
                    <a:pt x="13587" y="104399"/>
                    <a:pt x="13610" y="104399"/>
                  </a:cubicBezTo>
                  <a:lnTo>
                    <a:pt x="13657" y="104399"/>
                  </a:lnTo>
                  <a:cubicBezTo>
                    <a:pt x="13820" y="104376"/>
                    <a:pt x="13982" y="104306"/>
                    <a:pt x="14099" y="104190"/>
                  </a:cubicBezTo>
                  <a:cubicBezTo>
                    <a:pt x="14225" y="104100"/>
                    <a:pt x="14421" y="103898"/>
                    <a:pt x="14568" y="103898"/>
                  </a:cubicBezTo>
                  <a:cubicBezTo>
                    <a:pt x="14610" y="103898"/>
                    <a:pt x="14649" y="103915"/>
                    <a:pt x="14680" y="103957"/>
                  </a:cubicBezTo>
                  <a:cubicBezTo>
                    <a:pt x="14797" y="104190"/>
                    <a:pt x="14843" y="104423"/>
                    <a:pt x="14843" y="104679"/>
                  </a:cubicBezTo>
                  <a:cubicBezTo>
                    <a:pt x="14913" y="105051"/>
                    <a:pt x="15006" y="105423"/>
                    <a:pt x="15146" y="105772"/>
                  </a:cubicBezTo>
                  <a:cubicBezTo>
                    <a:pt x="15425" y="106586"/>
                    <a:pt x="15146" y="107331"/>
                    <a:pt x="14704" y="108005"/>
                  </a:cubicBezTo>
                  <a:cubicBezTo>
                    <a:pt x="14471" y="108354"/>
                    <a:pt x="14169" y="108703"/>
                    <a:pt x="14099" y="109169"/>
                  </a:cubicBezTo>
                  <a:cubicBezTo>
                    <a:pt x="14052" y="109611"/>
                    <a:pt x="14122" y="109936"/>
                    <a:pt x="13913" y="110378"/>
                  </a:cubicBezTo>
                  <a:cubicBezTo>
                    <a:pt x="13680" y="110913"/>
                    <a:pt x="13215" y="111332"/>
                    <a:pt x="12633" y="111495"/>
                  </a:cubicBezTo>
                  <a:cubicBezTo>
                    <a:pt x="12072" y="111635"/>
                    <a:pt x="11495" y="111706"/>
                    <a:pt x="10919" y="111706"/>
                  </a:cubicBezTo>
                  <a:cubicBezTo>
                    <a:pt x="10255" y="111706"/>
                    <a:pt x="9593" y="111612"/>
                    <a:pt x="8957" y="111425"/>
                  </a:cubicBezTo>
                  <a:cubicBezTo>
                    <a:pt x="8609" y="111309"/>
                    <a:pt x="7980" y="111076"/>
                    <a:pt x="7748" y="110774"/>
                  </a:cubicBezTo>
                  <a:cubicBezTo>
                    <a:pt x="7236" y="110029"/>
                    <a:pt x="8213" y="109029"/>
                    <a:pt x="8609" y="108540"/>
                  </a:cubicBezTo>
                  <a:cubicBezTo>
                    <a:pt x="9609" y="107331"/>
                    <a:pt x="10167" y="105795"/>
                    <a:pt x="10144" y="104213"/>
                  </a:cubicBezTo>
                  <a:cubicBezTo>
                    <a:pt x="10167" y="103632"/>
                    <a:pt x="10330" y="103329"/>
                    <a:pt x="10888" y="103143"/>
                  </a:cubicBezTo>
                  <a:cubicBezTo>
                    <a:pt x="11100" y="103086"/>
                    <a:pt x="11287" y="103048"/>
                    <a:pt x="11465" y="103048"/>
                  </a:cubicBezTo>
                  <a:close/>
                  <a:moveTo>
                    <a:pt x="9195" y="0"/>
                  </a:moveTo>
                  <a:cubicBezTo>
                    <a:pt x="7598" y="0"/>
                    <a:pt x="6099" y="678"/>
                    <a:pt x="5328" y="2272"/>
                  </a:cubicBezTo>
                  <a:cubicBezTo>
                    <a:pt x="2723" y="2527"/>
                    <a:pt x="2304" y="5738"/>
                    <a:pt x="3328" y="7715"/>
                  </a:cubicBezTo>
                  <a:cubicBezTo>
                    <a:pt x="3746" y="8483"/>
                    <a:pt x="4351" y="9320"/>
                    <a:pt x="4444" y="10228"/>
                  </a:cubicBezTo>
                  <a:cubicBezTo>
                    <a:pt x="4514" y="10716"/>
                    <a:pt x="4165" y="11391"/>
                    <a:pt x="4468" y="11856"/>
                  </a:cubicBezTo>
                  <a:cubicBezTo>
                    <a:pt x="4652" y="12106"/>
                    <a:pt x="4857" y="12204"/>
                    <a:pt x="5068" y="12204"/>
                  </a:cubicBezTo>
                  <a:cubicBezTo>
                    <a:pt x="5309" y="12204"/>
                    <a:pt x="5558" y="12076"/>
                    <a:pt x="5794" y="11903"/>
                  </a:cubicBezTo>
                  <a:cubicBezTo>
                    <a:pt x="6166" y="12484"/>
                    <a:pt x="6771" y="13252"/>
                    <a:pt x="7469" y="13438"/>
                  </a:cubicBezTo>
                  <a:cubicBezTo>
                    <a:pt x="7550" y="13461"/>
                    <a:pt x="7634" y="13473"/>
                    <a:pt x="7719" y="13473"/>
                  </a:cubicBezTo>
                  <a:cubicBezTo>
                    <a:pt x="7972" y="13473"/>
                    <a:pt x="8225" y="13368"/>
                    <a:pt x="8399" y="13159"/>
                  </a:cubicBezTo>
                  <a:cubicBezTo>
                    <a:pt x="9004" y="13648"/>
                    <a:pt x="9679" y="14066"/>
                    <a:pt x="10400" y="14392"/>
                  </a:cubicBezTo>
                  <a:cubicBezTo>
                    <a:pt x="10586" y="14787"/>
                    <a:pt x="10632" y="15229"/>
                    <a:pt x="10493" y="15648"/>
                  </a:cubicBezTo>
                  <a:cubicBezTo>
                    <a:pt x="10004" y="15904"/>
                    <a:pt x="9399" y="16556"/>
                    <a:pt x="9330" y="17114"/>
                  </a:cubicBezTo>
                  <a:cubicBezTo>
                    <a:pt x="9330" y="17137"/>
                    <a:pt x="9330" y="17160"/>
                    <a:pt x="9330" y="17184"/>
                  </a:cubicBezTo>
                  <a:cubicBezTo>
                    <a:pt x="7120" y="18998"/>
                    <a:pt x="4049" y="19812"/>
                    <a:pt x="2327" y="22162"/>
                  </a:cubicBezTo>
                  <a:cubicBezTo>
                    <a:pt x="1560" y="23116"/>
                    <a:pt x="1211" y="24349"/>
                    <a:pt x="1373" y="25559"/>
                  </a:cubicBezTo>
                  <a:cubicBezTo>
                    <a:pt x="1536" y="27327"/>
                    <a:pt x="1467" y="29095"/>
                    <a:pt x="1164" y="30839"/>
                  </a:cubicBezTo>
                  <a:cubicBezTo>
                    <a:pt x="885" y="32491"/>
                    <a:pt x="513" y="34143"/>
                    <a:pt x="303" y="35818"/>
                  </a:cubicBezTo>
                  <a:cubicBezTo>
                    <a:pt x="71" y="37586"/>
                    <a:pt x="1" y="39401"/>
                    <a:pt x="47" y="41192"/>
                  </a:cubicBezTo>
                  <a:cubicBezTo>
                    <a:pt x="117" y="44286"/>
                    <a:pt x="257" y="47427"/>
                    <a:pt x="420" y="50497"/>
                  </a:cubicBezTo>
                  <a:cubicBezTo>
                    <a:pt x="536" y="52638"/>
                    <a:pt x="559" y="55685"/>
                    <a:pt x="2164" y="57314"/>
                  </a:cubicBezTo>
                  <a:cubicBezTo>
                    <a:pt x="2537" y="57918"/>
                    <a:pt x="2816" y="58547"/>
                    <a:pt x="3002" y="59198"/>
                  </a:cubicBezTo>
                  <a:cubicBezTo>
                    <a:pt x="3019" y="59284"/>
                    <a:pt x="3100" y="59332"/>
                    <a:pt x="3179" y="59332"/>
                  </a:cubicBezTo>
                  <a:cubicBezTo>
                    <a:pt x="3207" y="59332"/>
                    <a:pt x="3234" y="59326"/>
                    <a:pt x="3258" y="59314"/>
                  </a:cubicBezTo>
                  <a:lnTo>
                    <a:pt x="3328" y="59268"/>
                  </a:lnTo>
                  <a:cubicBezTo>
                    <a:pt x="3444" y="60105"/>
                    <a:pt x="3467" y="60966"/>
                    <a:pt x="3677" y="61757"/>
                  </a:cubicBezTo>
                  <a:cubicBezTo>
                    <a:pt x="3653" y="61780"/>
                    <a:pt x="3653" y="61827"/>
                    <a:pt x="3677" y="61850"/>
                  </a:cubicBezTo>
                  <a:cubicBezTo>
                    <a:pt x="3956" y="63013"/>
                    <a:pt x="4398" y="64270"/>
                    <a:pt x="5165" y="65200"/>
                  </a:cubicBezTo>
                  <a:cubicBezTo>
                    <a:pt x="5165" y="68015"/>
                    <a:pt x="6003" y="70783"/>
                    <a:pt x="6422" y="73552"/>
                  </a:cubicBezTo>
                  <a:cubicBezTo>
                    <a:pt x="6910" y="76576"/>
                    <a:pt x="7003" y="79670"/>
                    <a:pt x="7003" y="82718"/>
                  </a:cubicBezTo>
                  <a:cubicBezTo>
                    <a:pt x="7050" y="88673"/>
                    <a:pt x="7003" y="94559"/>
                    <a:pt x="8957" y="100282"/>
                  </a:cubicBezTo>
                  <a:cubicBezTo>
                    <a:pt x="8957" y="100328"/>
                    <a:pt x="9004" y="100375"/>
                    <a:pt x="9074" y="100398"/>
                  </a:cubicBezTo>
                  <a:cubicBezTo>
                    <a:pt x="9306" y="100445"/>
                    <a:pt x="9562" y="100491"/>
                    <a:pt x="9818" y="100538"/>
                  </a:cubicBezTo>
                  <a:cubicBezTo>
                    <a:pt x="10028" y="101422"/>
                    <a:pt x="10144" y="102306"/>
                    <a:pt x="10167" y="103190"/>
                  </a:cubicBezTo>
                  <a:cubicBezTo>
                    <a:pt x="9911" y="103469"/>
                    <a:pt x="9795" y="103841"/>
                    <a:pt x="9795" y="104213"/>
                  </a:cubicBezTo>
                  <a:cubicBezTo>
                    <a:pt x="9818" y="105470"/>
                    <a:pt x="9446" y="106726"/>
                    <a:pt x="8748" y="107773"/>
                  </a:cubicBezTo>
                  <a:cubicBezTo>
                    <a:pt x="8213" y="108494"/>
                    <a:pt x="7050" y="109471"/>
                    <a:pt x="7236" y="110471"/>
                  </a:cubicBezTo>
                  <a:cubicBezTo>
                    <a:pt x="7352" y="111216"/>
                    <a:pt x="8306" y="111611"/>
                    <a:pt x="8957" y="111774"/>
                  </a:cubicBezTo>
                  <a:cubicBezTo>
                    <a:pt x="9618" y="111961"/>
                    <a:pt x="10299" y="112055"/>
                    <a:pt x="10978" y="112055"/>
                  </a:cubicBezTo>
                  <a:cubicBezTo>
                    <a:pt x="11566" y="112055"/>
                    <a:pt x="12154" y="111984"/>
                    <a:pt x="12726" y="111844"/>
                  </a:cubicBezTo>
                  <a:cubicBezTo>
                    <a:pt x="13680" y="111565"/>
                    <a:pt x="14355" y="110727"/>
                    <a:pt x="14471" y="109750"/>
                  </a:cubicBezTo>
                  <a:cubicBezTo>
                    <a:pt x="14471" y="109355"/>
                    <a:pt x="14564" y="108959"/>
                    <a:pt x="14704" y="108610"/>
                  </a:cubicBezTo>
                  <a:cubicBezTo>
                    <a:pt x="14913" y="108261"/>
                    <a:pt x="15192" y="107982"/>
                    <a:pt x="15355" y="107610"/>
                  </a:cubicBezTo>
                  <a:cubicBezTo>
                    <a:pt x="15657" y="107005"/>
                    <a:pt x="15704" y="106307"/>
                    <a:pt x="15495" y="105679"/>
                  </a:cubicBezTo>
                  <a:cubicBezTo>
                    <a:pt x="15332" y="105260"/>
                    <a:pt x="15215" y="104818"/>
                    <a:pt x="15169" y="104399"/>
                  </a:cubicBezTo>
                  <a:cubicBezTo>
                    <a:pt x="15146" y="104120"/>
                    <a:pt x="15053" y="103841"/>
                    <a:pt x="14866" y="103632"/>
                  </a:cubicBezTo>
                  <a:cubicBezTo>
                    <a:pt x="14797" y="103539"/>
                    <a:pt x="14680" y="103515"/>
                    <a:pt x="14587" y="103515"/>
                  </a:cubicBezTo>
                  <a:cubicBezTo>
                    <a:pt x="14262" y="102492"/>
                    <a:pt x="14029" y="101422"/>
                    <a:pt x="13889" y="100352"/>
                  </a:cubicBezTo>
                  <a:cubicBezTo>
                    <a:pt x="14052" y="100305"/>
                    <a:pt x="14238" y="100212"/>
                    <a:pt x="14401" y="100119"/>
                  </a:cubicBezTo>
                  <a:lnTo>
                    <a:pt x="14424" y="100096"/>
                  </a:lnTo>
                  <a:cubicBezTo>
                    <a:pt x="14448" y="100096"/>
                    <a:pt x="14471" y="100072"/>
                    <a:pt x="14471" y="100049"/>
                  </a:cubicBezTo>
                  <a:cubicBezTo>
                    <a:pt x="14471" y="100026"/>
                    <a:pt x="14494" y="100026"/>
                    <a:pt x="14494" y="100003"/>
                  </a:cubicBezTo>
                  <a:cubicBezTo>
                    <a:pt x="14518" y="96211"/>
                    <a:pt x="14471" y="92395"/>
                    <a:pt x="14355" y="88603"/>
                  </a:cubicBezTo>
                  <a:cubicBezTo>
                    <a:pt x="14308" y="86812"/>
                    <a:pt x="14238" y="85021"/>
                    <a:pt x="14192" y="83229"/>
                  </a:cubicBezTo>
                  <a:cubicBezTo>
                    <a:pt x="14145" y="82322"/>
                    <a:pt x="14076" y="81392"/>
                    <a:pt x="14122" y="80484"/>
                  </a:cubicBezTo>
                  <a:cubicBezTo>
                    <a:pt x="14145" y="79810"/>
                    <a:pt x="14285" y="79158"/>
                    <a:pt x="14285" y="78460"/>
                  </a:cubicBezTo>
                  <a:cubicBezTo>
                    <a:pt x="14424" y="76832"/>
                    <a:pt x="14285" y="75203"/>
                    <a:pt x="14355" y="73598"/>
                  </a:cubicBezTo>
                  <a:cubicBezTo>
                    <a:pt x="14424" y="71807"/>
                    <a:pt x="14541" y="70039"/>
                    <a:pt x="14657" y="68248"/>
                  </a:cubicBezTo>
                  <a:cubicBezTo>
                    <a:pt x="14773" y="66549"/>
                    <a:pt x="14913" y="64828"/>
                    <a:pt x="15076" y="63130"/>
                  </a:cubicBezTo>
                  <a:cubicBezTo>
                    <a:pt x="15076" y="63037"/>
                    <a:pt x="15076" y="62548"/>
                    <a:pt x="15122" y="62501"/>
                  </a:cubicBezTo>
                  <a:cubicBezTo>
                    <a:pt x="15167" y="62434"/>
                    <a:pt x="15232" y="62386"/>
                    <a:pt x="15301" y="62386"/>
                  </a:cubicBezTo>
                  <a:cubicBezTo>
                    <a:pt x="15445" y="62386"/>
                    <a:pt x="15610" y="62599"/>
                    <a:pt x="15657" y="63292"/>
                  </a:cubicBezTo>
                  <a:cubicBezTo>
                    <a:pt x="15751" y="63874"/>
                    <a:pt x="15774" y="64246"/>
                    <a:pt x="15820" y="64688"/>
                  </a:cubicBezTo>
                  <a:lnTo>
                    <a:pt x="16169" y="67875"/>
                  </a:lnTo>
                  <a:cubicBezTo>
                    <a:pt x="16379" y="69923"/>
                    <a:pt x="16611" y="71970"/>
                    <a:pt x="16774" y="74040"/>
                  </a:cubicBezTo>
                  <a:cubicBezTo>
                    <a:pt x="16937" y="75715"/>
                    <a:pt x="16635" y="77344"/>
                    <a:pt x="16867" y="78995"/>
                  </a:cubicBezTo>
                  <a:cubicBezTo>
                    <a:pt x="17100" y="80577"/>
                    <a:pt x="17239" y="82183"/>
                    <a:pt x="17263" y="83765"/>
                  </a:cubicBezTo>
                  <a:cubicBezTo>
                    <a:pt x="17263" y="85253"/>
                    <a:pt x="17216" y="86719"/>
                    <a:pt x="17146" y="88208"/>
                  </a:cubicBezTo>
                  <a:cubicBezTo>
                    <a:pt x="16984" y="92070"/>
                    <a:pt x="16867" y="95908"/>
                    <a:pt x="17030" y="99770"/>
                  </a:cubicBezTo>
                  <a:cubicBezTo>
                    <a:pt x="17007" y="99840"/>
                    <a:pt x="17030" y="99886"/>
                    <a:pt x="17077" y="99933"/>
                  </a:cubicBezTo>
                  <a:cubicBezTo>
                    <a:pt x="17263" y="100072"/>
                    <a:pt x="17472" y="100165"/>
                    <a:pt x="17705" y="100212"/>
                  </a:cubicBezTo>
                  <a:cubicBezTo>
                    <a:pt x="17844" y="101398"/>
                    <a:pt x="17798" y="102608"/>
                    <a:pt x="17519" y="103771"/>
                  </a:cubicBezTo>
                  <a:cubicBezTo>
                    <a:pt x="17500" y="103765"/>
                    <a:pt x="17483" y="103762"/>
                    <a:pt x="17467" y="103762"/>
                  </a:cubicBezTo>
                  <a:cubicBezTo>
                    <a:pt x="17424" y="103762"/>
                    <a:pt x="17390" y="103784"/>
                    <a:pt x="17356" y="103818"/>
                  </a:cubicBezTo>
                  <a:cubicBezTo>
                    <a:pt x="17170" y="103957"/>
                    <a:pt x="17286" y="104213"/>
                    <a:pt x="17286" y="104399"/>
                  </a:cubicBezTo>
                  <a:cubicBezTo>
                    <a:pt x="17332" y="105377"/>
                    <a:pt x="17077" y="106330"/>
                    <a:pt x="17356" y="107284"/>
                  </a:cubicBezTo>
                  <a:cubicBezTo>
                    <a:pt x="17635" y="108238"/>
                    <a:pt x="17495" y="109052"/>
                    <a:pt x="17612" y="109983"/>
                  </a:cubicBezTo>
                  <a:cubicBezTo>
                    <a:pt x="17681" y="110495"/>
                    <a:pt x="17844" y="111216"/>
                    <a:pt x="18310" y="111541"/>
                  </a:cubicBezTo>
                  <a:cubicBezTo>
                    <a:pt x="18893" y="111938"/>
                    <a:pt x="19821" y="112110"/>
                    <a:pt x="20772" y="112110"/>
                  </a:cubicBezTo>
                  <a:cubicBezTo>
                    <a:pt x="21830" y="112110"/>
                    <a:pt x="22917" y="111897"/>
                    <a:pt x="23590" y="111541"/>
                  </a:cubicBezTo>
                  <a:cubicBezTo>
                    <a:pt x="24800" y="110913"/>
                    <a:pt x="24288" y="109308"/>
                    <a:pt x="23684" y="108424"/>
                  </a:cubicBezTo>
                  <a:cubicBezTo>
                    <a:pt x="23218" y="107773"/>
                    <a:pt x="22776" y="107331"/>
                    <a:pt x="22613" y="106493"/>
                  </a:cubicBezTo>
                  <a:cubicBezTo>
                    <a:pt x="22451" y="105516"/>
                    <a:pt x="22846" y="104516"/>
                    <a:pt x="22590" y="103539"/>
                  </a:cubicBezTo>
                  <a:cubicBezTo>
                    <a:pt x="22474" y="103213"/>
                    <a:pt x="22264" y="102911"/>
                    <a:pt x="21985" y="102725"/>
                  </a:cubicBezTo>
                  <a:cubicBezTo>
                    <a:pt x="21729" y="101887"/>
                    <a:pt x="21822" y="101050"/>
                    <a:pt x="21799" y="100189"/>
                  </a:cubicBezTo>
                  <a:lnTo>
                    <a:pt x="22032" y="100165"/>
                  </a:lnTo>
                  <a:cubicBezTo>
                    <a:pt x="22102" y="100142"/>
                    <a:pt x="22148" y="100096"/>
                    <a:pt x="22148" y="100026"/>
                  </a:cubicBezTo>
                  <a:cubicBezTo>
                    <a:pt x="24358" y="92279"/>
                    <a:pt x="25219" y="84207"/>
                    <a:pt x="24684" y="76157"/>
                  </a:cubicBezTo>
                  <a:cubicBezTo>
                    <a:pt x="24637" y="72040"/>
                    <a:pt x="25056" y="67922"/>
                    <a:pt x="25521" y="63827"/>
                  </a:cubicBezTo>
                  <a:cubicBezTo>
                    <a:pt x="25589" y="63873"/>
                    <a:pt x="25676" y="63891"/>
                    <a:pt x="25775" y="63891"/>
                  </a:cubicBezTo>
                  <a:cubicBezTo>
                    <a:pt x="26188" y="63891"/>
                    <a:pt x="26799" y="63563"/>
                    <a:pt x="26987" y="63432"/>
                  </a:cubicBezTo>
                  <a:cubicBezTo>
                    <a:pt x="26987" y="63432"/>
                    <a:pt x="27010" y="63409"/>
                    <a:pt x="27033" y="63409"/>
                  </a:cubicBezTo>
                  <a:cubicBezTo>
                    <a:pt x="27057" y="63409"/>
                    <a:pt x="27080" y="63409"/>
                    <a:pt x="27103" y="63432"/>
                  </a:cubicBezTo>
                  <a:cubicBezTo>
                    <a:pt x="27280" y="63463"/>
                    <a:pt x="27445" y="63477"/>
                    <a:pt x="27600" y="63477"/>
                  </a:cubicBezTo>
                  <a:cubicBezTo>
                    <a:pt x="30514" y="63477"/>
                    <a:pt x="29791" y="58300"/>
                    <a:pt x="29593" y="56290"/>
                  </a:cubicBezTo>
                  <a:cubicBezTo>
                    <a:pt x="29709" y="56290"/>
                    <a:pt x="29848" y="56244"/>
                    <a:pt x="29941" y="56174"/>
                  </a:cubicBezTo>
                  <a:cubicBezTo>
                    <a:pt x="30058" y="56057"/>
                    <a:pt x="30011" y="55871"/>
                    <a:pt x="30011" y="55732"/>
                  </a:cubicBezTo>
                  <a:lnTo>
                    <a:pt x="30011" y="54127"/>
                  </a:lnTo>
                  <a:cubicBezTo>
                    <a:pt x="31198" y="53312"/>
                    <a:pt x="31291" y="50986"/>
                    <a:pt x="31384" y="49730"/>
                  </a:cubicBezTo>
                  <a:cubicBezTo>
                    <a:pt x="31616" y="47124"/>
                    <a:pt x="31268" y="44495"/>
                    <a:pt x="31151" y="41890"/>
                  </a:cubicBezTo>
                  <a:cubicBezTo>
                    <a:pt x="31035" y="38842"/>
                    <a:pt x="30895" y="35841"/>
                    <a:pt x="30988" y="32840"/>
                  </a:cubicBezTo>
                  <a:cubicBezTo>
                    <a:pt x="31081" y="30165"/>
                    <a:pt x="31174" y="27489"/>
                    <a:pt x="30779" y="24837"/>
                  </a:cubicBezTo>
                  <a:cubicBezTo>
                    <a:pt x="30477" y="22697"/>
                    <a:pt x="29872" y="20231"/>
                    <a:pt x="28057" y="18882"/>
                  </a:cubicBezTo>
                  <a:cubicBezTo>
                    <a:pt x="28034" y="18859"/>
                    <a:pt x="28011" y="18859"/>
                    <a:pt x="27987" y="18835"/>
                  </a:cubicBezTo>
                  <a:cubicBezTo>
                    <a:pt x="25498" y="17742"/>
                    <a:pt x="22986" y="16718"/>
                    <a:pt x="20566" y="15439"/>
                  </a:cubicBezTo>
                  <a:cubicBezTo>
                    <a:pt x="20453" y="14468"/>
                    <a:pt x="19464" y="13739"/>
                    <a:pt x="18471" y="13739"/>
                  </a:cubicBezTo>
                  <a:cubicBezTo>
                    <a:pt x="18440" y="13739"/>
                    <a:pt x="18410" y="13739"/>
                    <a:pt x="18379" y="13741"/>
                  </a:cubicBezTo>
                  <a:cubicBezTo>
                    <a:pt x="17379" y="11949"/>
                    <a:pt x="16472" y="10088"/>
                    <a:pt x="15588" y="8227"/>
                  </a:cubicBezTo>
                  <a:lnTo>
                    <a:pt x="15588" y="8227"/>
                  </a:lnTo>
                  <a:cubicBezTo>
                    <a:pt x="15607" y="8228"/>
                    <a:pt x="15627" y="8229"/>
                    <a:pt x="15646" y="8229"/>
                  </a:cubicBezTo>
                  <a:cubicBezTo>
                    <a:pt x="15973" y="8229"/>
                    <a:pt x="16271" y="8047"/>
                    <a:pt x="16425" y="7762"/>
                  </a:cubicBezTo>
                  <a:cubicBezTo>
                    <a:pt x="16728" y="7227"/>
                    <a:pt x="16425" y="6506"/>
                    <a:pt x="16239" y="5994"/>
                  </a:cubicBezTo>
                  <a:cubicBezTo>
                    <a:pt x="16053" y="5482"/>
                    <a:pt x="15704" y="4761"/>
                    <a:pt x="15076" y="4644"/>
                  </a:cubicBezTo>
                  <a:cubicBezTo>
                    <a:pt x="14857" y="1928"/>
                    <a:pt x="11887" y="0"/>
                    <a:pt x="91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66"/>
            <p:cNvSpPr/>
            <p:nvPr/>
          </p:nvSpPr>
          <p:spPr>
            <a:xfrm>
              <a:off x="6875875" y="2766300"/>
              <a:ext cx="10500" cy="195150"/>
            </a:xfrm>
            <a:custGeom>
              <a:rect b="b" l="l" r="r" t="t"/>
              <a:pathLst>
                <a:path extrusionOk="0" h="7806" w="420">
                  <a:moveTo>
                    <a:pt x="175" y="1"/>
                  </a:moveTo>
                  <a:cubicBezTo>
                    <a:pt x="94" y="1"/>
                    <a:pt x="12" y="53"/>
                    <a:pt x="0" y="158"/>
                  </a:cubicBezTo>
                  <a:cubicBezTo>
                    <a:pt x="47" y="2670"/>
                    <a:pt x="70" y="5160"/>
                    <a:pt x="70" y="7649"/>
                  </a:cubicBezTo>
                  <a:cubicBezTo>
                    <a:pt x="82" y="7754"/>
                    <a:pt x="163" y="7806"/>
                    <a:pt x="245" y="7806"/>
                  </a:cubicBezTo>
                  <a:cubicBezTo>
                    <a:pt x="326" y="7806"/>
                    <a:pt x="408" y="7754"/>
                    <a:pt x="419" y="7649"/>
                  </a:cubicBezTo>
                  <a:cubicBezTo>
                    <a:pt x="419" y="5160"/>
                    <a:pt x="396" y="2647"/>
                    <a:pt x="349" y="158"/>
                  </a:cubicBezTo>
                  <a:cubicBezTo>
                    <a:pt x="338" y="53"/>
                    <a:pt x="256" y="1"/>
                    <a:pt x="1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66"/>
            <p:cNvSpPr/>
            <p:nvPr/>
          </p:nvSpPr>
          <p:spPr>
            <a:xfrm>
              <a:off x="6772075" y="2918825"/>
              <a:ext cx="88600" cy="89700"/>
            </a:xfrm>
            <a:custGeom>
              <a:rect b="b" l="l" r="r" t="t"/>
              <a:pathLst>
                <a:path extrusionOk="0" h="3588" w="3544">
                  <a:moveTo>
                    <a:pt x="241" y="1"/>
                  </a:moveTo>
                  <a:cubicBezTo>
                    <a:pt x="121" y="1"/>
                    <a:pt x="1" y="123"/>
                    <a:pt x="81" y="268"/>
                  </a:cubicBezTo>
                  <a:cubicBezTo>
                    <a:pt x="849" y="1618"/>
                    <a:pt x="1710" y="3037"/>
                    <a:pt x="3245" y="3572"/>
                  </a:cubicBezTo>
                  <a:cubicBezTo>
                    <a:pt x="3270" y="3583"/>
                    <a:pt x="3293" y="3587"/>
                    <a:pt x="3314" y="3587"/>
                  </a:cubicBezTo>
                  <a:cubicBezTo>
                    <a:pt x="3477" y="3587"/>
                    <a:pt x="3544" y="3308"/>
                    <a:pt x="3338" y="3246"/>
                  </a:cubicBezTo>
                  <a:cubicBezTo>
                    <a:pt x="1896" y="2734"/>
                    <a:pt x="1105" y="1362"/>
                    <a:pt x="384" y="82"/>
                  </a:cubicBezTo>
                  <a:cubicBezTo>
                    <a:pt x="348" y="25"/>
                    <a:pt x="295" y="1"/>
                    <a:pt x="2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66"/>
            <p:cNvSpPr/>
            <p:nvPr/>
          </p:nvSpPr>
          <p:spPr>
            <a:xfrm>
              <a:off x="6777525" y="2992150"/>
              <a:ext cx="67450" cy="31550"/>
            </a:xfrm>
            <a:custGeom>
              <a:rect b="b" l="l" r="r" t="t"/>
              <a:pathLst>
                <a:path extrusionOk="0" h="1262" w="2698">
                  <a:moveTo>
                    <a:pt x="290" y="0"/>
                  </a:moveTo>
                  <a:cubicBezTo>
                    <a:pt x="113" y="0"/>
                    <a:pt x="1" y="253"/>
                    <a:pt x="189" y="336"/>
                  </a:cubicBezTo>
                  <a:lnTo>
                    <a:pt x="2353" y="1244"/>
                  </a:lnTo>
                  <a:cubicBezTo>
                    <a:pt x="2380" y="1256"/>
                    <a:pt x="2406" y="1261"/>
                    <a:pt x="2432" y="1261"/>
                  </a:cubicBezTo>
                  <a:cubicBezTo>
                    <a:pt x="2598" y="1261"/>
                    <a:pt x="2697" y="1022"/>
                    <a:pt x="2515" y="941"/>
                  </a:cubicBezTo>
                  <a:lnTo>
                    <a:pt x="352" y="11"/>
                  </a:lnTo>
                  <a:cubicBezTo>
                    <a:pt x="330" y="4"/>
                    <a:pt x="310" y="0"/>
                    <a:pt x="2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66"/>
            <p:cNvSpPr/>
            <p:nvPr/>
          </p:nvSpPr>
          <p:spPr>
            <a:xfrm>
              <a:off x="6906125" y="3011600"/>
              <a:ext cx="88350" cy="25450"/>
            </a:xfrm>
            <a:custGeom>
              <a:rect b="b" l="l" r="r" t="t"/>
              <a:pathLst>
                <a:path extrusionOk="0" h="1018" w="3534">
                  <a:moveTo>
                    <a:pt x="233" y="0"/>
                  </a:moveTo>
                  <a:cubicBezTo>
                    <a:pt x="0" y="0"/>
                    <a:pt x="0" y="349"/>
                    <a:pt x="233" y="349"/>
                  </a:cubicBezTo>
                  <a:cubicBezTo>
                    <a:pt x="1256" y="373"/>
                    <a:pt x="2280" y="605"/>
                    <a:pt x="3234" y="1001"/>
                  </a:cubicBezTo>
                  <a:cubicBezTo>
                    <a:pt x="3262" y="1012"/>
                    <a:pt x="3289" y="1017"/>
                    <a:pt x="3313" y="1017"/>
                  </a:cubicBezTo>
                  <a:cubicBezTo>
                    <a:pt x="3485" y="1017"/>
                    <a:pt x="3534" y="757"/>
                    <a:pt x="3350" y="675"/>
                  </a:cubicBezTo>
                  <a:cubicBezTo>
                    <a:pt x="2350" y="256"/>
                    <a:pt x="1303" y="24"/>
                    <a:pt x="2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66"/>
            <p:cNvSpPr/>
            <p:nvPr/>
          </p:nvSpPr>
          <p:spPr>
            <a:xfrm>
              <a:off x="6921675" y="3040450"/>
              <a:ext cx="73250" cy="38675"/>
            </a:xfrm>
            <a:custGeom>
              <a:rect b="b" l="l" r="r" t="t"/>
              <a:pathLst>
                <a:path extrusionOk="0" h="1547" w="2930">
                  <a:moveTo>
                    <a:pt x="235" y="1"/>
                  </a:moveTo>
                  <a:cubicBezTo>
                    <a:pt x="62" y="1"/>
                    <a:pt x="1" y="316"/>
                    <a:pt x="192" y="359"/>
                  </a:cubicBezTo>
                  <a:cubicBezTo>
                    <a:pt x="1053" y="638"/>
                    <a:pt x="1844" y="1010"/>
                    <a:pt x="2589" y="1522"/>
                  </a:cubicBezTo>
                  <a:cubicBezTo>
                    <a:pt x="2616" y="1539"/>
                    <a:pt x="2644" y="1546"/>
                    <a:pt x="2670" y="1546"/>
                  </a:cubicBezTo>
                  <a:cubicBezTo>
                    <a:pt x="2821" y="1546"/>
                    <a:pt x="2930" y="1295"/>
                    <a:pt x="2751" y="1196"/>
                  </a:cubicBezTo>
                  <a:cubicBezTo>
                    <a:pt x="2007" y="684"/>
                    <a:pt x="1169" y="289"/>
                    <a:pt x="285" y="10"/>
                  </a:cubicBezTo>
                  <a:cubicBezTo>
                    <a:pt x="268" y="4"/>
                    <a:pt x="251" y="1"/>
                    <a:pt x="2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66"/>
            <p:cNvSpPr/>
            <p:nvPr/>
          </p:nvSpPr>
          <p:spPr>
            <a:xfrm>
              <a:off x="6905675" y="2964425"/>
              <a:ext cx="54325" cy="34475"/>
            </a:xfrm>
            <a:custGeom>
              <a:rect b="b" l="l" r="r" t="t"/>
              <a:pathLst>
                <a:path extrusionOk="0" h="1379" w="2173">
                  <a:moveTo>
                    <a:pt x="1919" y="0"/>
                  </a:moveTo>
                  <a:cubicBezTo>
                    <a:pt x="1891" y="0"/>
                    <a:pt x="1862" y="8"/>
                    <a:pt x="1833" y="26"/>
                  </a:cubicBezTo>
                  <a:lnTo>
                    <a:pt x="158" y="1050"/>
                  </a:lnTo>
                  <a:cubicBezTo>
                    <a:pt x="1" y="1148"/>
                    <a:pt x="109" y="1378"/>
                    <a:pt x="258" y="1378"/>
                  </a:cubicBezTo>
                  <a:cubicBezTo>
                    <a:pt x="286" y="1378"/>
                    <a:pt x="315" y="1371"/>
                    <a:pt x="344" y="1352"/>
                  </a:cubicBezTo>
                  <a:lnTo>
                    <a:pt x="1996" y="329"/>
                  </a:lnTo>
                  <a:cubicBezTo>
                    <a:pt x="2172" y="231"/>
                    <a:pt x="2067" y="0"/>
                    <a:pt x="19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66"/>
            <p:cNvSpPr/>
            <p:nvPr/>
          </p:nvSpPr>
          <p:spPr>
            <a:xfrm>
              <a:off x="6960550" y="4199650"/>
              <a:ext cx="124975" cy="31350"/>
            </a:xfrm>
            <a:custGeom>
              <a:rect b="b" l="l" r="r" t="t"/>
              <a:pathLst>
                <a:path extrusionOk="0" h="1254" w="4999">
                  <a:moveTo>
                    <a:pt x="4735" y="1"/>
                  </a:moveTo>
                  <a:cubicBezTo>
                    <a:pt x="4694" y="1"/>
                    <a:pt x="4653" y="16"/>
                    <a:pt x="4616" y="53"/>
                  </a:cubicBezTo>
                  <a:cubicBezTo>
                    <a:pt x="4159" y="566"/>
                    <a:pt x="3057" y="889"/>
                    <a:pt x="2054" y="889"/>
                  </a:cubicBezTo>
                  <a:cubicBezTo>
                    <a:pt x="1374" y="889"/>
                    <a:pt x="739" y="740"/>
                    <a:pt x="382" y="402"/>
                  </a:cubicBezTo>
                  <a:cubicBezTo>
                    <a:pt x="345" y="365"/>
                    <a:pt x="304" y="350"/>
                    <a:pt x="264" y="350"/>
                  </a:cubicBezTo>
                  <a:cubicBezTo>
                    <a:pt x="125" y="350"/>
                    <a:pt x="0" y="532"/>
                    <a:pt x="126" y="658"/>
                  </a:cubicBezTo>
                  <a:cubicBezTo>
                    <a:pt x="557" y="1068"/>
                    <a:pt x="1303" y="1253"/>
                    <a:pt x="2092" y="1253"/>
                  </a:cubicBezTo>
                  <a:cubicBezTo>
                    <a:pt x="3179" y="1253"/>
                    <a:pt x="4346" y="902"/>
                    <a:pt x="4872" y="309"/>
                  </a:cubicBezTo>
                  <a:cubicBezTo>
                    <a:pt x="4998" y="183"/>
                    <a:pt x="4873" y="1"/>
                    <a:pt x="47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66"/>
            <p:cNvSpPr/>
            <p:nvPr/>
          </p:nvSpPr>
          <p:spPr>
            <a:xfrm>
              <a:off x="6695800" y="4197825"/>
              <a:ext cx="137100" cy="30700"/>
            </a:xfrm>
            <a:custGeom>
              <a:rect b="b" l="l" r="r" t="t"/>
              <a:pathLst>
                <a:path extrusionOk="0" h="1228" w="5484">
                  <a:moveTo>
                    <a:pt x="5235" y="1"/>
                  </a:moveTo>
                  <a:cubicBezTo>
                    <a:pt x="5193" y="1"/>
                    <a:pt x="5149" y="17"/>
                    <a:pt x="5110" y="56"/>
                  </a:cubicBezTo>
                  <a:cubicBezTo>
                    <a:pt x="4507" y="625"/>
                    <a:pt x="3659" y="882"/>
                    <a:pt x="2797" y="882"/>
                  </a:cubicBezTo>
                  <a:cubicBezTo>
                    <a:pt x="1897" y="882"/>
                    <a:pt x="983" y="602"/>
                    <a:pt x="317" y="103"/>
                  </a:cubicBezTo>
                  <a:cubicBezTo>
                    <a:pt x="285" y="79"/>
                    <a:pt x="254" y="68"/>
                    <a:pt x="225" y="68"/>
                  </a:cubicBezTo>
                  <a:cubicBezTo>
                    <a:pt x="86" y="68"/>
                    <a:pt x="0" y="309"/>
                    <a:pt x="155" y="405"/>
                  </a:cubicBezTo>
                  <a:cubicBezTo>
                    <a:pt x="861" y="937"/>
                    <a:pt x="1826" y="1228"/>
                    <a:pt x="2778" y="1228"/>
                  </a:cubicBezTo>
                  <a:cubicBezTo>
                    <a:pt x="3739" y="1228"/>
                    <a:pt x="4688" y="932"/>
                    <a:pt x="5342" y="289"/>
                  </a:cubicBezTo>
                  <a:cubicBezTo>
                    <a:pt x="5484" y="165"/>
                    <a:pt x="5370" y="1"/>
                    <a:pt x="52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66"/>
            <p:cNvSpPr/>
            <p:nvPr/>
          </p:nvSpPr>
          <p:spPr>
            <a:xfrm>
              <a:off x="6729550" y="4080125"/>
              <a:ext cx="101575" cy="84075"/>
            </a:xfrm>
            <a:custGeom>
              <a:rect b="b" l="l" r="r" t="t"/>
              <a:pathLst>
                <a:path extrusionOk="0" h="3363" w="4063">
                  <a:moveTo>
                    <a:pt x="3661" y="1"/>
                  </a:moveTo>
                  <a:cubicBezTo>
                    <a:pt x="3574" y="1"/>
                    <a:pt x="3492" y="53"/>
                    <a:pt x="3504" y="158"/>
                  </a:cubicBezTo>
                  <a:cubicBezTo>
                    <a:pt x="3597" y="949"/>
                    <a:pt x="3736" y="1972"/>
                    <a:pt x="3085" y="2577"/>
                  </a:cubicBezTo>
                  <a:cubicBezTo>
                    <a:pt x="2756" y="2882"/>
                    <a:pt x="2210" y="3014"/>
                    <a:pt x="1664" y="3014"/>
                  </a:cubicBezTo>
                  <a:cubicBezTo>
                    <a:pt x="1168" y="3014"/>
                    <a:pt x="672" y="2905"/>
                    <a:pt x="340" y="2717"/>
                  </a:cubicBezTo>
                  <a:cubicBezTo>
                    <a:pt x="307" y="2699"/>
                    <a:pt x="275" y="2691"/>
                    <a:pt x="246" y="2691"/>
                  </a:cubicBezTo>
                  <a:cubicBezTo>
                    <a:pt x="89" y="2691"/>
                    <a:pt x="0" y="2921"/>
                    <a:pt x="177" y="3019"/>
                  </a:cubicBezTo>
                  <a:cubicBezTo>
                    <a:pt x="552" y="3246"/>
                    <a:pt x="1093" y="3363"/>
                    <a:pt x="1635" y="3363"/>
                  </a:cubicBezTo>
                  <a:cubicBezTo>
                    <a:pt x="2204" y="3363"/>
                    <a:pt x="2774" y="3235"/>
                    <a:pt x="3155" y="2973"/>
                  </a:cubicBezTo>
                  <a:cubicBezTo>
                    <a:pt x="4062" y="2345"/>
                    <a:pt x="3992" y="1112"/>
                    <a:pt x="3853" y="158"/>
                  </a:cubicBezTo>
                  <a:cubicBezTo>
                    <a:pt x="3841" y="53"/>
                    <a:pt x="3748" y="1"/>
                    <a:pt x="36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66"/>
            <p:cNvSpPr/>
            <p:nvPr/>
          </p:nvSpPr>
          <p:spPr>
            <a:xfrm>
              <a:off x="6961950" y="4072575"/>
              <a:ext cx="95800" cy="89475"/>
            </a:xfrm>
            <a:custGeom>
              <a:rect b="b" l="l" r="r" t="t"/>
              <a:pathLst>
                <a:path extrusionOk="0" h="3579" w="3832">
                  <a:moveTo>
                    <a:pt x="195" y="0"/>
                  </a:moveTo>
                  <a:cubicBezTo>
                    <a:pt x="111" y="0"/>
                    <a:pt x="24" y="53"/>
                    <a:pt x="1" y="157"/>
                  </a:cubicBezTo>
                  <a:cubicBezTo>
                    <a:pt x="24" y="809"/>
                    <a:pt x="163" y="1460"/>
                    <a:pt x="443" y="2042"/>
                  </a:cubicBezTo>
                  <a:cubicBezTo>
                    <a:pt x="559" y="2437"/>
                    <a:pt x="768" y="2809"/>
                    <a:pt x="1024" y="3158"/>
                  </a:cubicBezTo>
                  <a:cubicBezTo>
                    <a:pt x="1321" y="3478"/>
                    <a:pt x="1738" y="3578"/>
                    <a:pt x="2179" y="3578"/>
                  </a:cubicBezTo>
                  <a:cubicBezTo>
                    <a:pt x="2670" y="3578"/>
                    <a:pt x="3190" y="3454"/>
                    <a:pt x="3606" y="3368"/>
                  </a:cubicBezTo>
                  <a:cubicBezTo>
                    <a:pt x="3831" y="3323"/>
                    <a:pt x="3752" y="3018"/>
                    <a:pt x="3537" y="3018"/>
                  </a:cubicBezTo>
                  <a:cubicBezTo>
                    <a:pt x="3529" y="3018"/>
                    <a:pt x="3521" y="3018"/>
                    <a:pt x="3513" y="3019"/>
                  </a:cubicBezTo>
                  <a:cubicBezTo>
                    <a:pt x="3153" y="3093"/>
                    <a:pt x="2660" y="3221"/>
                    <a:pt x="2204" y="3221"/>
                  </a:cubicBezTo>
                  <a:cubicBezTo>
                    <a:pt x="1807" y="3221"/>
                    <a:pt x="1438" y="3124"/>
                    <a:pt x="1210" y="2809"/>
                  </a:cubicBezTo>
                  <a:cubicBezTo>
                    <a:pt x="652" y="2042"/>
                    <a:pt x="373" y="1111"/>
                    <a:pt x="373" y="157"/>
                  </a:cubicBezTo>
                  <a:cubicBezTo>
                    <a:pt x="361" y="53"/>
                    <a:pt x="280" y="0"/>
                    <a:pt x="1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66"/>
            <p:cNvSpPr/>
            <p:nvPr/>
          </p:nvSpPr>
          <p:spPr>
            <a:xfrm>
              <a:off x="6729825" y="3931450"/>
              <a:ext cx="107950" cy="14075"/>
            </a:xfrm>
            <a:custGeom>
              <a:rect b="b" l="l" r="r" t="t"/>
              <a:pathLst>
                <a:path extrusionOk="0" h="563" w="4318">
                  <a:moveTo>
                    <a:pt x="246" y="0"/>
                  </a:moveTo>
                  <a:cubicBezTo>
                    <a:pt x="59" y="0"/>
                    <a:pt x="1" y="293"/>
                    <a:pt x="213" y="335"/>
                  </a:cubicBezTo>
                  <a:cubicBezTo>
                    <a:pt x="852" y="487"/>
                    <a:pt x="1504" y="562"/>
                    <a:pt x="2158" y="562"/>
                  </a:cubicBezTo>
                  <a:cubicBezTo>
                    <a:pt x="2812" y="562"/>
                    <a:pt x="3470" y="487"/>
                    <a:pt x="4121" y="335"/>
                  </a:cubicBezTo>
                  <a:cubicBezTo>
                    <a:pt x="4317" y="314"/>
                    <a:pt x="4248" y="5"/>
                    <a:pt x="4046" y="5"/>
                  </a:cubicBezTo>
                  <a:cubicBezTo>
                    <a:pt x="4033" y="5"/>
                    <a:pt x="4019" y="7"/>
                    <a:pt x="4005" y="10"/>
                  </a:cubicBezTo>
                  <a:cubicBezTo>
                    <a:pt x="3400" y="138"/>
                    <a:pt x="2777" y="202"/>
                    <a:pt x="2155" y="202"/>
                  </a:cubicBezTo>
                  <a:cubicBezTo>
                    <a:pt x="1533" y="202"/>
                    <a:pt x="911" y="138"/>
                    <a:pt x="306" y="10"/>
                  </a:cubicBezTo>
                  <a:cubicBezTo>
                    <a:pt x="285" y="3"/>
                    <a:pt x="265" y="0"/>
                    <a:pt x="2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66"/>
            <p:cNvSpPr/>
            <p:nvPr/>
          </p:nvSpPr>
          <p:spPr>
            <a:xfrm>
              <a:off x="6937150" y="3925625"/>
              <a:ext cx="96425" cy="13875"/>
            </a:xfrm>
            <a:custGeom>
              <a:rect b="b" l="l" r="r" t="t"/>
              <a:pathLst>
                <a:path extrusionOk="0" h="555" w="3857">
                  <a:moveTo>
                    <a:pt x="3611" y="1"/>
                  </a:moveTo>
                  <a:cubicBezTo>
                    <a:pt x="3592" y="1"/>
                    <a:pt x="3572" y="4"/>
                    <a:pt x="3552" y="10"/>
                  </a:cubicBezTo>
                  <a:cubicBezTo>
                    <a:pt x="3086" y="152"/>
                    <a:pt x="2620" y="205"/>
                    <a:pt x="2152" y="205"/>
                  </a:cubicBezTo>
                  <a:cubicBezTo>
                    <a:pt x="1545" y="205"/>
                    <a:pt x="935" y="115"/>
                    <a:pt x="318" y="10"/>
                  </a:cubicBezTo>
                  <a:cubicBezTo>
                    <a:pt x="310" y="9"/>
                    <a:pt x="302" y="9"/>
                    <a:pt x="294" y="9"/>
                  </a:cubicBezTo>
                  <a:cubicBezTo>
                    <a:pt x="79" y="9"/>
                    <a:pt x="0" y="314"/>
                    <a:pt x="225" y="359"/>
                  </a:cubicBezTo>
                  <a:cubicBezTo>
                    <a:pt x="869" y="464"/>
                    <a:pt x="1520" y="554"/>
                    <a:pt x="2166" y="554"/>
                  </a:cubicBezTo>
                  <a:cubicBezTo>
                    <a:pt x="2664" y="554"/>
                    <a:pt x="3159" y="501"/>
                    <a:pt x="3645" y="359"/>
                  </a:cubicBezTo>
                  <a:cubicBezTo>
                    <a:pt x="3856" y="295"/>
                    <a:pt x="3798" y="1"/>
                    <a:pt x="36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66"/>
            <p:cNvSpPr/>
            <p:nvPr/>
          </p:nvSpPr>
          <p:spPr>
            <a:xfrm>
              <a:off x="6807200" y="1740950"/>
              <a:ext cx="34700" cy="30350"/>
            </a:xfrm>
            <a:custGeom>
              <a:rect b="b" l="l" r="r" t="t"/>
              <a:pathLst>
                <a:path extrusionOk="0" h="1214" w="1388">
                  <a:moveTo>
                    <a:pt x="1142" y="0"/>
                  </a:moveTo>
                  <a:cubicBezTo>
                    <a:pt x="1101" y="0"/>
                    <a:pt x="1060" y="19"/>
                    <a:pt x="1026" y="65"/>
                  </a:cubicBezTo>
                  <a:cubicBezTo>
                    <a:pt x="770" y="391"/>
                    <a:pt x="607" y="716"/>
                    <a:pt x="212" y="856"/>
                  </a:cubicBezTo>
                  <a:cubicBezTo>
                    <a:pt x="0" y="919"/>
                    <a:pt x="58" y="1214"/>
                    <a:pt x="245" y="1214"/>
                  </a:cubicBezTo>
                  <a:cubicBezTo>
                    <a:pt x="264" y="1214"/>
                    <a:pt x="284" y="1211"/>
                    <a:pt x="305" y="1205"/>
                  </a:cubicBezTo>
                  <a:cubicBezTo>
                    <a:pt x="514" y="1135"/>
                    <a:pt x="724" y="995"/>
                    <a:pt x="886" y="833"/>
                  </a:cubicBezTo>
                  <a:cubicBezTo>
                    <a:pt x="1026" y="693"/>
                    <a:pt x="1142" y="484"/>
                    <a:pt x="1282" y="321"/>
                  </a:cubicBezTo>
                  <a:cubicBezTo>
                    <a:pt x="1387" y="180"/>
                    <a:pt x="1267" y="0"/>
                    <a:pt x="114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66"/>
            <p:cNvSpPr/>
            <p:nvPr/>
          </p:nvSpPr>
          <p:spPr>
            <a:xfrm>
              <a:off x="6665625" y="1500450"/>
              <a:ext cx="159100" cy="75225"/>
            </a:xfrm>
            <a:custGeom>
              <a:rect b="b" l="l" r="r" t="t"/>
              <a:pathLst>
                <a:path extrusionOk="0" h="3009" w="6364">
                  <a:moveTo>
                    <a:pt x="1826" y="1"/>
                  </a:moveTo>
                  <a:cubicBezTo>
                    <a:pt x="962" y="1"/>
                    <a:pt x="92" y="640"/>
                    <a:pt x="12" y="1519"/>
                  </a:cubicBezTo>
                  <a:cubicBezTo>
                    <a:pt x="0" y="1639"/>
                    <a:pt x="86" y="1697"/>
                    <a:pt x="176" y="1697"/>
                  </a:cubicBezTo>
                  <a:cubicBezTo>
                    <a:pt x="261" y="1697"/>
                    <a:pt x="350" y="1644"/>
                    <a:pt x="361" y="1543"/>
                  </a:cubicBezTo>
                  <a:cubicBezTo>
                    <a:pt x="427" y="845"/>
                    <a:pt x="1165" y="373"/>
                    <a:pt x="1832" y="373"/>
                  </a:cubicBezTo>
                  <a:cubicBezTo>
                    <a:pt x="1877" y="373"/>
                    <a:pt x="1922" y="375"/>
                    <a:pt x="1966" y="379"/>
                  </a:cubicBezTo>
                  <a:cubicBezTo>
                    <a:pt x="2664" y="426"/>
                    <a:pt x="3223" y="1031"/>
                    <a:pt x="3688" y="1496"/>
                  </a:cubicBezTo>
                  <a:cubicBezTo>
                    <a:pt x="4363" y="2194"/>
                    <a:pt x="5084" y="3008"/>
                    <a:pt x="6131" y="3008"/>
                  </a:cubicBezTo>
                  <a:cubicBezTo>
                    <a:pt x="6363" y="3008"/>
                    <a:pt x="6363" y="2659"/>
                    <a:pt x="6131" y="2659"/>
                  </a:cubicBezTo>
                  <a:cubicBezTo>
                    <a:pt x="4456" y="2659"/>
                    <a:pt x="3804" y="472"/>
                    <a:pt x="2246" y="54"/>
                  </a:cubicBezTo>
                  <a:cubicBezTo>
                    <a:pt x="2108" y="18"/>
                    <a:pt x="1967" y="1"/>
                    <a:pt x="182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66"/>
            <p:cNvSpPr/>
            <p:nvPr/>
          </p:nvSpPr>
          <p:spPr>
            <a:xfrm>
              <a:off x="6717675" y="1477775"/>
              <a:ext cx="104425" cy="75375"/>
            </a:xfrm>
            <a:custGeom>
              <a:rect b="b" l="l" r="r" t="t"/>
              <a:pathLst>
                <a:path extrusionOk="0" h="3015" w="4177">
                  <a:moveTo>
                    <a:pt x="382" y="0"/>
                  </a:moveTo>
                  <a:cubicBezTo>
                    <a:pt x="333" y="0"/>
                    <a:pt x="284" y="2"/>
                    <a:pt x="233" y="7"/>
                  </a:cubicBezTo>
                  <a:cubicBezTo>
                    <a:pt x="8" y="29"/>
                    <a:pt x="1" y="357"/>
                    <a:pt x="212" y="357"/>
                  </a:cubicBezTo>
                  <a:cubicBezTo>
                    <a:pt x="219" y="357"/>
                    <a:pt x="226" y="357"/>
                    <a:pt x="233" y="356"/>
                  </a:cubicBezTo>
                  <a:cubicBezTo>
                    <a:pt x="270" y="353"/>
                    <a:pt x="307" y="351"/>
                    <a:pt x="343" y="351"/>
                  </a:cubicBezTo>
                  <a:cubicBezTo>
                    <a:pt x="1126" y="351"/>
                    <a:pt x="1723" y="1054"/>
                    <a:pt x="2234" y="1566"/>
                  </a:cubicBezTo>
                  <a:cubicBezTo>
                    <a:pt x="2723" y="2124"/>
                    <a:pt x="3281" y="2589"/>
                    <a:pt x="3886" y="3008"/>
                  </a:cubicBezTo>
                  <a:cubicBezTo>
                    <a:pt x="3902" y="3012"/>
                    <a:pt x="3917" y="3014"/>
                    <a:pt x="3932" y="3014"/>
                  </a:cubicBezTo>
                  <a:cubicBezTo>
                    <a:pt x="4073" y="3014"/>
                    <a:pt x="4177" y="2832"/>
                    <a:pt x="4072" y="2705"/>
                  </a:cubicBezTo>
                  <a:cubicBezTo>
                    <a:pt x="2901" y="2007"/>
                    <a:pt x="1882" y="0"/>
                    <a:pt x="38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66"/>
            <p:cNvSpPr/>
            <p:nvPr/>
          </p:nvSpPr>
          <p:spPr>
            <a:xfrm>
              <a:off x="6608350" y="1555550"/>
              <a:ext cx="49450" cy="173050"/>
            </a:xfrm>
            <a:custGeom>
              <a:rect b="b" l="l" r="r" t="t"/>
              <a:pathLst>
                <a:path extrusionOk="0" h="6922" w="1978">
                  <a:moveTo>
                    <a:pt x="718" y="1"/>
                  </a:moveTo>
                  <a:cubicBezTo>
                    <a:pt x="661" y="1"/>
                    <a:pt x="602" y="25"/>
                    <a:pt x="558" y="83"/>
                  </a:cubicBezTo>
                  <a:cubicBezTo>
                    <a:pt x="0" y="827"/>
                    <a:pt x="256" y="1735"/>
                    <a:pt x="675" y="2502"/>
                  </a:cubicBezTo>
                  <a:cubicBezTo>
                    <a:pt x="1489" y="3991"/>
                    <a:pt x="1698" y="5131"/>
                    <a:pt x="768" y="6667"/>
                  </a:cubicBezTo>
                  <a:cubicBezTo>
                    <a:pt x="672" y="6794"/>
                    <a:pt x="795" y="6922"/>
                    <a:pt x="920" y="6922"/>
                  </a:cubicBezTo>
                  <a:cubicBezTo>
                    <a:pt x="977" y="6922"/>
                    <a:pt x="1034" y="6895"/>
                    <a:pt x="1070" y="6829"/>
                  </a:cubicBezTo>
                  <a:cubicBezTo>
                    <a:pt x="1629" y="5969"/>
                    <a:pt x="1978" y="5061"/>
                    <a:pt x="1745" y="4015"/>
                  </a:cubicBezTo>
                  <a:cubicBezTo>
                    <a:pt x="1489" y="2828"/>
                    <a:pt x="23" y="1432"/>
                    <a:pt x="861" y="246"/>
                  </a:cubicBezTo>
                  <a:cubicBezTo>
                    <a:pt x="957" y="118"/>
                    <a:pt x="844" y="1"/>
                    <a:pt x="7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66"/>
            <p:cNvSpPr/>
            <p:nvPr/>
          </p:nvSpPr>
          <p:spPr>
            <a:xfrm>
              <a:off x="6584500" y="1544275"/>
              <a:ext cx="34325" cy="126650"/>
            </a:xfrm>
            <a:custGeom>
              <a:rect b="b" l="l" r="r" t="t"/>
              <a:pathLst>
                <a:path extrusionOk="0" h="5066" w="1373">
                  <a:moveTo>
                    <a:pt x="656" y="0"/>
                  </a:moveTo>
                  <a:cubicBezTo>
                    <a:pt x="602" y="0"/>
                    <a:pt x="548" y="27"/>
                    <a:pt x="512" y="92"/>
                  </a:cubicBezTo>
                  <a:cubicBezTo>
                    <a:pt x="117" y="790"/>
                    <a:pt x="0" y="1627"/>
                    <a:pt x="210" y="2418"/>
                  </a:cubicBezTo>
                  <a:cubicBezTo>
                    <a:pt x="372" y="3140"/>
                    <a:pt x="1070" y="4093"/>
                    <a:pt x="908" y="4838"/>
                  </a:cubicBezTo>
                  <a:cubicBezTo>
                    <a:pt x="880" y="4977"/>
                    <a:pt x="984" y="5066"/>
                    <a:pt x="1088" y="5066"/>
                  </a:cubicBezTo>
                  <a:cubicBezTo>
                    <a:pt x="1158" y="5066"/>
                    <a:pt x="1228" y="5025"/>
                    <a:pt x="1257" y="4931"/>
                  </a:cubicBezTo>
                  <a:cubicBezTo>
                    <a:pt x="1373" y="4373"/>
                    <a:pt x="1094" y="3861"/>
                    <a:pt x="884" y="3349"/>
                  </a:cubicBezTo>
                  <a:cubicBezTo>
                    <a:pt x="489" y="2325"/>
                    <a:pt x="233" y="1325"/>
                    <a:pt x="814" y="278"/>
                  </a:cubicBezTo>
                  <a:cubicBezTo>
                    <a:pt x="895" y="134"/>
                    <a:pt x="776" y="0"/>
                    <a:pt x="6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66"/>
            <p:cNvSpPr/>
            <p:nvPr/>
          </p:nvSpPr>
          <p:spPr>
            <a:xfrm>
              <a:off x="6861950" y="1589575"/>
              <a:ext cx="30925" cy="45300"/>
            </a:xfrm>
            <a:custGeom>
              <a:rect b="b" l="l" r="r" t="t"/>
              <a:pathLst>
                <a:path extrusionOk="0" h="1812" w="1237">
                  <a:moveTo>
                    <a:pt x="211" y="0"/>
                  </a:moveTo>
                  <a:cubicBezTo>
                    <a:pt x="1" y="0"/>
                    <a:pt x="29" y="351"/>
                    <a:pt x="232" y="374"/>
                  </a:cubicBezTo>
                  <a:cubicBezTo>
                    <a:pt x="488" y="397"/>
                    <a:pt x="604" y="746"/>
                    <a:pt x="651" y="955"/>
                  </a:cubicBezTo>
                  <a:cubicBezTo>
                    <a:pt x="744" y="1188"/>
                    <a:pt x="813" y="1421"/>
                    <a:pt x="860" y="1676"/>
                  </a:cubicBezTo>
                  <a:cubicBezTo>
                    <a:pt x="879" y="1770"/>
                    <a:pt x="947" y="1811"/>
                    <a:pt x="1018" y="1811"/>
                  </a:cubicBezTo>
                  <a:cubicBezTo>
                    <a:pt x="1124" y="1811"/>
                    <a:pt x="1237" y="1722"/>
                    <a:pt x="1209" y="1583"/>
                  </a:cubicBezTo>
                  <a:cubicBezTo>
                    <a:pt x="1093" y="1048"/>
                    <a:pt x="906" y="95"/>
                    <a:pt x="232" y="2"/>
                  </a:cubicBezTo>
                  <a:cubicBezTo>
                    <a:pt x="225" y="1"/>
                    <a:pt x="218" y="0"/>
                    <a:pt x="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66"/>
            <p:cNvSpPr/>
            <p:nvPr/>
          </p:nvSpPr>
          <p:spPr>
            <a:xfrm>
              <a:off x="6785350" y="1490000"/>
              <a:ext cx="44250" cy="39575"/>
            </a:xfrm>
            <a:custGeom>
              <a:rect b="b" l="l" r="r" t="t"/>
              <a:pathLst>
                <a:path extrusionOk="0" h="1583" w="1770">
                  <a:moveTo>
                    <a:pt x="249" y="1"/>
                  </a:moveTo>
                  <a:cubicBezTo>
                    <a:pt x="116" y="1"/>
                    <a:pt x="1" y="183"/>
                    <a:pt x="109" y="309"/>
                  </a:cubicBezTo>
                  <a:cubicBezTo>
                    <a:pt x="481" y="751"/>
                    <a:pt x="900" y="1170"/>
                    <a:pt x="1365" y="1542"/>
                  </a:cubicBezTo>
                  <a:cubicBezTo>
                    <a:pt x="1403" y="1570"/>
                    <a:pt x="1443" y="1582"/>
                    <a:pt x="1483" y="1582"/>
                  </a:cubicBezTo>
                  <a:cubicBezTo>
                    <a:pt x="1637" y="1582"/>
                    <a:pt x="1769" y="1397"/>
                    <a:pt x="1621" y="1286"/>
                  </a:cubicBezTo>
                  <a:cubicBezTo>
                    <a:pt x="1155" y="914"/>
                    <a:pt x="737" y="518"/>
                    <a:pt x="365" y="53"/>
                  </a:cubicBezTo>
                  <a:cubicBezTo>
                    <a:pt x="328" y="16"/>
                    <a:pt x="288" y="1"/>
                    <a:pt x="2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66"/>
            <p:cNvSpPr/>
            <p:nvPr/>
          </p:nvSpPr>
          <p:spPr>
            <a:xfrm>
              <a:off x="6595825" y="2023025"/>
              <a:ext cx="31850" cy="53275"/>
            </a:xfrm>
            <a:custGeom>
              <a:rect b="b" l="l" r="r" t="t"/>
              <a:pathLst>
                <a:path extrusionOk="0" h="2131" w="1274">
                  <a:moveTo>
                    <a:pt x="226" y="0"/>
                  </a:moveTo>
                  <a:cubicBezTo>
                    <a:pt x="107" y="0"/>
                    <a:pt x="0" y="180"/>
                    <a:pt x="106" y="321"/>
                  </a:cubicBezTo>
                  <a:cubicBezTo>
                    <a:pt x="478" y="809"/>
                    <a:pt x="757" y="1391"/>
                    <a:pt x="897" y="1996"/>
                  </a:cubicBezTo>
                  <a:cubicBezTo>
                    <a:pt x="925" y="2090"/>
                    <a:pt x="995" y="2130"/>
                    <a:pt x="1065" y="2130"/>
                  </a:cubicBezTo>
                  <a:cubicBezTo>
                    <a:pt x="1169" y="2130"/>
                    <a:pt x="1273" y="2041"/>
                    <a:pt x="1246" y="1903"/>
                  </a:cubicBezTo>
                  <a:cubicBezTo>
                    <a:pt x="1083" y="1228"/>
                    <a:pt x="780" y="600"/>
                    <a:pt x="338" y="65"/>
                  </a:cubicBezTo>
                  <a:cubicBezTo>
                    <a:pt x="304" y="19"/>
                    <a:pt x="264" y="0"/>
                    <a:pt x="2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66"/>
            <p:cNvSpPr/>
            <p:nvPr/>
          </p:nvSpPr>
          <p:spPr>
            <a:xfrm>
              <a:off x="6649175" y="2075075"/>
              <a:ext cx="34225" cy="155350"/>
            </a:xfrm>
            <a:custGeom>
              <a:rect b="b" l="l" r="r" t="t"/>
              <a:pathLst>
                <a:path extrusionOk="0" h="6214" w="1369">
                  <a:moveTo>
                    <a:pt x="1170" y="1"/>
                  </a:moveTo>
                  <a:cubicBezTo>
                    <a:pt x="1083" y="1"/>
                    <a:pt x="996" y="65"/>
                    <a:pt x="996" y="193"/>
                  </a:cubicBezTo>
                  <a:cubicBezTo>
                    <a:pt x="996" y="2170"/>
                    <a:pt x="670" y="4124"/>
                    <a:pt x="42" y="5986"/>
                  </a:cubicBezTo>
                  <a:cubicBezTo>
                    <a:pt x="0" y="6124"/>
                    <a:pt x="108" y="6213"/>
                    <a:pt x="216" y="6213"/>
                  </a:cubicBezTo>
                  <a:cubicBezTo>
                    <a:pt x="289" y="6213"/>
                    <a:pt x="363" y="6173"/>
                    <a:pt x="391" y="6079"/>
                  </a:cubicBezTo>
                  <a:cubicBezTo>
                    <a:pt x="1042" y="4171"/>
                    <a:pt x="1368" y="2194"/>
                    <a:pt x="1345" y="193"/>
                  </a:cubicBezTo>
                  <a:cubicBezTo>
                    <a:pt x="1345" y="65"/>
                    <a:pt x="1258" y="1"/>
                    <a:pt x="11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66"/>
            <p:cNvSpPr/>
            <p:nvPr/>
          </p:nvSpPr>
          <p:spPr>
            <a:xfrm>
              <a:off x="7144225" y="1965750"/>
              <a:ext cx="58775" cy="107050"/>
            </a:xfrm>
            <a:custGeom>
              <a:rect b="b" l="l" r="r" t="t"/>
              <a:pathLst>
                <a:path extrusionOk="0" h="4282" w="2351">
                  <a:moveTo>
                    <a:pt x="2087" y="1"/>
                  </a:moveTo>
                  <a:cubicBezTo>
                    <a:pt x="2047" y="1"/>
                    <a:pt x="2005" y="16"/>
                    <a:pt x="1969" y="53"/>
                  </a:cubicBezTo>
                  <a:cubicBezTo>
                    <a:pt x="945" y="1169"/>
                    <a:pt x="270" y="2565"/>
                    <a:pt x="14" y="4054"/>
                  </a:cubicBezTo>
                  <a:cubicBezTo>
                    <a:pt x="0" y="4193"/>
                    <a:pt x="111" y="4282"/>
                    <a:pt x="212" y="4282"/>
                  </a:cubicBezTo>
                  <a:cubicBezTo>
                    <a:pt x="280" y="4282"/>
                    <a:pt x="345" y="4241"/>
                    <a:pt x="363" y="4147"/>
                  </a:cubicBezTo>
                  <a:cubicBezTo>
                    <a:pt x="596" y="2705"/>
                    <a:pt x="1224" y="1379"/>
                    <a:pt x="2224" y="309"/>
                  </a:cubicBezTo>
                  <a:cubicBezTo>
                    <a:pt x="2351" y="182"/>
                    <a:pt x="2225" y="1"/>
                    <a:pt x="20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66"/>
            <p:cNvSpPr/>
            <p:nvPr/>
          </p:nvSpPr>
          <p:spPr>
            <a:xfrm>
              <a:off x="7104450" y="2014875"/>
              <a:ext cx="20475" cy="160125"/>
            </a:xfrm>
            <a:custGeom>
              <a:rect b="b" l="l" r="r" t="t"/>
              <a:pathLst>
                <a:path extrusionOk="0" h="6405" w="819">
                  <a:moveTo>
                    <a:pt x="600" y="0"/>
                  </a:moveTo>
                  <a:cubicBezTo>
                    <a:pt x="529" y="0"/>
                    <a:pt x="461" y="41"/>
                    <a:pt x="442" y="135"/>
                  </a:cubicBezTo>
                  <a:cubicBezTo>
                    <a:pt x="0" y="2112"/>
                    <a:pt x="116" y="4276"/>
                    <a:pt x="442" y="6277"/>
                  </a:cubicBezTo>
                  <a:cubicBezTo>
                    <a:pt x="460" y="6367"/>
                    <a:pt x="521" y="6405"/>
                    <a:pt x="586" y="6405"/>
                  </a:cubicBezTo>
                  <a:cubicBezTo>
                    <a:pt x="689" y="6405"/>
                    <a:pt x="805" y="6311"/>
                    <a:pt x="791" y="6183"/>
                  </a:cubicBezTo>
                  <a:cubicBezTo>
                    <a:pt x="465" y="4253"/>
                    <a:pt x="349" y="2136"/>
                    <a:pt x="791" y="228"/>
                  </a:cubicBezTo>
                  <a:cubicBezTo>
                    <a:pt x="819" y="89"/>
                    <a:pt x="706" y="0"/>
                    <a:pt x="6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66"/>
            <p:cNvSpPr/>
            <p:nvPr/>
          </p:nvSpPr>
          <p:spPr>
            <a:xfrm>
              <a:off x="6792700" y="2833350"/>
              <a:ext cx="60200" cy="135775"/>
            </a:xfrm>
            <a:custGeom>
              <a:rect b="b" l="l" r="r" t="t"/>
              <a:pathLst>
                <a:path extrusionOk="0" h="5431" w="2408">
                  <a:moveTo>
                    <a:pt x="187" y="0"/>
                  </a:moveTo>
                  <a:cubicBezTo>
                    <a:pt x="94" y="0"/>
                    <a:pt x="1" y="58"/>
                    <a:pt x="1" y="175"/>
                  </a:cubicBezTo>
                  <a:cubicBezTo>
                    <a:pt x="94" y="1919"/>
                    <a:pt x="1234" y="3804"/>
                    <a:pt x="2025" y="5339"/>
                  </a:cubicBezTo>
                  <a:cubicBezTo>
                    <a:pt x="2061" y="5404"/>
                    <a:pt x="2115" y="5431"/>
                    <a:pt x="2168" y="5431"/>
                  </a:cubicBezTo>
                  <a:cubicBezTo>
                    <a:pt x="2288" y="5431"/>
                    <a:pt x="2407" y="5297"/>
                    <a:pt x="2327" y="5153"/>
                  </a:cubicBezTo>
                  <a:cubicBezTo>
                    <a:pt x="1955" y="4409"/>
                    <a:pt x="1583" y="3641"/>
                    <a:pt x="1234" y="2873"/>
                  </a:cubicBezTo>
                  <a:cubicBezTo>
                    <a:pt x="861" y="2012"/>
                    <a:pt x="419" y="1128"/>
                    <a:pt x="373" y="175"/>
                  </a:cubicBezTo>
                  <a:cubicBezTo>
                    <a:pt x="373" y="58"/>
                    <a:pt x="280" y="0"/>
                    <a:pt x="1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66"/>
            <p:cNvSpPr/>
            <p:nvPr/>
          </p:nvSpPr>
          <p:spPr>
            <a:xfrm>
              <a:off x="6727575" y="2190675"/>
              <a:ext cx="121950" cy="180650"/>
            </a:xfrm>
            <a:custGeom>
              <a:rect b="b" l="l" r="r" t="t"/>
              <a:pathLst>
                <a:path extrusionOk="0" h="7226" w="4878">
                  <a:moveTo>
                    <a:pt x="178" y="1"/>
                  </a:moveTo>
                  <a:cubicBezTo>
                    <a:pt x="87" y="1"/>
                    <a:pt x="0" y="59"/>
                    <a:pt x="0" y="175"/>
                  </a:cubicBezTo>
                  <a:cubicBezTo>
                    <a:pt x="140" y="1641"/>
                    <a:pt x="768" y="2920"/>
                    <a:pt x="1605" y="4107"/>
                  </a:cubicBezTo>
                  <a:cubicBezTo>
                    <a:pt x="2396" y="5247"/>
                    <a:pt x="3280" y="6596"/>
                    <a:pt x="4513" y="7201"/>
                  </a:cubicBezTo>
                  <a:cubicBezTo>
                    <a:pt x="4544" y="7218"/>
                    <a:pt x="4575" y="7226"/>
                    <a:pt x="4604" y="7226"/>
                  </a:cubicBezTo>
                  <a:cubicBezTo>
                    <a:pt x="4769" y="7226"/>
                    <a:pt x="4878" y="6978"/>
                    <a:pt x="4699" y="6898"/>
                  </a:cubicBezTo>
                  <a:cubicBezTo>
                    <a:pt x="3513" y="6317"/>
                    <a:pt x="2676" y="4991"/>
                    <a:pt x="1908" y="3944"/>
                  </a:cubicBezTo>
                  <a:cubicBezTo>
                    <a:pt x="1117" y="2804"/>
                    <a:pt x="489" y="1594"/>
                    <a:pt x="372" y="175"/>
                  </a:cubicBezTo>
                  <a:cubicBezTo>
                    <a:pt x="361" y="59"/>
                    <a:pt x="268" y="1"/>
                    <a:pt x="1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66"/>
            <p:cNvSpPr/>
            <p:nvPr/>
          </p:nvSpPr>
          <p:spPr>
            <a:xfrm>
              <a:off x="6719150" y="2365150"/>
              <a:ext cx="93500" cy="97950"/>
            </a:xfrm>
            <a:custGeom>
              <a:rect b="b" l="l" r="r" t="t"/>
              <a:pathLst>
                <a:path extrusionOk="0" h="3918" w="3740">
                  <a:moveTo>
                    <a:pt x="241" y="1"/>
                  </a:moveTo>
                  <a:cubicBezTo>
                    <a:pt x="121" y="1"/>
                    <a:pt x="1" y="123"/>
                    <a:pt x="81" y="268"/>
                  </a:cubicBezTo>
                  <a:cubicBezTo>
                    <a:pt x="942" y="1641"/>
                    <a:pt x="2059" y="2874"/>
                    <a:pt x="3361" y="3874"/>
                  </a:cubicBezTo>
                  <a:cubicBezTo>
                    <a:pt x="3397" y="3904"/>
                    <a:pt x="3436" y="3917"/>
                    <a:pt x="3475" y="3917"/>
                  </a:cubicBezTo>
                  <a:cubicBezTo>
                    <a:pt x="3615" y="3917"/>
                    <a:pt x="3740" y="3751"/>
                    <a:pt x="3594" y="3642"/>
                  </a:cubicBezTo>
                  <a:cubicBezTo>
                    <a:pt x="2338" y="2641"/>
                    <a:pt x="1244" y="1431"/>
                    <a:pt x="384" y="82"/>
                  </a:cubicBezTo>
                  <a:cubicBezTo>
                    <a:pt x="348" y="25"/>
                    <a:pt x="294" y="1"/>
                    <a:pt x="2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66"/>
            <p:cNvSpPr/>
            <p:nvPr/>
          </p:nvSpPr>
          <p:spPr>
            <a:xfrm>
              <a:off x="6751525" y="2530750"/>
              <a:ext cx="42425" cy="20475"/>
            </a:xfrm>
            <a:custGeom>
              <a:rect b="b" l="l" r="r" t="t"/>
              <a:pathLst>
                <a:path extrusionOk="0" h="819" w="1697">
                  <a:moveTo>
                    <a:pt x="288" y="1"/>
                  </a:moveTo>
                  <a:cubicBezTo>
                    <a:pt x="117" y="1"/>
                    <a:pt x="0" y="240"/>
                    <a:pt x="182" y="321"/>
                  </a:cubicBezTo>
                  <a:cubicBezTo>
                    <a:pt x="578" y="507"/>
                    <a:pt x="973" y="670"/>
                    <a:pt x="1392" y="810"/>
                  </a:cubicBezTo>
                  <a:cubicBezTo>
                    <a:pt x="1413" y="816"/>
                    <a:pt x="1433" y="819"/>
                    <a:pt x="1451" y="819"/>
                  </a:cubicBezTo>
                  <a:cubicBezTo>
                    <a:pt x="1639" y="819"/>
                    <a:pt x="1697" y="524"/>
                    <a:pt x="1485" y="461"/>
                  </a:cubicBezTo>
                  <a:cubicBezTo>
                    <a:pt x="1113" y="321"/>
                    <a:pt x="717" y="181"/>
                    <a:pt x="368" y="19"/>
                  </a:cubicBezTo>
                  <a:cubicBezTo>
                    <a:pt x="341" y="6"/>
                    <a:pt x="314" y="1"/>
                    <a:pt x="2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66"/>
            <p:cNvSpPr/>
            <p:nvPr/>
          </p:nvSpPr>
          <p:spPr>
            <a:xfrm>
              <a:off x="6950350" y="2419800"/>
              <a:ext cx="148625" cy="61275"/>
            </a:xfrm>
            <a:custGeom>
              <a:rect b="b" l="l" r="r" t="t"/>
              <a:pathLst>
                <a:path extrusionOk="0" h="2451" w="5945">
                  <a:moveTo>
                    <a:pt x="5704" y="0"/>
                  </a:moveTo>
                  <a:cubicBezTo>
                    <a:pt x="5673" y="0"/>
                    <a:pt x="5639" y="11"/>
                    <a:pt x="5606" y="36"/>
                  </a:cubicBezTo>
                  <a:cubicBezTo>
                    <a:pt x="4155" y="1067"/>
                    <a:pt x="2629" y="2097"/>
                    <a:pt x="820" y="2097"/>
                  </a:cubicBezTo>
                  <a:cubicBezTo>
                    <a:pt x="627" y="2097"/>
                    <a:pt x="431" y="2085"/>
                    <a:pt x="232" y="2060"/>
                  </a:cubicBezTo>
                  <a:cubicBezTo>
                    <a:pt x="218" y="2058"/>
                    <a:pt x="205" y="2056"/>
                    <a:pt x="193" y="2056"/>
                  </a:cubicBezTo>
                  <a:cubicBezTo>
                    <a:pt x="0" y="2056"/>
                    <a:pt x="13" y="2387"/>
                    <a:pt x="232" y="2409"/>
                  </a:cubicBezTo>
                  <a:cubicBezTo>
                    <a:pt x="444" y="2437"/>
                    <a:pt x="653" y="2451"/>
                    <a:pt x="859" y="2451"/>
                  </a:cubicBezTo>
                  <a:cubicBezTo>
                    <a:pt x="2703" y="2451"/>
                    <a:pt x="4285" y="1385"/>
                    <a:pt x="5792" y="339"/>
                  </a:cubicBezTo>
                  <a:cubicBezTo>
                    <a:pt x="5945" y="224"/>
                    <a:pt x="5847" y="0"/>
                    <a:pt x="57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66"/>
            <p:cNvSpPr/>
            <p:nvPr/>
          </p:nvSpPr>
          <p:spPr>
            <a:xfrm>
              <a:off x="6972250" y="2204300"/>
              <a:ext cx="94300" cy="133150"/>
            </a:xfrm>
            <a:custGeom>
              <a:rect b="b" l="l" r="r" t="t"/>
              <a:pathLst>
                <a:path extrusionOk="0" h="5326" w="3772">
                  <a:moveTo>
                    <a:pt x="3550" y="1"/>
                  </a:moveTo>
                  <a:cubicBezTo>
                    <a:pt x="3479" y="1"/>
                    <a:pt x="3408" y="36"/>
                    <a:pt x="3381" y="119"/>
                  </a:cubicBezTo>
                  <a:cubicBezTo>
                    <a:pt x="2752" y="2003"/>
                    <a:pt x="1636" y="3701"/>
                    <a:pt x="147" y="5027"/>
                  </a:cubicBezTo>
                  <a:cubicBezTo>
                    <a:pt x="1" y="5155"/>
                    <a:pt x="127" y="5326"/>
                    <a:pt x="267" y="5326"/>
                  </a:cubicBezTo>
                  <a:cubicBezTo>
                    <a:pt x="305" y="5326"/>
                    <a:pt x="344" y="5313"/>
                    <a:pt x="379" y="5283"/>
                  </a:cubicBezTo>
                  <a:cubicBezTo>
                    <a:pt x="1915" y="3911"/>
                    <a:pt x="3078" y="2166"/>
                    <a:pt x="3729" y="212"/>
                  </a:cubicBezTo>
                  <a:cubicBezTo>
                    <a:pt x="3772" y="85"/>
                    <a:pt x="3660" y="1"/>
                    <a:pt x="35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66"/>
            <p:cNvSpPr/>
            <p:nvPr/>
          </p:nvSpPr>
          <p:spPr>
            <a:xfrm>
              <a:off x="6909025" y="1927625"/>
              <a:ext cx="20625" cy="28125"/>
            </a:xfrm>
            <a:custGeom>
              <a:rect b="b" l="l" r="r" t="t"/>
              <a:pathLst>
                <a:path extrusionOk="0" h="1125" w="825">
                  <a:moveTo>
                    <a:pt x="279" y="1"/>
                  </a:moveTo>
                  <a:cubicBezTo>
                    <a:pt x="207" y="1"/>
                    <a:pt x="131" y="41"/>
                    <a:pt x="94" y="135"/>
                  </a:cubicBezTo>
                  <a:cubicBezTo>
                    <a:pt x="0" y="368"/>
                    <a:pt x="0" y="647"/>
                    <a:pt x="94" y="880"/>
                  </a:cubicBezTo>
                  <a:cubicBezTo>
                    <a:pt x="190" y="1034"/>
                    <a:pt x="350" y="1124"/>
                    <a:pt x="521" y="1124"/>
                  </a:cubicBezTo>
                  <a:cubicBezTo>
                    <a:pt x="557" y="1124"/>
                    <a:pt x="593" y="1120"/>
                    <a:pt x="629" y="1112"/>
                  </a:cubicBezTo>
                  <a:cubicBezTo>
                    <a:pt x="825" y="1069"/>
                    <a:pt x="755" y="759"/>
                    <a:pt x="573" y="759"/>
                  </a:cubicBezTo>
                  <a:cubicBezTo>
                    <a:pt x="561" y="759"/>
                    <a:pt x="549" y="761"/>
                    <a:pt x="536" y="763"/>
                  </a:cubicBezTo>
                  <a:cubicBezTo>
                    <a:pt x="518" y="768"/>
                    <a:pt x="502" y="770"/>
                    <a:pt x="488" y="770"/>
                  </a:cubicBezTo>
                  <a:cubicBezTo>
                    <a:pt x="277" y="770"/>
                    <a:pt x="421" y="316"/>
                    <a:pt x="443" y="228"/>
                  </a:cubicBezTo>
                  <a:cubicBezTo>
                    <a:pt x="484" y="90"/>
                    <a:pt x="385" y="1"/>
                    <a:pt x="2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66"/>
            <p:cNvSpPr/>
            <p:nvPr/>
          </p:nvSpPr>
          <p:spPr>
            <a:xfrm>
              <a:off x="6908450" y="2104175"/>
              <a:ext cx="20950" cy="32750"/>
            </a:xfrm>
            <a:custGeom>
              <a:rect b="b" l="l" r="r" t="t"/>
              <a:pathLst>
                <a:path extrusionOk="0" h="1310" w="838">
                  <a:moveTo>
                    <a:pt x="316" y="0"/>
                  </a:moveTo>
                  <a:cubicBezTo>
                    <a:pt x="251" y="0"/>
                    <a:pt x="189" y="35"/>
                    <a:pt x="163" y="122"/>
                  </a:cubicBezTo>
                  <a:cubicBezTo>
                    <a:pt x="47" y="355"/>
                    <a:pt x="0" y="657"/>
                    <a:pt x="93" y="913"/>
                  </a:cubicBezTo>
                  <a:cubicBezTo>
                    <a:pt x="163" y="1146"/>
                    <a:pt x="372" y="1285"/>
                    <a:pt x="605" y="1309"/>
                  </a:cubicBezTo>
                  <a:cubicBezTo>
                    <a:pt x="613" y="1309"/>
                    <a:pt x="620" y="1310"/>
                    <a:pt x="627" y="1310"/>
                  </a:cubicBezTo>
                  <a:cubicBezTo>
                    <a:pt x="837" y="1310"/>
                    <a:pt x="830" y="982"/>
                    <a:pt x="605" y="960"/>
                  </a:cubicBezTo>
                  <a:cubicBezTo>
                    <a:pt x="256" y="936"/>
                    <a:pt x="442" y="378"/>
                    <a:pt x="512" y="215"/>
                  </a:cubicBezTo>
                  <a:cubicBezTo>
                    <a:pt x="541" y="99"/>
                    <a:pt x="424" y="0"/>
                    <a:pt x="3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66"/>
            <p:cNvSpPr/>
            <p:nvPr/>
          </p:nvSpPr>
          <p:spPr>
            <a:xfrm>
              <a:off x="6921825" y="2293450"/>
              <a:ext cx="22600" cy="31750"/>
            </a:xfrm>
            <a:custGeom>
              <a:rect b="b" l="l" r="r" t="t"/>
              <a:pathLst>
                <a:path extrusionOk="0" h="1270" w="904">
                  <a:moveTo>
                    <a:pt x="419" y="1"/>
                  </a:moveTo>
                  <a:cubicBezTo>
                    <a:pt x="378" y="1"/>
                    <a:pt x="337" y="20"/>
                    <a:pt x="303" y="65"/>
                  </a:cubicBezTo>
                  <a:cubicBezTo>
                    <a:pt x="0" y="438"/>
                    <a:pt x="117" y="1019"/>
                    <a:pt x="559" y="1252"/>
                  </a:cubicBezTo>
                  <a:cubicBezTo>
                    <a:pt x="583" y="1264"/>
                    <a:pt x="607" y="1269"/>
                    <a:pt x="631" y="1269"/>
                  </a:cubicBezTo>
                  <a:cubicBezTo>
                    <a:pt x="787" y="1269"/>
                    <a:pt x="903" y="1030"/>
                    <a:pt x="721" y="949"/>
                  </a:cubicBezTo>
                  <a:cubicBezTo>
                    <a:pt x="489" y="833"/>
                    <a:pt x="419" y="531"/>
                    <a:pt x="559" y="321"/>
                  </a:cubicBezTo>
                  <a:cubicBezTo>
                    <a:pt x="664" y="181"/>
                    <a:pt x="544" y="1"/>
                    <a:pt x="4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66"/>
            <p:cNvSpPr/>
            <p:nvPr/>
          </p:nvSpPr>
          <p:spPr>
            <a:xfrm>
              <a:off x="6902050" y="2481250"/>
              <a:ext cx="18925" cy="29525"/>
            </a:xfrm>
            <a:custGeom>
              <a:rect b="b" l="l" r="r" t="t"/>
              <a:pathLst>
                <a:path extrusionOk="0" h="1181" w="757">
                  <a:moveTo>
                    <a:pt x="385" y="1"/>
                  </a:moveTo>
                  <a:cubicBezTo>
                    <a:pt x="329" y="1"/>
                    <a:pt x="273" y="21"/>
                    <a:pt x="233" y="68"/>
                  </a:cubicBezTo>
                  <a:cubicBezTo>
                    <a:pt x="0" y="417"/>
                    <a:pt x="47" y="882"/>
                    <a:pt x="373" y="1138"/>
                  </a:cubicBezTo>
                  <a:cubicBezTo>
                    <a:pt x="408" y="1168"/>
                    <a:pt x="447" y="1181"/>
                    <a:pt x="485" y="1181"/>
                  </a:cubicBezTo>
                  <a:cubicBezTo>
                    <a:pt x="626" y="1181"/>
                    <a:pt x="756" y="1010"/>
                    <a:pt x="628" y="882"/>
                  </a:cubicBezTo>
                  <a:cubicBezTo>
                    <a:pt x="419" y="742"/>
                    <a:pt x="396" y="440"/>
                    <a:pt x="559" y="254"/>
                  </a:cubicBezTo>
                  <a:cubicBezTo>
                    <a:pt x="658" y="121"/>
                    <a:pt x="522" y="1"/>
                    <a:pt x="3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66"/>
            <p:cNvSpPr/>
            <p:nvPr/>
          </p:nvSpPr>
          <p:spPr>
            <a:xfrm>
              <a:off x="6892750" y="2643300"/>
              <a:ext cx="22500" cy="25800"/>
            </a:xfrm>
            <a:custGeom>
              <a:rect b="b" l="l" r="r" t="t"/>
              <a:pathLst>
                <a:path extrusionOk="0" h="1032" w="900">
                  <a:moveTo>
                    <a:pt x="305" y="1"/>
                  </a:moveTo>
                  <a:cubicBezTo>
                    <a:pt x="264" y="1"/>
                    <a:pt x="223" y="16"/>
                    <a:pt x="186" y="53"/>
                  </a:cubicBezTo>
                  <a:cubicBezTo>
                    <a:pt x="47" y="193"/>
                    <a:pt x="0" y="402"/>
                    <a:pt x="93" y="565"/>
                  </a:cubicBezTo>
                  <a:cubicBezTo>
                    <a:pt x="186" y="774"/>
                    <a:pt x="349" y="937"/>
                    <a:pt x="558" y="1007"/>
                  </a:cubicBezTo>
                  <a:cubicBezTo>
                    <a:pt x="590" y="1024"/>
                    <a:pt x="620" y="1032"/>
                    <a:pt x="648" y="1032"/>
                  </a:cubicBezTo>
                  <a:cubicBezTo>
                    <a:pt x="808" y="1032"/>
                    <a:pt x="900" y="784"/>
                    <a:pt x="721" y="704"/>
                  </a:cubicBezTo>
                  <a:cubicBezTo>
                    <a:pt x="628" y="658"/>
                    <a:pt x="279" y="472"/>
                    <a:pt x="442" y="309"/>
                  </a:cubicBezTo>
                  <a:cubicBezTo>
                    <a:pt x="568" y="183"/>
                    <a:pt x="443" y="1"/>
                    <a:pt x="3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66"/>
            <p:cNvSpPr/>
            <p:nvPr/>
          </p:nvSpPr>
          <p:spPr>
            <a:xfrm>
              <a:off x="6844475" y="2710625"/>
              <a:ext cx="42475" cy="34975"/>
            </a:xfrm>
            <a:custGeom>
              <a:rect b="b" l="l" r="r" t="t"/>
              <a:pathLst>
                <a:path extrusionOk="0" h="1399" w="1699">
                  <a:moveTo>
                    <a:pt x="259" y="0"/>
                  </a:moveTo>
                  <a:cubicBezTo>
                    <a:pt x="195" y="0"/>
                    <a:pt x="135" y="38"/>
                    <a:pt x="117" y="128"/>
                  </a:cubicBezTo>
                  <a:cubicBezTo>
                    <a:pt x="47" y="454"/>
                    <a:pt x="0" y="873"/>
                    <a:pt x="256" y="1152"/>
                  </a:cubicBezTo>
                  <a:cubicBezTo>
                    <a:pt x="428" y="1351"/>
                    <a:pt x="676" y="1399"/>
                    <a:pt x="931" y="1399"/>
                  </a:cubicBezTo>
                  <a:cubicBezTo>
                    <a:pt x="1123" y="1399"/>
                    <a:pt x="1319" y="1371"/>
                    <a:pt x="1489" y="1361"/>
                  </a:cubicBezTo>
                  <a:cubicBezTo>
                    <a:pt x="1692" y="1361"/>
                    <a:pt x="1698" y="1011"/>
                    <a:pt x="1508" y="1011"/>
                  </a:cubicBezTo>
                  <a:cubicBezTo>
                    <a:pt x="1502" y="1011"/>
                    <a:pt x="1495" y="1012"/>
                    <a:pt x="1489" y="1012"/>
                  </a:cubicBezTo>
                  <a:cubicBezTo>
                    <a:pt x="1360" y="1012"/>
                    <a:pt x="1152" y="1048"/>
                    <a:pt x="956" y="1048"/>
                  </a:cubicBezTo>
                  <a:cubicBezTo>
                    <a:pt x="800" y="1048"/>
                    <a:pt x="652" y="1025"/>
                    <a:pt x="559" y="943"/>
                  </a:cubicBezTo>
                  <a:cubicBezTo>
                    <a:pt x="349" y="756"/>
                    <a:pt x="419" y="431"/>
                    <a:pt x="442" y="221"/>
                  </a:cubicBezTo>
                  <a:cubicBezTo>
                    <a:pt x="471" y="93"/>
                    <a:pt x="360" y="0"/>
                    <a:pt x="2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66"/>
            <p:cNvSpPr/>
            <p:nvPr/>
          </p:nvSpPr>
          <p:spPr>
            <a:xfrm>
              <a:off x="6564850" y="2174225"/>
              <a:ext cx="55725" cy="211300"/>
            </a:xfrm>
            <a:custGeom>
              <a:rect b="b" l="l" r="r" t="t"/>
              <a:pathLst>
                <a:path extrusionOk="0" h="8452" w="2229">
                  <a:moveTo>
                    <a:pt x="216" y="0"/>
                  </a:moveTo>
                  <a:cubicBezTo>
                    <a:pt x="107" y="0"/>
                    <a:pt x="0" y="90"/>
                    <a:pt x="42" y="228"/>
                  </a:cubicBezTo>
                  <a:cubicBezTo>
                    <a:pt x="856" y="2880"/>
                    <a:pt x="1694" y="5486"/>
                    <a:pt x="1880" y="8277"/>
                  </a:cubicBezTo>
                  <a:cubicBezTo>
                    <a:pt x="1880" y="8394"/>
                    <a:pt x="1967" y="8452"/>
                    <a:pt x="2054" y="8452"/>
                  </a:cubicBezTo>
                  <a:cubicBezTo>
                    <a:pt x="2141" y="8452"/>
                    <a:pt x="2229" y="8394"/>
                    <a:pt x="2229" y="8277"/>
                  </a:cubicBezTo>
                  <a:cubicBezTo>
                    <a:pt x="2043" y="5463"/>
                    <a:pt x="1205" y="2810"/>
                    <a:pt x="391" y="135"/>
                  </a:cubicBezTo>
                  <a:cubicBezTo>
                    <a:pt x="363" y="41"/>
                    <a:pt x="289" y="0"/>
                    <a:pt x="2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66"/>
            <p:cNvSpPr/>
            <p:nvPr/>
          </p:nvSpPr>
          <p:spPr>
            <a:xfrm>
              <a:off x="6561900" y="2300300"/>
              <a:ext cx="47925" cy="179025"/>
            </a:xfrm>
            <a:custGeom>
              <a:rect b="b" l="l" r="r" t="t"/>
              <a:pathLst>
                <a:path extrusionOk="0" h="7161" w="1917">
                  <a:moveTo>
                    <a:pt x="227" y="1"/>
                  </a:moveTo>
                  <a:cubicBezTo>
                    <a:pt x="116" y="1"/>
                    <a:pt x="1" y="91"/>
                    <a:pt x="43" y="233"/>
                  </a:cubicBezTo>
                  <a:cubicBezTo>
                    <a:pt x="741" y="2420"/>
                    <a:pt x="1253" y="4700"/>
                    <a:pt x="1556" y="7003"/>
                  </a:cubicBezTo>
                  <a:cubicBezTo>
                    <a:pt x="1567" y="7108"/>
                    <a:pt x="1660" y="7160"/>
                    <a:pt x="1748" y="7160"/>
                  </a:cubicBezTo>
                  <a:cubicBezTo>
                    <a:pt x="1835" y="7160"/>
                    <a:pt x="1916" y="7108"/>
                    <a:pt x="1905" y="7003"/>
                  </a:cubicBezTo>
                  <a:cubicBezTo>
                    <a:pt x="1602" y="4654"/>
                    <a:pt x="1090" y="2374"/>
                    <a:pt x="392" y="117"/>
                  </a:cubicBezTo>
                  <a:cubicBezTo>
                    <a:pt x="365" y="36"/>
                    <a:pt x="297" y="1"/>
                    <a:pt x="2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66"/>
            <p:cNvSpPr/>
            <p:nvPr/>
          </p:nvSpPr>
          <p:spPr>
            <a:xfrm>
              <a:off x="7153875" y="2202875"/>
              <a:ext cx="67175" cy="235000"/>
            </a:xfrm>
            <a:custGeom>
              <a:rect b="b" l="l" r="r" t="t"/>
              <a:pathLst>
                <a:path extrusionOk="0" h="9400" w="2687">
                  <a:moveTo>
                    <a:pt x="610" y="1"/>
                  </a:moveTo>
                  <a:cubicBezTo>
                    <a:pt x="544" y="1"/>
                    <a:pt x="484" y="39"/>
                    <a:pt x="466" y="129"/>
                  </a:cubicBezTo>
                  <a:cubicBezTo>
                    <a:pt x="1" y="3316"/>
                    <a:pt x="652" y="6550"/>
                    <a:pt x="2280" y="9318"/>
                  </a:cubicBezTo>
                  <a:cubicBezTo>
                    <a:pt x="2316" y="9376"/>
                    <a:pt x="2372" y="9400"/>
                    <a:pt x="2428" y="9400"/>
                  </a:cubicBezTo>
                  <a:cubicBezTo>
                    <a:pt x="2555" y="9400"/>
                    <a:pt x="2687" y="9277"/>
                    <a:pt x="2606" y="9132"/>
                  </a:cubicBezTo>
                  <a:cubicBezTo>
                    <a:pt x="1001" y="6457"/>
                    <a:pt x="373" y="3316"/>
                    <a:pt x="815" y="222"/>
                  </a:cubicBezTo>
                  <a:cubicBezTo>
                    <a:pt x="829" y="94"/>
                    <a:pt x="713" y="1"/>
                    <a:pt x="6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66"/>
            <p:cNvSpPr/>
            <p:nvPr/>
          </p:nvSpPr>
          <p:spPr>
            <a:xfrm>
              <a:off x="7163875" y="2424725"/>
              <a:ext cx="52400" cy="84000"/>
            </a:xfrm>
            <a:custGeom>
              <a:rect b="b" l="l" r="r" t="t"/>
              <a:pathLst>
                <a:path extrusionOk="0" h="3360" w="2096">
                  <a:moveTo>
                    <a:pt x="222" y="1"/>
                  </a:moveTo>
                  <a:cubicBezTo>
                    <a:pt x="112" y="1"/>
                    <a:pt x="0" y="85"/>
                    <a:pt x="43" y="212"/>
                  </a:cubicBezTo>
                  <a:cubicBezTo>
                    <a:pt x="461" y="1305"/>
                    <a:pt x="1020" y="2329"/>
                    <a:pt x="1694" y="3282"/>
                  </a:cubicBezTo>
                  <a:cubicBezTo>
                    <a:pt x="1742" y="3337"/>
                    <a:pt x="1800" y="3360"/>
                    <a:pt x="1854" y="3360"/>
                  </a:cubicBezTo>
                  <a:cubicBezTo>
                    <a:pt x="1985" y="3360"/>
                    <a:pt x="2095" y="3228"/>
                    <a:pt x="1997" y="3096"/>
                  </a:cubicBezTo>
                  <a:cubicBezTo>
                    <a:pt x="1345" y="2189"/>
                    <a:pt x="810" y="1165"/>
                    <a:pt x="392" y="119"/>
                  </a:cubicBezTo>
                  <a:cubicBezTo>
                    <a:pt x="364" y="36"/>
                    <a:pt x="293" y="1"/>
                    <a:pt x="2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66"/>
            <p:cNvSpPr/>
            <p:nvPr/>
          </p:nvSpPr>
          <p:spPr>
            <a:xfrm>
              <a:off x="7176875" y="2513775"/>
              <a:ext cx="52375" cy="75200"/>
            </a:xfrm>
            <a:custGeom>
              <a:rect b="b" l="l" r="r" t="t"/>
              <a:pathLst>
                <a:path extrusionOk="0" h="3008" w="2095">
                  <a:moveTo>
                    <a:pt x="240" y="1"/>
                  </a:moveTo>
                  <a:cubicBezTo>
                    <a:pt x="120" y="1"/>
                    <a:pt x="1" y="134"/>
                    <a:pt x="81" y="279"/>
                  </a:cubicBezTo>
                  <a:cubicBezTo>
                    <a:pt x="593" y="1186"/>
                    <a:pt x="1128" y="2070"/>
                    <a:pt x="1686" y="2931"/>
                  </a:cubicBezTo>
                  <a:cubicBezTo>
                    <a:pt x="1727" y="2985"/>
                    <a:pt x="1782" y="3008"/>
                    <a:pt x="1836" y="3008"/>
                  </a:cubicBezTo>
                  <a:cubicBezTo>
                    <a:pt x="1967" y="3008"/>
                    <a:pt x="2094" y="2876"/>
                    <a:pt x="2012" y="2745"/>
                  </a:cubicBezTo>
                  <a:cubicBezTo>
                    <a:pt x="1407" y="1884"/>
                    <a:pt x="872" y="1000"/>
                    <a:pt x="383" y="93"/>
                  </a:cubicBezTo>
                  <a:cubicBezTo>
                    <a:pt x="347" y="28"/>
                    <a:pt x="293" y="1"/>
                    <a:pt x="2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66"/>
            <p:cNvSpPr/>
            <p:nvPr/>
          </p:nvSpPr>
          <p:spPr>
            <a:xfrm>
              <a:off x="6977175" y="4041350"/>
              <a:ext cx="59500" cy="17575"/>
            </a:xfrm>
            <a:custGeom>
              <a:rect b="b" l="l" r="r" t="t"/>
              <a:pathLst>
                <a:path extrusionOk="0" h="703" w="2380">
                  <a:moveTo>
                    <a:pt x="1419" y="0"/>
                  </a:moveTo>
                  <a:cubicBezTo>
                    <a:pt x="1002" y="0"/>
                    <a:pt x="561" y="184"/>
                    <a:pt x="182" y="359"/>
                  </a:cubicBezTo>
                  <a:cubicBezTo>
                    <a:pt x="0" y="461"/>
                    <a:pt x="117" y="703"/>
                    <a:pt x="289" y="703"/>
                  </a:cubicBezTo>
                  <a:cubicBezTo>
                    <a:pt x="315" y="703"/>
                    <a:pt x="341" y="697"/>
                    <a:pt x="369" y="685"/>
                  </a:cubicBezTo>
                  <a:cubicBezTo>
                    <a:pt x="681" y="529"/>
                    <a:pt x="1046" y="355"/>
                    <a:pt x="1394" y="355"/>
                  </a:cubicBezTo>
                  <a:cubicBezTo>
                    <a:pt x="1616" y="355"/>
                    <a:pt x="1830" y="425"/>
                    <a:pt x="2020" y="615"/>
                  </a:cubicBezTo>
                  <a:cubicBezTo>
                    <a:pt x="2052" y="652"/>
                    <a:pt x="2089" y="668"/>
                    <a:pt x="2126" y="668"/>
                  </a:cubicBezTo>
                  <a:cubicBezTo>
                    <a:pt x="2254" y="668"/>
                    <a:pt x="2379" y="486"/>
                    <a:pt x="2253" y="359"/>
                  </a:cubicBezTo>
                  <a:cubicBezTo>
                    <a:pt x="2009" y="96"/>
                    <a:pt x="1720" y="0"/>
                    <a:pt x="14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66"/>
            <p:cNvSpPr/>
            <p:nvPr/>
          </p:nvSpPr>
          <p:spPr>
            <a:xfrm>
              <a:off x="6761250" y="4053275"/>
              <a:ext cx="38350" cy="12050"/>
            </a:xfrm>
            <a:custGeom>
              <a:rect b="b" l="l" r="r" t="t"/>
              <a:pathLst>
                <a:path extrusionOk="0" h="482" w="1534">
                  <a:moveTo>
                    <a:pt x="723" y="0"/>
                  </a:moveTo>
                  <a:cubicBezTo>
                    <a:pt x="550" y="0"/>
                    <a:pt x="377" y="30"/>
                    <a:pt x="212" y="92"/>
                  </a:cubicBezTo>
                  <a:cubicBezTo>
                    <a:pt x="0" y="177"/>
                    <a:pt x="58" y="473"/>
                    <a:pt x="246" y="473"/>
                  </a:cubicBezTo>
                  <a:cubicBezTo>
                    <a:pt x="264" y="473"/>
                    <a:pt x="284" y="470"/>
                    <a:pt x="305" y="464"/>
                  </a:cubicBezTo>
                  <a:cubicBezTo>
                    <a:pt x="433" y="394"/>
                    <a:pt x="578" y="359"/>
                    <a:pt x="727" y="359"/>
                  </a:cubicBezTo>
                  <a:cubicBezTo>
                    <a:pt x="875" y="359"/>
                    <a:pt x="1026" y="394"/>
                    <a:pt x="1166" y="464"/>
                  </a:cubicBezTo>
                  <a:cubicBezTo>
                    <a:pt x="1193" y="476"/>
                    <a:pt x="1220" y="482"/>
                    <a:pt x="1245" y="482"/>
                  </a:cubicBezTo>
                  <a:cubicBezTo>
                    <a:pt x="1417" y="482"/>
                    <a:pt x="1534" y="240"/>
                    <a:pt x="1352" y="138"/>
                  </a:cubicBezTo>
                  <a:cubicBezTo>
                    <a:pt x="1157" y="48"/>
                    <a:pt x="941" y="0"/>
                    <a:pt x="7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66"/>
            <p:cNvSpPr/>
            <p:nvPr/>
          </p:nvSpPr>
          <p:spPr>
            <a:xfrm>
              <a:off x="6708125" y="3342975"/>
              <a:ext cx="86725" cy="38275"/>
            </a:xfrm>
            <a:custGeom>
              <a:rect b="b" l="l" r="r" t="t"/>
              <a:pathLst>
                <a:path extrusionOk="0" h="1531" w="3469">
                  <a:moveTo>
                    <a:pt x="264" y="0"/>
                  </a:moveTo>
                  <a:cubicBezTo>
                    <a:pt x="126" y="0"/>
                    <a:pt x="1" y="182"/>
                    <a:pt x="127" y="308"/>
                  </a:cubicBezTo>
                  <a:cubicBezTo>
                    <a:pt x="735" y="883"/>
                    <a:pt x="1539" y="1531"/>
                    <a:pt x="2371" y="1531"/>
                  </a:cubicBezTo>
                  <a:cubicBezTo>
                    <a:pt x="2684" y="1531"/>
                    <a:pt x="3002" y="1438"/>
                    <a:pt x="3314" y="1215"/>
                  </a:cubicBezTo>
                  <a:cubicBezTo>
                    <a:pt x="3468" y="1100"/>
                    <a:pt x="3367" y="856"/>
                    <a:pt x="3221" y="856"/>
                  </a:cubicBezTo>
                  <a:cubicBezTo>
                    <a:pt x="3191" y="856"/>
                    <a:pt x="3160" y="866"/>
                    <a:pt x="3128" y="890"/>
                  </a:cubicBezTo>
                  <a:cubicBezTo>
                    <a:pt x="2864" y="1080"/>
                    <a:pt x="2598" y="1159"/>
                    <a:pt x="2337" y="1159"/>
                  </a:cubicBezTo>
                  <a:cubicBezTo>
                    <a:pt x="1608" y="1159"/>
                    <a:pt x="913" y="549"/>
                    <a:pt x="383" y="52"/>
                  </a:cubicBezTo>
                  <a:cubicBezTo>
                    <a:pt x="346" y="16"/>
                    <a:pt x="305" y="0"/>
                    <a:pt x="26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66"/>
            <p:cNvSpPr/>
            <p:nvPr/>
          </p:nvSpPr>
          <p:spPr>
            <a:xfrm>
              <a:off x="6726150" y="3322025"/>
              <a:ext cx="45025" cy="30800"/>
            </a:xfrm>
            <a:custGeom>
              <a:rect b="b" l="l" r="r" t="t"/>
              <a:pathLst>
                <a:path extrusionOk="0" h="1232" w="1801">
                  <a:moveTo>
                    <a:pt x="264" y="1"/>
                  </a:moveTo>
                  <a:cubicBezTo>
                    <a:pt x="126" y="1"/>
                    <a:pt x="1" y="183"/>
                    <a:pt x="127" y="309"/>
                  </a:cubicBezTo>
                  <a:cubicBezTo>
                    <a:pt x="522" y="681"/>
                    <a:pt x="1011" y="1007"/>
                    <a:pt x="1523" y="1216"/>
                  </a:cubicBezTo>
                  <a:cubicBezTo>
                    <a:pt x="1547" y="1227"/>
                    <a:pt x="1570" y="1232"/>
                    <a:pt x="1591" y="1232"/>
                  </a:cubicBezTo>
                  <a:cubicBezTo>
                    <a:pt x="1750" y="1232"/>
                    <a:pt x="1801" y="949"/>
                    <a:pt x="1616" y="867"/>
                  </a:cubicBezTo>
                  <a:cubicBezTo>
                    <a:pt x="1151" y="681"/>
                    <a:pt x="732" y="402"/>
                    <a:pt x="383" y="53"/>
                  </a:cubicBezTo>
                  <a:cubicBezTo>
                    <a:pt x="346" y="16"/>
                    <a:pt x="305" y="1"/>
                    <a:pt x="2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66"/>
            <p:cNvSpPr/>
            <p:nvPr/>
          </p:nvSpPr>
          <p:spPr>
            <a:xfrm>
              <a:off x="6977900" y="3350450"/>
              <a:ext cx="69775" cy="22925"/>
            </a:xfrm>
            <a:custGeom>
              <a:rect b="b" l="l" r="r" t="t"/>
              <a:pathLst>
                <a:path extrusionOk="0" h="917" w="2791">
                  <a:moveTo>
                    <a:pt x="251" y="1"/>
                  </a:moveTo>
                  <a:cubicBezTo>
                    <a:pt x="124" y="1"/>
                    <a:pt x="1" y="170"/>
                    <a:pt x="107" y="312"/>
                  </a:cubicBezTo>
                  <a:cubicBezTo>
                    <a:pt x="466" y="709"/>
                    <a:pt x="967" y="916"/>
                    <a:pt x="1473" y="916"/>
                  </a:cubicBezTo>
                  <a:cubicBezTo>
                    <a:pt x="1884" y="916"/>
                    <a:pt x="2298" y="779"/>
                    <a:pt x="2643" y="498"/>
                  </a:cubicBezTo>
                  <a:cubicBezTo>
                    <a:pt x="2791" y="386"/>
                    <a:pt x="2659" y="201"/>
                    <a:pt x="2516" y="201"/>
                  </a:cubicBezTo>
                  <a:cubicBezTo>
                    <a:pt x="2480" y="201"/>
                    <a:pt x="2443" y="213"/>
                    <a:pt x="2410" y="242"/>
                  </a:cubicBezTo>
                  <a:cubicBezTo>
                    <a:pt x="2135" y="466"/>
                    <a:pt x="1807" y="574"/>
                    <a:pt x="1481" y="574"/>
                  </a:cubicBezTo>
                  <a:cubicBezTo>
                    <a:pt x="1063" y="574"/>
                    <a:pt x="651" y="396"/>
                    <a:pt x="363" y="56"/>
                  </a:cubicBezTo>
                  <a:cubicBezTo>
                    <a:pt x="330" y="17"/>
                    <a:pt x="290" y="1"/>
                    <a:pt x="2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66"/>
            <p:cNvSpPr/>
            <p:nvPr/>
          </p:nvSpPr>
          <p:spPr>
            <a:xfrm>
              <a:off x="6890850" y="2869175"/>
              <a:ext cx="87575" cy="107150"/>
            </a:xfrm>
            <a:custGeom>
              <a:rect b="b" l="l" r="r" t="t"/>
              <a:pathLst>
                <a:path extrusionOk="0" h="4286" w="3503">
                  <a:moveTo>
                    <a:pt x="3229" y="1"/>
                  </a:moveTo>
                  <a:cubicBezTo>
                    <a:pt x="3173" y="1"/>
                    <a:pt x="3117" y="21"/>
                    <a:pt x="3077" y="68"/>
                  </a:cubicBezTo>
                  <a:cubicBezTo>
                    <a:pt x="2077" y="1370"/>
                    <a:pt x="1076" y="2696"/>
                    <a:pt x="99" y="4022"/>
                  </a:cubicBezTo>
                  <a:cubicBezTo>
                    <a:pt x="1" y="4154"/>
                    <a:pt x="135" y="4286"/>
                    <a:pt x="263" y="4286"/>
                  </a:cubicBezTo>
                  <a:cubicBezTo>
                    <a:pt x="316" y="4286"/>
                    <a:pt x="368" y="4263"/>
                    <a:pt x="402" y="4209"/>
                  </a:cubicBezTo>
                  <a:cubicBezTo>
                    <a:pt x="1402" y="2882"/>
                    <a:pt x="2379" y="1556"/>
                    <a:pt x="3403" y="254"/>
                  </a:cubicBezTo>
                  <a:cubicBezTo>
                    <a:pt x="3502" y="121"/>
                    <a:pt x="3366" y="1"/>
                    <a:pt x="32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66"/>
            <p:cNvSpPr/>
            <p:nvPr/>
          </p:nvSpPr>
          <p:spPr>
            <a:xfrm>
              <a:off x="6838900" y="1823850"/>
              <a:ext cx="44800" cy="16175"/>
            </a:xfrm>
            <a:custGeom>
              <a:rect b="b" l="l" r="r" t="t"/>
              <a:pathLst>
                <a:path extrusionOk="0" h="647" w="1792">
                  <a:moveTo>
                    <a:pt x="1528" y="0"/>
                  </a:moveTo>
                  <a:cubicBezTo>
                    <a:pt x="1488" y="0"/>
                    <a:pt x="1446" y="16"/>
                    <a:pt x="1410" y="52"/>
                  </a:cubicBezTo>
                  <a:cubicBezTo>
                    <a:pt x="1223" y="210"/>
                    <a:pt x="993" y="297"/>
                    <a:pt x="767" y="297"/>
                  </a:cubicBezTo>
                  <a:cubicBezTo>
                    <a:pt x="626" y="297"/>
                    <a:pt x="488" y="263"/>
                    <a:pt x="363" y="192"/>
                  </a:cubicBezTo>
                  <a:cubicBezTo>
                    <a:pt x="330" y="174"/>
                    <a:pt x="298" y="166"/>
                    <a:pt x="268" y="166"/>
                  </a:cubicBezTo>
                  <a:cubicBezTo>
                    <a:pt x="105" y="166"/>
                    <a:pt x="0" y="396"/>
                    <a:pt x="177" y="494"/>
                  </a:cubicBezTo>
                  <a:cubicBezTo>
                    <a:pt x="371" y="596"/>
                    <a:pt x="581" y="647"/>
                    <a:pt x="789" y="647"/>
                  </a:cubicBezTo>
                  <a:cubicBezTo>
                    <a:pt x="1103" y="647"/>
                    <a:pt x="1414" y="532"/>
                    <a:pt x="1666" y="308"/>
                  </a:cubicBezTo>
                  <a:cubicBezTo>
                    <a:pt x="1792" y="182"/>
                    <a:pt x="1667" y="0"/>
                    <a:pt x="152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66"/>
            <p:cNvSpPr/>
            <p:nvPr/>
          </p:nvSpPr>
          <p:spPr>
            <a:xfrm>
              <a:off x="6630050" y="1539350"/>
              <a:ext cx="24950" cy="10750"/>
            </a:xfrm>
            <a:custGeom>
              <a:rect b="b" l="l" r="r" t="t"/>
              <a:pathLst>
                <a:path extrusionOk="0" h="430" w="998">
                  <a:moveTo>
                    <a:pt x="768" y="1"/>
                  </a:moveTo>
                  <a:cubicBezTo>
                    <a:pt x="751" y="1"/>
                    <a:pt x="733" y="4"/>
                    <a:pt x="714" y="10"/>
                  </a:cubicBezTo>
                  <a:cubicBezTo>
                    <a:pt x="629" y="44"/>
                    <a:pt x="531" y="65"/>
                    <a:pt x="430" y="65"/>
                  </a:cubicBezTo>
                  <a:cubicBezTo>
                    <a:pt x="393" y="65"/>
                    <a:pt x="356" y="63"/>
                    <a:pt x="319" y="56"/>
                  </a:cubicBezTo>
                  <a:cubicBezTo>
                    <a:pt x="312" y="56"/>
                    <a:pt x="305" y="55"/>
                    <a:pt x="299" y="55"/>
                  </a:cubicBezTo>
                  <a:cubicBezTo>
                    <a:pt x="102" y="55"/>
                    <a:pt x="0" y="383"/>
                    <a:pt x="225" y="405"/>
                  </a:cubicBezTo>
                  <a:cubicBezTo>
                    <a:pt x="291" y="422"/>
                    <a:pt x="360" y="430"/>
                    <a:pt x="430" y="430"/>
                  </a:cubicBezTo>
                  <a:cubicBezTo>
                    <a:pt x="557" y="430"/>
                    <a:pt x="687" y="404"/>
                    <a:pt x="807" y="359"/>
                  </a:cubicBezTo>
                  <a:cubicBezTo>
                    <a:pt x="998" y="295"/>
                    <a:pt x="938" y="1"/>
                    <a:pt x="7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66"/>
            <p:cNvSpPr/>
            <p:nvPr/>
          </p:nvSpPr>
          <p:spPr>
            <a:xfrm>
              <a:off x="6646900" y="1506075"/>
              <a:ext cx="14975" cy="19950"/>
            </a:xfrm>
            <a:custGeom>
              <a:rect b="b" l="l" r="r" t="t"/>
              <a:pathLst>
                <a:path extrusionOk="0" h="798" w="599">
                  <a:moveTo>
                    <a:pt x="365" y="0"/>
                  </a:moveTo>
                  <a:cubicBezTo>
                    <a:pt x="310" y="0"/>
                    <a:pt x="257" y="31"/>
                    <a:pt x="226" y="108"/>
                  </a:cubicBezTo>
                  <a:lnTo>
                    <a:pt x="63" y="527"/>
                  </a:lnTo>
                  <a:cubicBezTo>
                    <a:pt x="1" y="667"/>
                    <a:pt x="117" y="797"/>
                    <a:pt x="228" y="797"/>
                  </a:cubicBezTo>
                  <a:cubicBezTo>
                    <a:pt x="282" y="797"/>
                    <a:pt x="335" y="766"/>
                    <a:pt x="366" y="689"/>
                  </a:cubicBezTo>
                  <a:cubicBezTo>
                    <a:pt x="412" y="550"/>
                    <a:pt x="482" y="410"/>
                    <a:pt x="552" y="271"/>
                  </a:cubicBezTo>
                  <a:cubicBezTo>
                    <a:pt x="599" y="130"/>
                    <a:pt x="478" y="0"/>
                    <a:pt x="3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0" name="Google Shape;1920;p66"/>
          <p:cNvGrpSpPr/>
          <p:nvPr/>
        </p:nvGrpSpPr>
        <p:grpSpPr>
          <a:xfrm>
            <a:off x="6774386" y="1176843"/>
            <a:ext cx="1303541" cy="3247064"/>
            <a:chOff x="328250" y="1358625"/>
            <a:chExt cx="1185900" cy="2954025"/>
          </a:xfrm>
        </p:grpSpPr>
        <p:sp>
          <p:nvSpPr>
            <p:cNvPr id="1921" name="Google Shape;1921;p66"/>
            <p:cNvSpPr/>
            <p:nvPr/>
          </p:nvSpPr>
          <p:spPr>
            <a:xfrm>
              <a:off x="328250" y="4082300"/>
              <a:ext cx="938150" cy="230350"/>
            </a:xfrm>
            <a:custGeom>
              <a:rect b="b" l="l" r="r" t="t"/>
              <a:pathLst>
                <a:path extrusionOk="0" h="9214" w="37526">
                  <a:moveTo>
                    <a:pt x="18752" y="1"/>
                  </a:moveTo>
                  <a:cubicBezTo>
                    <a:pt x="8399" y="1"/>
                    <a:pt x="1" y="2071"/>
                    <a:pt x="1" y="4607"/>
                  </a:cubicBezTo>
                  <a:cubicBezTo>
                    <a:pt x="1" y="7166"/>
                    <a:pt x="8399" y="9213"/>
                    <a:pt x="18752" y="9213"/>
                  </a:cubicBezTo>
                  <a:cubicBezTo>
                    <a:pt x="29127" y="9213"/>
                    <a:pt x="37526" y="7166"/>
                    <a:pt x="37526" y="4607"/>
                  </a:cubicBezTo>
                  <a:cubicBezTo>
                    <a:pt x="37526" y="2071"/>
                    <a:pt x="29127" y="1"/>
                    <a:pt x="18752" y="1"/>
                  </a:cubicBezTo>
                  <a:close/>
                </a:path>
              </a:pathLst>
            </a:custGeom>
            <a:solidFill>
              <a:srgbClr val="FFE9BC">
                <a:alpha val="294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66"/>
            <p:cNvSpPr/>
            <p:nvPr/>
          </p:nvSpPr>
          <p:spPr>
            <a:xfrm>
              <a:off x="1286725" y="1988575"/>
              <a:ext cx="101225" cy="66325"/>
            </a:xfrm>
            <a:custGeom>
              <a:rect b="b" l="l" r="r" t="t"/>
              <a:pathLst>
                <a:path extrusionOk="0" h="2653" w="4049">
                  <a:moveTo>
                    <a:pt x="326" y="0"/>
                  </a:moveTo>
                  <a:cubicBezTo>
                    <a:pt x="233" y="303"/>
                    <a:pt x="117" y="582"/>
                    <a:pt x="1" y="838"/>
                  </a:cubicBezTo>
                  <a:cubicBezTo>
                    <a:pt x="1187" y="1559"/>
                    <a:pt x="2467" y="2071"/>
                    <a:pt x="3723" y="2653"/>
                  </a:cubicBezTo>
                  <a:cubicBezTo>
                    <a:pt x="3839" y="2234"/>
                    <a:pt x="4049" y="1885"/>
                    <a:pt x="3514" y="1652"/>
                  </a:cubicBezTo>
                  <a:cubicBezTo>
                    <a:pt x="3095" y="1466"/>
                    <a:pt x="2699" y="1280"/>
                    <a:pt x="2281" y="1094"/>
                  </a:cubicBezTo>
                  <a:cubicBezTo>
                    <a:pt x="1699" y="861"/>
                    <a:pt x="1164" y="559"/>
                    <a:pt x="629" y="233"/>
                  </a:cubicBezTo>
                  <a:cubicBezTo>
                    <a:pt x="582" y="210"/>
                    <a:pt x="536" y="187"/>
                    <a:pt x="513" y="140"/>
                  </a:cubicBezTo>
                  <a:cubicBezTo>
                    <a:pt x="443" y="93"/>
                    <a:pt x="373" y="47"/>
                    <a:pt x="3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66"/>
            <p:cNvSpPr/>
            <p:nvPr/>
          </p:nvSpPr>
          <p:spPr>
            <a:xfrm>
              <a:off x="414325" y="1807700"/>
              <a:ext cx="281525" cy="893350"/>
            </a:xfrm>
            <a:custGeom>
              <a:rect b="b" l="l" r="r" t="t"/>
              <a:pathLst>
                <a:path extrusionOk="0" h="35734" w="11261">
                  <a:moveTo>
                    <a:pt x="4605" y="4019"/>
                  </a:moveTo>
                  <a:cubicBezTo>
                    <a:pt x="4645" y="4019"/>
                    <a:pt x="4687" y="4035"/>
                    <a:pt x="4724" y="4072"/>
                  </a:cubicBezTo>
                  <a:cubicBezTo>
                    <a:pt x="5305" y="4653"/>
                    <a:pt x="5747" y="5351"/>
                    <a:pt x="6050" y="6142"/>
                  </a:cubicBezTo>
                  <a:cubicBezTo>
                    <a:pt x="6092" y="6269"/>
                    <a:pt x="5980" y="6353"/>
                    <a:pt x="5870" y="6353"/>
                  </a:cubicBezTo>
                  <a:cubicBezTo>
                    <a:pt x="5799" y="6353"/>
                    <a:pt x="5728" y="6318"/>
                    <a:pt x="5701" y="6235"/>
                  </a:cubicBezTo>
                  <a:cubicBezTo>
                    <a:pt x="5421" y="5514"/>
                    <a:pt x="5003" y="4863"/>
                    <a:pt x="4468" y="4327"/>
                  </a:cubicBezTo>
                  <a:cubicBezTo>
                    <a:pt x="4341" y="4201"/>
                    <a:pt x="4467" y="4019"/>
                    <a:pt x="4605" y="4019"/>
                  </a:cubicBezTo>
                  <a:close/>
                  <a:moveTo>
                    <a:pt x="6316" y="7004"/>
                  </a:moveTo>
                  <a:cubicBezTo>
                    <a:pt x="6367" y="7004"/>
                    <a:pt x="6416" y="7031"/>
                    <a:pt x="6445" y="7096"/>
                  </a:cubicBezTo>
                  <a:lnTo>
                    <a:pt x="6468" y="7096"/>
                  </a:lnTo>
                  <a:cubicBezTo>
                    <a:pt x="6654" y="7515"/>
                    <a:pt x="6724" y="7980"/>
                    <a:pt x="6678" y="8445"/>
                  </a:cubicBezTo>
                  <a:cubicBezTo>
                    <a:pt x="6666" y="8561"/>
                    <a:pt x="6573" y="8620"/>
                    <a:pt x="6486" y="8620"/>
                  </a:cubicBezTo>
                  <a:cubicBezTo>
                    <a:pt x="6399" y="8620"/>
                    <a:pt x="6317" y="8561"/>
                    <a:pt x="6329" y="8445"/>
                  </a:cubicBezTo>
                  <a:cubicBezTo>
                    <a:pt x="6375" y="8050"/>
                    <a:pt x="6305" y="7654"/>
                    <a:pt x="6143" y="7282"/>
                  </a:cubicBezTo>
                  <a:cubicBezTo>
                    <a:pt x="6078" y="7137"/>
                    <a:pt x="6203" y="7004"/>
                    <a:pt x="6316" y="7004"/>
                  </a:cubicBezTo>
                  <a:close/>
                  <a:moveTo>
                    <a:pt x="4245" y="6195"/>
                  </a:moveTo>
                  <a:cubicBezTo>
                    <a:pt x="4281" y="6195"/>
                    <a:pt x="4318" y="6207"/>
                    <a:pt x="4351" y="6235"/>
                  </a:cubicBezTo>
                  <a:lnTo>
                    <a:pt x="4375" y="6235"/>
                  </a:lnTo>
                  <a:cubicBezTo>
                    <a:pt x="5305" y="7003"/>
                    <a:pt x="5980" y="8050"/>
                    <a:pt x="6305" y="9213"/>
                  </a:cubicBezTo>
                  <a:cubicBezTo>
                    <a:pt x="6320" y="9340"/>
                    <a:pt x="6214" y="9424"/>
                    <a:pt x="6113" y="9424"/>
                  </a:cubicBezTo>
                  <a:cubicBezTo>
                    <a:pt x="6048" y="9424"/>
                    <a:pt x="5984" y="9388"/>
                    <a:pt x="5956" y="9306"/>
                  </a:cubicBezTo>
                  <a:cubicBezTo>
                    <a:pt x="5654" y="8189"/>
                    <a:pt x="5003" y="7212"/>
                    <a:pt x="4119" y="6491"/>
                  </a:cubicBezTo>
                  <a:cubicBezTo>
                    <a:pt x="3970" y="6380"/>
                    <a:pt x="4103" y="6195"/>
                    <a:pt x="4245" y="6195"/>
                  </a:cubicBezTo>
                  <a:close/>
                  <a:moveTo>
                    <a:pt x="4256" y="8358"/>
                  </a:moveTo>
                  <a:cubicBezTo>
                    <a:pt x="4280" y="8358"/>
                    <a:pt x="4304" y="8363"/>
                    <a:pt x="4328" y="8375"/>
                  </a:cubicBezTo>
                  <a:cubicBezTo>
                    <a:pt x="4933" y="8701"/>
                    <a:pt x="5398" y="9190"/>
                    <a:pt x="5677" y="9794"/>
                  </a:cubicBezTo>
                  <a:cubicBezTo>
                    <a:pt x="5742" y="9939"/>
                    <a:pt x="5617" y="10072"/>
                    <a:pt x="5504" y="10072"/>
                  </a:cubicBezTo>
                  <a:cubicBezTo>
                    <a:pt x="5453" y="10072"/>
                    <a:pt x="5404" y="10045"/>
                    <a:pt x="5375" y="9981"/>
                  </a:cubicBezTo>
                  <a:cubicBezTo>
                    <a:pt x="5119" y="9422"/>
                    <a:pt x="4700" y="8980"/>
                    <a:pt x="4142" y="8701"/>
                  </a:cubicBezTo>
                  <a:cubicBezTo>
                    <a:pt x="3980" y="8600"/>
                    <a:pt x="4100" y="8358"/>
                    <a:pt x="4256" y="8358"/>
                  </a:cubicBezTo>
                  <a:close/>
                  <a:moveTo>
                    <a:pt x="8313" y="15567"/>
                  </a:moveTo>
                  <a:cubicBezTo>
                    <a:pt x="8383" y="15567"/>
                    <a:pt x="8450" y="15608"/>
                    <a:pt x="8469" y="15703"/>
                  </a:cubicBezTo>
                  <a:cubicBezTo>
                    <a:pt x="8585" y="16471"/>
                    <a:pt x="9051" y="17146"/>
                    <a:pt x="9749" y="17518"/>
                  </a:cubicBezTo>
                  <a:cubicBezTo>
                    <a:pt x="9931" y="17599"/>
                    <a:pt x="9814" y="17838"/>
                    <a:pt x="9658" y="17838"/>
                  </a:cubicBezTo>
                  <a:cubicBezTo>
                    <a:pt x="9634" y="17838"/>
                    <a:pt x="9610" y="17833"/>
                    <a:pt x="9586" y="17820"/>
                  </a:cubicBezTo>
                  <a:cubicBezTo>
                    <a:pt x="8795" y="17402"/>
                    <a:pt x="8260" y="16657"/>
                    <a:pt x="8120" y="15773"/>
                  </a:cubicBezTo>
                  <a:cubicBezTo>
                    <a:pt x="8106" y="15650"/>
                    <a:pt x="8213" y="15567"/>
                    <a:pt x="8313" y="15567"/>
                  </a:cubicBezTo>
                  <a:close/>
                  <a:moveTo>
                    <a:pt x="6875" y="15855"/>
                  </a:moveTo>
                  <a:cubicBezTo>
                    <a:pt x="6987" y="15855"/>
                    <a:pt x="7107" y="15977"/>
                    <a:pt x="7027" y="16122"/>
                  </a:cubicBezTo>
                  <a:lnTo>
                    <a:pt x="7050" y="16122"/>
                  </a:lnTo>
                  <a:cubicBezTo>
                    <a:pt x="6701" y="16820"/>
                    <a:pt x="7631" y="18007"/>
                    <a:pt x="7957" y="18635"/>
                  </a:cubicBezTo>
                  <a:lnTo>
                    <a:pt x="9074" y="20775"/>
                  </a:lnTo>
                  <a:cubicBezTo>
                    <a:pt x="9154" y="20920"/>
                    <a:pt x="9034" y="21043"/>
                    <a:pt x="8914" y="21043"/>
                  </a:cubicBezTo>
                  <a:cubicBezTo>
                    <a:pt x="8861" y="21043"/>
                    <a:pt x="8807" y="21018"/>
                    <a:pt x="8771" y="20961"/>
                  </a:cubicBezTo>
                  <a:lnTo>
                    <a:pt x="7096" y="17727"/>
                  </a:lnTo>
                  <a:cubicBezTo>
                    <a:pt x="6794" y="17146"/>
                    <a:pt x="6422" y="16587"/>
                    <a:pt x="6747" y="15936"/>
                  </a:cubicBezTo>
                  <a:cubicBezTo>
                    <a:pt x="6776" y="15879"/>
                    <a:pt x="6825" y="15855"/>
                    <a:pt x="6875" y="15855"/>
                  </a:cubicBezTo>
                  <a:close/>
                  <a:moveTo>
                    <a:pt x="2382" y="20562"/>
                  </a:moveTo>
                  <a:cubicBezTo>
                    <a:pt x="2394" y="20562"/>
                    <a:pt x="2407" y="20563"/>
                    <a:pt x="2420" y="20566"/>
                  </a:cubicBezTo>
                  <a:cubicBezTo>
                    <a:pt x="3211" y="20589"/>
                    <a:pt x="3979" y="20821"/>
                    <a:pt x="4677" y="21194"/>
                  </a:cubicBezTo>
                  <a:cubicBezTo>
                    <a:pt x="4854" y="21292"/>
                    <a:pt x="4749" y="21522"/>
                    <a:pt x="4600" y="21522"/>
                  </a:cubicBezTo>
                  <a:cubicBezTo>
                    <a:pt x="4572" y="21522"/>
                    <a:pt x="4543" y="21514"/>
                    <a:pt x="4514" y="21496"/>
                  </a:cubicBezTo>
                  <a:cubicBezTo>
                    <a:pt x="3863" y="21147"/>
                    <a:pt x="3165" y="20961"/>
                    <a:pt x="2420" y="20915"/>
                  </a:cubicBezTo>
                  <a:cubicBezTo>
                    <a:pt x="2223" y="20893"/>
                    <a:pt x="2191" y="20562"/>
                    <a:pt x="2382" y="20562"/>
                  </a:cubicBezTo>
                  <a:close/>
                  <a:moveTo>
                    <a:pt x="4606" y="22007"/>
                  </a:moveTo>
                  <a:cubicBezTo>
                    <a:pt x="4816" y="22007"/>
                    <a:pt x="4809" y="22334"/>
                    <a:pt x="4584" y="22357"/>
                  </a:cubicBezTo>
                  <a:lnTo>
                    <a:pt x="3630" y="22473"/>
                  </a:lnTo>
                  <a:cubicBezTo>
                    <a:pt x="3616" y="22476"/>
                    <a:pt x="3604" y="22477"/>
                    <a:pt x="3592" y="22477"/>
                  </a:cubicBezTo>
                  <a:cubicBezTo>
                    <a:pt x="3401" y="22477"/>
                    <a:pt x="3433" y="22146"/>
                    <a:pt x="3630" y="22124"/>
                  </a:cubicBezTo>
                  <a:lnTo>
                    <a:pt x="4584" y="22008"/>
                  </a:lnTo>
                  <a:cubicBezTo>
                    <a:pt x="4591" y="22007"/>
                    <a:pt x="4599" y="22007"/>
                    <a:pt x="4606" y="22007"/>
                  </a:cubicBezTo>
                  <a:close/>
                  <a:moveTo>
                    <a:pt x="7410" y="20311"/>
                  </a:moveTo>
                  <a:cubicBezTo>
                    <a:pt x="7461" y="20311"/>
                    <a:pt x="7510" y="20338"/>
                    <a:pt x="7538" y="20403"/>
                  </a:cubicBezTo>
                  <a:cubicBezTo>
                    <a:pt x="7911" y="21263"/>
                    <a:pt x="8376" y="22078"/>
                    <a:pt x="8958" y="22822"/>
                  </a:cubicBezTo>
                  <a:cubicBezTo>
                    <a:pt x="9056" y="22954"/>
                    <a:pt x="8922" y="23085"/>
                    <a:pt x="8794" y="23085"/>
                  </a:cubicBezTo>
                  <a:cubicBezTo>
                    <a:pt x="8741" y="23085"/>
                    <a:pt x="8689" y="23063"/>
                    <a:pt x="8655" y="23008"/>
                  </a:cubicBezTo>
                  <a:cubicBezTo>
                    <a:pt x="8097" y="22264"/>
                    <a:pt x="7608" y="21450"/>
                    <a:pt x="7236" y="20589"/>
                  </a:cubicBezTo>
                  <a:cubicBezTo>
                    <a:pt x="7172" y="20444"/>
                    <a:pt x="7296" y="20311"/>
                    <a:pt x="7410" y="20311"/>
                  </a:cubicBezTo>
                  <a:close/>
                  <a:moveTo>
                    <a:pt x="5571" y="32862"/>
                  </a:moveTo>
                  <a:cubicBezTo>
                    <a:pt x="5739" y="32862"/>
                    <a:pt x="5797" y="33137"/>
                    <a:pt x="5608" y="33221"/>
                  </a:cubicBezTo>
                  <a:lnTo>
                    <a:pt x="4770" y="33570"/>
                  </a:lnTo>
                  <a:cubicBezTo>
                    <a:pt x="4746" y="33581"/>
                    <a:pt x="4723" y="33586"/>
                    <a:pt x="4702" y="33586"/>
                  </a:cubicBezTo>
                  <a:cubicBezTo>
                    <a:pt x="4543" y="33586"/>
                    <a:pt x="4492" y="33306"/>
                    <a:pt x="4677" y="33244"/>
                  </a:cubicBezTo>
                  <a:lnTo>
                    <a:pt x="5514" y="32872"/>
                  </a:lnTo>
                  <a:cubicBezTo>
                    <a:pt x="5534" y="32865"/>
                    <a:pt x="5553" y="32862"/>
                    <a:pt x="5571" y="32862"/>
                  </a:cubicBezTo>
                  <a:close/>
                  <a:moveTo>
                    <a:pt x="7717" y="32727"/>
                  </a:moveTo>
                  <a:cubicBezTo>
                    <a:pt x="7865" y="32727"/>
                    <a:pt x="7985" y="32904"/>
                    <a:pt x="7841" y="33012"/>
                  </a:cubicBezTo>
                  <a:cubicBezTo>
                    <a:pt x="7096" y="33663"/>
                    <a:pt x="6212" y="34152"/>
                    <a:pt x="5259" y="34408"/>
                  </a:cubicBezTo>
                  <a:cubicBezTo>
                    <a:pt x="5242" y="34411"/>
                    <a:pt x="5226" y="34412"/>
                    <a:pt x="5212" y="34412"/>
                  </a:cubicBezTo>
                  <a:cubicBezTo>
                    <a:pt x="5017" y="34412"/>
                    <a:pt x="4971" y="34147"/>
                    <a:pt x="5166" y="34082"/>
                  </a:cubicBezTo>
                  <a:cubicBezTo>
                    <a:pt x="6050" y="33803"/>
                    <a:pt x="6887" y="33361"/>
                    <a:pt x="7585" y="32779"/>
                  </a:cubicBezTo>
                  <a:cubicBezTo>
                    <a:pt x="7627" y="32742"/>
                    <a:pt x="7673" y="32727"/>
                    <a:pt x="7717" y="32727"/>
                  </a:cubicBezTo>
                  <a:close/>
                  <a:moveTo>
                    <a:pt x="10307" y="0"/>
                  </a:moveTo>
                  <a:lnTo>
                    <a:pt x="10307" y="0"/>
                  </a:lnTo>
                  <a:cubicBezTo>
                    <a:pt x="9376" y="582"/>
                    <a:pt x="8353" y="1024"/>
                    <a:pt x="7283" y="1326"/>
                  </a:cubicBezTo>
                  <a:cubicBezTo>
                    <a:pt x="6561" y="1536"/>
                    <a:pt x="5840" y="1722"/>
                    <a:pt x="5072" y="1885"/>
                  </a:cubicBezTo>
                  <a:cubicBezTo>
                    <a:pt x="4328" y="2048"/>
                    <a:pt x="3863" y="2071"/>
                    <a:pt x="3328" y="2652"/>
                  </a:cubicBezTo>
                  <a:cubicBezTo>
                    <a:pt x="2746" y="3281"/>
                    <a:pt x="2653" y="4141"/>
                    <a:pt x="2420" y="4956"/>
                  </a:cubicBezTo>
                  <a:cubicBezTo>
                    <a:pt x="2211" y="5747"/>
                    <a:pt x="2002" y="6538"/>
                    <a:pt x="1792" y="7352"/>
                  </a:cubicBezTo>
                  <a:cubicBezTo>
                    <a:pt x="1397" y="8957"/>
                    <a:pt x="1048" y="10562"/>
                    <a:pt x="745" y="12167"/>
                  </a:cubicBezTo>
                  <a:cubicBezTo>
                    <a:pt x="210" y="15075"/>
                    <a:pt x="1" y="18053"/>
                    <a:pt x="141" y="21008"/>
                  </a:cubicBezTo>
                  <a:cubicBezTo>
                    <a:pt x="303" y="23264"/>
                    <a:pt x="745" y="25497"/>
                    <a:pt x="1443" y="27661"/>
                  </a:cubicBezTo>
                  <a:cubicBezTo>
                    <a:pt x="1653" y="28336"/>
                    <a:pt x="1885" y="29034"/>
                    <a:pt x="2118" y="29708"/>
                  </a:cubicBezTo>
                  <a:cubicBezTo>
                    <a:pt x="2862" y="31802"/>
                    <a:pt x="3816" y="33826"/>
                    <a:pt x="4979" y="35734"/>
                  </a:cubicBezTo>
                  <a:lnTo>
                    <a:pt x="5049" y="35734"/>
                  </a:lnTo>
                  <a:cubicBezTo>
                    <a:pt x="5082" y="35717"/>
                    <a:pt x="5127" y="35701"/>
                    <a:pt x="5175" y="35701"/>
                  </a:cubicBezTo>
                  <a:cubicBezTo>
                    <a:pt x="5194" y="35701"/>
                    <a:pt x="5215" y="35703"/>
                    <a:pt x="5235" y="35710"/>
                  </a:cubicBezTo>
                  <a:cubicBezTo>
                    <a:pt x="5561" y="35571"/>
                    <a:pt x="5887" y="35431"/>
                    <a:pt x="6189" y="35245"/>
                  </a:cubicBezTo>
                  <a:cubicBezTo>
                    <a:pt x="7073" y="34733"/>
                    <a:pt x="7887" y="34082"/>
                    <a:pt x="8539" y="33291"/>
                  </a:cubicBezTo>
                  <a:cubicBezTo>
                    <a:pt x="7980" y="30802"/>
                    <a:pt x="7329" y="28382"/>
                    <a:pt x="6678" y="25940"/>
                  </a:cubicBezTo>
                  <a:cubicBezTo>
                    <a:pt x="6259" y="24427"/>
                    <a:pt x="5794" y="22869"/>
                    <a:pt x="5631" y="21310"/>
                  </a:cubicBezTo>
                  <a:cubicBezTo>
                    <a:pt x="5212" y="17425"/>
                    <a:pt x="6329" y="13470"/>
                    <a:pt x="6585" y="9608"/>
                  </a:cubicBezTo>
                  <a:cubicBezTo>
                    <a:pt x="6585" y="9492"/>
                    <a:pt x="6678" y="9434"/>
                    <a:pt x="6771" y="9434"/>
                  </a:cubicBezTo>
                  <a:cubicBezTo>
                    <a:pt x="6864" y="9434"/>
                    <a:pt x="6957" y="9492"/>
                    <a:pt x="6957" y="9608"/>
                  </a:cubicBezTo>
                  <a:cubicBezTo>
                    <a:pt x="6701" y="13424"/>
                    <a:pt x="5631" y="17332"/>
                    <a:pt x="5980" y="21170"/>
                  </a:cubicBezTo>
                  <a:cubicBezTo>
                    <a:pt x="6119" y="22822"/>
                    <a:pt x="6654" y="24474"/>
                    <a:pt x="7073" y="26079"/>
                  </a:cubicBezTo>
                  <a:cubicBezTo>
                    <a:pt x="7306" y="26963"/>
                    <a:pt x="7538" y="27824"/>
                    <a:pt x="7771" y="28708"/>
                  </a:cubicBezTo>
                  <a:cubicBezTo>
                    <a:pt x="8074" y="27987"/>
                    <a:pt x="8376" y="27266"/>
                    <a:pt x="8678" y="26544"/>
                  </a:cubicBezTo>
                  <a:cubicBezTo>
                    <a:pt x="8678" y="26521"/>
                    <a:pt x="8702" y="26498"/>
                    <a:pt x="8725" y="26475"/>
                  </a:cubicBezTo>
                  <a:cubicBezTo>
                    <a:pt x="9818" y="23823"/>
                    <a:pt x="10865" y="21124"/>
                    <a:pt x="11075" y="18262"/>
                  </a:cubicBezTo>
                  <a:cubicBezTo>
                    <a:pt x="11261" y="15959"/>
                    <a:pt x="11168" y="13610"/>
                    <a:pt x="11168" y="11307"/>
                  </a:cubicBezTo>
                  <a:cubicBezTo>
                    <a:pt x="11214" y="9027"/>
                    <a:pt x="11121" y="6770"/>
                    <a:pt x="10888" y="4490"/>
                  </a:cubicBezTo>
                  <a:cubicBezTo>
                    <a:pt x="10888" y="4467"/>
                    <a:pt x="10888" y="4444"/>
                    <a:pt x="10888" y="4444"/>
                  </a:cubicBezTo>
                  <a:cubicBezTo>
                    <a:pt x="10167" y="2978"/>
                    <a:pt x="9818" y="1420"/>
                    <a:pt x="1030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66"/>
            <p:cNvSpPr/>
            <p:nvPr/>
          </p:nvSpPr>
          <p:spPr>
            <a:xfrm>
              <a:off x="854025" y="4045475"/>
              <a:ext cx="254750" cy="176100"/>
            </a:xfrm>
            <a:custGeom>
              <a:rect b="b" l="l" r="r" t="t"/>
              <a:pathLst>
                <a:path extrusionOk="0" h="7044" w="10190">
                  <a:moveTo>
                    <a:pt x="5260" y="1561"/>
                  </a:moveTo>
                  <a:cubicBezTo>
                    <a:pt x="5399" y="1561"/>
                    <a:pt x="5524" y="1743"/>
                    <a:pt x="5398" y="1869"/>
                  </a:cubicBezTo>
                  <a:lnTo>
                    <a:pt x="4863" y="2358"/>
                  </a:lnTo>
                  <a:cubicBezTo>
                    <a:pt x="4830" y="2379"/>
                    <a:pt x="4795" y="2388"/>
                    <a:pt x="4760" y="2388"/>
                  </a:cubicBezTo>
                  <a:cubicBezTo>
                    <a:pt x="4600" y="2388"/>
                    <a:pt x="4453" y="2194"/>
                    <a:pt x="4607" y="2079"/>
                  </a:cubicBezTo>
                  <a:lnTo>
                    <a:pt x="4607" y="2079"/>
                  </a:lnTo>
                  <a:lnTo>
                    <a:pt x="4607" y="2102"/>
                  </a:lnTo>
                  <a:lnTo>
                    <a:pt x="5142" y="1614"/>
                  </a:lnTo>
                  <a:cubicBezTo>
                    <a:pt x="5178" y="1577"/>
                    <a:pt x="5220" y="1561"/>
                    <a:pt x="5260" y="1561"/>
                  </a:cubicBezTo>
                  <a:close/>
                  <a:moveTo>
                    <a:pt x="5969" y="2411"/>
                  </a:moveTo>
                  <a:cubicBezTo>
                    <a:pt x="6112" y="2411"/>
                    <a:pt x="6249" y="2596"/>
                    <a:pt x="6119" y="2707"/>
                  </a:cubicBezTo>
                  <a:cubicBezTo>
                    <a:pt x="5956" y="2847"/>
                    <a:pt x="5747" y="2940"/>
                    <a:pt x="5560" y="2986"/>
                  </a:cubicBezTo>
                  <a:cubicBezTo>
                    <a:pt x="5539" y="2992"/>
                    <a:pt x="5520" y="2995"/>
                    <a:pt x="5501" y="2995"/>
                  </a:cubicBezTo>
                  <a:cubicBezTo>
                    <a:pt x="5314" y="2995"/>
                    <a:pt x="5256" y="2703"/>
                    <a:pt x="5467" y="2660"/>
                  </a:cubicBezTo>
                  <a:cubicBezTo>
                    <a:pt x="5607" y="2591"/>
                    <a:pt x="5747" y="2521"/>
                    <a:pt x="5863" y="2428"/>
                  </a:cubicBezTo>
                  <a:lnTo>
                    <a:pt x="5863" y="2451"/>
                  </a:lnTo>
                  <a:cubicBezTo>
                    <a:pt x="5896" y="2423"/>
                    <a:pt x="5933" y="2411"/>
                    <a:pt x="5969" y="2411"/>
                  </a:cubicBezTo>
                  <a:close/>
                  <a:moveTo>
                    <a:pt x="607" y="2552"/>
                  </a:moveTo>
                  <a:cubicBezTo>
                    <a:pt x="628" y="2552"/>
                    <a:pt x="651" y="2557"/>
                    <a:pt x="675" y="2567"/>
                  </a:cubicBezTo>
                  <a:lnTo>
                    <a:pt x="1745" y="2986"/>
                  </a:lnTo>
                  <a:cubicBezTo>
                    <a:pt x="1936" y="3071"/>
                    <a:pt x="1876" y="3368"/>
                    <a:pt x="1706" y="3368"/>
                  </a:cubicBezTo>
                  <a:cubicBezTo>
                    <a:pt x="1689" y="3368"/>
                    <a:pt x="1671" y="3365"/>
                    <a:pt x="1652" y="3358"/>
                  </a:cubicBezTo>
                  <a:lnTo>
                    <a:pt x="1652" y="3335"/>
                  </a:lnTo>
                  <a:lnTo>
                    <a:pt x="582" y="2893"/>
                  </a:lnTo>
                  <a:cubicBezTo>
                    <a:pt x="397" y="2831"/>
                    <a:pt x="448" y="2552"/>
                    <a:pt x="607" y="2552"/>
                  </a:cubicBezTo>
                  <a:close/>
                  <a:moveTo>
                    <a:pt x="6454" y="3364"/>
                  </a:moveTo>
                  <a:cubicBezTo>
                    <a:pt x="6626" y="3364"/>
                    <a:pt x="6743" y="3606"/>
                    <a:pt x="6561" y="3707"/>
                  </a:cubicBezTo>
                  <a:lnTo>
                    <a:pt x="6445" y="3754"/>
                  </a:lnTo>
                  <a:cubicBezTo>
                    <a:pt x="6417" y="3766"/>
                    <a:pt x="6390" y="3771"/>
                    <a:pt x="6365" y="3771"/>
                  </a:cubicBezTo>
                  <a:cubicBezTo>
                    <a:pt x="6193" y="3771"/>
                    <a:pt x="6076" y="3529"/>
                    <a:pt x="6258" y="3428"/>
                  </a:cubicBezTo>
                  <a:lnTo>
                    <a:pt x="6258" y="3428"/>
                  </a:lnTo>
                  <a:lnTo>
                    <a:pt x="6258" y="3451"/>
                  </a:lnTo>
                  <a:lnTo>
                    <a:pt x="6375" y="3382"/>
                  </a:lnTo>
                  <a:cubicBezTo>
                    <a:pt x="6402" y="3370"/>
                    <a:pt x="6429" y="3364"/>
                    <a:pt x="6454" y="3364"/>
                  </a:cubicBezTo>
                  <a:close/>
                  <a:moveTo>
                    <a:pt x="7722" y="4331"/>
                  </a:moveTo>
                  <a:cubicBezTo>
                    <a:pt x="7921" y="4331"/>
                    <a:pt x="7988" y="4618"/>
                    <a:pt x="7771" y="4661"/>
                  </a:cubicBezTo>
                  <a:cubicBezTo>
                    <a:pt x="7422" y="4731"/>
                    <a:pt x="7096" y="4917"/>
                    <a:pt x="6840" y="5173"/>
                  </a:cubicBezTo>
                  <a:cubicBezTo>
                    <a:pt x="6807" y="5201"/>
                    <a:pt x="6770" y="5213"/>
                    <a:pt x="6734" y="5213"/>
                  </a:cubicBezTo>
                  <a:cubicBezTo>
                    <a:pt x="6590" y="5213"/>
                    <a:pt x="6454" y="5028"/>
                    <a:pt x="6584" y="4917"/>
                  </a:cubicBezTo>
                  <a:cubicBezTo>
                    <a:pt x="6887" y="4615"/>
                    <a:pt x="7282" y="4405"/>
                    <a:pt x="7678" y="4335"/>
                  </a:cubicBezTo>
                  <a:cubicBezTo>
                    <a:pt x="7693" y="4332"/>
                    <a:pt x="7708" y="4331"/>
                    <a:pt x="7722" y="4331"/>
                  </a:cubicBezTo>
                  <a:close/>
                  <a:moveTo>
                    <a:pt x="3270" y="3672"/>
                  </a:moveTo>
                  <a:cubicBezTo>
                    <a:pt x="3320" y="3672"/>
                    <a:pt x="3368" y="3697"/>
                    <a:pt x="3397" y="3754"/>
                  </a:cubicBezTo>
                  <a:cubicBezTo>
                    <a:pt x="4025" y="4731"/>
                    <a:pt x="4979" y="5475"/>
                    <a:pt x="6096" y="5801"/>
                  </a:cubicBezTo>
                  <a:lnTo>
                    <a:pt x="6096" y="5824"/>
                  </a:lnTo>
                  <a:cubicBezTo>
                    <a:pt x="6744" y="6031"/>
                    <a:pt x="7580" y="6247"/>
                    <a:pt x="8366" y="6247"/>
                  </a:cubicBezTo>
                  <a:cubicBezTo>
                    <a:pt x="8820" y="6247"/>
                    <a:pt x="9257" y="6175"/>
                    <a:pt x="9632" y="5987"/>
                  </a:cubicBezTo>
                  <a:cubicBezTo>
                    <a:pt x="9664" y="5969"/>
                    <a:pt x="9697" y="5961"/>
                    <a:pt x="9727" y="5961"/>
                  </a:cubicBezTo>
                  <a:cubicBezTo>
                    <a:pt x="9890" y="5961"/>
                    <a:pt x="9994" y="6191"/>
                    <a:pt x="9818" y="6290"/>
                  </a:cubicBezTo>
                  <a:cubicBezTo>
                    <a:pt x="9376" y="6515"/>
                    <a:pt x="8875" y="6601"/>
                    <a:pt x="8360" y="6601"/>
                  </a:cubicBezTo>
                  <a:cubicBezTo>
                    <a:pt x="7547" y="6601"/>
                    <a:pt x="6701" y="6387"/>
                    <a:pt x="6003" y="6173"/>
                  </a:cubicBezTo>
                  <a:cubicBezTo>
                    <a:pt x="4793" y="5801"/>
                    <a:pt x="3769" y="5010"/>
                    <a:pt x="3118" y="3940"/>
                  </a:cubicBezTo>
                  <a:cubicBezTo>
                    <a:pt x="3037" y="3795"/>
                    <a:pt x="3157" y="3672"/>
                    <a:pt x="3270" y="3672"/>
                  </a:cubicBezTo>
                  <a:close/>
                  <a:moveTo>
                    <a:pt x="4642" y="0"/>
                  </a:moveTo>
                  <a:cubicBezTo>
                    <a:pt x="4221" y="0"/>
                    <a:pt x="3808" y="111"/>
                    <a:pt x="3653" y="543"/>
                  </a:cubicBezTo>
                  <a:cubicBezTo>
                    <a:pt x="3537" y="869"/>
                    <a:pt x="3583" y="1218"/>
                    <a:pt x="3769" y="1521"/>
                  </a:cubicBezTo>
                  <a:cubicBezTo>
                    <a:pt x="3816" y="1590"/>
                    <a:pt x="3792" y="1707"/>
                    <a:pt x="3723" y="1753"/>
                  </a:cubicBezTo>
                  <a:cubicBezTo>
                    <a:pt x="3574" y="1841"/>
                    <a:pt x="3409" y="1869"/>
                    <a:pt x="3238" y="1869"/>
                  </a:cubicBezTo>
                  <a:cubicBezTo>
                    <a:pt x="2956" y="1869"/>
                    <a:pt x="2658" y="1791"/>
                    <a:pt x="2397" y="1776"/>
                  </a:cubicBezTo>
                  <a:lnTo>
                    <a:pt x="2350" y="1776"/>
                  </a:lnTo>
                  <a:cubicBezTo>
                    <a:pt x="1768" y="1637"/>
                    <a:pt x="629" y="1241"/>
                    <a:pt x="280" y="613"/>
                  </a:cubicBezTo>
                  <a:cubicBezTo>
                    <a:pt x="24" y="1334"/>
                    <a:pt x="0" y="2102"/>
                    <a:pt x="210" y="2823"/>
                  </a:cubicBezTo>
                  <a:cubicBezTo>
                    <a:pt x="512" y="3521"/>
                    <a:pt x="1745" y="3707"/>
                    <a:pt x="2420" y="3800"/>
                  </a:cubicBezTo>
                  <a:cubicBezTo>
                    <a:pt x="2466" y="3800"/>
                    <a:pt x="2490" y="3824"/>
                    <a:pt x="2513" y="3847"/>
                  </a:cubicBezTo>
                  <a:cubicBezTo>
                    <a:pt x="2559" y="3870"/>
                    <a:pt x="2583" y="3893"/>
                    <a:pt x="2583" y="3917"/>
                  </a:cubicBezTo>
                  <a:cubicBezTo>
                    <a:pt x="3234" y="5196"/>
                    <a:pt x="4653" y="6057"/>
                    <a:pt x="5933" y="6545"/>
                  </a:cubicBezTo>
                  <a:cubicBezTo>
                    <a:pt x="6616" y="6806"/>
                    <a:pt x="7584" y="7043"/>
                    <a:pt x="8446" y="7043"/>
                  </a:cubicBezTo>
                  <a:cubicBezTo>
                    <a:pt x="8817" y="7043"/>
                    <a:pt x="9168" y="6999"/>
                    <a:pt x="9469" y="6894"/>
                  </a:cubicBezTo>
                  <a:cubicBezTo>
                    <a:pt x="9911" y="6778"/>
                    <a:pt x="10190" y="6359"/>
                    <a:pt x="10143" y="5917"/>
                  </a:cubicBezTo>
                  <a:cubicBezTo>
                    <a:pt x="10143" y="5336"/>
                    <a:pt x="9771" y="5033"/>
                    <a:pt x="9329" y="4708"/>
                  </a:cubicBezTo>
                  <a:cubicBezTo>
                    <a:pt x="8771" y="4266"/>
                    <a:pt x="8189" y="3824"/>
                    <a:pt x="7654" y="3358"/>
                  </a:cubicBezTo>
                  <a:cubicBezTo>
                    <a:pt x="7119" y="2893"/>
                    <a:pt x="6631" y="2358"/>
                    <a:pt x="6189" y="1776"/>
                  </a:cubicBezTo>
                  <a:cubicBezTo>
                    <a:pt x="5863" y="1311"/>
                    <a:pt x="5584" y="334"/>
                    <a:pt x="5072" y="32"/>
                  </a:cubicBezTo>
                  <a:cubicBezTo>
                    <a:pt x="4934" y="14"/>
                    <a:pt x="4787" y="0"/>
                    <a:pt x="464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66"/>
            <p:cNvSpPr/>
            <p:nvPr/>
          </p:nvSpPr>
          <p:spPr>
            <a:xfrm>
              <a:off x="864500" y="3948550"/>
              <a:ext cx="102375" cy="134950"/>
            </a:xfrm>
            <a:custGeom>
              <a:rect b="b" l="l" r="r" t="t"/>
              <a:pathLst>
                <a:path extrusionOk="0" h="5398" w="4095">
                  <a:moveTo>
                    <a:pt x="1227" y="2704"/>
                  </a:moveTo>
                  <a:cubicBezTo>
                    <a:pt x="1330" y="2704"/>
                    <a:pt x="1438" y="2793"/>
                    <a:pt x="1396" y="2932"/>
                  </a:cubicBezTo>
                  <a:cubicBezTo>
                    <a:pt x="1303" y="3304"/>
                    <a:pt x="1140" y="3653"/>
                    <a:pt x="954" y="4002"/>
                  </a:cubicBezTo>
                  <a:cubicBezTo>
                    <a:pt x="918" y="4059"/>
                    <a:pt x="865" y="4083"/>
                    <a:pt x="811" y="4083"/>
                  </a:cubicBezTo>
                  <a:cubicBezTo>
                    <a:pt x="691" y="4083"/>
                    <a:pt x="571" y="3961"/>
                    <a:pt x="652" y="3816"/>
                  </a:cubicBezTo>
                  <a:cubicBezTo>
                    <a:pt x="838" y="3513"/>
                    <a:pt x="977" y="3164"/>
                    <a:pt x="1070" y="2839"/>
                  </a:cubicBezTo>
                  <a:cubicBezTo>
                    <a:pt x="1089" y="2745"/>
                    <a:pt x="1157" y="2704"/>
                    <a:pt x="1227" y="2704"/>
                  </a:cubicBezTo>
                  <a:close/>
                  <a:moveTo>
                    <a:pt x="605" y="0"/>
                  </a:moveTo>
                  <a:cubicBezTo>
                    <a:pt x="698" y="722"/>
                    <a:pt x="861" y="1466"/>
                    <a:pt x="768" y="2164"/>
                  </a:cubicBezTo>
                  <a:cubicBezTo>
                    <a:pt x="698" y="2676"/>
                    <a:pt x="535" y="3141"/>
                    <a:pt x="303" y="3583"/>
                  </a:cubicBezTo>
                  <a:cubicBezTo>
                    <a:pt x="186" y="3885"/>
                    <a:pt x="0" y="4071"/>
                    <a:pt x="210" y="4374"/>
                  </a:cubicBezTo>
                  <a:cubicBezTo>
                    <a:pt x="559" y="4862"/>
                    <a:pt x="1443" y="5188"/>
                    <a:pt x="2001" y="5304"/>
                  </a:cubicBezTo>
                  <a:cubicBezTo>
                    <a:pt x="2327" y="5374"/>
                    <a:pt x="2629" y="5398"/>
                    <a:pt x="2955" y="5398"/>
                  </a:cubicBezTo>
                  <a:cubicBezTo>
                    <a:pt x="2769" y="5002"/>
                    <a:pt x="2769" y="4537"/>
                    <a:pt x="2978" y="4141"/>
                  </a:cubicBezTo>
                  <a:cubicBezTo>
                    <a:pt x="3211" y="3746"/>
                    <a:pt x="3629" y="3536"/>
                    <a:pt x="4095" y="3536"/>
                  </a:cubicBezTo>
                  <a:cubicBezTo>
                    <a:pt x="3885" y="2513"/>
                    <a:pt x="3815" y="1443"/>
                    <a:pt x="3862" y="373"/>
                  </a:cubicBezTo>
                  <a:lnTo>
                    <a:pt x="3862" y="373"/>
                  </a:lnTo>
                  <a:cubicBezTo>
                    <a:pt x="3694" y="385"/>
                    <a:pt x="3525" y="391"/>
                    <a:pt x="3358" y="391"/>
                  </a:cubicBezTo>
                  <a:cubicBezTo>
                    <a:pt x="2899" y="391"/>
                    <a:pt x="2444" y="348"/>
                    <a:pt x="2001" y="279"/>
                  </a:cubicBezTo>
                  <a:cubicBezTo>
                    <a:pt x="1536" y="210"/>
                    <a:pt x="1070" y="140"/>
                    <a:pt x="605" y="0"/>
                  </a:cubicBezTo>
                  <a:close/>
                </a:path>
              </a:pathLst>
            </a:custGeom>
            <a:solidFill>
              <a:srgbClr val="FFDC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66"/>
            <p:cNvSpPr/>
            <p:nvPr/>
          </p:nvSpPr>
          <p:spPr>
            <a:xfrm>
              <a:off x="691750" y="3954950"/>
              <a:ext cx="96000" cy="110850"/>
            </a:xfrm>
            <a:custGeom>
              <a:rect b="b" l="l" r="r" t="t"/>
              <a:pathLst>
                <a:path extrusionOk="0" h="4434" w="3840">
                  <a:moveTo>
                    <a:pt x="2897" y="2330"/>
                  </a:moveTo>
                  <a:cubicBezTo>
                    <a:pt x="2975" y="2330"/>
                    <a:pt x="3057" y="2370"/>
                    <a:pt x="3095" y="2466"/>
                  </a:cubicBezTo>
                  <a:cubicBezTo>
                    <a:pt x="3211" y="2815"/>
                    <a:pt x="3281" y="3211"/>
                    <a:pt x="3328" y="3583"/>
                  </a:cubicBezTo>
                  <a:cubicBezTo>
                    <a:pt x="3339" y="3699"/>
                    <a:pt x="3252" y="3757"/>
                    <a:pt x="3159" y="3757"/>
                  </a:cubicBezTo>
                  <a:cubicBezTo>
                    <a:pt x="3066" y="3757"/>
                    <a:pt x="2967" y="3699"/>
                    <a:pt x="2955" y="3583"/>
                  </a:cubicBezTo>
                  <a:cubicBezTo>
                    <a:pt x="2909" y="3234"/>
                    <a:pt x="2839" y="2885"/>
                    <a:pt x="2723" y="2536"/>
                  </a:cubicBezTo>
                  <a:cubicBezTo>
                    <a:pt x="2682" y="2413"/>
                    <a:pt x="2786" y="2330"/>
                    <a:pt x="2897" y="2330"/>
                  </a:cubicBezTo>
                  <a:close/>
                  <a:moveTo>
                    <a:pt x="3607" y="0"/>
                  </a:moveTo>
                  <a:lnTo>
                    <a:pt x="3607" y="0"/>
                  </a:lnTo>
                  <a:cubicBezTo>
                    <a:pt x="2900" y="142"/>
                    <a:pt x="2182" y="209"/>
                    <a:pt x="1468" y="209"/>
                  </a:cubicBezTo>
                  <a:cubicBezTo>
                    <a:pt x="1125" y="209"/>
                    <a:pt x="783" y="193"/>
                    <a:pt x="443" y="163"/>
                  </a:cubicBezTo>
                  <a:lnTo>
                    <a:pt x="443" y="163"/>
                  </a:lnTo>
                  <a:cubicBezTo>
                    <a:pt x="489" y="559"/>
                    <a:pt x="466" y="954"/>
                    <a:pt x="396" y="1350"/>
                  </a:cubicBezTo>
                  <a:cubicBezTo>
                    <a:pt x="350" y="1745"/>
                    <a:pt x="280" y="2234"/>
                    <a:pt x="1" y="2536"/>
                  </a:cubicBezTo>
                  <a:cubicBezTo>
                    <a:pt x="24" y="2629"/>
                    <a:pt x="71" y="2722"/>
                    <a:pt x="94" y="2815"/>
                  </a:cubicBezTo>
                  <a:cubicBezTo>
                    <a:pt x="140" y="3001"/>
                    <a:pt x="117" y="3443"/>
                    <a:pt x="233" y="3606"/>
                  </a:cubicBezTo>
                  <a:cubicBezTo>
                    <a:pt x="900" y="4102"/>
                    <a:pt x="1764" y="4433"/>
                    <a:pt x="2610" y="4433"/>
                  </a:cubicBezTo>
                  <a:cubicBezTo>
                    <a:pt x="3033" y="4433"/>
                    <a:pt x="3452" y="4351"/>
                    <a:pt x="3839" y="4164"/>
                  </a:cubicBezTo>
                  <a:cubicBezTo>
                    <a:pt x="3421" y="2815"/>
                    <a:pt x="3514" y="1419"/>
                    <a:pt x="3607" y="0"/>
                  </a:cubicBezTo>
                  <a:close/>
                </a:path>
              </a:pathLst>
            </a:custGeom>
            <a:solidFill>
              <a:srgbClr val="FFDC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66"/>
            <p:cNvSpPr/>
            <p:nvPr/>
          </p:nvSpPr>
          <p:spPr>
            <a:xfrm>
              <a:off x="550425" y="2654500"/>
              <a:ext cx="91925" cy="83775"/>
            </a:xfrm>
            <a:custGeom>
              <a:rect b="b" l="l" r="r" t="t"/>
              <a:pathLst>
                <a:path extrusionOk="0" h="3351" w="3677">
                  <a:moveTo>
                    <a:pt x="3048" y="0"/>
                  </a:moveTo>
                  <a:cubicBezTo>
                    <a:pt x="2397" y="722"/>
                    <a:pt x="1629" y="1303"/>
                    <a:pt x="768" y="1745"/>
                  </a:cubicBezTo>
                  <a:cubicBezTo>
                    <a:pt x="512" y="1885"/>
                    <a:pt x="257" y="2001"/>
                    <a:pt x="1" y="2094"/>
                  </a:cubicBezTo>
                  <a:cubicBezTo>
                    <a:pt x="164" y="2513"/>
                    <a:pt x="536" y="3327"/>
                    <a:pt x="838" y="3350"/>
                  </a:cubicBezTo>
                  <a:lnTo>
                    <a:pt x="861" y="3350"/>
                  </a:lnTo>
                  <a:cubicBezTo>
                    <a:pt x="885" y="3257"/>
                    <a:pt x="955" y="3211"/>
                    <a:pt x="1048" y="3211"/>
                  </a:cubicBezTo>
                  <a:cubicBezTo>
                    <a:pt x="1280" y="3001"/>
                    <a:pt x="1652" y="2653"/>
                    <a:pt x="1769" y="2559"/>
                  </a:cubicBezTo>
                  <a:cubicBezTo>
                    <a:pt x="2467" y="2024"/>
                    <a:pt x="3095" y="1396"/>
                    <a:pt x="3676" y="722"/>
                  </a:cubicBezTo>
                  <a:cubicBezTo>
                    <a:pt x="3514" y="466"/>
                    <a:pt x="3188" y="280"/>
                    <a:pt x="30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66"/>
            <p:cNvSpPr/>
            <p:nvPr/>
          </p:nvSpPr>
          <p:spPr>
            <a:xfrm>
              <a:off x="861575" y="1761750"/>
              <a:ext cx="60525" cy="204750"/>
            </a:xfrm>
            <a:custGeom>
              <a:rect b="b" l="l" r="r" t="t"/>
              <a:pathLst>
                <a:path extrusionOk="0" h="8190" w="2421">
                  <a:moveTo>
                    <a:pt x="489" y="1"/>
                  </a:moveTo>
                  <a:cubicBezTo>
                    <a:pt x="559" y="815"/>
                    <a:pt x="699" y="1629"/>
                    <a:pt x="931" y="2443"/>
                  </a:cubicBezTo>
                  <a:cubicBezTo>
                    <a:pt x="931" y="2443"/>
                    <a:pt x="931" y="2467"/>
                    <a:pt x="931" y="2467"/>
                  </a:cubicBezTo>
                  <a:cubicBezTo>
                    <a:pt x="978" y="3630"/>
                    <a:pt x="559" y="4793"/>
                    <a:pt x="1" y="5817"/>
                  </a:cubicBezTo>
                  <a:cubicBezTo>
                    <a:pt x="582" y="6538"/>
                    <a:pt x="699" y="7468"/>
                    <a:pt x="1234" y="8189"/>
                  </a:cubicBezTo>
                  <a:cubicBezTo>
                    <a:pt x="1397" y="7747"/>
                    <a:pt x="1583" y="7305"/>
                    <a:pt x="1769" y="6840"/>
                  </a:cubicBezTo>
                  <a:lnTo>
                    <a:pt x="1769" y="6817"/>
                  </a:lnTo>
                  <a:cubicBezTo>
                    <a:pt x="1769" y="6770"/>
                    <a:pt x="1792" y="6724"/>
                    <a:pt x="1839" y="6701"/>
                  </a:cubicBezTo>
                  <a:cubicBezTo>
                    <a:pt x="2211" y="5817"/>
                    <a:pt x="2420" y="4863"/>
                    <a:pt x="2420" y="3909"/>
                  </a:cubicBezTo>
                  <a:cubicBezTo>
                    <a:pt x="2351" y="3071"/>
                    <a:pt x="2141" y="2257"/>
                    <a:pt x="1769" y="1513"/>
                  </a:cubicBezTo>
                  <a:cubicBezTo>
                    <a:pt x="1722" y="1466"/>
                    <a:pt x="1699" y="1420"/>
                    <a:pt x="1699" y="1350"/>
                  </a:cubicBezTo>
                  <a:cubicBezTo>
                    <a:pt x="1420" y="815"/>
                    <a:pt x="1001" y="326"/>
                    <a:pt x="4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66"/>
            <p:cNvSpPr/>
            <p:nvPr/>
          </p:nvSpPr>
          <p:spPr>
            <a:xfrm>
              <a:off x="581250" y="2688225"/>
              <a:ext cx="73900" cy="104725"/>
            </a:xfrm>
            <a:custGeom>
              <a:rect b="b" l="l" r="r" t="t"/>
              <a:pathLst>
                <a:path extrusionOk="0" h="4189" w="2956">
                  <a:moveTo>
                    <a:pt x="2374" y="1"/>
                  </a:moveTo>
                  <a:cubicBezTo>
                    <a:pt x="1676" y="792"/>
                    <a:pt x="861" y="1490"/>
                    <a:pt x="1" y="2094"/>
                  </a:cubicBezTo>
                  <a:cubicBezTo>
                    <a:pt x="117" y="2792"/>
                    <a:pt x="140" y="3490"/>
                    <a:pt x="94" y="4188"/>
                  </a:cubicBezTo>
                  <a:cubicBezTo>
                    <a:pt x="1257" y="3072"/>
                    <a:pt x="2211" y="1792"/>
                    <a:pt x="2955" y="350"/>
                  </a:cubicBezTo>
                  <a:cubicBezTo>
                    <a:pt x="2885" y="326"/>
                    <a:pt x="2816" y="280"/>
                    <a:pt x="2746" y="233"/>
                  </a:cubicBezTo>
                  <a:cubicBezTo>
                    <a:pt x="2606" y="187"/>
                    <a:pt x="2490" y="94"/>
                    <a:pt x="2374" y="1"/>
                  </a:cubicBezTo>
                  <a:close/>
                </a:path>
              </a:pathLst>
            </a:custGeom>
            <a:solidFill>
              <a:srgbClr val="FFDC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66"/>
            <p:cNvSpPr/>
            <p:nvPr/>
          </p:nvSpPr>
          <p:spPr>
            <a:xfrm>
              <a:off x="432375" y="2562600"/>
              <a:ext cx="73875" cy="162875"/>
            </a:xfrm>
            <a:custGeom>
              <a:rect b="b" l="l" r="r" t="t"/>
              <a:pathLst>
                <a:path extrusionOk="0" h="6515" w="2955">
                  <a:moveTo>
                    <a:pt x="1210" y="1"/>
                  </a:moveTo>
                  <a:cubicBezTo>
                    <a:pt x="489" y="1559"/>
                    <a:pt x="0" y="4118"/>
                    <a:pt x="1117" y="5468"/>
                  </a:cubicBezTo>
                  <a:cubicBezTo>
                    <a:pt x="1349" y="5724"/>
                    <a:pt x="1629" y="5980"/>
                    <a:pt x="1908" y="6212"/>
                  </a:cubicBezTo>
                  <a:cubicBezTo>
                    <a:pt x="2001" y="6305"/>
                    <a:pt x="2187" y="6515"/>
                    <a:pt x="2303" y="6515"/>
                  </a:cubicBezTo>
                  <a:lnTo>
                    <a:pt x="2350" y="6515"/>
                  </a:lnTo>
                  <a:cubicBezTo>
                    <a:pt x="2327" y="6515"/>
                    <a:pt x="2280" y="6468"/>
                    <a:pt x="2280" y="6329"/>
                  </a:cubicBezTo>
                  <a:cubicBezTo>
                    <a:pt x="2303" y="5491"/>
                    <a:pt x="2536" y="4677"/>
                    <a:pt x="2955" y="3956"/>
                  </a:cubicBezTo>
                  <a:cubicBezTo>
                    <a:pt x="2303" y="2676"/>
                    <a:pt x="1722" y="1350"/>
                    <a:pt x="121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66"/>
            <p:cNvSpPr/>
            <p:nvPr/>
          </p:nvSpPr>
          <p:spPr>
            <a:xfrm>
              <a:off x="628375" y="1566725"/>
              <a:ext cx="35500" cy="78200"/>
            </a:xfrm>
            <a:custGeom>
              <a:rect b="b" l="l" r="r" t="t"/>
              <a:pathLst>
                <a:path extrusionOk="0" h="3128" w="1420">
                  <a:moveTo>
                    <a:pt x="604" y="682"/>
                  </a:moveTo>
                  <a:cubicBezTo>
                    <a:pt x="820" y="682"/>
                    <a:pt x="900" y="1009"/>
                    <a:pt x="675" y="1032"/>
                  </a:cubicBezTo>
                  <a:cubicBezTo>
                    <a:pt x="558" y="1055"/>
                    <a:pt x="907" y="2172"/>
                    <a:pt x="931" y="2311"/>
                  </a:cubicBezTo>
                  <a:cubicBezTo>
                    <a:pt x="959" y="2437"/>
                    <a:pt x="861" y="2512"/>
                    <a:pt x="758" y="2512"/>
                  </a:cubicBezTo>
                  <a:cubicBezTo>
                    <a:pt x="690" y="2512"/>
                    <a:pt x="619" y="2479"/>
                    <a:pt x="582" y="2404"/>
                  </a:cubicBezTo>
                  <a:cubicBezTo>
                    <a:pt x="465" y="2009"/>
                    <a:pt x="349" y="1613"/>
                    <a:pt x="279" y="1218"/>
                  </a:cubicBezTo>
                  <a:cubicBezTo>
                    <a:pt x="209" y="985"/>
                    <a:pt x="349" y="753"/>
                    <a:pt x="582" y="683"/>
                  </a:cubicBezTo>
                  <a:cubicBezTo>
                    <a:pt x="589" y="682"/>
                    <a:pt x="596" y="682"/>
                    <a:pt x="604" y="682"/>
                  </a:cubicBezTo>
                  <a:close/>
                  <a:moveTo>
                    <a:pt x="481" y="1"/>
                  </a:moveTo>
                  <a:cubicBezTo>
                    <a:pt x="394" y="1"/>
                    <a:pt x="302" y="37"/>
                    <a:pt x="209" y="125"/>
                  </a:cubicBezTo>
                  <a:cubicBezTo>
                    <a:pt x="209" y="187"/>
                    <a:pt x="189" y="228"/>
                    <a:pt x="168" y="228"/>
                  </a:cubicBezTo>
                  <a:cubicBezTo>
                    <a:pt x="158" y="228"/>
                    <a:pt x="147" y="218"/>
                    <a:pt x="140" y="194"/>
                  </a:cubicBezTo>
                  <a:cubicBezTo>
                    <a:pt x="70" y="357"/>
                    <a:pt x="23" y="520"/>
                    <a:pt x="23" y="706"/>
                  </a:cubicBezTo>
                  <a:cubicBezTo>
                    <a:pt x="0" y="1102"/>
                    <a:pt x="47" y="1497"/>
                    <a:pt x="163" y="1869"/>
                  </a:cubicBezTo>
                  <a:cubicBezTo>
                    <a:pt x="306" y="2300"/>
                    <a:pt x="703" y="3127"/>
                    <a:pt x="1208" y="3127"/>
                  </a:cubicBezTo>
                  <a:cubicBezTo>
                    <a:pt x="1277" y="3127"/>
                    <a:pt x="1347" y="3112"/>
                    <a:pt x="1419" y="3079"/>
                  </a:cubicBezTo>
                  <a:cubicBezTo>
                    <a:pt x="1210" y="2242"/>
                    <a:pt x="1093" y="1427"/>
                    <a:pt x="1047" y="590"/>
                  </a:cubicBezTo>
                  <a:cubicBezTo>
                    <a:pt x="960" y="328"/>
                    <a:pt x="742" y="1"/>
                    <a:pt x="481" y="1"/>
                  </a:cubicBezTo>
                  <a:close/>
                </a:path>
              </a:pathLst>
            </a:custGeom>
            <a:solidFill>
              <a:srgbClr val="FFDC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66"/>
            <p:cNvSpPr/>
            <p:nvPr/>
          </p:nvSpPr>
          <p:spPr>
            <a:xfrm>
              <a:off x="662100" y="1482575"/>
              <a:ext cx="228600" cy="290350"/>
            </a:xfrm>
            <a:custGeom>
              <a:rect b="b" l="l" r="r" t="t"/>
              <a:pathLst>
                <a:path extrusionOk="0" h="11614" w="9144">
                  <a:moveTo>
                    <a:pt x="3070" y="3094"/>
                  </a:moveTo>
                  <a:cubicBezTo>
                    <a:pt x="3280" y="3094"/>
                    <a:pt x="3273" y="3421"/>
                    <a:pt x="3048" y="3444"/>
                  </a:cubicBezTo>
                  <a:lnTo>
                    <a:pt x="884" y="3630"/>
                  </a:lnTo>
                  <a:cubicBezTo>
                    <a:pt x="877" y="3631"/>
                    <a:pt x="871" y="3631"/>
                    <a:pt x="864" y="3631"/>
                  </a:cubicBezTo>
                  <a:cubicBezTo>
                    <a:pt x="652" y="3631"/>
                    <a:pt x="659" y="3280"/>
                    <a:pt x="884" y="3258"/>
                  </a:cubicBezTo>
                  <a:lnTo>
                    <a:pt x="3048" y="3095"/>
                  </a:lnTo>
                  <a:cubicBezTo>
                    <a:pt x="3055" y="3094"/>
                    <a:pt x="3063" y="3094"/>
                    <a:pt x="3070" y="3094"/>
                  </a:cubicBezTo>
                  <a:close/>
                  <a:moveTo>
                    <a:pt x="6283" y="3094"/>
                  </a:moveTo>
                  <a:cubicBezTo>
                    <a:pt x="6290" y="3094"/>
                    <a:pt x="6297" y="3094"/>
                    <a:pt x="6305" y="3095"/>
                  </a:cubicBezTo>
                  <a:lnTo>
                    <a:pt x="8468" y="3258"/>
                  </a:lnTo>
                  <a:cubicBezTo>
                    <a:pt x="8694" y="3280"/>
                    <a:pt x="8701" y="3631"/>
                    <a:pt x="8489" y="3631"/>
                  </a:cubicBezTo>
                  <a:cubicBezTo>
                    <a:pt x="8482" y="3631"/>
                    <a:pt x="8475" y="3631"/>
                    <a:pt x="8468" y="3630"/>
                  </a:cubicBezTo>
                  <a:lnTo>
                    <a:pt x="6305" y="3444"/>
                  </a:lnTo>
                  <a:cubicBezTo>
                    <a:pt x="6080" y="3421"/>
                    <a:pt x="6072" y="3094"/>
                    <a:pt x="6283" y="3094"/>
                  </a:cubicBezTo>
                  <a:close/>
                  <a:moveTo>
                    <a:pt x="2318" y="4351"/>
                  </a:moveTo>
                  <a:cubicBezTo>
                    <a:pt x="2618" y="4351"/>
                    <a:pt x="2920" y="4514"/>
                    <a:pt x="3071" y="4840"/>
                  </a:cubicBezTo>
                  <a:cubicBezTo>
                    <a:pt x="3113" y="4967"/>
                    <a:pt x="3002" y="5051"/>
                    <a:pt x="2892" y="5051"/>
                  </a:cubicBezTo>
                  <a:cubicBezTo>
                    <a:pt x="2821" y="5051"/>
                    <a:pt x="2750" y="5015"/>
                    <a:pt x="2722" y="4933"/>
                  </a:cubicBezTo>
                  <a:cubicBezTo>
                    <a:pt x="2629" y="4782"/>
                    <a:pt x="2472" y="4706"/>
                    <a:pt x="2315" y="4706"/>
                  </a:cubicBezTo>
                  <a:cubicBezTo>
                    <a:pt x="2158" y="4706"/>
                    <a:pt x="2001" y="4782"/>
                    <a:pt x="1908" y="4933"/>
                  </a:cubicBezTo>
                  <a:cubicBezTo>
                    <a:pt x="1881" y="5015"/>
                    <a:pt x="1810" y="5051"/>
                    <a:pt x="1740" y="5051"/>
                  </a:cubicBezTo>
                  <a:cubicBezTo>
                    <a:pt x="1632" y="5051"/>
                    <a:pt x="1526" y="4967"/>
                    <a:pt x="1582" y="4840"/>
                  </a:cubicBezTo>
                  <a:cubicBezTo>
                    <a:pt x="1722" y="4514"/>
                    <a:pt x="2018" y="4351"/>
                    <a:pt x="2318" y="4351"/>
                  </a:cubicBezTo>
                  <a:close/>
                  <a:moveTo>
                    <a:pt x="7026" y="4351"/>
                  </a:moveTo>
                  <a:cubicBezTo>
                    <a:pt x="7328" y="4351"/>
                    <a:pt x="7631" y="4514"/>
                    <a:pt x="7770" y="4840"/>
                  </a:cubicBezTo>
                  <a:cubicBezTo>
                    <a:pt x="7825" y="4977"/>
                    <a:pt x="7726" y="5058"/>
                    <a:pt x="7622" y="5058"/>
                  </a:cubicBezTo>
                  <a:cubicBezTo>
                    <a:pt x="7549" y="5058"/>
                    <a:pt x="7473" y="5019"/>
                    <a:pt x="7445" y="4933"/>
                  </a:cubicBezTo>
                  <a:lnTo>
                    <a:pt x="7422" y="4933"/>
                  </a:lnTo>
                  <a:cubicBezTo>
                    <a:pt x="7328" y="4782"/>
                    <a:pt x="7171" y="4706"/>
                    <a:pt x="7017" y="4706"/>
                  </a:cubicBezTo>
                  <a:cubicBezTo>
                    <a:pt x="6863" y="4706"/>
                    <a:pt x="6712" y="4782"/>
                    <a:pt x="6631" y="4933"/>
                  </a:cubicBezTo>
                  <a:cubicBezTo>
                    <a:pt x="6594" y="5015"/>
                    <a:pt x="6518" y="5051"/>
                    <a:pt x="6444" y="5051"/>
                  </a:cubicBezTo>
                  <a:cubicBezTo>
                    <a:pt x="6331" y="5051"/>
                    <a:pt x="6225" y="4967"/>
                    <a:pt x="6282" y="4840"/>
                  </a:cubicBezTo>
                  <a:cubicBezTo>
                    <a:pt x="6421" y="4514"/>
                    <a:pt x="6724" y="4351"/>
                    <a:pt x="7026" y="4351"/>
                  </a:cubicBezTo>
                  <a:close/>
                  <a:moveTo>
                    <a:pt x="5068" y="3677"/>
                  </a:moveTo>
                  <a:cubicBezTo>
                    <a:pt x="5186" y="3677"/>
                    <a:pt x="5315" y="3805"/>
                    <a:pt x="5235" y="3933"/>
                  </a:cubicBezTo>
                  <a:cubicBezTo>
                    <a:pt x="4886" y="4561"/>
                    <a:pt x="4956" y="5305"/>
                    <a:pt x="5398" y="5863"/>
                  </a:cubicBezTo>
                  <a:cubicBezTo>
                    <a:pt x="5607" y="6096"/>
                    <a:pt x="5793" y="6352"/>
                    <a:pt x="5909" y="6654"/>
                  </a:cubicBezTo>
                  <a:cubicBezTo>
                    <a:pt x="6026" y="7073"/>
                    <a:pt x="5840" y="7515"/>
                    <a:pt x="5398" y="7562"/>
                  </a:cubicBezTo>
                  <a:cubicBezTo>
                    <a:pt x="5384" y="7564"/>
                    <a:pt x="5371" y="7566"/>
                    <a:pt x="5359" y="7566"/>
                  </a:cubicBezTo>
                  <a:cubicBezTo>
                    <a:pt x="5166" y="7566"/>
                    <a:pt x="5179" y="7235"/>
                    <a:pt x="5398" y="7213"/>
                  </a:cubicBezTo>
                  <a:cubicBezTo>
                    <a:pt x="6049" y="7143"/>
                    <a:pt x="5142" y="6143"/>
                    <a:pt x="5002" y="5956"/>
                  </a:cubicBezTo>
                  <a:cubicBezTo>
                    <a:pt x="4863" y="5747"/>
                    <a:pt x="4769" y="5514"/>
                    <a:pt x="4700" y="5282"/>
                  </a:cubicBezTo>
                  <a:cubicBezTo>
                    <a:pt x="4583" y="4770"/>
                    <a:pt x="4653" y="4235"/>
                    <a:pt x="4909" y="3770"/>
                  </a:cubicBezTo>
                  <a:lnTo>
                    <a:pt x="4932" y="3770"/>
                  </a:lnTo>
                  <a:cubicBezTo>
                    <a:pt x="4962" y="3704"/>
                    <a:pt x="5014" y="3677"/>
                    <a:pt x="5068" y="3677"/>
                  </a:cubicBezTo>
                  <a:close/>
                  <a:moveTo>
                    <a:pt x="6119" y="8353"/>
                  </a:moveTo>
                  <a:cubicBezTo>
                    <a:pt x="6328" y="8376"/>
                    <a:pt x="6328" y="8678"/>
                    <a:pt x="6119" y="8702"/>
                  </a:cubicBezTo>
                  <a:lnTo>
                    <a:pt x="4327" y="8702"/>
                  </a:lnTo>
                  <a:cubicBezTo>
                    <a:pt x="4095" y="8678"/>
                    <a:pt x="4095" y="8376"/>
                    <a:pt x="4327" y="8353"/>
                  </a:cubicBezTo>
                  <a:close/>
                  <a:moveTo>
                    <a:pt x="5933" y="9074"/>
                  </a:moveTo>
                  <a:cubicBezTo>
                    <a:pt x="6142" y="9097"/>
                    <a:pt x="6142" y="9400"/>
                    <a:pt x="5933" y="9423"/>
                  </a:cubicBezTo>
                  <a:lnTo>
                    <a:pt x="4863" y="9423"/>
                  </a:lnTo>
                  <a:cubicBezTo>
                    <a:pt x="4630" y="9400"/>
                    <a:pt x="4630" y="9097"/>
                    <a:pt x="4863" y="9074"/>
                  </a:cubicBezTo>
                  <a:close/>
                  <a:moveTo>
                    <a:pt x="2443" y="1"/>
                  </a:moveTo>
                  <a:lnTo>
                    <a:pt x="2443" y="1"/>
                  </a:lnTo>
                  <a:cubicBezTo>
                    <a:pt x="2257" y="350"/>
                    <a:pt x="2141" y="722"/>
                    <a:pt x="2024" y="1071"/>
                  </a:cubicBezTo>
                  <a:cubicBezTo>
                    <a:pt x="1931" y="1304"/>
                    <a:pt x="1838" y="1699"/>
                    <a:pt x="1606" y="1839"/>
                  </a:cubicBezTo>
                  <a:cubicBezTo>
                    <a:pt x="1475" y="1923"/>
                    <a:pt x="1268" y="1955"/>
                    <a:pt x="1036" y="1955"/>
                  </a:cubicBezTo>
                  <a:cubicBezTo>
                    <a:pt x="692" y="1955"/>
                    <a:pt x="292" y="1885"/>
                    <a:pt x="0" y="1816"/>
                  </a:cubicBezTo>
                  <a:lnTo>
                    <a:pt x="0" y="1816"/>
                  </a:lnTo>
                  <a:cubicBezTo>
                    <a:pt x="0" y="2490"/>
                    <a:pt x="0" y="3165"/>
                    <a:pt x="47" y="3839"/>
                  </a:cubicBezTo>
                  <a:lnTo>
                    <a:pt x="47" y="3886"/>
                  </a:lnTo>
                  <a:cubicBezTo>
                    <a:pt x="70" y="3909"/>
                    <a:pt x="70" y="3956"/>
                    <a:pt x="47" y="3979"/>
                  </a:cubicBezTo>
                  <a:cubicBezTo>
                    <a:pt x="117" y="5212"/>
                    <a:pt x="396" y="6445"/>
                    <a:pt x="884" y="7585"/>
                  </a:cubicBezTo>
                  <a:cubicBezTo>
                    <a:pt x="1652" y="9260"/>
                    <a:pt x="3420" y="11493"/>
                    <a:pt x="5351" y="11610"/>
                  </a:cubicBezTo>
                  <a:cubicBezTo>
                    <a:pt x="5402" y="11612"/>
                    <a:pt x="5452" y="11614"/>
                    <a:pt x="5502" y="11614"/>
                  </a:cubicBezTo>
                  <a:cubicBezTo>
                    <a:pt x="7827" y="11614"/>
                    <a:pt x="8592" y="8453"/>
                    <a:pt x="8957" y="6631"/>
                  </a:cubicBezTo>
                  <a:cubicBezTo>
                    <a:pt x="8957" y="6561"/>
                    <a:pt x="8957" y="6515"/>
                    <a:pt x="8980" y="6468"/>
                  </a:cubicBezTo>
                  <a:cubicBezTo>
                    <a:pt x="8957" y="6422"/>
                    <a:pt x="8957" y="6375"/>
                    <a:pt x="9003" y="6329"/>
                  </a:cubicBezTo>
                  <a:cubicBezTo>
                    <a:pt x="9097" y="5561"/>
                    <a:pt x="9143" y="4770"/>
                    <a:pt x="9120" y="4002"/>
                  </a:cubicBezTo>
                  <a:cubicBezTo>
                    <a:pt x="9097" y="3956"/>
                    <a:pt x="9097" y="3933"/>
                    <a:pt x="9120" y="3886"/>
                  </a:cubicBezTo>
                  <a:lnTo>
                    <a:pt x="9120" y="3839"/>
                  </a:lnTo>
                  <a:cubicBezTo>
                    <a:pt x="9097" y="3188"/>
                    <a:pt x="9050" y="2537"/>
                    <a:pt x="9027" y="1909"/>
                  </a:cubicBezTo>
                  <a:cubicBezTo>
                    <a:pt x="8934" y="1914"/>
                    <a:pt x="8839" y="1917"/>
                    <a:pt x="8744" y="1917"/>
                  </a:cubicBezTo>
                  <a:cubicBezTo>
                    <a:pt x="8458" y="1917"/>
                    <a:pt x="8166" y="1891"/>
                    <a:pt x="7887" y="1839"/>
                  </a:cubicBezTo>
                  <a:cubicBezTo>
                    <a:pt x="7422" y="1769"/>
                    <a:pt x="6584" y="1769"/>
                    <a:pt x="6165" y="1560"/>
                  </a:cubicBezTo>
                  <a:cubicBezTo>
                    <a:pt x="5863" y="1397"/>
                    <a:pt x="5653" y="908"/>
                    <a:pt x="5537" y="443"/>
                  </a:cubicBezTo>
                  <a:cubicBezTo>
                    <a:pt x="5444" y="862"/>
                    <a:pt x="5258" y="1234"/>
                    <a:pt x="4956" y="1536"/>
                  </a:cubicBezTo>
                  <a:cubicBezTo>
                    <a:pt x="4746" y="1722"/>
                    <a:pt x="4467" y="1676"/>
                    <a:pt x="4188" y="1699"/>
                  </a:cubicBezTo>
                  <a:cubicBezTo>
                    <a:pt x="3560" y="1746"/>
                    <a:pt x="2955" y="1839"/>
                    <a:pt x="2327" y="1862"/>
                  </a:cubicBezTo>
                  <a:cubicBezTo>
                    <a:pt x="2210" y="1862"/>
                    <a:pt x="2141" y="1792"/>
                    <a:pt x="2141" y="1699"/>
                  </a:cubicBezTo>
                  <a:cubicBezTo>
                    <a:pt x="2210" y="1118"/>
                    <a:pt x="2350" y="559"/>
                    <a:pt x="2443" y="1"/>
                  </a:cubicBezTo>
                  <a:close/>
                </a:path>
              </a:pathLst>
            </a:custGeom>
            <a:solidFill>
              <a:srgbClr val="FFDC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66"/>
            <p:cNvSpPr/>
            <p:nvPr/>
          </p:nvSpPr>
          <p:spPr>
            <a:xfrm>
              <a:off x="646975" y="1772225"/>
              <a:ext cx="114025" cy="196025"/>
            </a:xfrm>
            <a:custGeom>
              <a:rect b="b" l="l" r="r" t="t"/>
              <a:pathLst>
                <a:path extrusionOk="0" h="7841" w="4561">
                  <a:moveTo>
                    <a:pt x="2304" y="0"/>
                  </a:moveTo>
                  <a:cubicBezTo>
                    <a:pt x="0" y="2327"/>
                    <a:pt x="1466" y="5584"/>
                    <a:pt x="3281" y="7840"/>
                  </a:cubicBezTo>
                  <a:cubicBezTo>
                    <a:pt x="3862" y="7142"/>
                    <a:pt x="4304" y="6351"/>
                    <a:pt x="4560" y="5467"/>
                  </a:cubicBezTo>
                  <a:cubicBezTo>
                    <a:pt x="3095" y="4676"/>
                    <a:pt x="2257" y="3094"/>
                    <a:pt x="2373" y="1443"/>
                  </a:cubicBezTo>
                  <a:cubicBezTo>
                    <a:pt x="2373" y="954"/>
                    <a:pt x="2350" y="489"/>
                    <a:pt x="23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66"/>
            <p:cNvSpPr/>
            <p:nvPr/>
          </p:nvSpPr>
          <p:spPr>
            <a:xfrm>
              <a:off x="641750" y="1915875"/>
              <a:ext cx="168675" cy="580450"/>
            </a:xfrm>
            <a:custGeom>
              <a:rect b="b" l="l" r="r" t="t"/>
              <a:pathLst>
                <a:path extrusionOk="0" h="23218" w="6747">
                  <a:moveTo>
                    <a:pt x="4527" y="1849"/>
                  </a:moveTo>
                  <a:cubicBezTo>
                    <a:pt x="4583" y="1849"/>
                    <a:pt x="4640" y="1873"/>
                    <a:pt x="4676" y="1931"/>
                  </a:cubicBezTo>
                  <a:cubicBezTo>
                    <a:pt x="4862" y="2234"/>
                    <a:pt x="5118" y="2490"/>
                    <a:pt x="5397" y="2722"/>
                  </a:cubicBezTo>
                  <a:cubicBezTo>
                    <a:pt x="5527" y="2834"/>
                    <a:pt x="5406" y="3019"/>
                    <a:pt x="5257" y="3019"/>
                  </a:cubicBezTo>
                  <a:cubicBezTo>
                    <a:pt x="5219" y="3019"/>
                    <a:pt x="5179" y="3007"/>
                    <a:pt x="5141" y="2978"/>
                  </a:cubicBezTo>
                  <a:cubicBezTo>
                    <a:pt x="4839" y="2722"/>
                    <a:pt x="4583" y="2420"/>
                    <a:pt x="4374" y="2094"/>
                  </a:cubicBezTo>
                  <a:cubicBezTo>
                    <a:pt x="4278" y="1966"/>
                    <a:pt x="4402" y="1849"/>
                    <a:pt x="4527" y="1849"/>
                  </a:cubicBezTo>
                  <a:close/>
                  <a:moveTo>
                    <a:pt x="5048" y="0"/>
                  </a:moveTo>
                  <a:cubicBezTo>
                    <a:pt x="4746" y="931"/>
                    <a:pt x="4257" y="1792"/>
                    <a:pt x="3629" y="2513"/>
                  </a:cubicBezTo>
                  <a:cubicBezTo>
                    <a:pt x="3606" y="2559"/>
                    <a:pt x="3559" y="2583"/>
                    <a:pt x="3513" y="2583"/>
                  </a:cubicBezTo>
                  <a:cubicBezTo>
                    <a:pt x="3443" y="2583"/>
                    <a:pt x="3397" y="2559"/>
                    <a:pt x="3373" y="2513"/>
                  </a:cubicBezTo>
                  <a:cubicBezTo>
                    <a:pt x="2955" y="2001"/>
                    <a:pt x="2559" y="1466"/>
                    <a:pt x="2210" y="884"/>
                  </a:cubicBezTo>
                  <a:lnTo>
                    <a:pt x="2210" y="884"/>
                  </a:lnTo>
                  <a:cubicBezTo>
                    <a:pt x="2420" y="3025"/>
                    <a:pt x="2443" y="5165"/>
                    <a:pt x="2443" y="7329"/>
                  </a:cubicBezTo>
                  <a:cubicBezTo>
                    <a:pt x="2443" y="9655"/>
                    <a:pt x="2536" y="11981"/>
                    <a:pt x="2327" y="14308"/>
                  </a:cubicBezTo>
                  <a:cubicBezTo>
                    <a:pt x="2047" y="17030"/>
                    <a:pt x="1070" y="19612"/>
                    <a:pt x="0" y="22148"/>
                  </a:cubicBezTo>
                  <a:cubicBezTo>
                    <a:pt x="1815" y="22613"/>
                    <a:pt x="3676" y="22962"/>
                    <a:pt x="5537" y="23148"/>
                  </a:cubicBezTo>
                  <a:cubicBezTo>
                    <a:pt x="5909" y="23171"/>
                    <a:pt x="6281" y="23218"/>
                    <a:pt x="6677" y="23218"/>
                  </a:cubicBezTo>
                  <a:cubicBezTo>
                    <a:pt x="6095" y="16146"/>
                    <a:pt x="6119" y="9027"/>
                    <a:pt x="6747" y="1931"/>
                  </a:cubicBezTo>
                  <a:cubicBezTo>
                    <a:pt x="6165" y="1280"/>
                    <a:pt x="5607" y="652"/>
                    <a:pt x="50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66"/>
            <p:cNvSpPr/>
            <p:nvPr/>
          </p:nvSpPr>
          <p:spPr>
            <a:xfrm>
              <a:off x="616725" y="1367300"/>
              <a:ext cx="306525" cy="196725"/>
            </a:xfrm>
            <a:custGeom>
              <a:rect b="b" l="l" r="r" t="t"/>
              <a:pathLst>
                <a:path extrusionOk="0" h="7869" w="12261">
                  <a:moveTo>
                    <a:pt x="3855" y="1073"/>
                  </a:moveTo>
                  <a:cubicBezTo>
                    <a:pt x="4004" y="1073"/>
                    <a:pt x="4109" y="1303"/>
                    <a:pt x="3932" y="1402"/>
                  </a:cubicBezTo>
                  <a:lnTo>
                    <a:pt x="3281" y="1820"/>
                  </a:lnTo>
                  <a:cubicBezTo>
                    <a:pt x="3249" y="1844"/>
                    <a:pt x="3217" y="1855"/>
                    <a:pt x="3187" y="1855"/>
                  </a:cubicBezTo>
                  <a:cubicBezTo>
                    <a:pt x="3042" y="1855"/>
                    <a:pt x="2941" y="1618"/>
                    <a:pt x="3095" y="1541"/>
                  </a:cubicBezTo>
                  <a:lnTo>
                    <a:pt x="3770" y="1099"/>
                  </a:lnTo>
                  <a:cubicBezTo>
                    <a:pt x="3799" y="1081"/>
                    <a:pt x="3828" y="1073"/>
                    <a:pt x="3855" y="1073"/>
                  </a:cubicBezTo>
                  <a:close/>
                  <a:moveTo>
                    <a:pt x="4858" y="1743"/>
                  </a:moveTo>
                  <a:cubicBezTo>
                    <a:pt x="4981" y="1743"/>
                    <a:pt x="5108" y="1875"/>
                    <a:pt x="5026" y="2006"/>
                  </a:cubicBezTo>
                  <a:cubicBezTo>
                    <a:pt x="4816" y="2309"/>
                    <a:pt x="4514" y="2565"/>
                    <a:pt x="4188" y="2728"/>
                  </a:cubicBezTo>
                  <a:cubicBezTo>
                    <a:pt x="4161" y="2740"/>
                    <a:pt x="4134" y="2745"/>
                    <a:pt x="4108" y="2745"/>
                  </a:cubicBezTo>
                  <a:cubicBezTo>
                    <a:pt x="3937" y="2745"/>
                    <a:pt x="3820" y="2506"/>
                    <a:pt x="4002" y="2425"/>
                  </a:cubicBezTo>
                  <a:cubicBezTo>
                    <a:pt x="4281" y="2286"/>
                    <a:pt x="4537" y="2076"/>
                    <a:pt x="4723" y="1820"/>
                  </a:cubicBezTo>
                  <a:cubicBezTo>
                    <a:pt x="4757" y="1766"/>
                    <a:pt x="4807" y="1743"/>
                    <a:pt x="4858" y="1743"/>
                  </a:cubicBezTo>
                  <a:close/>
                  <a:moveTo>
                    <a:pt x="6087" y="2081"/>
                  </a:moveTo>
                  <a:cubicBezTo>
                    <a:pt x="6220" y="2081"/>
                    <a:pt x="6335" y="2256"/>
                    <a:pt x="6212" y="2379"/>
                  </a:cubicBezTo>
                  <a:cubicBezTo>
                    <a:pt x="6096" y="2518"/>
                    <a:pt x="5956" y="2635"/>
                    <a:pt x="5840" y="2751"/>
                  </a:cubicBezTo>
                  <a:cubicBezTo>
                    <a:pt x="5803" y="2788"/>
                    <a:pt x="5762" y="2803"/>
                    <a:pt x="5721" y="2803"/>
                  </a:cubicBezTo>
                  <a:cubicBezTo>
                    <a:pt x="5583" y="2803"/>
                    <a:pt x="5458" y="2621"/>
                    <a:pt x="5584" y="2495"/>
                  </a:cubicBezTo>
                  <a:lnTo>
                    <a:pt x="5956" y="2146"/>
                  </a:lnTo>
                  <a:cubicBezTo>
                    <a:pt x="5997" y="2100"/>
                    <a:pt x="6043" y="2081"/>
                    <a:pt x="6087" y="2081"/>
                  </a:cubicBezTo>
                  <a:close/>
                  <a:moveTo>
                    <a:pt x="7784" y="2071"/>
                  </a:moveTo>
                  <a:cubicBezTo>
                    <a:pt x="7820" y="2071"/>
                    <a:pt x="7856" y="2086"/>
                    <a:pt x="7887" y="2123"/>
                  </a:cubicBezTo>
                  <a:cubicBezTo>
                    <a:pt x="8446" y="2821"/>
                    <a:pt x="8818" y="3635"/>
                    <a:pt x="8934" y="4496"/>
                  </a:cubicBezTo>
                  <a:cubicBezTo>
                    <a:pt x="8963" y="4638"/>
                    <a:pt x="8842" y="4729"/>
                    <a:pt x="8740" y="4729"/>
                  </a:cubicBezTo>
                  <a:cubicBezTo>
                    <a:pt x="8675" y="4729"/>
                    <a:pt x="8617" y="4693"/>
                    <a:pt x="8608" y="4612"/>
                  </a:cubicBezTo>
                  <a:cubicBezTo>
                    <a:pt x="8469" y="3798"/>
                    <a:pt x="8143" y="3030"/>
                    <a:pt x="7631" y="2379"/>
                  </a:cubicBezTo>
                  <a:cubicBezTo>
                    <a:pt x="7541" y="2253"/>
                    <a:pt x="7660" y="2071"/>
                    <a:pt x="7784" y="2071"/>
                  </a:cubicBezTo>
                  <a:close/>
                  <a:moveTo>
                    <a:pt x="9466" y="1907"/>
                  </a:moveTo>
                  <a:cubicBezTo>
                    <a:pt x="9507" y="1907"/>
                    <a:pt x="9548" y="1923"/>
                    <a:pt x="9585" y="1960"/>
                  </a:cubicBezTo>
                  <a:cubicBezTo>
                    <a:pt x="10353" y="2704"/>
                    <a:pt x="10888" y="3681"/>
                    <a:pt x="11051" y="4752"/>
                  </a:cubicBezTo>
                  <a:cubicBezTo>
                    <a:pt x="11080" y="4880"/>
                    <a:pt x="10969" y="4973"/>
                    <a:pt x="10863" y="4973"/>
                  </a:cubicBezTo>
                  <a:cubicBezTo>
                    <a:pt x="10795" y="4973"/>
                    <a:pt x="10729" y="4935"/>
                    <a:pt x="10702" y="4845"/>
                  </a:cubicBezTo>
                  <a:cubicBezTo>
                    <a:pt x="10539" y="3844"/>
                    <a:pt x="10051" y="2914"/>
                    <a:pt x="9330" y="2193"/>
                  </a:cubicBezTo>
                  <a:cubicBezTo>
                    <a:pt x="9204" y="2085"/>
                    <a:pt x="9328" y="1907"/>
                    <a:pt x="9466" y="1907"/>
                  </a:cubicBezTo>
                  <a:close/>
                  <a:moveTo>
                    <a:pt x="3159" y="3163"/>
                  </a:moveTo>
                  <a:cubicBezTo>
                    <a:pt x="3283" y="3163"/>
                    <a:pt x="3417" y="3300"/>
                    <a:pt x="3351" y="3449"/>
                  </a:cubicBezTo>
                  <a:cubicBezTo>
                    <a:pt x="3072" y="3961"/>
                    <a:pt x="2816" y="4519"/>
                    <a:pt x="2630" y="5077"/>
                  </a:cubicBezTo>
                  <a:cubicBezTo>
                    <a:pt x="2602" y="5168"/>
                    <a:pt x="2533" y="5205"/>
                    <a:pt x="2464" y="5205"/>
                  </a:cubicBezTo>
                  <a:cubicBezTo>
                    <a:pt x="2355" y="5205"/>
                    <a:pt x="2247" y="5112"/>
                    <a:pt x="2304" y="4984"/>
                  </a:cubicBezTo>
                  <a:cubicBezTo>
                    <a:pt x="2490" y="4379"/>
                    <a:pt x="2746" y="3798"/>
                    <a:pt x="3025" y="3239"/>
                  </a:cubicBezTo>
                  <a:cubicBezTo>
                    <a:pt x="3059" y="3186"/>
                    <a:pt x="3108" y="3163"/>
                    <a:pt x="3159" y="3163"/>
                  </a:cubicBezTo>
                  <a:close/>
                  <a:moveTo>
                    <a:pt x="5799" y="3298"/>
                  </a:moveTo>
                  <a:cubicBezTo>
                    <a:pt x="5887" y="3298"/>
                    <a:pt x="5968" y="3356"/>
                    <a:pt x="5956" y="3472"/>
                  </a:cubicBezTo>
                  <a:cubicBezTo>
                    <a:pt x="5887" y="4077"/>
                    <a:pt x="5770" y="4658"/>
                    <a:pt x="5584" y="5217"/>
                  </a:cubicBezTo>
                  <a:cubicBezTo>
                    <a:pt x="5557" y="5306"/>
                    <a:pt x="5490" y="5344"/>
                    <a:pt x="5421" y="5344"/>
                  </a:cubicBezTo>
                  <a:cubicBezTo>
                    <a:pt x="5309" y="5344"/>
                    <a:pt x="5192" y="5244"/>
                    <a:pt x="5235" y="5101"/>
                  </a:cubicBezTo>
                  <a:lnTo>
                    <a:pt x="5235" y="5101"/>
                  </a:lnTo>
                  <a:lnTo>
                    <a:pt x="5235" y="5124"/>
                  </a:lnTo>
                  <a:cubicBezTo>
                    <a:pt x="5398" y="4589"/>
                    <a:pt x="5538" y="4030"/>
                    <a:pt x="5607" y="3472"/>
                  </a:cubicBezTo>
                  <a:cubicBezTo>
                    <a:pt x="5619" y="3356"/>
                    <a:pt x="5712" y="3298"/>
                    <a:pt x="5799" y="3298"/>
                  </a:cubicBezTo>
                  <a:close/>
                  <a:moveTo>
                    <a:pt x="2265" y="2219"/>
                  </a:moveTo>
                  <a:cubicBezTo>
                    <a:pt x="2395" y="2219"/>
                    <a:pt x="2520" y="2339"/>
                    <a:pt x="2420" y="2472"/>
                  </a:cubicBezTo>
                  <a:cubicBezTo>
                    <a:pt x="1839" y="3286"/>
                    <a:pt x="1234" y="4123"/>
                    <a:pt x="1164" y="5170"/>
                  </a:cubicBezTo>
                  <a:cubicBezTo>
                    <a:pt x="1164" y="5287"/>
                    <a:pt x="1071" y="5345"/>
                    <a:pt x="981" y="5345"/>
                  </a:cubicBezTo>
                  <a:cubicBezTo>
                    <a:pt x="891" y="5345"/>
                    <a:pt x="803" y="5287"/>
                    <a:pt x="815" y="5170"/>
                  </a:cubicBezTo>
                  <a:cubicBezTo>
                    <a:pt x="885" y="4054"/>
                    <a:pt x="1490" y="3146"/>
                    <a:pt x="2118" y="2286"/>
                  </a:cubicBezTo>
                  <a:cubicBezTo>
                    <a:pt x="2158" y="2239"/>
                    <a:pt x="2212" y="2219"/>
                    <a:pt x="2265" y="2219"/>
                  </a:cubicBezTo>
                  <a:close/>
                  <a:moveTo>
                    <a:pt x="6350" y="1"/>
                  </a:moveTo>
                  <a:cubicBezTo>
                    <a:pt x="5837" y="1"/>
                    <a:pt x="5340" y="38"/>
                    <a:pt x="4886" y="99"/>
                  </a:cubicBezTo>
                  <a:cubicBezTo>
                    <a:pt x="2420" y="424"/>
                    <a:pt x="536" y="1983"/>
                    <a:pt x="117" y="4449"/>
                  </a:cubicBezTo>
                  <a:cubicBezTo>
                    <a:pt x="1" y="5007"/>
                    <a:pt x="1" y="5566"/>
                    <a:pt x="94" y="6124"/>
                  </a:cubicBezTo>
                  <a:cubicBezTo>
                    <a:pt x="164" y="6636"/>
                    <a:pt x="443" y="7031"/>
                    <a:pt x="582" y="7520"/>
                  </a:cubicBezTo>
                  <a:cubicBezTo>
                    <a:pt x="606" y="7566"/>
                    <a:pt x="629" y="7636"/>
                    <a:pt x="629" y="7706"/>
                  </a:cubicBezTo>
                  <a:cubicBezTo>
                    <a:pt x="652" y="7683"/>
                    <a:pt x="675" y="7683"/>
                    <a:pt x="699" y="7683"/>
                  </a:cubicBezTo>
                  <a:cubicBezTo>
                    <a:pt x="780" y="7656"/>
                    <a:pt x="864" y="7642"/>
                    <a:pt x="946" y="7642"/>
                  </a:cubicBezTo>
                  <a:cubicBezTo>
                    <a:pt x="1144" y="7642"/>
                    <a:pt x="1335" y="7721"/>
                    <a:pt x="1466" y="7869"/>
                  </a:cubicBezTo>
                  <a:cubicBezTo>
                    <a:pt x="1466" y="7311"/>
                    <a:pt x="1466" y="6729"/>
                    <a:pt x="1466" y="6194"/>
                  </a:cubicBezTo>
                  <a:cubicBezTo>
                    <a:pt x="1466" y="6147"/>
                    <a:pt x="1490" y="6124"/>
                    <a:pt x="1513" y="6078"/>
                  </a:cubicBezTo>
                  <a:cubicBezTo>
                    <a:pt x="1546" y="6061"/>
                    <a:pt x="1590" y="6045"/>
                    <a:pt x="1630" y="6045"/>
                  </a:cubicBezTo>
                  <a:cubicBezTo>
                    <a:pt x="1647" y="6045"/>
                    <a:pt x="1662" y="6048"/>
                    <a:pt x="1676" y="6054"/>
                  </a:cubicBezTo>
                  <a:cubicBezTo>
                    <a:pt x="2023" y="6131"/>
                    <a:pt x="2370" y="6177"/>
                    <a:pt x="2716" y="6177"/>
                  </a:cubicBezTo>
                  <a:cubicBezTo>
                    <a:pt x="2788" y="6177"/>
                    <a:pt x="2860" y="6175"/>
                    <a:pt x="2932" y="6171"/>
                  </a:cubicBezTo>
                  <a:cubicBezTo>
                    <a:pt x="3328" y="6171"/>
                    <a:pt x="3211" y="6171"/>
                    <a:pt x="3397" y="5798"/>
                  </a:cubicBezTo>
                  <a:cubicBezTo>
                    <a:pt x="3676" y="5147"/>
                    <a:pt x="3839" y="4403"/>
                    <a:pt x="4328" y="3868"/>
                  </a:cubicBezTo>
                  <a:cubicBezTo>
                    <a:pt x="4360" y="3836"/>
                    <a:pt x="4403" y="3820"/>
                    <a:pt x="4446" y="3820"/>
                  </a:cubicBezTo>
                  <a:cubicBezTo>
                    <a:pt x="4529" y="3820"/>
                    <a:pt x="4615" y="3877"/>
                    <a:pt x="4630" y="3984"/>
                  </a:cubicBezTo>
                  <a:cubicBezTo>
                    <a:pt x="4630" y="4565"/>
                    <a:pt x="4467" y="5054"/>
                    <a:pt x="4421" y="5612"/>
                  </a:cubicBezTo>
                  <a:cubicBezTo>
                    <a:pt x="4398" y="5985"/>
                    <a:pt x="4281" y="6054"/>
                    <a:pt x="4723" y="6101"/>
                  </a:cubicBezTo>
                  <a:cubicBezTo>
                    <a:pt x="4979" y="6101"/>
                    <a:pt x="5235" y="6078"/>
                    <a:pt x="5491" y="6008"/>
                  </a:cubicBezTo>
                  <a:cubicBezTo>
                    <a:pt x="6119" y="5938"/>
                    <a:pt x="6538" y="5985"/>
                    <a:pt x="6817" y="5356"/>
                  </a:cubicBezTo>
                  <a:cubicBezTo>
                    <a:pt x="6980" y="4984"/>
                    <a:pt x="7120" y="4589"/>
                    <a:pt x="7213" y="4193"/>
                  </a:cubicBezTo>
                  <a:cubicBezTo>
                    <a:pt x="7225" y="4109"/>
                    <a:pt x="7311" y="4062"/>
                    <a:pt x="7395" y="4062"/>
                  </a:cubicBezTo>
                  <a:cubicBezTo>
                    <a:pt x="7474" y="4062"/>
                    <a:pt x="7550" y="4103"/>
                    <a:pt x="7562" y="4193"/>
                  </a:cubicBezTo>
                  <a:cubicBezTo>
                    <a:pt x="7631" y="4728"/>
                    <a:pt x="7794" y="5636"/>
                    <a:pt x="8283" y="5845"/>
                  </a:cubicBezTo>
                  <a:cubicBezTo>
                    <a:pt x="8678" y="5938"/>
                    <a:pt x="9050" y="6008"/>
                    <a:pt x="9446" y="6054"/>
                  </a:cubicBezTo>
                  <a:cubicBezTo>
                    <a:pt x="9794" y="6133"/>
                    <a:pt x="10141" y="6180"/>
                    <a:pt x="10489" y="6180"/>
                  </a:cubicBezTo>
                  <a:cubicBezTo>
                    <a:pt x="10653" y="6180"/>
                    <a:pt x="10817" y="6170"/>
                    <a:pt x="10981" y="6147"/>
                  </a:cubicBezTo>
                  <a:lnTo>
                    <a:pt x="11074" y="6147"/>
                  </a:lnTo>
                  <a:cubicBezTo>
                    <a:pt x="11144" y="6171"/>
                    <a:pt x="11214" y="6240"/>
                    <a:pt x="11214" y="6310"/>
                  </a:cubicBezTo>
                  <a:cubicBezTo>
                    <a:pt x="11214" y="6729"/>
                    <a:pt x="11237" y="7171"/>
                    <a:pt x="11260" y="7590"/>
                  </a:cubicBezTo>
                  <a:cubicBezTo>
                    <a:pt x="11354" y="7450"/>
                    <a:pt x="11493" y="7380"/>
                    <a:pt x="11656" y="7357"/>
                  </a:cubicBezTo>
                  <a:lnTo>
                    <a:pt x="11702" y="7357"/>
                  </a:lnTo>
                  <a:cubicBezTo>
                    <a:pt x="11726" y="7101"/>
                    <a:pt x="11819" y="6845"/>
                    <a:pt x="11935" y="6613"/>
                  </a:cubicBezTo>
                  <a:cubicBezTo>
                    <a:pt x="12168" y="6194"/>
                    <a:pt x="12261" y="5705"/>
                    <a:pt x="12191" y="5240"/>
                  </a:cubicBezTo>
                  <a:cubicBezTo>
                    <a:pt x="12075" y="3961"/>
                    <a:pt x="11656" y="2588"/>
                    <a:pt x="10818" y="1588"/>
                  </a:cubicBezTo>
                  <a:cubicBezTo>
                    <a:pt x="9790" y="382"/>
                    <a:pt x="7992" y="1"/>
                    <a:pt x="635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66"/>
            <p:cNvSpPr/>
            <p:nvPr/>
          </p:nvSpPr>
          <p:spPr>
            <a:xfrm>
              <a:off x="803425" y="1915300"/>
              <a:ext cx="114600" cy="581675"/>
            </a:xfrm>
            <a:custGeom>
              <a:rect b="b" l="l" r="r" t="t"/>
              <a:pathLst>
                <a:path extrusionOk="0" h="23267" w="4584">
                  <a:moveTo>
                    <a:pt x="1321" y="2343"/>
                  </a:moveTo>
                  <a:cubicBezTo>
                    <a:pt x="1442" y="2343"/>
                    <a:pt x="1565" y="2474"/>
                    <a:pt x="1466" y="2606"/>
                  </a:cubicBezTo>
                  <a:cubicBezTo>
                    <a:pt x="1303" y="2862"/>
                    <a:pt x="1396" y="3211"/>
                    <a:pt x="1675" y="3350"/>
                  </a:cubicBezTo>
                  <a:cubicBezTo>
                    <a:pt x="1852" y="3448"/>
                    <a:pt x="1747" y="3679"/>
                    <a:pt x="1599" y="3679"/>
                  </a:cubicBezTo>
                  <a:cubicBezTo>
                    <a:pt x="1571" y="3679"/>
                    <a:pt x="1542" y="3671"/>
                    <a:pt x="1513" y="3653"/>
                  </a:cubicBezTo>
                  <a:cubicBezTo>
                    <a:pt x="1071" y="3420"/>
                    <a:pt x="908" y="2862"/>
                    <a:pt x="1187" y="2420"/>
                  </a:cubicBezTo>
                  <a:cubicBezTo>
                    <a:pt x="1221" y="2365"/>
                    <a:pt x="1271" y="2343"/>
                    <a:pt x="1321" y="2343"/>
                  </a:cubicBezTo>
                  <a:close/>
                  <a:moveTo>
                    <a:pt x="1217" y="9025"/>
                  </a:moveTo>
                  <a:cubicBezTo>
                    <a:pt x="1327" y="9025"/>
                    <a:pt x="1439" y="9109"/>
                    <a:pt x="1396" y="9236"/>
                  </a:cubicBezTo>
                  <a:cubicBezTo>
                    <a:pt x="1233" y="9655"/>
                    <a:pt x="1257" y="10097"/>
                    <a:pt x="1420" y="10492"/>
                  </a:cubicBezTo>
                  <a:cubicBezTo>
                    <a:pt x="1484" y="10637"/>
                    <a:pt x="1360" y="10770"/>
                    <a:pt x="1246" y="10770"/>
                  </a:cubicBezTo>
                  <a:cubicBezTo>
                    <a:pt x="1195" y="10770"/>
                    <a:pt x="1146" y="10743"/>
                    <a:pt x="1117" y="10678"/>
                  </a:cubicBezTo>
                  <a:cubicBezTo>
                    <a:pt x="908" y="10190"/>
                    <a:pt x="885" y="9655"/>
                    <a:pt x="1047" y="9143"/>
                  </a:cubicBezTo>
                  <a:cubicBezTo>
                    <a:pt x="1075" y="9060"/>
                    <a:pt x="1146" y="9025"/>
                    <a:pt x="1217" y="9025"/>
                  </a:cubicBezTo>
                  <a:close/>
                  <a:moveTo>
                    <a:pt x="1326" y="17278"/>
                  </a:moveTo>
                  <a:cubicBezTo>
                    <a:pt x="1454" y="17278"/>
                    <a:pt x="1588" y="17409"/>
                    <a:pt x="1489" y="17541"/>
                  </a:cubicBezTo>
                  <a:cubicBezTo>
                    <a:pt x="1187" y="17937"/>
                    <a:pt x="1257" y="18495"/>
                    <a:pt x="1629" y="18844"/>
                  </a:cubicBezTo>
                  <a:cubicBezTo>
                    <a:pt x="1755" y="18970"/>
                    <a:pt x="1630" y="19152"/>
                    <a:pt x="1492" y="19152"/>
                  </a:cubicBezTo>
                  <a:cubicBezTo>
                    <a:pt x="1451" y="19152"/>
                    <a:pt x="1410" y="19136"/>
                    <a:pt x="1373" y="19100"/>
                  </a:cubicBezTo>
                  <a:cubicBezTo>
                    <a:pt x="885" y="18634"/>
                    <a:pt x="815" y="17913"/>
                    <a:pt x="1187" y="17355"/>
                  </a:cubicBezTo>
                  <a:cubicBezTo>
                    <a:pt x="1221" y="17300"/>
                    <a:pt x="1273" y="17278"/>
                    <a:pt x="1326" y="17278"/>
                  </a:cubicBezTo>
                  <a:close/>
                  <a:moveTo>
                    <a:pt x="2117" y="0"/>
                  </a:moveTo>
                  <a:cubicBezTo>
                    <a:pt x="1606" y="652"/>
                    <a:pt x="954" y="1140"/>
                    <a:pt x="652" y="1954"/>
                  </a:cubicBezTo>
                  <a:cubicBezTo>
                    <a:pt x="24" y="9027"/>
                    <a:pt x="0" y="16169"/>
                    <a:pt x="605" y="23264"/>
                  </a:cubicBezTo>
                  <a:cubicBezTo>
                    <a:pt x="687" y="23265"/>
                    <a:pt x="770" y="23266"/>
                    <a:pt x="852" y="23266"/>
                  </a:cubicBezTo>
                  <a:cubicBezTo>
                    <a:pt x="2167" y="23266"/>
                    <a:pt x="3489" y="23081"/>
                    <a:pt x="4583" y="22380"/>
                  </a:cubicBezTo>
                  <a:cubicBezTo>
                    <a:pt x="4444" y="21403"/>
                    <a:pt x="4351" y="20426"/>
                    <a:pt x="4258" y="19449"/>
                  </a:cubicBezTo>
                  <a:cubicBezTo>
                    <a:pt x="3816" y="13563"/>
                    <a:pt x="3886" y="7631"/>
                    <a:pt x="4072" y="1722"/>
                  </a:cubicBezTo>
                  <a:lnTo>
                    <a:pt x="4072" y="1722"/>
                  </a:lnTo>
                  <a:cubicBezTo>
                    <a:pt x="3979" y="1978"/>
                    <a:pt x="3886" y="2234"/>
                    <a:pt x="3769" y="2466"/>
                  </a:cubicBezTo>
                  <a:cubicBezTo>
                    <a:pt x="3769" y="2489"/>
                    <a:pt x="3746" y="2513"/>
                    <a:pt x="3723" y="2536"/>
                  </a:cubicBezTo>
                  <a:cubicBezTo>
                    <a:pt x="3688" y="2571"/>
                    <a:pt x="3647" y="2588"/>
                    <a:pt x="3606" y="2588"/>
                  </a:cubicBezTo>
                  <a:cubicBezTo>
                    <a:pt x="3566" y="2588"/>
                    <a:pt x="3525" y="2571"/>
                    <a:pt x="3490" y="2536"/>
                  </a:cubicBezTo>
                  <a:cubicBezTo>
                    <a:pt x="3490" y="2536"/>
                    <a:pt x="3467" y="2513"/>
                    <a:pt x="3467" y="2489"/>
                  </a:cubicBezTo>
                  <a:cubicBezTo>
                    <a:pt x="2815" y="1768"/>
                    <a:pt x="2699" y="745"/>
                    <a:pt x="21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66"/>
            <p:cNvSpPr/>
            <p:nvPr/>
          </p:nvSpPr>
          <p:spPr>
            <a:xfrm>
              <a:off x="620225" y="2477700"/>
              <a:ext cx="307675" cy="69550"/>
            </a:xfrm>
            <a:custGeom>
              <a:rect b="b" l="l" r="r" t="t"/>
              <a:pathLst>
                <a:path extrusionOk="0" h="2782" w="12307">
                  <a:moveTo>
                    <a:pt x="6572" y="1251"/>
                  </a:moveTo>
                  <a:cubicBezTo>
                    <a:pt x="6660" y="1251"/>
                    <a:pt x="6747" y="1315"/>
                    <a:pt x="6747" y="1443"/>
                  </a:cubicBezTo>
                  <a:cubicBezTo>
                    <a:pt x="6747" y="1536"/>
                    <a:pt x="6677" y="2047"/>
                    <a:pt x="6747" y="2117"/>
                  </a:cubicBezTo>
                  <a:cubicBezTo>
                    <a:pt x="6789" y="2159"/>
                    <a:pt x="6914" y="2168"/>
                    <a:pt x="7043" y="2168"/>
                  </a:cubicBezTo>
                  <a:cubicBezTo>
                    <a:pt x="7129" y="2168"/>
                    <a:pt x="7217" y="2164"/>
                    <a:pt x="7282" y="2164"/>
                  </a:cubicBezTo>
                  <a:lnTo>
                    <a:pt x="7910" y="2164"/>
                  </a:lnTo>
                  <a:cubicBezTo>
                    <a:pt x="7916" y="2164"/>
                    <a:pt x="7935" y="2164"/>
                    <a:pt x="7964" y="2164"/>
                  </a:cubicBezTo>
                  <a:cubicBezTo>
                    <a:pt x="8166" y="2164"/>
                    <a:pt x="8835" y="2146"/>
                    <a:pt x="8631" y="1861"/>
                  </a:cubicBezTo>
                  <a:cubicBezTo>
                    <a:pt x="8551" y="1733"/>
                    <a:pt x="8669" y="1616"/>
                    <a:pt x="8796" y="1616"/>
                  </a:cubicBezTo>
                  <a:cubicBezTo>
                    <a:pt x="8854" y="1616"/>
                    <a:pt x="8913" y="1640"/>
                    <a:pt x="8957" y="1699"/>
                  </a:cubicBezTo>
                  <a:cubicBezTo>
                    <a:pt x="9097" y="1908"/>
                    <a:pt x="9050" y="2210"/>
                    <a:pt x="8841" y="2373"/>
                  </a:cubicBezTo>
                  <a:cubicBezTo>
                    <a:pt x="8657" y="2515"/>
                    <a:pt x="8413" y="2536"/>
                    <a:pt x="8176" y="2536"/>
                  </a:cubicBezTo>
                  <a:cubicBezTo>
                    <a:pt x="8076" y="2536"/>
                    <a:pt x="7977" y="2532"/>
                    <a:pt x="7885" y="2532"/>
                  </a:cubicBezTo>
                  <a:cubicBezTo>
                    <a:pt x="7837" y="2532"/>
                    <a:pt x="7791" y="2533"/>
                    <a:pt x="7747" y="2536"/>
                  </a:cubicBezTo>
                  <a:lnTo>
                    <a:pt x="6956" y="2536"/>
                  </a:lnTo>
                  <a:cubicBezTo>
                    <a:pt x="6921" y="2542"/>
                    <a:pt x="6885" y="2545"/>
                    <a:pt x="6848" y="2545"/>
                  </a:cubicBezTo>
                  <a:cubicBezTo>
                    <a:pt x="6738" y="2545"/>
                    <a:pt x="6625" y="2519"/>
                    <a:pt x="6538" y="2466"/>
                  </a:cubicBezTo>
                  <a:cubicBezTo>
                    <a:pt x="6258" y="2257"/>
                    <a:pt x="6398" y="1722"/>
                    <a:pt x="6398" y="1443"/>
                  </a:cubicBezTo>
                  <a:cubicBezTo>
                    <a:pt x="6398" y="1315"/>
                    <a:pt x="6485" y="1251"/>
                    <a:pt x="6572" y="1251"/>
                  </a:cubicBezTo>
                  <a:close/>
                  <a:moveTo>
                    <a:pt x="722" y="0"/>
                  </a:moveTo>
                  <a:lnTo>
                    <a:pt x="0" y="1745"/>
                  </a:lnTo>
                  <a:cubicBezTo>
                    <a:pt x="1931" y="2420"/>
                    <a:pt x="4048" y="2652"/>
                    <a:pt x="6095" y="2745"/>
                  </a:cubicBezTo>
                  <a:cubicBezTo>
                    <a:pt x="6531" y="2770"/>
                    <a:pt x="6967" y="2782"/>
                    <a:pt x="7403" y="2782"/>
                  </a:cubicBezTo>
                  <a:cubicBezTo>
                    <a:pt x="9044" y="2782"/>
                    <a:pt x="10690" y="2611"/>
                    <a:pt x="12307" y="2280"/>
                  </a:cubicBezTo>
                  <a:cubicBezTo>
                    <a:pt x="12167" y="1605"/>
                    <a:pt x="12051" y="954"/>
                    <a:pt x="11958" y="279"/>
                  </a:cubicBezTo>
                  <a:cubicBezTo>
                    <a:pt x="10838" y="931"/>
                    <a:pt x="9491" y="1115"/>
                    <a:pt x="8174" y="1115"/>
                  </a:cubicBezTo>
                  <a:cubicBezTo>
                    <a:pt x="7657" y="1115"/>
                    <a:pt x="7145" y="1086"/>
                    <a:pt x="6654" y="1047"/>
                  </a:cubicBezTo>
                  <a:cubicBezTo>
                    <a:pt x="4653" y="861"/>
                    <a:pt x="2676" y="512"/>
                    <a:pt x="72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66"/>
            <p:cNvSpPr/>
            <p:nvPr/>
          </p:nvSpPr>
          <p:spPr>
            <a:xfrm>
              <a:off x="705725" y="1723950"/>
              <a:ext cx="171000" cy="230925"/>
            </a:xfrm>
            <a:custGeom>
              <a:rect b="b" l="l" r="r" t="t"/>
              <a:pathLst>
                <a:path extrusionOk="0" h="9237" w="6840">
                  <a:moveTo>
                    <a:pt x="2494" y="2966"/>
                  </a:moveTo>
                  <a:cubicBezTo>
                    <a:pt x="2551" y="2966"/>
                    <a:pt x="2609" y="2991"/>
                    <a:pt x="2652" y="3048"/>
                  </a:cubicBezTo>
                  <a:cubicBezTo>
                    <a:pt x="2931" y="3467"/>
                    <a:pt x="3373" y="3746"/>
                    <a:pt x="3908" y="3816"/>
                  </a:cubicBezTo>
                  <a:cubicBezTo>
                    <a:pt x="4134" y="3838"/>
                    <a:pt x="4141" y="4189"/>
                    <a:pt x="3929" y="4189"/>
                  </a:cubicBezTo>
                  <a:cubicBezTo>
                    <a:pt x="3922" y="4189"/>
                    <a:pt x="3916" y="4189"/>
                    <a:pt x="3908" y="4188"/>
                  </a:cubicBezTo>
                  <a:cubicBezTo>
                    <a:pt x="3257" y="4118"/>
                    <a:pt x="2675" y="3746"/>
                    <a:pt x="2327" y="3234"/>
                  </a:cubicBezTo>
                  <a:cubicBezTo>
                    <a:pt x="2246" y="3089"/>
                    <a:pt x="2366" y="2966"/>
                    <a:pt x="2494" y="2966"/>
                  </a:cubicBezTo>
                  <a:close/>
                  <a:moveTo>
                    <a:pt x="0" y="0"/>
                  </a:moveTo>
                  <a:cubicBezTo>
                    <a:pt x="116" y="466"/>
                    <a:pt x="210" y="954"/>
                    <a:pt x="279" y="1443"/>
                  </a:cubicBezTo>
                  <a:cubicBezTo>
                    <a:pt x="303" y="1489"/>
                    <a:pt x="326" y="1559"/>
                    <a:pt x="279" y="1629"/>
                  </a:cubicBezTo>
                  <a:cubicBezTo>
                    <a:pt x="349" y="2210"/>
                    <a:pt x="372" y="2792"/>
                    <a:pt x="372" y="3397"/>
                  </a:cubicBezTo>
                  <a:cubicBezTo>
                    <a:pt x="256" y="4956"/>
                    <a:pt x="1094" y="6444"/>
                    <a:pt x="2513" y="7166"/>
                  </a:cubicBezTo>
                  <a:lnTo>
                    <a:pt x="2536" y="7189"/>
                  </a:lnTo>
                  <a:cubicBezTo>
                    <a:pt x="2536" y="7212"/>
                    <a:pt x="2559" y="7212"/>
                    <a:pt x="2559" y="7235"/>
                  </a:cubicBezTo>
                  <a:cubicBezTo>
                    <a:pt x="3141" y="7887"/>
                    <a:pt x="3722" y="8561"/>
                    <a:pt x="4327" y="9236"/>
                  </a:cubicBezTo>
                  <a:cubicBezTo>
                    <a:pt x="4490" y="8887"/>
                    <a:pt x="4699" y="8561"/>
                    <a:pt x="4955" y="8282"/>
                  </a:cubicBezTo>
                  <a:cubicBezTo>
                    <a:pt x="5235" y="7933"/>
                    <a:pt x="5583" y="7654"/>
                    <a:pt x="5863" y="7282"/>
                  </a:cubicBezTo>
                  <a:cubicBezTo>
                    <a:pt x="6421" y="6305"/>
                    <a:pt x="6840" y="5165"/>
                    <a:pt x="6793" y="4025"/>
                  </a:cubicBezTo>
                  <a:cubicBezTo>
                    <a:pt x="6467" y="2908"/>
                    <a:pt x="6328" y="1745"/>
                    <a:pt x="6351" y="582"/>
                  </a:cubicBezTo>
                  <a:lnTo>
                    <a:pt x="6351" y="582"/>
                  </a:lnTo>
                  <a:cubicBezTo>
                    <a:pt x="5801" y="1551"/>
                    <a:pt x="5000" y="2311"/>
                    <a:pt x="3812" y="2311"/>
                  </a:cubicBezTo>
                  <a:cubicBezTo>
                    <a:pt x="3745" y="2311"/>
                    <a:pt x="3676" y="2309"/>
                    <a:pt x="3606" y="2304"/>
                  </a:cubicBezTo>
                  <a:cubicBezTo>
                    <a:pt x="2210" y="2234"/>
                    <a:pt x="931" y="1187"/>
                    <a:pt x="0" y="0"/>
                  </a:cubicBezTo>
                  <a:close/>
                </a:path>
              </a:pathLst>
            </a:custGeom>
            <a:solidFill>
              <a:srgbClr val="F9C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66"/>
            <p:cNvSpPr/>
            <p:nvPr/>
          </p:nvSpPr>
          <p:spPr>
            <a:xfrm>
              <a:off x="895900" y="1560525"/>
              <a:ext cx="19800" cy="77950"/>
            </a:xfrm>
            <a:custGeom>
              <a:rect b="b" l="l" r="r" t="t"/>
              <a:pathLst>
                <a:path extrusionOk="0" h="3118" w="792">
                  <a:moveTo>
                    <a:pt x="489" y="0"/>
                  </a:moveTo>
                  <a:cubicBezTo>
                    <a:pt x="233" y="0"/>
                    <a:pt x="140" y="582"/>
                    <a:pt x="93" y="815"/>
                  </a:cubicBezTo>
                  <a:lnTo>
                    <a:pt x="93" y="908"/>
                  </a:lnTo>
                  <a:cubicBezTo>
                    <a:pt x="150" y="865"/>
                    <a:pt x="212" y="847"/>
                    <a:pt x="274" y="847"/>
                  </a:cubicBezTo>
                  <a:cubicBezTo>
                    <a:pt x="417" y="847"/>
                    <a:pt x="557" y="948"/>
                    <a:pt x="605" y="1094"/>
                  </a:cubicBezTo>
                  <a:cubicBezTo>
                    <a:pt x="698" y="1466"/>
                    <a:pt x="698" y="1861"/>
                    <a:pt x="605" y="2234"/>
                  </a:cubicBezTo>
                  <a:cubicBezTo>
                    <a:pt x="587" y="2324"/>
                    <a:pt x="523" y="2362"/>
                    <a:pt x="455" y="2362"/>
                  </a:cubicBezTo>
                  <a:cubicBezTo>
                    <a:pt x="347" y="2362"/>
                    <a:pt x="228" y="2269"/>
                    <a:pt x="256" y="2141"/>
                  </a:cubicBezTo>
                  <a:cubicBezTo>
                    <a:pt x="303" y="1908"/>
                    <a:pt x="326" y="1675"/>
                    <a:pt x="303" y="1466"/>
                  </a:cubicBezTo>
                  <a:cubicBezTo>
                    <a:pt x="303" y="1373"/>
                    <a:pt x="280" y="1303"/>
                    <a:pt x="280" y="1210"/>
                  </a:cubicBezTo>
                  <a:cubicBezTo>
                    <a:pt x="263" y="1226"/>
                    <a:pt x="247" y="1243"/>
                    <a:pt x="238" y="1243"/>
                  </a:cubicBezTo>
                  <a:cubicBezTo>
                    <a:pt x="235" y="1243"/>
                    <a:pt x="233" y="1240"/>
                    <a:pt x="233" y="1233"/>
                  </a:cubicBezTo>
                  <a:cubicBezTo>
                    <a:pt x="210" y="1280"/>
                    <a:pt x="163" y="1280"/>
                    <a:pt x="117" y="1280"/>
                  </a:cubicBezTo>
                  <a:cubicBezTo>
                    <a:pt x="117" y="1885"/>
                    <a:pt x="70" y="2513"/>
                    <a:pt x="0" y="3118"/>
                  </a:cubicBezTo>
                  <a:cubicBezTo>
                    <a:pt x="582" y="3048"/>
                    <a:pt x="745" y="2280"/>
                    <a:pt x="768" y="1861"/>
                  </a:cubicBezTo>
                  <a:cubicBezTo>
                    <a:pt x="791" y="1443"/>
                    <a:pt x="768" y="1024"/>
                    <a:pt x="745" y="605"/>
                  </a:cubicBezTo>
                  <a:cubicBezTo>
                    <a:pt x="745" y="442"/>
                    <a:pt x="768" y="0"/>
                    <a:pt x="489" y="0"/>
                  </a:cubicBezTo>
                  <a:close/>
                </a:path>
              </a:pathLst>
            </a:custGeom>
            <a:solidFill>
              <a:srgbClr val="FFDC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66"/>
            <p:cNvSpPr/>
            <p:nvPr/>
          </p:nvSpPr>
          <p:spPr>
            <a:xfrm>
              <a:off x="485875" y="4016775"/>
              <a:ext cx="314075" cy="141725"/>
            </a:xfrm>
            <a:custGeom>
              <a:rect b="b" l="l" r="r" t="t"/>
              <a:pathLst>
                <a:path extrusionOk="0" h="5669" w="12563">
                  <a:moveTo>
                    <a:pt x="5027" y="2118"/>
                  </a:moveTo>
                  <a:cubicBezTo>
                    <a:pt x="5048" y="2118"/>
                    <a:pt x="5071" y="2123"/>
                    <a:pt x="5095" y="2133"/>
                  </a:cubicBezTo>
                  <a:lnTo>
                    <a:pt x="5398" y="2250"/>
                  </a:lnTo>
                  <a:cubicBezTo>
                    <a:pt x="5583" y="2332"/>
                    <a:pt x="5531" y="2614"/>
                    <a:pt x="5372" y="2614"/>
                  </a:cubicBezTo>
                  <a:cubicBezTo>
                    <a:pt x="5352" y="2614"/>
                    <a:pt x="5329" y="2610"/>
                    <a:pt x="5305" y="2599"/>
                  </a:cubicBezTo>
                  <a:lnTo>
                    <a:pt x="5002" y="2482"/>
                  </a:lnTo>
                  <a:cubicBezTo>
                    <a:pt x="4817" y="2400"/>
                    <a:pt x="4868" y="2118"/>
                    <a:pt x="5027" y="2118"/>
                  </a:cubicBezTo>
                  <a:close/>
                  <a:moveTo>
                    <a:pt x="4131" y="2496"/>
                  </a:moveTo>
                  <a:cubicBezTo>
                    <a:pt x="4149" y="2496"/>
                    <a:pt x="4168" y="2499"/>
                    <a:pt x="4188" y="2506"/>
                  </a:cubicBezTo>
                  <a:cubicBezTo>
                    <a:pt x="4397" y="2575"/>
                    <a:pt x="4583" y="2715"/>
                    <a:pt x="4723" y="2901"/>
                  </a:cubicBezTo>
                  <a:cubicBezTo>
                    <a:pt x="4819" y="3029"/>
                    <a:pt x="4695" y="3146"/>
                    <a:pt x="4563" y="3146"/>
                  </a:cubicBezTo>
                  <a:cubicBezTo>
                    <a:pt x="4503" y="3146"/>
                    <a:pt x="4441" y="3122"/>
                    <a:pt x="4397" y="3064"/>
                  </a:cubicBezTo>
                  <a:cubicBezTo>
                    <a:pt x="4327" y="2971"/>
                    <a:pt x="4234" y="2878"/>
                    <a:pt x="4095" y="2855"/>
                  </a:cubicBezTo>
                  <a:cubicBezTo>
                    <a:pt x="3905" y="2770"/>
                    <a:pt x="3964" y="2496"/>
                    <a:pt x="4131" y="2496"/>
                  </a:cubicBezTo>
                  <a:close/>
                  <a:moveTo>
                    <a:pt x="2748" y="3086"/>
                  </a:moveTo>
                  <a:cubicBezTo>
                    <a:pt x="2755" y="3086"/>
                    <a:pt x="2762" y="3087"/>
                    <a:pt x="2769" y="3087"/>
                  </a:cubicBezTo>
                  <a:cubicBezTo>
                    <a:pt x="3420" y="3134"/>
                    <a:pt x="4025" y="3483"/>
                    <a:pt x="4397" y="4041"/>
                  </a:cubicBezTo>
                  <a:cubicBezTo>
                    <a:pt x="4496" y="4173"/>
                    <a:pt x="4374" y="4304"/>
                    <a:pt x="4244" y="4304"/>
                  </a:cubicBezTo>
                  <a:cubicBezTo>
                    <a:pt x="4191" y="4304"/>
                    <a:pt x="4136" y="4282"/>
                    <a:pt x="4095" y="4227"/>
                  </a:cubicBezTo>
                  <a:cubicBezTo>
                    <a:pt x="3792" y="3762"/>
                    <a:pt x="3304" y="3483"/>
                    <a:pt x="2769" y="3436"/>
                  </a:cubicBezTo>
                  <a:cubicBezTo>
                    <a:pt x="2543" y="3436"/>
                    <a:pt x="2536" y="3086"/>
                    <a:pt x="2748" y="3086"/>
                  </a:cubicBezTo>
                  <a:close/>
                  <a:moveTo>
                    <a:pt x="8722" y="3573"/>
                  </a:moveTo>
                  <a:cubicBezTo>
                    <a:pt x="8752" y="3573"/>
                    <a:pt x="8785" y="3581"/>
                    <a:pt x="8817" y="3599"/>
                  </a:cubicBezTo>
                  <a:cubicBezTo>
                    <a:pt x="9282" y="3869"/>
                    <a:pt x="9805" y="4013"/>
                    <a:pt x="10336" y="4013"/>
                  </a:cubicBezTo>
                  <a:cubicBezTo>
                    <a:pt x="10629" y="4013"/>
                    <a:pt x="10924" y="3969"/>
                    <a:pt x="11214" y="3878"/>
                  </a:cubicBezTo>
                  <a:cubicBezTo>
                    <a:pt x="11228" y="3875"/>
                    <a:pt x="11242" y="3874"/>
                    <a:pt x="11255" y="3874"/>
                  </a:cubicBezTo>
                  <a:cubicBezTo>
                    <a:pt x="11457" y="3874"/>
                    <a:pt x="11525" y="4184"/>
                    <a:pt x="11307" y="4227"/>
                  </a:cubicBezTo>
                  <a:cubicBezTo>
                    <a:pt x="10983" y="4327"/>
                    <a:pt x="10653" y="4376"/>
                    <a:pt x="10326" y="4376"/>
                  </a:cubicBezTo>
                  <a:cubicBezTo>
                    <a:pt x="9737" y="4376"/>
                    <a:pt x="9155" y="4216"/>
                    <a:pt x="8631" y="3901"/>
                  </a:cubicBezTo>
                  <a:cubicBezTo>
                    <a:pt x="8455" y="3803"/>
                    <a:pt x="8559" y="3573"/>
                    <a:pt x="8722" y="3573"/>
                  </a:cubicBezTo>
                  <a:close/>
                  <a:moveTo>
                    <a:pt x="8074" y="3450"/>
                  </a:moveTo>
                  <a:cubicBezTo>
                    <a:pt x="8227" y="3450"/>
                    <a:pt x="8287" y="3745"/>
                    <a:pt x="8096" y="3808"/>
                  </a:cubicBezTo>
                  <a:cubicBezTo>
                    <a:pt x="6793" y="4320"/>
                    <a:pt x="5421" y="5018"/>
                    <a:pt x="4025" y="5204"/>
                  </a:cubicBezTo>
                  <a:cubicBezTo>
                    <a:pt x="3794" y="5233"/>
                    <a:pt x="3561" y="5247"/>
                    <a:pt x="3328" y="5247"/>
                  </a:cubicBezTo>
                  <a:cubicBezTo>
                    <a:pt x="2411" y="5247"/>
                    <a:pt x="1491" y="5031"/>
                    <a:pt x="675" y="4623"/>
                  </a:cubicBezTo>
                  <a:cubicBezTo>
                    <a:pt x="497" y="4543"/>
                    <a:pt x="605" y="4295"/>
                    <a:pt x="756" y="4295"/>
                  </a:cubicBezTo>
                  <a:cubicBezTo>
                    <a:pt x="783" y="4295"/>
                    <a:pt x="810" y="4303"/>
                    <a:pt x="838" y="4320"/>
                  </a:cubicBezTo>
                  <a:cubicBezTo>
                    <a:pt x="1623" y="4695"/>
                    <a:pt x="2381" y="4844"/>
                    <a:pt x="3126" y="4844"/>
                  </a:cubicBezTo>
                  <a:cubicBezTo>
                    <a:pt x="4784" y="4844"/>
                    <a:pt x="6372" y="4102"/>
                    <a:pt x="8026" y="3459"/>
                  </a:cubicBezTo>
                  <a:cubicBezTo>
                    <a:pt x="8043" y="3453"/>
                    <a:pt x="8059" y="3450"/>
                    <a:pt x="8074" y="3450"/>
                  </a:cubicBezTo>
                  <a:close/>
                  <a:moveTo>
                    <a:pt x="7411" y="0"/>
                  </a:moveTo>
                  <a:cubicBezTo>
                    <a:pt x="7183" y="0"/>
                    <a:pt x="7149" y="150"/>
                    <a:pt x="6933" y="365"/>
                  </a:cubicBezTo>
                  <a:cubicBezTo>
                    <a:pt x="6700" y="575"/>
                    <a:pt x="6468" y="784"/>
                    <a:pt x="6212" y="970"/>
                  </a:cubicBezTo>
                  <a:cubicBezTo>
                    <a:pt x="4909" y="1947"/>
                    <a:pt x="3374" y="2413"/>
                    <a:pt x="1931" y="3064"/>
                  </a:cubicBezTo>
                  <a:cubicBezTo>
                    <a:pt x="1559" y="3227"/>
                    <a:pt x="1187" y="3413"/>
                    <a:pt x="861" y="3622"/>
                  </a:cubicBezTo>
                  <a:cubicBezTo>
                    <a:pt x="629" y="3762"/>
                    <a:pt x="117" y="4064"/>
                    <a:pt x="70" y="4320"/>
                  </a:cubicBezTo>
                  <a:cubicBezTo>
                    <a:pt x="0" y="4762"/>
                    <a:pt x="233" y="5181"/>
                    <a:pt x="652" y="5321"/>
                  </a:cubicBezTo>
                  <a:cubicBezTo>
                    <a:pt x="1352" y="5560"/>
                    <a:pt x="2081" y="5668"/>
                    <a:pt x="2816" y="5668"/>
                  </a:cubicBezTo>
                  <a:cubicBezTo>
                    <a:pt x="3010" y="5668"/>
                    <a:pt x="3203" y="5661"/>
                    <a:pt x="3397" y="5646"/>
                  </a:cubicBezTo>
                  <a:cubicBezTo>
                    <a:pt x="5095" y="5530"/>
                    <a:pt x="6747" y="5041"/>
                    <a:pt x="8352" y="4506"/>
                  </a:cubicBezTo>
                  <a:lnTo>
                    <a:pt x="8375" y="4506"/>
                  </a:lnTo>
                  <a:cubicBezTo>
                    <a:pt x="8387" y="4495"/>
                    <a:pt x="8399" y="4489"/>
                    <a:pt x="8413" y="4489"/>
                  </a:cubicBezTo>
                  <a:cubicBezTo>
                    <a:pt x="8428" y="4489"/>
                    <a:pt x="8445" y="4495"/>
                    <a:pt x="8468" y="4506"/>
                  </a:cubicBezTo>
                  <a:cubicBezTo>
                    <a:pt x="9090" y="4675"/>
                    <a:pt x="9755" y="4807"/>
                    <a:pt x="10407" y="4807"/>
                  </a:cubicBezTo>
                  <a:cubicBezTo>
                    <a:pt x="10926" y="4807"/>
                    <a:pt x="11437" y="4723"/>
                    <a:pt x="11912" y="4506"/>
                  </a:cubicBezTo>
                  <a:cubicBezTo>
                    <a:pt x="12493" y="4227"/>
                    <a:pt x="12563" y="3925"/>
                    <a:pt x="12563" y="3320"/>
                  </a:cubicBezTo>
                  <a:cubicBezTo>
                    <a:pt x="12563" y="2971"/>
                    <a:pt x="12563" y="2296"/>
                    <a:pt x="12260" y="2017"/>
                  </a:cubicBezTo>
                  <a:cubicBezTo>
                    <a:pt x="11824" y="2224"/>
                    <a:pt x="11351" y="2316"/>
                    <a:pt x="10875" y="2316"/>
                  </a:cubicBezTo>
                  <a:cubicBezTo>
                    <a:pt x="9955" y="2316"/>
                    <a:pt x="9018" y="1972"/>
                    <a:pt x="8282" y="1436"/>
                  </a:cubicBezTo>
                  <a:cubicBezTo>
                    <a:pt x="8259" y="1436"/>
                    <a:pt x="8236" y="1412"/>
                    <a:pt x="8213" y="1389"/>
                  </a:cubicBezTo>
                  <a:cubicBezTo>
                    <a:pt x="8003" y="1133"/>
                    <a:pt x="8073" y="738"/>
                    <a:pt x="7980" y="435"/>
                  </a:cubicBezTo>
                  <a:cubicBezTo>
                    <a:pt x="7887" y="133"/>
                    <a:pt x="7887" y="86"/>
                    <a:pt x="7561" y="16"/>
                  </a:cubicBezTo>
                  <a:cubicBezTo>
                    <a:pt x="7503" y="5"/>
                    <a:pt x="7453" y="0"/>
                    <a:pt x="741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66"/>
            <p:cNvSpPr/>
            <p:nvPr/>
          </p:nvSpPr>
          <p:spPr>
            <a:xfrm>
              <a:off x="1281500" y="1729525"/>
              <a:ext cx="230450" cy="292800"/>
            </a:xfrm>
            <a:custGeom>
              <a:rect b="b" l="l" r="r" t="t"/>
              <a:pathLst>
                <a:path extrusionOk="0" h="11712" w="9218">
                  <a:moveTo>
                    <a:pt x="5118" y="103"/>
                  </a:moveTo>
                  <a:lnTo>
                    <a:pt x="5118" y="103"/>
                  </a:lnTo>
                  <a:cubicBezTo>
                    <a:pt x="5117" y="104"/>
                    <a:pt x="5115" y="105"/>
                    <a:pt x="5114" y="106"/>
                  </a:cubicBezTo>
                  <a:lnTo>
                    <a:pt x="5114" y="106"/>
                  </a:lnTo>
                  <a:cubicBezTo>
                    <a:pt x="5115" y="105"/>
                    <a:pt x="5117" y="104"/>
                    <a:pt x="5118" y="103"/>
                  </a:cubicBezTo>
                  <a:close/>
                  <a:moveTo>
                    <a:pt x="3151" y="6751"/>
                  </a:moveTo>
                  <a:cubicBezTo>
                    <a:pt x="3188" y="6751"/>
                    <a:pt x="3226" y="6766"/>
                    <a:pt x="3257" y="6803"/>
                  </a:cubicBezTo>
                  <a:cubicBezTo>
                    <a:pt x="3769" y="7431"/>
                    <a:pt x="3885" y="8292"/>
                    <a:pt x="3606" y="9036"/>
                  </a:cubicBezTo>
                  <a:cubicBezTo>
                    <a:pt x="3570" y="9119"/>
                    <a:pt x="3493" y="9154"/>
                    <a:pt x="3420" y="9154"/>
                  </a:cubicBezTo>
                  <a:cubicBezTo>
                    <a:pt x="3307" y="9154"/>
                    <a:pt x="3201" y="9070"/>
                    <a:pt x="3257" y="8943"/>
                  </a:cubicBezTo>
                  <a:cubicBezTo>
                    <a:pt x="3513" y="8315"/>
                    <a:pt x="3420" y="7594"/>
                    <a:pt x="3001" y="7059"/>
                  </a:cubicBezTo>
                  <a:cubicBezTo>
                    <a:pt x="2893" y="6933"/>
                    <a:pt x="3022" y="6751"/>
                    <a:pt x="3151" y="6751"/>
                  </a:cubicBezTo>
                  <a:close/>
                  <a:moveTo>
                    <a:pt x="2512" y="1"/>
                  </a:moveTo>
                  <a:cubicBezTo>
                    <a:pt x="2481" y="1"/>
                    <a:pt x="2441" y="56"/>
                    <a:pt x="2373" y="173"/>
                  </a:cubicBezTo>
                  <a:cubicBezTo>
                    <a:pt x="1978" y="778"/>
                    <a:pt x="2024" y="1941"/>
                    <a:pt x="1931" y="2639"/>
                  </a:cubicBezTo>
                  <a:cubicBezTo>
                    <a:pt x="1792" y="3569"/>
                    <a:pt x="1675" y="4523"/>
                    <a:pt x="1443" y="5454"/>
                  </a:cubicBezTo>
                  <a:cubicBezTo>
                    <a:pt x="1629" y="5849"/>
                    <a:pt x="1955" y="6152"/>
                    <a:pt x="2350" y="6315"/>
                  </a:cubicBezTo>
                  <a:cubicBezTo>
                    <a:pt x="2541" y="6378"/>
                    <a:pt x="2500" y="6673"/>
                    <a:pt x="2316" y="6673"/>
                  </a:cubicBezTo>
                  <a:cubicBezTo>
                    <a:pt x="2298" y="6673"/>
                    <a:pt x="2278" y="6670"/>
                    <a:pt x="2257" y="6664"/>
                  </a:cubicBezTo>
                  <a:cubicBezTo>
                    <a:pt x="1606" y="6408"/>
                    <a:pt x="1117" y="5873"/>
                    <a:pt x="908" y="5198"/>
                  </a:cubicBezTo>
                  <a:cubicBezTo>
                    <a:pt x="838" y="4872"/>
                    <a:pt x="861" y="4547"/>
                    <a:pt x="768" y="4221"/>
                  </a:cubicBezTo>
                  <a:cubicBezTo>
                    <a:pt x="717" y="3981"/>
                    <a:pt x="325" y="3350"/>
                    <a:pt x="122" y="3350"/>
                  </a:cubicBezTo>
                  <a:cubicBezTo>
                    <a:pt x="49" y="3350"/>
                    <a:pt x="0" y="3431"/>
                    <a:pt x="0" y="3639"/>
                  </a:cubicBezTo>
                  <a:cubicBezTo>
                    <a:pt x="0" y="4337"/>
                    <a:pt x="373" y="5058"/>
                    <a:pt x="419" y="5803"/>
                  </a:cubicBezTo>
                  <a:cubicBezTo>
                    <a:pt x="442" y="6943"/>
                    <a:pt x="791" y="8059"/>
                    <a:pt x="1419" y="9036"/>
                  </a:cubicBezTo>
                  <a:cubicBezTo>
                    <a:pt x="1419" y="9036"/>
                    <a:pt x="1443" y="9060"/>
                    <a:pt x="1443" y="9083"/>
                  </a:cubicBezTo>
                  <a:cubicBezTo>
                    <a:pt x="1443" y="9106"/>
                    <a:pt x="1443" y="9129"/>
                    <a:pt x="1443" y="9176"/>
                  </a:cubicBezTo>
                  <a:cubicBezTo>
                    <a:pt x="1373" y="9571"/>
                    <a:pt x="1257" y="9990"/>
                    <a:pt x="1071" y="10362"/>
                  </a:cubicBezTo>
                  <a:cubicBezTo>
                    <a:pt x="1978" y="10874"/>
                    <a:pt x="2908" y="11340"/>
                    <a:pt x="3885" y="11712"/>
                  </a:cubicBezTo>
                  <a:cubicBezTo>
                    <a:pt x="4002" y="11316"/>
                    <a:pt x="4095" y="10874"/>
                    <a:pt x="4258" y="10479"/>
                  </a:cubicBezTo>
                  <a:cubicBezTo>
                    <a:pt x="4258" y="10479"/>
                    <a:pt x="4258" y="10455"/>
                    <a:pt x="4258" y="10455"/>
                  </a:cubicBezTo>
                  <a:cubicBezTo>
                    <a:pt x="4281" y="10455"/>
                    <a:pt x="4281" y="10432"/>
                    <a:pt x="4281" y="10432"/>
                  </a:cubicBezTo>
                  <a:cubicBezTo>
                    <a:pt x="4304" y="10409"/>
                    <a:pt x="4327" y="10386"/>
                    <a:pt x="4374" y="10362"/>
                  </a:cubicBezTo>
                  <a:cubicBezTo>
                    <a:pt x="5653" y="9920"/>
                    <a:pt x="5537" y="8920"/>
                    <a:pt x="5933" y="7850"/>
                  </a:cubicBezTo>
                  <a:cubicBezTo>
                    <a:pt x="6235" y="7199"/>
                    <a:pt x="6631" y="6594"/>
                    <a:pt x="7142" y="6082"/>
                  </a:cubicBezTo>
                  <a:cubicBezTo>
                    <a:pt x="7422" y="5803"/>
                    <a:pt x="7724" y="5547"/>
                    <a:pt x="8073" y="5361"/>
                  </a:cubicBezTo>
                  <a:cubicBezTo>
                    <a:pt x="8317" y="5183"/>
                    <a:pt x="9218" y="4519"/>
                    <a:pt x="8734" y="4519"/>
                  </a:cubicBezTo>
                  <a:cubicBezTo>
                    <a:pt x="8711" y="4519"/>
                    <a:pt x="8684" y="4520"/>
                    <a:pt x="8655" y="4523"/>
                  </a:cubicBezTo>
                  <a:cubicBezTo>
                    <a:pt x="8236" y="4547"/>
                    <a:pt x="7584" y="5128"/>
                    <a:pt x="7259" y="5337"/>
                  </a:cubicBezTo>
                  <a:cubicBezTo>
                    <a:pt x="6886" y="5570"/>
                    <a:pt x="6491" y="5779"/>
                    <a:pt x="6095" y="5989"/>
                  </a:cubicBezTo>
                  <a:cubicBezTo>
                    <a:pt x="6067" y="5998"/>
                    <a:pt x="6034" y="6004"/>
                    <a:pt x="6002" y="6004"/>
                  </a:cubicBezTo>
                  <a:cubicBezTo>
                    <a:pt x="5957" y="6004"/>
                    <a:pt x="5913" y="5993"/>
                    <a:pt x="5886" y="5966"/>
                  </a:cubicBezTo>
                  <a:cubicBezTo>
                    <a:pt x="5630" y="5640"/>
                    <a:pt x="5979" y="4989"/>
                    <a:pt x="6095" y="4709"/>
                  </a:cubicBezTo>
                  <a:cubicBezTo>
                    <a:pt x="6421" y="3872"/>
                    <a:pt x="6793" y="3081"/>
                    <a:pt x="7096" y="2243"/>
                  </a:cubicBezTo>
                  <a:cubicBezTo>
                    <a:pt x="7189" y="1987"/>
                    <a:pt x="7282" y="1708"/>
                    <a:pt x="7328" y="1452"/>
                  </a:cubicBezTo>
                  <a:cubicBezTo>
                    <a:pt x="7314" y="1447"/>
                    <a:pt x="7299" y="1444"/>
                    <a:pt x="7284" y="1444"/>
                  </a:cubicBezTo>
                  <a:cubicBezTo>
                    <a:pt x="6985" y="1444"/>
                    <a:pt x="6392" y="2439"/>
                    <a:pt x="6282" y="2616"/>
                  </a:cubicBezTo>
                  <a:cubicBezTo>
                    <a:pt x="5793" y="3360"/>
                    <a:pt x="5398" y="4198"/>
                    <a:pt x="4839" y="4895"/>
                  </a:cubicBezTo>
                  <a:cubicBezTo>
                    <a:pt x="4810" y="4924"/>
                    <a:pt x="4764" y="4944"/>
                    <a:pt x="4716" y="4944"/>
                  </a:cubicBezTo>
                  <a:cubicBezTo>
                    <a:pt x="4687" y="4944"/>
                    <a:pt x="4657" y="4936"/>
                    <a:pt x="4630" y="4919"/>
                  </a:cubicBezTo>
                  <a:cubicBezTo>
                    <a:pt x="4258" y="4640"/>
                    <a:pt x="4374" y="4035"/>
                    <a:pt x="4421" y="3616"/>
                  </a:cubicBezTo>
                  <a:cubicBezTo>
                    <a:pt x="4560" y="2755"/>
                    <a:pt x="4793" y="1871"/>
                    <a:pt x="4956" y="1010"/>
                  </a:cubicBezTo>
                  <a:cubicBezTo>
                    <a:pt x="5002" y="778"/>
                    <a:pt x="5049" y="568"/>
                    <a:pt x="5072" y="336"/>
                  </a:cubicBezTo>
                  <a:cubicBezTo>
                    <a:pt x="5094" y="179"/>
                    <a:pt x="5074" y="130"/>
                    <a:pt x="5114" y="106"/>
                  </a:cubicBezTo>
                  <a:lnTo>
                    <a:pt x="5114" y="106"/>
                  </a:lnTo>
                  <a:cubicBezTo>
                    <a:pt x="4813" y="274"/>
                    <a:pt x="4583" y="989"/>
                    <a:pt x="4444" y="1266"/>
                  </a:cubicBezTo>
                  <a:cubicBezTo>
                    <a:pt x="3909" y="2430"/>
                    <a:pt x="3443" y="3593"/>
                    <a:pt x="3071" y="4826"/>
                  </a:cubicBezTo>
                  <a:cubicBezTo>
                    <a:pt x="3037" y="4894"/>
                    <a:pt x="2966" y="4937"/>
                    <a:pt x="2884" y="4937"/>
                  </a:cubicBezTo>
                  <a:cubicBezTo>
                    <a:pt x="2854" y="4937"/>
                    <a:pt x="2823" y="4931"/>
                    <a:pt x="2792" y="4919"/>
                  </a:cubicBezTo>
                  <a:cubicBezTo>
                    <a:pt x="2071" y="4477"/>
                    <a:pt x="2397" y="3244"/>
                    <a:pt x="2490" y="2546"/>
                  </a:cubicBezTo>
                  <a:cubicBezTo>
                    <a:pt x="2559" y="2034"/>
                    <a:pt x="2629" y="1499"/>
                    <a:pt x="2652" y="987"/>
                  </a:cubicBezTo>
                  <a:cubicBezTo>
                    <a:pt x="2699" y="755"/>
                    <a:pt x="2676" y="522"/>
                    <a:pt x="2652" y="312"/>
                  </a:cubicBezTo>
                  <a:cubicBezTo>
                    <a:pt x="2585" y="109"/>
                    <a:pt x="2556" y="1"/>
                    <a:pt x="2512" y="1"/>
                  </a:cubicBezTo>
                  <a:close/>
                </a:path>
              </a:pathLst>
            </a:custGeom>
            <a:solidFill>
              <a:srgbClr val="FFDC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66"/>
            <p:cNvSpPr/>
            <p:nvPr/>
          </p:nvSpPr>
          <p:spPr>
            <a:xfrm>
              <a:off x="907525" y="1808850"/>
              <a:ext cx="479275" cy="985250"/>
            </a:xfrm>
            <a:custGeom>
              <a:rect b="b" l="l" r="r" t="t"/>
              <a:pathLst>
                <a:path extrusionOk="0" h="39410" w="19171">
                  <a:moveTo>
                    <a:pt x="6696" y="3961"/>
                  </a:moveTo>
                  <a:cubicBezTo>
                    <a:pt x="6802" y="3961"/>
                    <a:pt x="6915" y="4050"/>
                    <a:pt x="6887" y="4188"/>
                  </a:cubicBezTo>
                  <a:cubicBezTo>
                    <a:pt x="6491" y="5491"/>
                    <a:pt x="6166" y="6840"/>
                    <a:pt x="5910" y="8167"/>
                  </a:cubicBezTo>
                  <a:cubicBezTo>
                    <a:pt x="5900" y="8260"/>
                    <a:pt x="5838" y="8301"/>
                    <a:pt x="5770" y="8301"/>
                  </a:cubicBezTo>
                  <a:cubicBezTo>
                    <a:pt x="5669" y="8301"/>
                    <a:pt x="5556" y="8212"/>
                    <a:pt x="5584" y="8073"/>
                  </a:cubicBezTo>
                  <a:lnTo>
                    <a:pt x="5561" y="8073"/>
                  </a:lnTo>
                  <a:cubicBezTo>
                    <a:pt x="5817" y="6724"/>
                    <a:pt x="6142" y="5398"/>
                    <a:pt x="6538" y="4095"/>
                  </a:cubicBezTo>
                  <a:cubicBezTo>
                    <a:pt x="6557" y="4001"/>
                    <a:pt x="6625" y="3961"/>
                    <a:pt x="6696" y="3961"/>
                  </a:cubicBezTo>
                  <a:close/>
                  <a:moveTo>
                    <a:pt x="5330" y="4257"/>
                  </a:moveTo>
                  <a:cubicBezTo>
                    <a:pt x="5445" y="4257"/>
                    <a:pt x="5557" y="4341"/>
                    <a:pt x="5514" y="4468"/>
                  </a:cubicBezTo>
                  <a:cubicBezTo>
                    <a:pt x="5002" y="5933"/>
                    <a:pt x="4816" y="7469"/>
                    <a:pt x="4933" y="9004"/>
                  </a:cubicBezTo>
                  <a:cubicBezTo>
                    <a:pt x="4933" y="9120"/>
                    <a:pt x="4845" y="9178"/>
                    <a:pt x="4755" y="9178"/>
                  </a:cubicBezTo>
                  <a:cubicBezTo>
                    <a:pt x="4665" y="9178"/>
                    <a:pt x="4572" y="9120"/>
                    <a:pt x="4560" y="9004"/>
                  </a:cubicBezTo>
                  <a:cubicBezTo>
                    <a:pt x="4444" y="7422"/>
                    <a:pt x="4653" y="5863"/>
                    <a:pt x="5142" y="4375"/>
                  </a:cubicBezTo>
                  <a:cubicBezTo>
                    <a:pt x="5179" y="4292"/>
                    <a:pt x="5255" y="4257"/>
                    <a:pt x="5330" y="4257"/>
                  </a:cubicBezTo>
                  <a:close/>
                  <a:moveTo>
                    <a:pt x="7388" y="7148"/>
                  </a:moveTo>
                  <a:cubicBezTo>
                    <a:pt x="7522" y="7148"/>
                    <a:pt x="7638" y="7328"/>
                    <a:pt x="7515" y="7469"/>
                  </a:cubicBezTo>
                  <a:cubicBezTo>
                    <a:pt x="6864" y="8213"/>
                    <a:pt x="6398" y="9120"/>
                    <a:pt x="6166" y="10074"/>
                  </a:cubicBezTo>
                  <a:cubicBezTo>
                    <a:pt x="6147" y="10168"/>
                    <a:pt x="6079" y="10209"/>
                    <a:pt x="6007" y="10209"/>
                  </a:cubicBezTo>
                  <a:cubicBezTo>
                    <a:pt x="5902" y="10209"/>
                    <a:pt x="5789" y="10120"/>
                    <a:pt x="5817" y="9981"/>
                  </a:cubicBezTo>
                  <a:cubicBezTo>
                    <a:pt x="6073" y="8957"/>
                    <a:pt x="6561" y="8004"/>
                    <a:pt x="7259" y="7213"/>
                  </a:cubicBezTo>
                  <a:cubicBezTo>
                    <a:pt x="7299" y="7167"/>
                    <a:pt x="7345" y="7148"/>
                    <a:pt x="7388" y="7148"/>
                  </a:cubicBezTo>
                  <a:close/>
                  <a:moveTo>
                    <a:pt x="15048" y="9294"/>
                  </a:moveTo>
                  <a:cubicBezTo>
                    <a:pt x="15079" y="9294"/>
                    <a:pt x="15112" y="9305"/>
                    <a:pt x="15145" y="9330"/>
                  </a:cubicBezTo>
                  <a:cubicBezTo>
                    <a:pt x="16053" y="9981"/>
                    <a:pt x="16983" y="10539"/>
                    <a:pt x="17984" y="11028"/>
                  </a:cubicBezTo>
                  <a:cubicBezTo>
                    <a:pt x="18166" y="11109"/>
                    <a:pt x="18049" y="11348"/>
                    <a:pt x="17878" y="11348"/>
                  </a:cubicBezTo>
                  <a:cubicBezTo>
                    <a:pt x="17852" y="11348"/>
                    <a:pt x="17825" y="11343"/>
                    <a:pt x="17798" y="11330"/>
                  </a:cubicBezTo>
                  <a:cubicBezTo>
                    <a:pt x="16820" y="10842"/>
                    <a:pt x="15867" y="10284"/>
                    <a:pt x="14983" y="9655"/>
                  </a:cubicBezTo>
                  <a:cubicBezTo>
                    <a:pt x="14811" y="9522"/>
                    <a:pt x="14905" y="9294"/>
                    <a:pt x="15048" y="9294"/>
                  </a:cubicBezTo>
                  <a:close/>
                  <a:moveTo>
                    <a:pt x="16694" y="11871"/>
                  </a:moveTo>
                  <a:cubicBezTo>
                    <a:pt x="16720" y="11871"/>
                    <a:pt x="16747" y="11877"/>
                    <a:pt x="16774" y="11889"/>
                  </a:cubicBezTo>
                  <a:lnTo>
                    <a:pt x="17379" y="12191"/>
                  </a:lnTo>
                  <a:cubicBezTo>
                    <a:pt x="17541" y="12272"/>
                    <a:pt x="17421" y="12511"/>
                    <a:pt x="17265" y="12511"/>
                  </a:cubicBezTo>
                  <a:cubicBezTo>
                    <a:pt x="17241" y="12511"/>
                    <a:pt x="17217" y="12506"/>
                    <a:pt x="17193" y="12494"/>
                  </a:cubicBezTo>
                  <a:lnTo>
                    <a:pt x="16588" y="12214"/>
                  </a:lnTo>
                  <a:cubicBezTo>
                    <a:pt x="16406" y="12113"/>
                    <a:pt x="16523" y="11871"/>
                    <a:pt x="16694" y="11871"/>
                  </a:cubicBezTo>
                  <a:close/>
                  <a:moveTo>
                    <a:pt x="16369" y="12845"/>
                  </a:moveTo>
                  <a:cubicBezTo>
                    <a:pt x="16401" y="12845"/>
                    <a:pt x="16436" y="12858"/>
                    <a:pt x="16472" y="12889"/>
                  </a:cubicBezTo>
                  <a:lnTo>
                    <a:pt x="16704" y="13052"/>
                  </a:lnTo>
                  <a:cubicBezTo>
                    <a:pt x="16861" y="13170"/>
                    <a:pt x="16753" y="13404"/>
                    <a:pt x="16604" y="13404"/>
                  </a:cubicBezTo>
                  <a:cubicBezTo>
                    <a:pt x="16576" y="13404"/>
                    <a:pt x="16547" y="13396"/>
                    <a:pt x="16518" y="13378"/>
                  </a:cubicBezTo>
                  <a:lnTo>
                    <a:pt x="16541" y="13378"/>
                  </a:lnTo>
                  <a:lnTo>
                    <a:pt x="16285" y="13191"/>
                  </a:lnTo>
                  <a:cubicBezTo>
                    <a:pt x="16154" y="13079"/>
                    <a:pt x="16235" y="12845"/>
                    <a:pt x="16369" y="12845"/>
                  </a:cubicBezTo>
                  <a:close/>
                  <a:moveTo>
                    <a:pt x="1501" y="12470"/>
                  </a:moveTo>
                  <a:cubicBezTo>
                    <a:pt x="1577" y="12470"/>
                    <a:pt x="1652" y="12517"/>
                    <a:pt x="1676" y="12610"/>
                  </a:cubicBezTo>
                  <a:lnTo>
                    <a:pt x="1699" y="12610"/>
                  </a:lnTo>
                  <a:cubicBezTo>
                    <a:pt x="1722" y="13936"/>
                    <a:pt x="2653" y="15053"/>
                    <a:pt x="3956" y="15332"/>
                  </a:cubicBezTo>
                  <a:cubicBezTo>
                    <a:pt x="4173" y="15375"/>
                    <a:pt x="4106" y="15662"/>
                    <a:pt x="3907" y="15662"/>
                  </a:cubicBezTo>
                  <a:cubicBezTo>
                    <a:pt x="3893" y="15662"/>
                    <a:pt x="3878" y="15661"/>
                    <a:pt x="3863" y="15657"/>
                  </a:cubicBezTo>
                  <a:cubicBezTo>
                    <a:pt x="2420" y="15355"/>
                    <a:pt x="1350" y="14076"/>
                    <a:pt x="1327" y="12610"/>
                  </a:cubicBezTo>
                  <a:cubicBezTo>
                    <a:pt x="1350" y="12517"/>
                    <a:pt x="1426" y="12470"/>
                    <a:pt x="1501" y="12470"/>
                  </a:cubicBezTo>
                  <a:close/>
                  <a:moveTo>
                    <a:pt x="1526" y="16278"/>
                  </a:moveTo>
                  <a:cubicBezTo>
                    <a:pt x="1580" y="16278"/>
                    <a:pt x="1635" y="16301"/>
                    <a:pt x="1676" y="16355"/>
                  </a:cubicBezTo>
                  <a:cubicBezTo>
                    <a:pt x="2048" y="16890"/>
                    <a:pt x="2653" y="17239"/>
                    <a:pt x="3304" y="17332"/>
                  </a:cubicBezTo>
                  <a:cubicBezTo>
                    <a:pt x="3500" y="17354"/>
                    <a:pt x="3431" y="17662"/>
                    <a:pt x="3249" y="17662"/>
                  </a:cubicBezTo>
                  <a:cubicBezTo>
                    <a:pt x="3237" y="17662"/>
                    <a:pt x="3224" y="17661"/>
                    <a:pt x="3211" y="17658"/>
                  </a:cubicBezTo>
                  <a:cubicBezTo>
                    <a:pt x="2467" y="17565"/>
                    <a:pt x="1792" y="17170"/>
                    <a:pt x="1350" y="16565"/>
                  </a:cubicBezTo>
                  <a:lnTo>
                    <a:pt x="1350" y="16541"/>
                  </a:lnTo>
                  <a:cubicBezTo>
                    <a:pt x="1268" y="16410"/>
                    <a:pt x="1395" y="16278"/>
                    <a:pt x="1526" y="16278"/>
                  </a:cubicBezTo>
                  <a:close/>
                  <a:moveTo>
                    <a:pt x="10082" y="16626"/>
                  </a:moveTo>
                  <a:cubicBezTo>
                    <a:pt x="10218" y="16626"/>
                    <a:pt x="10338" y="16795"/>
                    <a:pt x="10214" y="16937"/>
                  </a:cubicBezTo>
                  <a:cubicBezTo>
                    <a:pt x="9260" y="18100"/>
                    <a:pt x="8632" y="19356"/>
                    <a:pt x="8539" y="20845"/>
                  </a:cubicBezTo>
                  <a:cubicBezTo>
                    <a:pt x="8539" y="20962"/>
                    <a:pt x="8445" y="21020"/>
                    <a:pt x="8355" y="21020"/>
                  </a:cubicBezTo>
                  <a:cubicBezTo>
                    <a:pt x="8265" y="21020"/>
                    <a:pt x="8178" y="20962"/>
                    <a:pt x="8190" y="20845"/>
                  </a:cubicBezTo>
                  <a:cubicBezTo>
                    <a:pt x="8259" y="19240"/>
                    <a:pt x="8934" y="17914"/>
                    <a:pt x="9958" y="16681"/>
                  </a:cubicBezTo>
                  <a:cubicBezTo>
                    <a:pt x="9996" y="16642"/>
                    <a:pt x="10040" y="16626"/>
                    <a:pt x="10082" y="16626"/>
                  </a:cubicBezTo>
                  <a:close/>
                  <a:moveTo>
                    <a:pt x="10109" y="17477"/>
                  </a:moveTo>
                  <a:cubicBezTo>
                    <a:pt x="10218" y="17477"/>
                    <a:pt x="10325" y="17566"/>
                    <a:pt x="10283" y="17705"/>
                  </a:cubicBezTo>
                  <a:cubicBezTo>
                    <a:pt x="9865" y="18938"/>
                    <a:pt x="9678" y="20240"/>
                    <a:pt x="9772" y="21520"/>
                  </a:cubicBezTo>
                  <a:cubicBezTo>
                    <a:pt x="9772" y="21636"/>
                    <a:pt x="9684" y="21694"/>
                    <a:pt x="9597" y="21694"/>
                  </a:cubicBezTo>
                  <a:cubicBezTo>
                    <a:pt x="9510" y="21694"/>
                    <a:pt x="9423" y="21636"/>
                    <a:pt x="9423" y="21520"/>
                  </a:cubicBezTo>
                  <a:cubicBezTo>
                    <a:pt x="9330" y="20194"/>
                    <a:pt x="9492" y="18868"/>
                    <a:pt x="9934" y="17612"/>
                  </a:cubicBezTo>
                  <a:cubicBezTo>
                    <a:pt x="9963" y="17518"/>
                    <a:pt x="10036" y="17477"/>
                    <a:pt x="10109" y="17477"/>
                  </a:cubicBezTo>
                  <a:close/>
                  <a:moveTo>
                    <a:pt x="5088" y="25891"/>
                  </a:moveTo>
                  <a:cubicBezTo>
                    <a:pt x="5237" y="25891"/>
                    <a:pt x="5342" y="26121"/>
                    <a:pt x="5165" y="26219"/>
                  </a:cubicBezTo>
                  <a:lnTo>
                    <a:pt x="5189" y="26219"/>
                  </a:lnTo>
                  <a:cubicBezTo>
                    <a:pt x="4281" y="26824"/>
                    <a:pt x="3258" y="27266"/>
                    <a:pt x="2188" y="27522"/>
                  </a:cubicBezTo>
                  <a:cubicBezTo>
                    <a:pt x="2173" y="27525"/>
                    <a:pt x="2159" y="27526"/>
                    <a:pt x="2146" y="27526"/>
                  </a:cubicBezTo>
                  <a:cubicBezTo>
                    <a:pt x="1945" y="27526"/>
                    <a:pt x="1876" y="27217"/>
                    <a:pt x="2094" y="27173"/>
                  </a:cubicBezTo>
                  <a:cubicBezTo>
                    <a:pt x="3141" y="26940"/>
                    <a:pt x="4118" y="26498"/>
                    <a:pt x="5002" y="25917"/>
                  </a:cubicBezTo>
                  <a:cubicBezTo>
                    <a:pt x="5032" y="25899"/>
                    <a:pt x="5061" y="25891"/>
                    <a:pt x="5088" y="25891"/>
                  </a:cubicBezTo>
                  <a:close/>
                  <a:moveTo>
                    <a:pt x="2155" y="27909"/>
                  </a:moveTo>
                  <a:cubicBezTo>
                    <a:pt x="2231" y="27909"/>
                    <a:pt x="2312" y="27948"/>
                    <a:pt x="2350" y="28034"/>
                  </a:cubicBezTo>
                  <a:cubicBezTo>
                    <a:pt x="2544" y="28526"/>
                    <a:pt x="2957" y="28750"/>
                    <a:pt x="3401" y="28750"/>
                  </a:cubicBezTo>
                  <a:cubicBezTo>
                    <a:pt x="3649" y="28750"/>
                    <a:pt x="3908" y="28679"/>
                    <a:pt x="4142" y="28546"/>
                  </a:cubicBezTo>
                  <a:cubicBezTo>
                    <a:pt x="4491" y="28290"/>
                    <a:pt x="4886" y="28127"/>
                    <a:pt x="5305" y="28057"/>
                  </a:cubicBezTo>
                  <a:cubicBezTo>
                    <a:pt x="5311" y="28056"/>
                    <a:pt x="5317" y="28056"/>
                    <a:pt x="5323" y="28056"/>
                  </a:cubicBezTo>
                  <a:cubicBezTo>
                    <a:pt x="5514" y="28056"/>
                    <a:pt x="5507" y="28407"/>
                    <a:pt x="5282" y="28429"/>
                  </a:cubicBezTo>
                  <a:lnTo>
                    <a:pt x="5305" y="28406"/>
                  </a:lnTo>
                  <a:lnTo>
                    <a:pt x="5305" y="28406"/>
                  </a:lnTo>
                  <a:cubicBezTo>
                    <a:pt x="4587" y="28469"/>
                    <a:pt x="4138" y="29126"/>
                    <a:pt x="3418" y="29126"/>
                  </a:cubicBezTo>
                  <a:cubicBezTo>
                    <a:pt x="3344" y="29126"/>
                    <a:pt x="3268" y="29119"/>
                    <a:pt x="3188" y="29104"/>
                  </a:cubicBezTo>
                  <a:cubicBezTo>
                    <a:pt x="2653" y="29011"/>
                    <a:pt x="2188" y="28639"/>
                    <a:pt x="2001" y="28127"/>
                  </a:cubicBezTo>
                  <a:cubicBezTo>
                    <a:pt x="1946" y="27990"/>
                    <a:pt x="2045" y="27909"/>
                    <a:pt x="2155" y="27909"/>
                  </a:cubicBezTo>
                  <a:close/>
                  <a:moveTo>
                    <a:pt x="466" y="1"/>
                  </a:moveTo>
                  <a:cubicBezTo>
                    <a:pt x="652" y="466"/>
                    <a:pt x="792" y="955"/>
                    <a:pt x="885" y="1443"/>
                  </a:cubicBezTo>
                  <a:cubicBezTo>
                    <a:pt x="1094" y="2676"/>
                    <a:pt x="745" y="3863"/>
                    <a:pt x="303" y="5003"/>
                  </a:cubicBezTo>
                  <a:cubicBezTo>
                    <a:pt x="94" y="11028"/>
                    <a:pt x="1" y="17077"/>
                    <a:pt x="396" y="23079"/>
                  </a:cubicBezTo>
                  <a:cubicBezTo>
                    <a:pt x="768" y="28801"/>
                    <a:pt x="2118" y="34501"/>
                    <a:pt x="5212" y="39410"/>
                  </a:cubicBezTo>
                  <a:cubicBezTo>
                    <a:pt x="7119" y="38805"/>
                    <a:pt x="8794" y="37549"/>
                    <a:pt x="9539" y="35641"/>
                  </a:cubicBezTo>
                  <a:cubicBezTo>
                    <a:pt x="8632" y="34571"/>
                    <a:pt x="8190" y="32919"/>
                    <a:pt x="7701" y="31616"/>
                  </a:cubicBezTo>
                  <a:cubicBezTo>
                    <a:pt x="7166" y="30221"/>
                    <a:pt x="6677" y="28755"/>
                    <a:pt x="6282" y="27313"/>
                  </a:cubicBezTo>
                  <a:cubicBezTo>
                    <a:pt x="5654" y="24754"/>
                    <a:pt x="5584" y="21985"/>
                    <a:pt x="5491" y="19380"/>
                  </a:cubicBezTo>
                  <a:cubicBezTo>
                    <a:pt x="5375" y="16099"/>
                    <a:pt x="5351" y="12843"/>
                    <a:pt x="5142" y="9562"/>
                  </a:cubicBezTo>
                  <a:cubicBezTo>
                    <a:pt x="5142" y="9446"/>
                    <a:pt x="5229" y="9388"/>
                    <a:pt x="5316" y="9388"/>
                  </a:cubicBezTo>
                  <a:cubicBezTo>
                    <a:pt x="5404" y="9388"/>
                    <a:pt x="5491" y="9446"/>
                    <a:pt x="5491" y="9562"/>
                  </a:cubicBezTo>
                  <a:cubicBezTo>
                    <a:pt x="5700" y="12726"/>
                    <a:pt x="5724" y="15890"/>
                    <a:pt x="5840" y="19077"/>
                  </a:cubicBezTo>
                  <a:cubicBezTo>
                    <a:pt x="5863" y="19868"/>
                    <a:pt x="5886" y="20682"/>
                    <a:pt x="5933" y="21497"/>
                  </a:cubicBezTo>
                  <a:cubicBezTo>
                    <a:pt x="5933" y="21497"/>
                    <a:pt x="5933" y="21520"/>
                    <a:pt x="5933" y="21520"/>
                  </a:cubicBezTo>
                  <a:cubicBezTo>
                    <a:pt x="6391" y="22850"/>
                    <a:pt x="7460" y="24382"/>
                    <a:pt x="8982" y="24382"/>
                  </a:cubicBezTo>
                  <a:cubicBezTo>
                    <a:pt x="9005" y="24382"/>
                    <a:pt x="9028" y="24382"/>
                    <a:pt x="9050" y="24381"/>
                  </a:cubicBezTo>
                  <a:cubicBezTo>
                    <a:pt x="10051" y="24358"/>
                    <a:pt x="11447" y="24032"/>
                    <a:pt x="12168" y="23265"/>
                  </a:cubicBezTo>
                  <a:cubicBezTo>
                    <a:pt x="13191" y="22218"/>
                    <a:pt x="13889" y="20752"/>
                    <a:pt x="14610" y="19496"/>
                  </a:cubicBezTo>
                  <a:cubicBezTo>
                    <a:pt x="15634" y="17751"/>
                    <a:pt x="16565" y="15983"/>
                    <a:pt x="17472" y="14169"/>
                  </a:cubicBezTo>
                  <a:cubicBezTo>
                    <a:pt x="18077" y="12959"/>
                    <a:pt x="18775" y="11703"/>
                    <a:pt x="19170" y="10400"/>
                  </a:cubicBezTo>
                  <a:cubicBezTo>
                    <a:pt x="17774" y="9679"/>
                    <a:pt x="16285" y="9120"/>
                    <a:pt x="14936" y="8306"/>
                  </a:cubicBezTo>
                  <a:cubicBezTo>
                    <a:pt x="14890" y="8306"/>
                    <a:pt x="14843" y="8283"/>
                    <a:pt x="14820" y="8236"/>
                  </a:cubicBezTo>
                  <a:lnTo>
                    <a:pt x="14797" y="8236"/>
                  </a:lnTo>
                  <a:cubicBezTo>
                    <a:pt x="14215" y="9330"/>
                    <a:pt x="13726" y="10446"/>
                    <a:pt x="13215" y="11586"/>
                  </a:cubicBezTo>
                  <a:cubicBezTo>
                    <a:pt x="12889" y="12307"/>
                    <a:pt x="12540" y="13005"/>
                    <a:pt x="12121" y="13703"/>
                  </a:cubicBezTo>
                  <a:cubicBezTo>
                    <a:pt x="11656" y="14541"/>
                    <a:pt x="11051" y="15285"/>
                    <a:pt x="10702" y="16193"/>
                  </a:cubicBezTo>
                  <a:lnTo>
                    <a:pt x="10679" y="16216"/>
                  </a:lnTo>
                  <a:lnTo>
                    <a:pt x="10656" y="16239"/>
                  </a:lnTo>
                  <a:lnTo>
                    <a:pt x="10632" y="16262"/>
                  </a:lnTo>
                  <a:cubicBezTo>
                    <a:pt x="10632" y="16262"/>
                    <a:pt x="10609" y="16286"/>
                    <a:pt x="10586" y="16286"/>
                  </a:cubicBezTo>
                  <a:cubicBezTo>
                    <a:pt x="10566" y="16295"/>
                    <a:pt x="10543" y="16301"/>
                    <a:pt x="10518" y="16301"/>
                  </a:cubicBezTo>
                  <a:cubicBezTo>
                    <a:pt x="10481" y="16301"/>
                    <a:pt x="10441" y="16290"/>
                    <a:pt x="10400" y="16262"/>
                  </a:cubicBezTo>
                  <a:lnTo>
                    <a:pt x="10376" y="16239"/>
                  </a:lnTo>
                  <a:cubicBezTo>
                    <a:pt x="10353" y="16216"/>
                    <a:pt x="10353" y="16169"/>
                    <a:pt x="10353" y="16146"/>
                  </a:cubicBezTo>
                  <a:cubicBezTo>
                    <a:pt x="9492" y="12238"/>
                    <a:pt x="8864" y="8283"/>
                    <a:pt x="8492" y="4281"/>
                  </a:cubicBezTo>
                  <a:cubicBezTo>
                    <a:pt x="8376" y="3165"/>
                    <a:pt x="8422" y="2141"/>
                    <a:pt x="7166" y="1839"/>
                  </a:cubicBezTo>
                  <a:cubicBezTo>
                    <a:pt x="6305" y="1629"/>
                    <a:pt x="5444" y="1513"/>
                    <a:pt x="4584" y="1350"/>
                  </a:cubicBezTo>
                  <a:cubicBezTo>
                    <a:pt x="3188" y="1071"/>
                    <a:pt x="1722" y="745"/>
                    <a:pt x="46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66"/>
            <p:cNvSpPr/>
            <p:nvPr/>
          </p:nvSpPr>
          <p:spPr>
            <a:xfrm>
              <a:off x="566125" y="2529450"/>
              <a:ext cx="500200" cy="1421300"/>
            </a:xfrm>
            <a:custGeom>
              <a:rect b="b" l="l" r="r" t="t"/>
              <a:pathLst>
                <a:path extrusionOk="0" h="56852" w="20008">
                  <a:moveTo>
                    <a:pt x="3154" y="727"/>
                  </a:moveTo>
                  <a:cubicBezTo>
                    <a:pt x="3262" y="727"/>
                    <a:pt x="3369" y="816"/>
                    <a:pt x="3328" y="955"/>
                  </a:cubicBezTo>
                  <a:cubicBezTo>
                    <a:pt x="3258" y="1234"/>
                    <a:pt x="3188" y="1559"/>
                    <a:pt x="3118" y="1862"/>
                  </a:cubicBezTo>
                  <a:cubicBezTo>
                    <a:pt x="3091" y="1952"/>
                    <a:pt x="3022" y="1990"/>
                    <a:pt x="2951" y="1990"/>
                  </a:cubicBezTo>
                  <a:cubicBezTo>
                    <a:pt x="2840" y="1990"/>
                    <a:pt x="2727" y="1897"/>
                    <a:pt x="2769" y="1769"/>
                  </a:cubicBezTo>
                  <a:cubicBezTo>
                    <a:pt x="2839" y="1466"/>
                    <a:pt x="2909" y="1164"/>
                    <a:pt x="2979" y="862"/>
                  </a:cubicBezTo>
                  <a:cubicBezTo>
                    <a:pt x="3007" y="768"/>
                    <a:pt x="3080" y="727"/>
                    <a:pt x="3154" y="727"/>
                  </a:cubicBezTo>
                  <a:close/>
                  <a:moveTo>
                    <a:pt x="13214" y="1581"/>
                  </a:moveTo>
                  <a:cubicBezTo>
                    <a:pt x="13288" y="1581"/>
                    <a:pt x="13364" y="1617"/>
                    <a:pt x="13401" y="1699"/>
                  </a:cubicBezTo>
                  <a:lnTo>
                    <a:pt x="13633" y="2304"/>
                  </a:lnTo>
                  <a:cubicBezTo>
                    <a:pt x="13689" y="2429"/>
                    <a:pt x="13586" y="2505"/>
                    <a:pt x="13474" y="2505"/>
                  </a:cubicBezTo>
                  <a:cubicBezTo>
                    <a:pt x="13400" y="2505"/>
                    <a:pt x="13322" y="2471"/>
                    <a:pt x="13284" y="2397"/>
                  </a:cubicBezTo>
                  <a:lnTo>
                    <a:pt x="13052" y="1792"/>
                  </a:lnTo>
                  <a:cubicBezTo>
                    <a:pt x="12995" y="1665"/>
                    <a:pt x="13101" y="1581"/>
                    <a:pt x="13214" y="1581"/>
                  </a:cubicBezTo>
                  <a:close/>
                  <a:moveTo>
                    <a:pt x="4834" y="1444"/>
                  </a:moveTo>
                  <a:cubicBezTo>
                    <a:pt x="4953" y="1444"/>
                    <a:pt x="5083" y="1578"/>
                    <a:pt x="5003" y="1722"/>
                  </a:cubicBezTo>
                  <a:cubicBezTo>
                    <a:pt x="4909" y="1908"/>
                    <a:pt x="4840" y="2118"/>
                    <a:pt x="4840" y="2350"/>
                  </a:cubicBezTo>
                  <a:cubicBezTo>
                    <a:pt x="4828" y="2455"/>
                    <a:pt x="4747" y="2507"/>
                    <a:pt x="4665" y="2507"/>
                  </a:cubicBezTo>
                  <a:cubicBezTo>
                    <a:pt x="4584" y="2507"/>
                    <a:pt x="4502" y="2455"/>
                    <a:pt x="4491" y="2350"/>
                  </a:cubicBezTo>
                  <a:cubicBezTo>
                    <a:pt x="4491" y="2071"/>
                    <a:pt x="4561" y="1792"/>
                    <a:pt x="4700" y="1536"/>
                  </a:cubicBezTo>
                  <a:cubicBezTo>
                    <a:pt x="4729" y="1471"/>
                    <a:pt x="4780" y="1444"/>
                    <a:pt x="4834" y="1444"/>
                  </a:cubicBezTo>
                  <a:close/>
                  <a:moveTo>
                    <a:pt x="6381" y="1641"/>
                  </a:moveTo>
                  <a:cubicBezTo>
                    <a:pt x="6468" y="1641"/>
                    <a:pt x="6550" y="1699"/>
                    <a:pt x="6538" y="1815"/>
                  </a:cubicBezTo>
                  <a:lnTo>
                    <a:pt x="6468" y="2583"/>
                  </a:lnTo>
                  <a:cubicBezTo>
                    <a:pt x="6468" y="2699"/>
                    <a:pt x="6375" y="2757"/>
                    <a:pt x="6285" y="2757"/>
                  </a:cubicBezTo>
                  <a:cubicBezTo>
                    <a:pt x="6195" y="2757"/>
                    <a:pt x="6108" y="2699"/>
                    <a:pt x="6119" y="2583"/>
                  </a:cubicBezTo>
                  <a:cubicBezTo>
                    <a:pt x="6142" y="2374"/>
                    <a:pt x="6166" y="2071"/>
                    <a:pt x="6189" y="1815"/>
                  </a:cubicBezTo>
                  <a:cubicBezTo>
                    <a:pt x="6201" y="1699"/>
                    <a:pt x="6294" y="1641"/>
                    <a:pt x="6381" y="1641"/>
                  </a:cubicBezTo>
                  <a:close/>
                  <a:moveTo>
                    <a:pt x="12091" y="1687"/>
                  </a:moveTo>
                  <a:cubicBezTo>
                    <a:pt x="12193" y="1687"/>
                    <a:pt x="12313" y="1780"/>
                    <a:pt x="12284" y="1908"/>
                  </a:cubicBezTo>
                  <a:cubicBezTo>
                    <a:pt x="12238" y="2304"/>
                    <a:pt x="12261" y="2699"/>
                    <a:pt x="12377" y="3072"/>
                  </a:cubicBezTo>
                  <a:cubicBezTo>
                    <a:pt x="12405" y="3210"/>
                    <a:pt x="12300" y="3299"/>
                    <a:pt x="12197" y="3299"/>
                  </a:cubicBezTo>
                  <a:cubicBezTo>
                    <a:pt x="12126" y="3299"/>
                    <a:pt x="12056" y="3259"/>
                    <a:pt x="12028" y="3165"/>
                  </a:cubicBezTo>
                  <a:cubicBezTo>
                    <a:pt x="11889" y="2723"/>
                    <a:pt x="11865" y="2281"/>
                    <a:pt x="11912" y="1815"/>
                  </a:cubicBezTo>
                  <a:lnTo>
                    <a:pt x="11958" y="1815"/>
                  </a:lnTo>
                  <a:cubicBezTo>
                    <a:pt x="11967" y="1725"/>
                    <a:pt x="12026" y="1687"/>
                    <a:pt x="12091" y="1687"/>
                  </a:cubicBezTo>
                  <a:close/>
                  <a:moveTo>
                    <a:pt x="10054" y="1594"/>
                  </a:moveTo>
                  <a:cubicBezTo>
                    <a:pt x="10138" y="1594"/>
                    <a:pt x="10225" y="1652"/>
                    <a:pt x="10237" y="1769"/>
                  </a:cubicBezTo>
                  <a:cubicBezTo>
                    <a:pt x="10377" y="4095"/>
                    <a:pt x="10353" y="6445"/>
                    <a:pt x="10144" y="8771"/>
                  </a:cubicBezTo>
                  <a:cubicBezTo>
                    <a:pt x="10132" y="8887"/>
                    <a:pt x="10039" y="8946"/>
                    <a:pt x="9952" y="8946"/>
                  </a:cubicBezTo>
                  <a:cubicBezTo>
                    <a:pt x="9865" y="8946"/>
                    <a:pt x="9783" y="8887"/>
                    <a:pt x="9795" y="8771"/>
                  </a:cubicBezTo>
                  <a:cubicBezTo>
                    <a:pt x="10004" y="6445"/>
                    <a:pt x="10028" y="4095"/>
                    <a:pt x="9888" y="1769"/>
                  </a:cubicBezTo>
                  <a:cubicBezTo>
                    <a:pt x="9888" y="1652"/>
                    <a:pt x="9969" y="1594"/>
                    <a:pt x="10054" y="1594"/>
                  </a:cubicBezTo>
                  <a:close/>
                  <a:moveTo>
                    <a:pt x="13622" y="11307"/>
                  </a:moveTo>
                  <a:cubicBezTo>
                    <a:pt x="13748" y="11307"/>
                    <a:pt x="13876" y="11435"/>
                    <a:pt x="13796" y="11563"/>
                  </a:cubicBezTo>
                  <a:cubicBezTo>
                    <a:pt x="12842" y="13215"/>
                    <a:pt x="11865" y="14820"/>
                    <a:pt x="10842" y="16402"/>
                  </a:cubicBezTo>
                  <a:cubicBezTo>
                    <a:pt x="10799" y="16459"/>
                    <a:pt x="10740" y="16483"/>
                    <a:pt x="10684" y="16483"/>
                  </a:cubicBezTo>
                  <a:cubicBezTo>
                    <a:pt x="10556" y="16483"/>
                    <a:pt x="10436" y="16361"/>
                    <a:pt x="10516" y="16216"/>
                  </a:cubicBezTo>
                  <a:cubicBezTo>
                    <a:pt x="11563" y="14634"/>
                    <a:pt x="12540" y="13028"/>
                    <a:pt x="13471" y="11400"/>
                  </a:cubicBezTo>
                  <a:cubicBezTo>
                    <a:pt x="13507" y="11334"/>
                    <a:pt x="13564" y="11307"/>
                    <a:pt x="13622" y="11307"/>
                  </a:cubicBezTo>
                  <a:close/>
                  <a:moveTo>
                    <a:pt x="13076" y="15507"/>
                  </a:moveTo>
                  <a:cubicBezTo>
                    <a:pt x="13221" y="15507"/>
                    <a:pt x="13322" y="15747"/>
                    <a:pt x="13168" y="15843"/>
                  </a:cubicBezTo>
                  <a:cubicBezTo>
                    <a:pt x="12680" y="16146"/>
                    <a:pt x="12238" y="16471"/>
                    <a:pt x="11796" y="16844"/>
                  </a:cubicBezTo>
                  <a:cubicBezTo>
                    <a:pt x="11761" y="16874"/>
                    <a:pt x="11721" y="16887"/>
                    <a:pt x="11683" y="16887"/>
                  </a:cubicBezTo>
                  <a:cubicBezTo>
                    <a:pt x="11542" y="16887"/>
                    <a:pt x="11412" y="16716"/>
                    <a:pt x="11540" y="16588"/>
                  </a:cubicBezTo>
                  <a:cubicBezTo>
                    <a:pt x="12005" y="16192"/>
                    <a:pt x="12470" y="15843"/>
                    <a:pt x="12982" y="15541"/>
                  </a:cubicBezTo>
                  <a:cubicBezTo>
                    <a:pt x="13014" y="15517"/>
                    <a:pt x="13046" y="15507"/>
                    <a:pt x="13076" y="15507"/>
                  </a:cubicBezTo>
                  <a:close/>
                  <a:moveTo>
                    <a:pt x="5867" y="15289"/>
                  </a:moveTo>
                  <a:cubicBezTo>
                    <a:pt x="5905" y="15289"/>
                    <a:pt x="5945" y="15302"/>
                    <a:pt x="5980" y="15332"/>
                  </a:cubicBezTo>
                  <a:cubicBezTo>
                    <a:pt x="6933" y="16216"/>
                    <a:pt x="7980" y="16983"/>
                    <a:pt x="9120" y="17611"/>
                  </a:cubicBezTo>
                  <a:cubicBezTo>
                    <a:pt x="9297" y="17710"/>
                    <a:pt x="9192" y="17940"/>
                    <a:pt x="9043" y="17940"/>
                  </a:cubicBezTo>
                  <a:cubicBezTo>
                    <a:pt x="9016" y="17940"/>
                    <a:pt x="8987" y="17932"/>
                    <a:pt x="8957" y="17914"/>
                  </a:cubicBezTo>
                  <a:cubicBezTo>
                    <a:pt x="7794" y="17262"/>
                    <a:pt x="6701" y="16495"/>
                    <a:pt x="5724" y="15587"/>
                  </a:cubicBezTo>
                  <a:cubicBezTo>
                    <a:pt x="5596" y="15460"/>
                    <a:pt x="5726" y="15289"/>
                    <a:pt x="5867" y="15289"/>
                  </a:cubicBezTo>
                  <a:close/>
                  <a:moveTo>
                    <a:pt x="2618" y="22665"/>
                  </a:moveTo>
                  <a:cubicBezTo>
                    <a:pt x="2705" y="22665"/>
                    <a:pt x="2792" y="22718"/>
                    <a:pt x="2792" y="22822"/>
                  </a:cubicBezTo>
                  <a:cubicBezTo>
                    <a:pt x="2979" y="26196"/>
                    <a:pt x="4119" y="29453"/>
                    <a:pt x="6049" y="32198"/>
                  </a:cubicBezTo>
                  <a:cubicBezTo>
                    <a:pt x="6146" y="32343"/>
                    <a:pt x="6031" y="32465"/>
                    <a:pt x="5904" y="32465"/>
                  </a:cubicBezTo>
                  <a:cubicBezTo>
                    <a:pt x="5848" y="32465"/>
                    <a:pt x="5790" y="32441"/>
                    <a:pt x="5747" y="32384"/>
                  </a:cubicBezTo>
                  <a:cubicBezTo>
                    <a:pt x="3770" y="29569"/>
                    <a:pt x="2630" y="26266"/>
                    <a:pt x="2444" y="22822"/>
                  </a:cubicBezTo>
                  <a:cubicBezTo>
                    <a:pt x="2444" y="22718"/>
                    <a:pt x="2531" y="22665"/>
                    <a:pt x="2618" y="22665"/>
                  </a:cubicBezTo>
                  <a:close/>
                  <a:moveTo>
                    <a:pt x="13215" y="32190"/>
                  </a:moveTo>
                  <a:cubicBezTo>
                    <a:pt x="13268" y="32190"/>
                    <a:pt x="13320" y="32213"/>
                    <a:pt x="13354" y="32268"/>
                  </a:cubicBezTo>
                  <a:cubicBezTo>
                    <a:pt x="14215" y="33454"/>
                    <a:pt x="15448" y="34268"/>
                    <a:pt x="16867" y="34594"/>
                  </a:cubicBezTo>
                  <a:cubicBezTo>
                    <a:pt x="17106" y="34637"/>
                    <a:pt x="17020" y="34924"/>
                    <a:pt x="16838" y="34924"/>
                  </a:cubicBezTo>
                  <a:cubicBezTo>
                    <a:pt x="16825" y="34924"/>
                    <a:pt x="16811" y="34923"/>
                    <a:pt x="16797" y="34920"/>
                  </a:cubicBezTo>
                  <a:lnTo>
                    <a:pt x="16774" y="34920"/>
                  </a:lnTo>
                  <a:cubicBezTo>
                    <a:pt x="15285" y="34594"/>
                    <a:pt x="13959" y="33710"/>
                    <a:pt x="13052" y="32454"/>
                  </a:cubicBezTo>
                  <a:cubicBezTo>
                    <a:pt x="12953" y="32322"/>
                    <a:pt x="13087" y="32190"/>
                    <a:pt x="13215" y="32190"/>
                  </a:cubicBezTo>
                  <a:close/>
                  <a:moveTo>
                    <a:pt x="3471" y="32292"/>
                  </a:moveTo>
                  <a:cubicBezTo>
                    <a:pt x="3528" y="32292"/>
                    <a:pt x="3587" y="32319"/>
                    <a:pt x="3630" y="32384"/>
                  </a:cubicBezTo>
                  <a:cubicBezTo>
                    <a:pt x="4188" y="33408"/>
                    <a:pt x="4886" y="34361"/>
                    <a:pt x="5654" y="35245"/>
                  </a:cubicBezTo>
                  <a:cubicBezTo>
                    <a:pt x="5780" y="35371"/>
                    <a:pt x="5655" y="35553"/>
                    <a:pt x="5517" y="35553"/>
                  </a:cubicBezTo>
                  <a:cubicBezTo>
                    <a:pt x="5476" y="35553"/>
                    <a:pt x="5435" y="35538"/>
                    <a:pt x="5398" y="35501"/>
                  </a:cubicBezTo>
                  <a:cubicBezTo>
                    <a:pt x="4607" y="34594"/>
                    <a:pt x="3909" y="33617"/>
                    <a:pt x="3304" y="32570"/>
                  </a:cubicBezTo>
                  <a:cubicBezTo>
                    <a:pt x="3224" y="32426"/>
                    <a:pt x="3343" y="32292"/>
                    <a:pt x="3471" y="32292"/>
                  </a:cubicBezTo>
                  <a:close/>
                  <a:moveTo>
                    <a:pt x="14455" y="35793"/>
                  </a:moveTo>
                  <a:cubicBezTo>
                    <a:pt x="14475" y="35793"/>
                    <a:pt x="14496" y="35797"/>
                    <a:pt x="14517" y="35804"/>
                  </a:cubicBezTo>
                  <a:lnTo>
                    <a:pt x="15355" y="36176"/>
                  </a:lnTo>
                  <a:cubicBezTo>
                    <a:pt x="15537" y="36257"/>
                    <a:pt x="15420" y="36496"/>
                    <a:pt x="15249" y="36496"/>
                  </a:cubicBezTo>
                  <a:cubicBezTo>
                    <a:pt x="15223" y="36496"/>
                    <a:pt x="15196" y="36490"/>
                    <a:pt x="15169" y="36478"/>
                  </a:cubicBezTo>
                  <a:lnTo>
                    <a:pt x="14331" y="36129"/>
                  </a:lnTo>
                  <a:cubicBezTo>
                    <a:pt x="14143" y="36046"/>
                    <a:pt x="14274" y="35793"/>
                    <a:pt x="14455" y="35793"/>
                  </a:cubicBezTo>
                  <a:close/>
                  <a:moveTo>
                    <a:pt x="4803" y="37101"/>
                  </a:moveTo>
                  <a:cubicBezTo>
                    <a:pt x="4841" y="37101"/>
                    <a:pt x="4878" y="37116"/>
                    <a:pt x="4909" y="37153"/>
                  </a:cubicBezTo>
                  <a:lnTo>
                    <a:pt x="6003" y="38502"/>
                  </a:lnTo>
                  <a:cubicBezTo>
                    <a:pt x="6109" y="38644"/>
                    <a:pt x="5986" y="38813"/>
                    <a:pt x="5859" y="38813"/>
                  </a:cubicBezTo>
                  <a:cubicBezTo>
                    <a:pt x="5820" y="38813"/>
                    <a:pt x="5780" y="38797"/>
                    <a:pt x="5747" y="38758"/>
                  </a:cubicBezTo>
                  <a:cubicBezTo>
                    <a:pt x="5375" y="38293"/>
                    <a:pt x="5026" y="37851"/>
                    <a:pt x="4654" y="37409"/>
                  </a:cubicBezTo>
                  <a:lnTo>
                    <a:pt x="4677" y="37409"/>
                  </a:lnTo>
                  <a:cubicBezTo>
                    <a:pt x="4551" y="37283"/>
                    <a:pt x="4676" y="37101"/>
                    <a:pt x="4803" y="37101"/>
                  </a:cubicBezTo>
                  <a:close/>
                  <a:moveTo>
                    <a:pt x="13021" y="55034"/>
                  </a:moveTo>
                  <a:cubicBezTo>
                    <a:pt x="13038" y="55034"/>
                    <a:pt x="13056" y="55037"/>
                    <a:pt x="13075" y="55043"/>
                  </a:cubicBezTo>
                  <a:cubicBezTo>
                    <a:pt x="13736" y="55220"/>
                    <a:pt x="14375" y="55386"/>
                    <a:pt x="15038" y="55386"/>
                  </a:cubicBezTo>
                  <a:cubicBezTo>
                    <a:pt x="15332" y="55386"/>
                    <a:pt x="15630" y="55354"/>
                    <a:pt x="15937" y="55275"/>
                  </a:cubicBezTo>
                  <a:cubicBezTo>
                    <a:pt x="15944" y="55275"/>
                    <a:pt x="15952" y="55274"/>
                    <a:pt x="15959" y="55274"/>
                  </a:cubicBezTo>
                  <a:cubicBezTo>
                    <a:pt x="16151" y="55274"/>
                    <a:pt x="16209" y="55557"/>
                    <a:pt x="16030" y="55624"/>
                  </a:cubicBezTo>
                  <a:cubicBezTo>
                    <a:pt x="15696" y="55713"/>
                    <a:pt x="15369" y="55750"/>
                    <a:pt x="15045" y="55750"/>
                  </a:cubicBezTo>
                  <a:cubicBezTo>
                    <a:pt x="14355" y="55750"/>
                    <a:pt x="13679" y="55582"/>
                    <a:pt x="12982" y="55392"/>
                  </a:cubicBezTo>
                  <a:cubicBezTo>
                    <a:pt x="12770" y="55328"/>
                    <a:pt x="12848" y="55034"/>
                    <a:pt x="13021" y="55034"/>
                  </a:cubicBezTo>
                  <a:close/>
                  <a:moveTo>
                    <a:pt x="8991" y="55219"/>
                  </a:moveTo>
                  <a:cubicBezTo>
                    <a:pt x="9159" y="55219"/>
                    <a:pt x="9217" y="55494"/>
                    <a:pt x="9027" y="55578"/>
                  </a:cubicBezTo>
                  <a:lnTo>
                    <a:pt x="9027" y="55555"/>
                  </a:lnTo>
                  <a:cubicBezTo>
                    <a:pt x="8244" y="55825"/>
                    <a:pt x="7516" y="55930"/>
                    <a:pt x="6769" y="55930"/>
                  </a:cubicBezTo>
                  <a:cubicBezTo>
                    <a:pt x="6230" y="55930"/>
                    <a:pt x="5681" y="55875"/>
                    <a:pt x="5096" y="55787"/>
                  </a:cubicBezTo>
                  <a:cubicBezTo>
                    <a:pt x="4870" y="55765"/>
                    <a:pt x="4950" y="55437"/>
                    <a:pt x="5167" y="55437"/>
                  </a:cubicBezTo>
                  <a:cubicBezTo>
                    <a:pt x="5174" y="55437"/>
                    <a:pt x="5181" y="55438"/>
                    <a:pt x="5189" y="55438"/>
                  </a:cubicBezTo>
                  <a:cubicBezTo>
                    <a:pt x="5764" y="55528"/>
                    <a:pt x="6292" y="55583"/>
                    <a:pt x="6811" y="55583"/>
                  </a:cubicBezTo>
                  <a:cubicBezTo>
                    <a:pt x="7508" y="55583"/>
                    <a:pt x="8187" y="55483"/>
                    <a:pt x="8934" y="55229"/>
                  </a:cubicBezTo>
                  <a:cubicBezTo>
                    <a:pt x="8954" y="55222"/>
                    <a:pt x="8973" y="55219"/>
                    <a:pt x="8991" y="55219"/>
                  </a:cubicBezTo>
                  <a:close/>
                  <a:moveTo>
                    <a:pt x="2048" y="1"/>
                  </a:moveTo>
                  <a:lnTo>
                    <a:pt x="1908" y="373"/>
                  </a:lnTo>
                  <a:cubicBezTo>
                    <a:pt x="1908" y="373"/>
                    <a:pt x="1885" y="396"/>
                    <a:pt x="1885" y="396"/>
                  </a:cubicBezTo>
                  <a:cubicBezTo>
                    <a:pt x="2234" y="1746"/>
                    <a:pt x="2560" y="3072"/>
                    <a:pt x="2862" y="4421"/>
                  </a:cubicBezTo>
                  <a:cubicBezTo>
                    <a:pt x="2862" y="4444"/>
                    <a:pt x="2862" y="4467"/>
                    <a:pt x="2862" y="4514"/>
                  </a:cubicBezTo>
                  <a:lnTo>
                    <a:pt x="2862" y="4537"/>
                  </a:lnTo>
                  <a:lnTo>
                    <a:pt x="2862" y="4560"/>
                  </a:lnTo>
                  <a:lnTo>
                    <a:pt x="2862" y="4584"/>
                  </a:lnTo>
                  <a:lnTo>
                    <a:pt x="2723" y="4747"/>
                  </a:lnTo>
                  <a:cubicBezTo>
                    <a:pt x="2746" y="4747"/>
                    <a:pt x="2769" y="4770"/>
                    <a:pt x="2769" y="4793"/>
                  </a:cubicBezTo>
                  <a:cubicBezTo>
                    <a:pt x="2932" y="5142"/>
                    <a:pt x="3351" y="5305"/>
                    <a:pt x="3490" y="5654"/>
                  </a:cubicBezTo>
                  <a:cubicBezTo>
                    <a:pt x="3514" y="5700"/>
                    <a:pt x="3514" y="5747"/>
                    <a:pt x="3490" y="5793"/>
                  </a:cubicBezTo>
                  <a:cubicBezTo>
                    <a:pt x="3490" y="5817"/>
                    <a:pt x="3467" y="5840"/>
                    <a:pt x="3467" y="5886"/>
                  </a:cubicBezTo>
                  <a:lnTo>
                    <a:pt x="3281" y="6096"/>
                  </a:lnTo>
                  <a:cubicBezTo>
                    <a:pt x="3444" y="6189"/>
                    <a:pt x="3607" y="6282"/>
                    <a:pt x="3770" y="6375"/>
                  </a:cubicBezTo>
                  <a:cubicBezTo>
                    <a:pt x="4188" y="5421"/>
                    <a:pt x="4491" y="4421"/>
                    <a:pt x="4630" y="3374"/>
                  </a:cubicBezTo>
                  <a:cubicBezTo>
                    <a:pt x="4639" y="3293"/>
                    <a:pt x="4697" y="3257"/>
                    <a:pt x="4762" y="3257"/>
                  </a:cubicBezTo>
                  <a:cubicBezTo>
                    <a:pt x="4864" y="3257"/>
                    <a:pt x="4985" y="3348"/>
                    <a:pt x="4956" y="3490"/>
                  </a:cubicBezTo>
                  <a:cubicBezTo>
                    <a:pt x="4537" y="6375"/>
                    <a:pt x="2792" y="9143"/>
                    <a:pt x="629" y="11074"/>
                  </a:cubicBezTo>
                  <a:cubicBezTo>
                    <a:pt x="593" y="11103"/>
                    <a:pt x="551" y="11116"/>
                    <a:pt x="510" y="11116"/>
                  </a:cubicBezTo>
                  <a:cubicBezTo>
                    <a:pt x="416" y="11116"/>
                    <a:pt x="327" y="11048"/>
                    <a:pt x="327" y="10935"/>
                  </a:cubicBezTo>
                  <a:cubicBezTo>
                    <a:pt x="373" y="10214"/>
                    <a:pt x="350" y="9516"/>
                    <a:pt x="303" y="8794"/>
                  </a:cubicBezTo>
                  <a:cubicBezTo>
                    <a:pt x="1" y="12586"/>
                    <a:pt x="1" y="16378"/>
                    <a:pt x="303" y="20170"/>
                  </a:cubicBezTo>
                  <a:cubicBezTo>
                    <a:pt x="769" y="25870"/>
                    <a:pt x="1932" y="31477"/>
                    <a:pt x="2513" y="37153"/>
                  </a:cubicBezTo>
                  <a:cubicBezTo>
                    <a:pt x="3165" y="43551"/>
                    <a:pt x="4188" y="49902"/>
                    <a:pt x="4607" y="56322"/>
                  </a:cubicBezTo>
                  <a:cubicBezTo>
                    <a:pt x="4649" y="56753"/>
                    <a:pt x="5585" y="56852"/>
                    <a:pt x="6432" y="56852"/>
                  </a:cubicBezTo>
                  <a:cubicBezTo>
                    <a:pt x="7005" y="56852"/>
                    <a:pt x="7537" y="56806"/>
                    <a:pt x="7724" y="56788"/>
                  </a:cubicBezTo>
                  <a:cubicBezTo>
                    <a:pt x="8166" y="56741"/>
                    <a:pt x="8841" y="56718"/>
                    <a:pt x="9237" y="56439"/>
                  </a:cubicBezTo>
                  <a:cubicBezTo>
                    <a:pt x="9679" y="56136"/>
                    <a:pt x="9469" y="55113"/>
                    <a:pt x="9469" y="54601"/>
                  </a:cubicBezTo>
                  <a:cubicBezTo>
                    <a:pt x="9469" y="41969"/>
                    <a:pt x="9841" y="29336"/>
                    <a:pt x="9795" y="16681"/>
                  </a:cubicBezTo>
                  <a:lnTo>
                    <a:pt x="9795" y="16681"/>
                  </a:lnTo>
                  <a:cubicBezTo>
                    <a:pt x="9781" y="16708"/>
                    <a:pt x="9752" y="16719"/>
                    <a:pt x="9720" y="16719"/>
                  </a:cubicBezTo>
                  <a:cubicBezTo>
                    <a:pt x="9698" y="16719"/>
                    <a:pt x="9675" y="16714"/>
                    <a:pt x="9655" y="16704"/>
                  </a:cubicBezTo>
                  <a:cubicBezTo>
                    <a:pt x="8655" y="16332"/>
                    <a:pt x="8283" y="15355"/>
                    <a:pt x="7957" y="14401"/>
                  </a:cubicBezTo>
                  <a:cubicBezTo>
                    <a:pt x="7915" y="14274"/>
                    <a:pt x="8026" y="14190"/>
                    <a:pt x="8136" y="14190"/>
                  </a:cubicBezTo>
                  <a:cubicBezTo>
                    <a:pt x="8208" y="14190"/>
                    <a:pt x="8279" y="14225"/>
                    <a:pt x="8306" y="14308"/>
                  </a:cubicBezTo>
                  <a:cubicBezTo>
                    <a:pt x="8585" y="15122"/>
                    <a:pt x="8888" y="16053"/>
                    <a:pt x="9772" y="16355"/>
                  </a:cubicBezTo>
                  <a:cubicBezTo>
                    <a:pt x="9772" y="16378"/>
                    <a:pt x="9795" y="16378"/>
                    <a:pt x="9795" y="16378"/>
                  </a:cubicBezTo>
                  <a:lnTo>
                    <a:pt x="9795" y="15820"/>
                  </a:lnTo>
                  <a:cubicBezTo>
                    <a:pt x="9213" y="11377"/>
                    <a:pt x="8841" y="6910"/>
                    <a:pt x="8632" y="2420"/>
                  </a:cubicBezTo>
                  <a:cubicBezTo>
                    <a:pt x="8632" y="2307"/>
                    <a:pt x="8714" y="2254"/>
                    <a:pt x="8802" y="2254"/>
                  </a:cubicBezTo>
                  <a:cubicBezTo>
                    <a:pt x="8894" y="2254"/>
                    <a:pt x="8992" y="2313"/>
                    <a:pt x="9004" y="2420"/>
                  </a:cubicBezTo>
                  <a:cubicBezTo>
                    <a:pt x="9213" y="6910"/>
                    <a:pt x="9586" y="11377"/>
                    <a:pt x="10167" y="15820"/>
                  </a:cubicBezTo>
                  <a:cubicBezTo>
                    <a:pt x="10539" y="19054"/>
                    <a:pt x="10749" y="22311"/>
                    <a:pt x="10912" y="25544"/>
                  </a:cubicBezTo>
                  <a:cubicBezTo>
                    <a:pt x="11237" y="32105"/>
                    <a:pt x="11354" y="38688"/>
                    <a:pt x="11540" y="45272"/>
                  </a:cubicBezTo>
                  <a:cubicBezTo>
                    <a:pt x="11633" y="48250"/>
                    <a:pt x="11726" y="51251"/>
                    <a:pt x="11865" y="54229"/>
                  </a:cubicBezTo>
                  <a:cubicBezTo>
                    <a:pt x="11889" y="54624"/>
                    <a:pt x="11912" y="55020"/>
                    <a:pt x="11935" y="55392"/>
                  </a:cubicBezTo>
                  <a:cubicBezTo>
                    <a:pt x="11935" y="55555"/>
                    <a:pt x="11889" y="56090"/>
                    <a:pt x="11982" y="56206"/>
                  </a:cubicBezTo>
                  <a:cubicBezTo>
                    <a:pt x="12168" y="56462"/>
                    <a:pt x="13075" y="56532"/>
                    <a:pt x="13378" y="56578"/>
                  </a:cubicBezTo>
                  <a:cubicBezTo>
                    <a:pt x="13858" y="56671"/>
                    <a:pt x="14617" y="56822"/>
                    <a:pt x="15329" y="56822"/>
                  </a:cubicBezTo>
                  <a:cubicBezTo>
                    <a:pt x="15513" y="56822"/>
                    <a:pt x="15694" y="56812"/>
                    <a:pt x="15867" y="56788"/>
                  </a:cubicBezTo>
                  <a:cubicBezTo>
                    <a:pt x="15890" y="56776"/>
                    <a:pt x="15907" y="56770"/>
                    <a:pt x="15922" y="56770"/>
                  </a:cubicBezTo>
                  <a:cubicBezTo>
                    <a:pt x="15937" y="56770"/>
                    <a:pt x="15948" y="56776"/>
                    <a:pt x="15960" y="56788"/>
                  </a:cubicBezTo>
                  <a:cubicBezTo>
                    <a:pt x="16262" y="56741"/>
                    <a:pt x="16565" y="56625"/>
                    <a:pt x="16797" y="56415"/>
                  </a:cubicBezTo>
                  <a:cubicBezTo>
                    <a:pt x="16983" y="52856"/>
                    <a:pt x="17286" y="49273"/>
                    <a:pt x="17588" y="45714"/>
                  </a:cubicBezTo>
                  <a:cubicBezTo>
                    <a:pt x="18147" y="39479"/>
                    <a:pt x="18658" y="33268"/>
                    <a:pt x="19194" y="27033"/>
                  </a:cubicBezTo>
                  <a:cubicBezTo>
                    <a:pt x="19659" y="21543"/>
                    <a:pt x="19984" y="16029"/>
                    <a:pt x="20008" y="10493"/>
                  </a:cubicBezTo>
                  <a:lnTo>
                    <a:pt x="20008" y="10493"/>
                  </a:lnTo>
                  <a:cubicBezTo>
                    <a:pt x="19612" y="10679"/>
                    <a:pt x="19217" y="10842"/>
                    <a:pt x="18798" y="10958"/>
                  </a:cubicBezTo>
                  <a:cubicBezTo>
                    <a:pt x="18786" y="10964"/>
                    <a:pt x="18773" y="10967"/>
                    <a:pt x="18759" y="10967"/>
                  </a:cubicBezTo>
                  <a:cubicBezTo>
                    <a:pt x="18718" y="10967"/>
                    <a:pt x="18670" y="10941"/>
                    <a:pt x="18635" y="10888"/>
                  </a:cubicBezTo>
                  <a:cubicBezTo>
                    <a:pt x="16681" y="7701"/>
                    <a:pt x="15308" y="4211"/>
                    <a:pt x="14564" y="559"/>
                  </a:cubicBezTo>
                  <a:cubicBezTo>
                    <a:pt x="12929" y="890"/>
                    <a:pt x="11264" y="1061"/>
                    <a:pt x="9605" y="1061"/>
                  </a:cubicBezTo>
                  <a:cubicBezTo>
                    <a:pt x="9164" y="1061"/>
                    <a:pt x="8723" y="1049"/>
                    <a:pt x="8283" y="1024"/>
                  </a:cubicBezTo>
                  <a:cubicBezTo>
                    <a:pt x="6189" y="955"/>
                    <a:pt x="4049" y="699"/>
                    <a:pt x="204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66"/>
            <p:cNvSpPr/>
            <p:nvPr/>
          </p:nvSpPr>
          <p:spPr>
            <a:xfrm>
              <a:off x="776675" y="1574500"/>
              <a:ext cx="36650" cy="97225"/>
            </a:xfrm>
            <a:custGeom>
              <a:rect b="b" l="l" r="r" t="t"/>
              <a:pathLst>
                <a:path extrusionOk="0" h="3889" w="1466">
                  <a:moveTo>
                    <a:pt x="473" y="0"/>
                  </a:moveTo>
                  <a:cubicBezTo>
                    <a:pt x="417" y="0"/>
                    <a:pt x="363" y="27"/>
                    <a:pt x="326" y="93"/>
                  </a:cubicBezTo>
                  <a:cubicBezTo>
                    <a:pt x="70" y="558"/>
                    <a:pt x="0" y="1093"/>
                    <a:pt x="117" y="1605"/>
                  </a:cubicBezTo>
                  <a:cubicBezTo>
                    <a:pt x="163" y="1837"/>
                    <a:pt x="280" y="2070"/>
                    <a:pt x="419" y="2279"/>
                  </a:cubicBezTo>
                  <a:cubicBezTo>
                    <a:pt x="535" y="2466"/>
                    <a:pt x="1466" y="3466"/>
                    <a:pt x="815" y="3536"/>
                  </a:cubicBezTo>
                  <a:cubicBezTo>
                    <a:pt x="596" y="3558"/>
                    <a:pt x="583" y="3889"/>
                    <a:pt x="776" y="3889"/>
                  </a:cubicBezTo>
                  <a:cubicBezTo>
                    <a:pt x="788" y="3889"/>
                    <a:pt x="801" y="3887"/>
                    <a:pt x="815" y="3885"/>
                  </a:cubicBezTo>
                  <a:cubicBezTo>
                    <a:pt x="1257" y="3838"/>
                    <a:pt x="1419" y="3396"/>
                    <a:pt x="1326" y="2977"/>
                  </a:cubicBezTo>
                  <a:cubicBezTo>
                    <a:pt x="1210" y="2675"/>
                    <a:pt x="1024" y="2419"/>
                    <a:pt x="791" y="2186"/>
                  </a:cubicBezTo>
                  <a:cubicBezTo>
                    <a:pt x="373" y="1628"/>
                    <a:pt x="303" y="884"/>
                    <a:pt x="652" y="256"/>
                  </a:cubicBezTo>
                  <a:cubicBezTo>
                    <a:pt x="716" y="128"/>
                    <a:pt x="593" y="0"/>
                    <a:pt x="4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66"/>
            <p:cNvSpPr/>
            <p:nvPr/>
          </p:nvSpPr>
          <p:spPr>
            <a:xfrm>
              <a:off x="700225" y="1591925"/>
              <a:ext cx="39725" cy="17525"/>
            </a:xfrm>
            <a:custGeom>
              <a:rect b="b" l="l" r="r" t="t"/>
              <a:pathLst>
                <a:path extrusionOk="0" h="701" w="1589">
                  <a:moveTo>
                    <a:pt x="793" y="1"/>
                  </a:moveTo>
                  <a:cubicBezTo>
                    <a:pt x="493" y="1"/>
                    <a:pt x="197" y="163"/>
                    <a:pt x="57" y="489"/>
                  </a:cubicBezTo>
                  <a:cubicBezTo>
                    <a:pt x="1" y="616"/>
                    <a:pt x="107" y="700"/>
                    <a:pt x="215" y="700"/>
                  </a:cubicBezTo>
                  <a:cubicBezTo>
                    <a:pt x="285" y="700"/>
                    <a:pt x="356" y="665"/>
                    <a:pt x="383" y="582"/>
                  </a:cubicBezTo>
                  <a:cubicBezTo>
                    <a:pt x="476" y="419"/>
                    <a:pt x="633" y="338"/>
                    <a:pt x="790" y="338"/>
                  </a:cubicBezTo>
                  <a:cubicBezTo>
                    <a:pt x="947" y="338"/>
                    <a:pt x="1104" y="419"/>
                    <a:pt x="1197" y="582"/>
                  </a:cubicBezTo>
                  <a:cubicBezTo>
                    <a:pt x="1234" y="665"/>
                    <a:pt x="1307" y="700"/>
                    <a:pt x="1377" y="700"/>
                  </a:cubicBezTo>
                  <a:cubicBezTo>
                    <a:pt x="1485" y="700"/>
                    <a:pt x="1588" y="616"/>
                    <a:pt x="1546" y="489"/>
                  </a:cubicBezTo>
                  <a:cubicBezTo>
                    <a:pt x="1395" y="163"/>
                    <a:pt x="1093" y="1"/>
                    <a:pt x="79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66"/>
            <p:cNvSpPr/>
            <p:nvPr/>
          </p:nvSpPr>
          <p:spPr>
            <a:xfrm>
              <a:off x="764450" y="1691375"/>
              <a:ext cx="55875" cy="8750"/>
            </a:xfrm>
            <a:custGeom>
              <a:rect b="b" l="l" r="r" t="t"/>
              <a:pathLst>
                <a:path extrusionOk="0" h="350" w="2235">
                  <a:moveTo>
                    <a:pt x="233" y="1"/>
                  </a:moveTo>
                  <a:cubicBezTo>
                    <a:pt x="1" y="24"/>
                    <a:pt x="1" y="326"/>
                    <a:pt x="233" y="350"/>
                  </a:cubicBezTo>
                  <a:lnTo>
                    <a:pt x="2025" y="350"/>
                  </a:lnTo>
                  <a:cubicBezTo>
                    <a:pt x="2234" y="326"/>
                    <a:pt x="2234" y="24"/>
                    <a:pt x="20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66"/>
            <p:cNvSpPr/>
            <p:nvPr/>
          </p:nvSpPr>
          <p:spPr>
            <a:xfrm>
              <a:off x="777825" y="1709400"/>
              <a:ext cx="37850" cy="8750"/>
            </a:xfrm>
            <a:custGeom>
              <a:rect b="b" l="l" r="r" t="t"/>
              <a:pathLst>
                <a:path extrusionOk="0" h="350" w="1514">
                  <a:moveTo>
                    <a:pt x="234" y="1"/>
                  </a:moveTo>
                  <a:cubicBezTo>
                    <a:pt x="1" y="24"/>
                    <a:pt x="1" y="327"/>
                    <a:pt x="234" y="350"/>
                  </a:cubicBezTo>
                  <a:lnTo>
                    <a:pt x="1304" y="350"/>
                  </a:lnTo>
                  <a:cubicBezTo>
                    <a:pt x="1513" y="327"/>
                    <a:pt x="1513" y="24"/>
                    <a:pt x="130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66"/>
            <p:cNvSpPr/>
            <p:nvPr/>
          </p:nvSpPr>
          <p:spPr>
            <a:xfrm>
              <a:off x="678375" y="1559900"/>
              <a:ext cx="65750" cy="13475"/>
            </a:xfrm>
            <a:custGeom>
              <a:rect b="b" l="l" r="r" t="t"/>
              <a:pathLst>
                <a:path extrusionOk="0" h="539" w="2630">
                  <a:moveTo>
                    <a:pt x="2419" y="1"/>
                  </a:moveTo>
                  <a:cubicBezTo>
                    <a:pt x="2412" y="1"/>
                    <a:pt x="2404" y="1"/>
                    <a:pt x="2397" y="2"/>
                  </a:cubicBezTo>
                  <a:lnTo>
                    <a:pt x="233" y="165"/>
                  </a:lnTo>
                  <a:cubicBezTo>
                    <a:pt x="8" y="187"/>
                    <a:pt x="1" y="538"/>
                    <a:pt x="213" y="538"/>
                  </a:cubicBezTo>
                  <a:cubicBezTo>
                    <a:pt x="220" y="538"/>
                    <a:pt x="226" y="538"/>
                    <a:pt x="233" y="537"/>
                  </a:cubicBezTo>
                  <a:lnTo>
                    <a:pt x="2397" y="351"/>
                  </a:lnTo>
                  <a:cubicBezTo>
                    <a:pt x="2622" y="328"/>
                    <a:pt x="2629" y="1"/>
                    <a:pt x="241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66"/>
            <p:cNvSpPr/>
            <p:nvPr/>
          </p:nvSpPr>
          <p:spPr>
            <a:xfrm>
              <a:off x="818075" y="1591850"/>
              <a:ext cx="39725" cy="17550"/>
            </a:xfrm>
            <a:custGeom>
              <a:rect b="b" l="l" r="r" t="t"/>
              <a:pathLst>
                <a:path extrusionOk="0" h="702" w="1589">
                  <a:moveTo>
                    <a:pt x="795" y="1"/>
                  </a:moveTo>
                  <a:cubicBezTo>
                    <a:pt x="490" y="1"/>
                    <a:pt x="183" y="163"/>
                    <a:pt x="43" y="492"/>
                  </a:cubicBezTo>
                  <a:cubicBezTo>
                    <a:pt x="1" y="618"/>
                    <a:pt x="101" y="693"/>
                    <a:pt x="208" y="693"/>
                  </a:cubicBezTo>
                  <a:cubicBezTo>
                    <a:pt x="280" y="693"/>
                    <a:pt x="354" y="660"/>
                    <a:pt x="392" y="585"/>
                  </a:cubicBezTo>
                  <a:cubicBezTo>
                    <a:pt x="485" y="422"/>
                    <a:pt x="642" y="341"/>
                    <a:pt x="799" y="341"/>
                  </a:cubicBezTo>
                  <a:cubicBezTo>
                    <a:pt x="956" y="341"/>
                    <a:pt x="1113" y="422"/>
                    <a:pt x="1206" y="585"/>
                  </a:cubicBezTo>
                  <a:cubicBezTo>
                    <a:pt x="1233" y="666"/>
                    <a:pt x="1301" y="702"/>
                    <a:pt x="1370" y="702"/>
                  </a:cubicBezTo>
                  <a:cubicBezTo>
                    <a:pt x="1479" y="702"/>
                    <a:pt x="1589" y="612"/>
                    <a:pt x="1531" y="469"/>
                  </a:cubicBezTo>
                  <a:cubicBezTo>
                    <a:pt x="1393" y="158"/>
                    <a:pt x="1095" y="1"/>
                    <a:pt x="79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66"/>
            <p:cNvSpPr/>
            <p:nvPr/>
          </p:nvSpPr>
          <p:spPr>
            <a:xfrm>
              <a:off x="813900" y="1559900"/>
              <a:ext cx="65725" cy="13475"/>
            </a:xfrm>
            <a:custGeom>
              <a:rect b="b" l="l" r="r" t="t"/>
              <a:pathLst>
                <a:path extrusionOk="0" h="539" w="2629">
                  <a:moveTo>
                    <a:pt x="211" y="1"/>
                  </a:moveTo>
                  <a:cubicBezTo>
                    <a:pt x="0" y="1"/>
                    <a:pt x="8" y="328"/>
                    <a:pt x="233" y="351"/>
                  </a:cubicBezTo>
                  <a:lnTo>
                    <a:pt x="2396" y="537"/>
                  </a:lnTo>
                  <a:cubicBezTo>
                    <a:pt x="2403" y="538"/>
                    <a:pt x="2410" y="538"/>
                    <a:pt x="2417" y="538"/>
                  </a:cubicBezTo>
                  <a:cubicBezTo>
                    <a:pt x="2629" y="538"/>
                    <a:pt x="2622" y="187"/>
                    <a:pt x="2396" y="165"/>
                  </a:cubicBezTo>
                  <a:lnTo>
                    <a:pt x="233" y="2"/>
                  </a:lnTo>
                  <a:cubicBezTo>
                    <a:pt x="225" y="1"/>
                    <a:pt x="218" y="1"/>
                    <a:pt x="21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66"/>
            <p:cNvSpPr/>
            <p:nvPr/>
          </p:nvSpPr>
          <p:spPr>
            <a:xfrm>
              <a:off x="688025" y="3909925"/>
              <a:ext cx="108525" cy="17825"/>
            </a:xfrm>
            <a:custGeom>
              <a:rect b="b" l="l" r="r" t="t"/>
              <a:pathLst>
                <a:path extrusionOk="0" h="713" w="4341">
                  <a:moveTo>
                    <a:pt x="4098" y="0"/>
                  </a:moveTo>
                  <a:cubicBezTo>
                    <a:pt x="4078" y="0"/>
                    <a:pt x="4057" y="3"/>
                    <a:pt x="4035" y="10"/>
                  </a:cubicBezTo>
                  <a:cubicBezTo>
                    <a:pt x="3270" y="269"/>
                    <a:pt x="2586" y="369"/>
                    <a:pt x="1873" y="369"/>
                  </a:cubicBezTo>
                  <a:cubicBezTo>
                    <a:pt x="1372" y="369"/>
                    <a:pt x="856" y="319"/>
                    <a:pt x="289" y="243"/>
                  </a:cubicBezTo>
                  <a:cubicBezTo>
                    <a:pt x="276" y="240"/>
                    <a:pt x="264" y="238"/>
                    <a:pt x="252" y="238"/>
                  </a:cubicBezTo>
                  <a:cubicBezTo>
                    <a:pt x="70" y="238"/>
                    <a:pt x="0" y="546"/>
                    <a:pt x="196" y="568"/>
                  </a:cubicBezTo>
                  <a:cubicBezTo>
                    <a:pt x="801" y="657"/>
                    <a:pt x="1360" y="713"/>
                    <a:pt x="1908" y="713"/>
                  </a:cubicBezTo>
                  <a:cubicBezTo>
                    <a:pt x="2645" y="713"/>
                    <a:pt x="3364" y="612"/>
                    <a:pt x="4151" y="359"/>
                  </a:cubicBezTo>
                  <a:cubicBezTo>
                    <a:pt x="4341" y="275"/>
                    <a:pt x="4283" y="0"/>
                    <a:pt x="40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66"/>
            <p:cNvSpPr/>
            <p:nvPr/>
          </p:nvSpPr>
          <p:spPr>
            <a:xfrm>
              <a:off x="885375" y="3905275"/>
              <a:ext cx="85975" cy="17950"/>
            </a:xfrm>
            <a:custGeom>
              <a:rect b="b" l="l" r="r" t="t"/>
              <a:pathLst>
                <a:path extrusionOk="0" h="718" w="3439">
                  <a:moveTo>
                    <a:pt x="251" y="1"/>
                  </a:moveTo>
                  <a:cubicBezTo>
                    <a:pt x="78" y="1"/>
                    <a:pt x="0" y="295"/>
                    <a:pt x="212" y="359"/>
                  </a:cubicBezTo>
                  <a:cubicBezTo>
                    <a:pt x="909" y="549"/>
                    <a:pt x="1585" y="717"/>
                    <a:pt x="2275" y="717"/>
                  </a:cubicBezTo>
                  <a:cubicBezTo>
                    <a:pt x="2599" y="717"/>
                    <a:pt x="2926" y="680"/>
                    <a:pt x="3260" y="591"/>
                  </a:cubicBezTo>
                  <a:cubicBezTo>
                    <a:pt x="3439" y="524"/>
                    <a:pt x="3381" y="241"/>
                    <a:pt x="3189" y="241"/>
                  </a:cubicBezTo>
                  <a:cubicBezTo>
                    <a:pt x="3182" y="241"/>
                    <a:pt x="3174" y="242"/>
                    <a:pt x="3167" y="242"/>
                  </a:cubicBezTo>
                  <a:cubicBezTo>
                    <a:pt x="2860" y="321"/>
                    <a:pt x="2562" y="353"/>
                    <a:pt x="2268" y="353"/>
                  </a:cubicBezTo>
                  <a:cubicBezTo>
                    <a:pt x="1605" y="353"/>
                    <a:pt x="966" y="187"/>
                    <a:pt x="305" y="10"/>
                  </a:cubicBezTo>
                  <a:cubicBezTo>
                    <a:pt x="286" y="4"/>
                    <a:pt x="268" y="1"/>
                    <a:pt x="25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66"/>
            <p:cNvSpPr/>
            <p:nvPr/>
          </p:nvSpPr>
          <p:spPr>
            <a:xfrm>
              <a:off x="810700" y="2569300"/>
              <a:ext cx="15425" cy="183800"/>
            </a:xfrm>
            <a:custGeom>
              <a:rect b="b" l="l" r="r" t="t"/>
              <a:pathLst>
                <a:path extrusionOk="0" h="7352" w="617">
                  <a:moveTo>
                    <a:pt x="279" y="0"/>
                  </a:moveTo>
                  <a:cubicBezTo>
                    <a:pt x="192" y="0"/>
                    <a:pt x="105" y="58"/>
                    <a:pt x="105" y="175"/>
                  </a:cubicBezTo>
                  <a:cubicBezTo>
                    <a:pt x="245" y="2501"/>
                    <a:pt x="221" y="4851"/>
                    <a:pt x="12" y="7177"/>
                  </a:cubicBezTo>
                  <a:cubicBezTo>
                    <a:pt x="0" y="7293"/>
                    <a:pt x="88" y="7352"/>
                    <a:pt x="178" y="7352"/>
                  </a:cubicBezTo>
                  <a:cubicBezTo>
                    <a:pt x="268" y="7352"/>
                    <a:pt x="361" y="7293"/>
                    <a:pt x="361" y="7177"/>
                  </a:cubicBezTo>
                  <a:cubicBezTo>
                    <a:pt x="570" y="4851"/>
                    <a:pt x="617" y="2501"/>
                    <a:pt x="454" y="175"/>
                  </a:cubicBezTo>
                  <a:cubicBezTo>
                    <a:pt x="454" y="58"/>
                    <a:pt x="367" y="0"/>
                    <a:pt x="27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66"/>
            <p:cNvSpPr/>
            <p:nvPr/>
          </p:nvSpPr>
          <p:spPr>
            <a:xfrm>
              <a:off x="827000" y="2812125"/>
              <a:ext cx="86050" cy="129425"/>
            </a:xfrm>
            <a:custGeom>
              <a:rect b="b" l="l" r="r" t="t"/>
              <a:pathLst>
                <a:path extrusionOk="0" h="5177" w="3442">
                  <a:moveTo>
                    <a:pt x="3187" y="0"/>
                  </a:moveTo>
                  <a:cubicBezTo>
                    <a:pt x="3129" y="0"/>
                    <a:pt x="3072" y="27"/>
                    <a:pt x="3036" y="93"/>
                  </a:cubicBezTo>
                  <a:cubicBezTo>
                    <a:pt x="2105" y="1721"/>
                    <a:pt x="1128" y="3327"/>
                    <a:pt x="81" y="4909"/>
                  </a:cubicBezTo>
                  <a:cubicBezTo>
                    <a:pt x="1" y="5054"/>
                    <a:pt x="121" y="5176"/>
                    <a:pt x="249" y="5176"/>
                  </a:cubicBezTo>
                  <a:cubicBezTo>
                    <a:pt x="305" y="5176"/>
                    <a:pt x="364" y="5152"/>
                    <a:pt x="407" y="5095"/>
                  </a:cubicBezTo>
                  <a:cubicBezTo>
                    <a:pt x="1430" y="3513"/>
                    <a:pt x="2407" y="1908"/>
                    <a:pt x="3361" y="256"/>
                  </a:cubicBezTo>
                  <a:cubicBezTo>
                    <a:pt x="3441" y="128"/>
                    <a:pt x="3313" y="0"/>
                    <a:pt x="31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66"/>
            <p:cNvSpPr/>
            <p:nvPr/>
          </p:nvSpPr>
          <p:spPr>
            <a:xfrm>
              <a:off x="851450" y="2917050"/>
              <a:ext cx="47700" cy="34800"/>
            </a:xfrm>
            <a:custGeom>
              <a:rect b="b" l="l" r="r" t="t"/>
              <a:pathLst>
                <a:path extrusionOk="0" h="1392" w="1908">
                  <a:moveTo>
                    <a:pt x="1668" y="1"/>
                  </a:moveTo>
                  <a:cubicBezTo>
                    <a:pt x="1637" y="1"/>
                    <a:pt x="1603" y="12"/>
                    <a:pt x="1569" y="37"/>
                  </a:cubicBezTo>
                  <a:cubicBezTo>
                    <a:pt x="1057" y="339"/>
                    <a:pt x="592" y="712"/>
                    <a:pt x="127" y="1084"/>
                  </a:cubicBezTo>
                  <a:cubicBezTo>
                    <a:pt x="1" y="1210"/>
                    <a:pt x="126" y="1392"/>
                    <a:pt x="264" y="1392"/>
                  </a:cubicBezTo>
                  <a:cubicBezTo>
                    <a:pt x="304" y="1392"/>
                    <a:pt x="346" y="1376"/>
                    <a:pt x="383" y="1340"/>
                  </a:cubicBezTo>
                  <a:cubicBezTo>
                    <a:pt x="825" y="967"/>
                    <a:pt x="1267" y="619"/>
                    <a:pt x="1755" y="316"/>
                  </a:cubicBezTo>
                  <a:cubicBezTo>
                    <a:pt x="1908" y="221"/>
                    <a:pt x="1810" y="1"/>
                    <a:pt x="166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66"/>
            <p:cNvSpPr/>
            <p:nvPr/>
          </p:nvSpPr>
          <p:spPr>
            <a:xfrm>
              <a:off x="398050" y="1358625"/>
              <a:ext cx="1116100" cy="2872775"/>
            </a:xfrm>
            <a:custGeom>
              <a:rect b="b" l="l" r="r" t="t"/>
              <a:pathLst>
                <a:path extrusionOk="0" h="114911" w="44644">
                  <a:moveTo>
                    <a:pt x="15048" y="360"/>
                  </a:moveTo>
                  <a:cubicBezTo>
                    <a:pt x="16701" y="360"/>
                    <a:pt x="18542" y="732"/>
                    <a:pt x="19565" y="1935"/>
                  </a:cubicBezTo>
                  <a:cubicBezTo>
                    <a:pt x="20426" y="2935"/>
                    <a:pt x="20845" y="4308"/>
                    <a:pt x="20961" y="5610"/>
                  </a:cubicBezTo>
                  <a:cubicBezTo>
                    <a:pt x="21008" y="6076"/>
                    <a:pt x="20915" y="6564"/>
                    <a:pt x="20682" y="6983"/>
                  </a:cubicBezTo>
                  <a:cubicBezTo>
                    <a:pt x="20543" y="7216"/>
                    <a:pt x="20449" y="7471"/>
                    <a:pt x="20426" y="7727"/>
                  </a:cubicBezTo>
                  <a:lnTo>
                    <a:pt x="20380" y="7727"/>
                  </a:lnTo>
                  <a:cubicBezTo>
                    <a:pt x="20217" y="7751"/>
                    <a:pt x="20077" y="7820"/>
                    <a:pt x="19984" y="7960"/>
                  </a:cubicBezTo>
                  <a:cubicBezTo>
                    <a:pt x="19961" y="7541"/>
                    <a:pt x="19961" y="7099"/>
                    <a:pt x="19938" y="6680"/>
                  </a:cubicBezTo>
                  <a:cubicBezTo>
                    <a:pt x="19938" y="6611"/>
                    <a:pt x="19891" y="6541"/>
                    <a:pt x="19821" y="6518"/>
                  </a:cubicBezTo>
                  <a:lnTo>
                    <a:pt x="19728" y="6518"/>
                  </a:lnTo>
                  <a:cubicBezTo>
                    <a:pt x="19564" y="6540"/>
                    <a:pt x="19398" y="6550"/>
                    <a:pt x="19231" y="6550"/>
                  </a:cubicBezTo>
                  <a:cubicBezTo>
                    <a:pt x="18878" y="6550"/>
                    <a:pt x="18525" y="6504"/>
                    <a:pt x="18193" y="6425"/>
                  </a:cubicBezTo>
                  <a:cubicBezTo>
                    <a:pt x="17797" y="6401"/>
                    <a:pt x="17402" y="6332"/>
                    <a:pt x="17030" y="6215"/>
                  </a:cubicBezTo>
                  <a:cubicBezTo>
                    <a:pt x="16541" y="6006"/>
                    <a:pt x="16378" y="5099"/>
                    <a:pt x="16285" y="4563"/>
                  </a:cubicBezTo>
                  <a:cubicBezTo>
                    <a:pt x="16274" y="4474"/>
                    <a:pt x="16203" y="4432"/>
                    <a:pt x="16130" y="4432"/>
                  </a:cubicBezTo>
                  <a:cubicBezTo>
                    <a:pt x="16052" y="4432"/>
                    <a:pt x="15972" y="4479"/>
                    <a:pt x="15960" y="4563"/>
                  </a:cubicBezTo>
                  <a:cubicBezTo>
                    <a:pt x="15867" y="4959"/>
                    <a:pt x="15727" y="5354"/>
                    <a:pt x="15564" y="5727"/>
                  </a:cubicBezTo>
                  <a:cubicBezTo>
                    <a:pt x="15262" y="6355"/>
                    <a:pt x="14866" y="6308"/>
                    <a:pt x="14238" y="6401"/>
                  </a:cubicBezTo>
                  <a:cubicBezTo>
                    <a:pt x="13982" y="6448"/>
                    <a:pt x="13726" y="6471"/>
                    <a:pt x="13470" y="6471"/>
                  </a:cubicBezTo>
                  <a:cubicBezTo>
                    <a:pt x="13028" y="6425"/>
                    <a:pt x="13145" y="6355"/>
                    <a:pt x="13168" y="5983"/>
                  </a:cubicBezTo>
                  <a:cubicBezTo>
                    <a:pt x="13214" y="5424"/>
                    <a:pt x="13377" y="4912"/>
                    <a:pt x="13377" y="4354"/>
                  </a:cubicBezTo>
                  <a:cubicBezTo>
                    <a:pt x="13377" y="4241"/>
                    <a:pt x="13299" y="4173"/>
                    <a:pt x="13212" y="4173"/>
                  </a:cubicBezTo>
                  <a:cubicBezTo>
                    <a:pt x="13174" y="4173"/>
                    <a:pt x="13134" y="4186"/>
                    <a:pt x="13098" y="4215"/>
                  </a:cubicBezTo>
                  <a:cubicBezTo>
                    <a:pt x="12610" y="4726"/>
                    <a:pt x="12447" y="5494"/>
                    <a:pt x="12168" y="6122"/>
                  </a:cubicBezTo>
                  <a:cubicBezTo>
                    <a:pt x="12005" y="6494"/>
                    <a:pt x="12098" y="6494"/>
                    <a:pt x="11702" y="6494"/>
                  </a:cubicBezTo>
                  <a:cubicBezTo>
                    <a:pt x="11594" y="6506"/>
                    <a:pt x="11484" y="6512"/>
                    <a:pt x="11374" y="6512"/>
                  </a:cubicBezTo>
                  <a:cubicBezTo>
                    <a:pt x="11058" y="6512"/>
                    <a:pt x="10739" y="6464"/>
                    <a:pt x="10446" y="6378"/>
                  </a:cubicBezTo>
                  <a:cubicBezTo>
                    <a:pt x="10427" y="6372"/>
                    <a:pt x="10410" y="6369"/>
                    <a:pt x="10394" y="6369"/>
                  </a:cubicBezTo>
                  <a:cubicBezTo>
                    <a:pt x="10351" y="6369"/>
                    <a:pt x="10317" y="6391"/>
                    <a:pt x="10283" y="6425"/>
                  </a:cubicBezTo>
                  <a:cubicBezTo>
                    <a:pt x="10260" y="6448"/>
                    <a:pt x="10237" y="6494"/>
                    <a:pt x="10237" y="6518"/>
                  </a:cubicBezTo>
                  <a:lnTo>
                    <a:pt x="10237" y="8193"/>
                  </a:lnTo>
                  <a:cubicBezTo>
                    <a:pt x="10105" y="8044"/>
                    <a:pt x="9915" y="7966"/>
                    <a:pt x="9716" y="7966"/>
                  </a:cubicBezTo>
                  <a:cubicBezTo>
                    <a:pt x="9634" y="7966"/>
                    <a:pt x="9550" y="7979"/>
                    <a:pt x="9469" y="8007"/>
                  </a:cubicBezTo>
                  <a:cubicBezTo>
                    <a:pt x="9446" y="8007"/>
                    <a:pt x="9422" y="8030"/>
                    <a:pt x="9399" y="8030"/>
                  </a:cubicBezTo>
                  <a:cubicBezTo>
                    <a:pt x="9399" y="7983"/>
                    <a:pt x="9376" y="7913"/>
                    <a:pt x="9353" y="7867"/>
                  </a:cubicBezTo>
                  <a:cubicBezTo>
                    <a:pt x="9190" y="7402"/>
                    <a:pt x="8934" y="6983"/>
                    <a:pt x="8841" y="6494"/>
                  </a:cubicBezTo>
                  <a:cubicBezTo>
                    <a:pt x="8748" y="5936"/>
                    <a:pt x="8771" y="5354"/>
                    <a:pt x="8864" y="4819"/>
                  </a:cubicBezTo>
                  <a:cubicBezTo>
                    <a:pt x="9283" y="2330"/>
                    <a:pt x="11190" y="771"/>
                    <a:pt x="13656" y="446"/>
                  </a:cubicBezTo>
                  <a:cubicBezTo>
                    <a:pt x="14087" y="393"/>
                    <a:pt x="14559" y="360"/>
                    <a:pt x="15048" y="360"/>
                  </a:cubicBezTo>
                  <a:close/>
                  <a:moveTo>
                    <a:pt x="20403" y="8076"/>
                  </a:moveTo>
                  <a:cubicBezTo>
                    <a:pt x="20682" y="8076"/>
                    <a:pt x="20636" y="8518"/>
                    <a:pt x="20636" y="8658"/>
                  </a:cubicBezTo>
                  <a:cubicBezTo>
                    <a:pt x="20682" y="9077"/>
                    <a:pt x="20705" y="9519"/>
                    <a:pt x="20682" y="9937"/>
                  </a:cubicBezTo>
                  <a:cubicBezTo>
                    <a:pt x="20659" y="10356"/>
                    <a:pt x="20496" y="11147"/>
                    <a:pt x="19914" y="11194"/>
                  </a:cubicBezTo>
                  <a:cubicBezTo>
                    <a:pt x="19984" y="10589"/>
                    <a:pt x="20031" y="9961"/>
                    <a:pt x="20031" y="9356"/>
                  </a:cubicBezTo>
                  <a:cubicBezTo>
                    <a:pt x="20077" y="9356"/>
                    <a:pt x="20124" y="9333"/>
                    <a:pt x="20147" y="9309"/>
                  </a:cubicBezTo>
                  <a:lnTo>
                    <a:pt x="20194" y="9286"/>
                  </a:lnTo>
                  <a:cubicBezTo>
                    <a:pt x="20194" y="9356"/>
                    <a:pt x="20217" y="9449"/>
                    <a:pt x="20217" y="9519"/>
                  </a:cubicBezTo>
                  <a:cubicBezTo>
                    <a:pt x="20240" y="9751"/>
                    <a:pt x="20217" y="9984"/>
                    <a:pt x="20170" y="10217"/>
                  </a:cubicBezTo>
                  <a:cubicBezTo>
                    <a:pt x="20142" y="10343"/>
                    <a:pt x="20251" y="10428"/>
                    <a:pt x="20356" y="10428"/>
                  </a:cubicBezTo>
                  <a:cubicBezTo>
                    <a:pt x="20425" y="10428"/>
                    <a:pt x="20492" y="10392"/>
                    <a:pt x="20519" y="10310"/>
                  </a:cubicBezTo>
                  <a:cubicBezTo>
                    <a:pt x="20612" y="9937"/>
                    <a:pt x="20612" y="9542"/>
                    <a:pt x="20519" y="9170"/>
                  </a:cubicBezTo>
                  <a:cubicBezTo>
                    <a:pt x="20471" y="9024"/>
                    <a:pt x="20331" y="8923"/>
                    <a:pt x="20188" y="8923"/>
                  </a:cubicBezTo>
                  <a:cubicBezTo>
                    <a:pt x="20126" y="8923"/>
                    <a:pt x="20064" y="8941"/>
                    <a:pt x="20007" y="8984"/>
                  </a:cubicBezTo>
                  <a:lnTo>
                    <a:pt x="20007" y="8891"/>
                  </a:lnTo>
                  <a:cubicBezTo>
                    <a:pt x="20054" y="8658"/>
                    <a:pt x="20147" y="8076"/>
                    <a:pt x="20403" y="8076"/>
                  </a:cubicBezTo>
                  <a:close/>
                  <a:moveTo>
                    <a:pt x="9695" y="8325"/>
                  </a:moveTo>
                  <a:cubicBezTo>
                    <a:pt x="9955" y="8325"/>
                    <a:pt x="10173" y="8647"/>
                    <a:pt x="10260" y="8891"/>
                  </a:cubicBezTo>
                  <a:cubicBezTo>
                    <a:pt x="10306" y="9728"/>
                    <a:pt x="10423" y="10566"/>
                    <a:pt x="10655" y="11380"/>
                  </a:cubicBezTo>
                  <a:cubicBezTo>
                    <a:pt x="10575" y="11418"/>
                    <a:pt x="10498" y="11436"/>
                    <a:pt x="10423" y="11436"/>
                  </a:cubicBezTo>
                  <a:cubicBezTo>
                    <a:pt x="9908" y="11436"/>
                    <a:pt x="9518" y="10620"/>
                    <a:pt x="9376" y="10193"/>
                  </a:cubicBezTo>
                  <a:cubicBezTo>
                    <a:pt x="9260" y="9821"/>
                    <a:pt x="9213" y="9426"/>
                    <a:pt x="9236" y="9030"/>
                  </a:cubicBezTo>
                  <a:cubicBezTo>
                    <a:pt x="9236" y="8844"/>
                    <a:pt x="9283" y="8681"/>
                    <a:pt x="9353" y="8518"/>
                  </a:cubicBezTo>
                  <a:cubicBezTo>
                    <a:pt x="9353" y="8539"/>
                    <a:pt x="9357" y="8547"/>
                    <a:pt x="9363" y="8547"/>
                  </a:cubicBezTo>
                  <a:cubicBezTo>
                    <a:pt x="9378" y="8547"/>
                    <a:pt x="9406" y="8498"/>
                    <a:pt x="9422" y="8449"/>
                  </a:cubicBezTo>
                  <a:cubicBezTo>
                    <a:pt x="9516" y="8361"/>
                    <a:pt x="9608" y="8325"/>
                    <a:pt x="9695" y="8325"/>
                  </a:cubicBezTo>
                  <a:close/>
                  <a:moveTo>
                    <a:pt x="13005" y="4982"/>
                  </a:moveTo>
                  <a:lnTo>
                    <a:pt x="13005" y="4982"/>
                  </a:lnTo>
                  <a:cubicBezTo>
                    <a:pt x="12935" y="5541"/>
                    <a:pt x="12796" y="6099"/>
                    <a:pt x="12703" y="6657"/>
                  </a:cubicBezTo>
                  <a:cubicBezTo>
                    <a:pt x="12703" y="6774"/>
                    <a:pt x="12772" y="6843"/>
                    <a:pt x="12889" y="6843"/>
                  </a:cubicBezTo>
                  <a:cubicBezTo>
                    <a:pt x="13517" y="6820"/>
                    <a:pt x="14122" y="6727"/>
                    <a:pt x="14750" y="6680"/>
                  </a:cubicBezTo>
                  <a:cubicBezTo>
                    <a:pt x="15029" y="6657"/>
                    <a:pt x="15308" y="6704"/>
                    <a:pt x="15518" y="6518"/>
                  </a:cubicBezTo>
                  <a:cubicBezTo>
                    <a:pt x="15820" y="6215"/>
                    <a:pt x="16006" y="5820"/>
                    <a:pt x="16099" y="5424"/>
                  </a:cubicBezTo>
                  <a:cubicBezTo>
                    <a:pt x="16215" y="5890"/>
                    <a:pt x="16425" y="6378"/>
                    <a:pt x="16727" y="6518"/>
                  </a:cubicBezTo>
                  <a:cubicBezTo>
                    <a:pt x="17146" y="6750"/>
                    <a:pt x="17984" y="6750"/>
                    <a:pt x="18449" y="6820"/>
                  </a:cubicBezTo>
                  <a:cubicBezTo>
                    <a:pt x="18728" y="6872"/>
                    <a:pt x="19020" y="6899"/>
                    <a:pt x="19306" y="6899"/>
                  </a:cubicBezTo>
                  <a:cubicBezTo>
                    <a:pt x="19401" y="6899"/>
                    <a:pt x="19496" y="6896"/>
                    <a:pt x="19589" y="6890"/>
                  </a:cubicBezTo>
                  <a:cubicBezTo>
                    <a:pt x="19612" y="7518"/>
                    <a:pt x="19659" y="8169"/>
                    <a:pt x="19682" y="8821"/>
                  </a:cubicBezTo>
                  <a:lnTo>
                    <a:pt x="19682" y="8867"/>
                  </a:lnTo>
                  <a:cubicBezTo>
                    <a:pt x="19659" y="8914"/>
                    <a:pt x="19659" y="8937"/>
                    <a:pt x="19682" y="8984"/>
                  </a:cubicBezTo>
                  <a:cubicBezTo>
                    <a:pt x="19705" y="9751"/>
                    <a:pt x="19659" y="10542"/>
                    <a:pt x="19565" y="11310"/>
                  </a:cubicBezTo>
                  <a:cubicBezTo>
                    <a:pt x="19519" y="11357"/>
                    <a:pt x="19519" y="11403"/>
                    <a:pt x="19542" y="11450"/>
                  </a:cubicBezTo>
                  <a:cubicBezTo>
                    <a:pt x="19542" y="11496"/>
                    <a:pt x="19542" y="11543"/>
                    <a:pt x="19519" y="11589"/>
                  </a:cubicBezTo>
                  <a:cubicBezTo>
                    <a:pt x="19153" y="13440"/>
                    <a:pt x="18383" y="16594"/>
                    <a:pt x="16040" y="16594"/>
                  </a:cubicBezTo>
                  <a:cubicBezTo>
                    <a:pt x="15998" y="16594"/>
                    <a:pt x="15956" y="16593"/>
                    <a:pt x="15913" y="16591"/>
                  </a:cubicBezTo>
                  <a:cubicBezTo>
                    <a:pt x="13982" y="16451"/>
                    <a:pt x="12214" y="14218"/>
                    <a:pt x="11446" y="12543"/>
                  </a:cubicBezTo>
                  <a:cubicBezTo>
                    <a:pt x="10958" y="11403"/>
                    <a:pt x="10679" y="10193"/>
                    <a:pt x="10632" y="8960"/>
                  </a:cubicBezTo>
                  <a:cubicBezTo>
                    <a:pt x="10632" y="8937"/>
                    <a:pt x="10632" y="8891"/>
                    <a:pt x="10632" y="8867"/>
                  </a:cubicBezTo>
                  <a:lnTo>
                    <a:pt x="10632" y="8821"/>
                  </a:lnTo>
                  <a:cubicBezTo>
                    <a:pt x="10586" y="8146"/>
                    <a:pt x="10562" y="7448"/>
                    <a:pt x="10586" y="6797"/>
                  </a:cubicBezTo>
                  <a:lnTo>
                    <a:pt x="10586" y="6797"/>
                  </a:lnTo>
                  <a:cubicBezTo>
                    <a:pt x="10864" y="6866"/>
                    <a:pt x="11258" y="6936"/>
                    <a:pt x="11600" y="6936"/>
                  </a:cubicBezTo>
                  <a:cubicBezTo>
                    <a:pt x="11830" y="6936"/>
                    <a:pt x="12037" y="6904"/>
                    <a:pt x="12168" y="6820"/>
                  </a:cubicBezTo>
                  <a:cubicBezTo>
                    <a:pt x="12400" y="6680"/>
                    <a:pt x="12493" y="6285"/>
                    <a:pt x="12586" y="6052"/>
                  </a:cubicBezTo>
                  <a:cubicBezTo>
                    <a:pt x="12726" y="5703"/>
                    <a:pt x="12842" y="5331"/>
                    <a:pt x="13005" y="4982"/>
                  </a:cubicBezTo>
                  <a:close/>
                  <a:moveTo>
                    <a:pt x="12330" y="14613"/>
                  </a:moveTo>
                  <a:lnTo>
                    <a:pt x="12330" y="14613"/>
                  </a:lnTo>
                  <a:cubicBezTo>
                    <a:pt x="13261" y="15800"/>
                    <a:pt x="14517" y="16847"/>
                    <a:pt x="15936" y="16917"/>
                  </a:cubicBezTo>
                  <a:cubicBezTo>
                    <a:pt x="15990" y="16919"/>
                    <a:pt x="16043" y="16921"/>
                    <a:pt x="16095" y="16921"/>
                  </a:cubicBezTo>
                  <a:cubicBezTo>
                    <a:pt x="17308" y="16921"/>
                    <a:pt x="18101" y="16153"/>
                    <a:pt x="18681" y="15172"/>
                  </a:cubicBezTo>
                  <a:lnTo>
                    <a:pt x="18681" y="15172"/>
                  </a:lnTo>
                  <a:cubicBezTo>
                    <a:pt x="18635" y="16335"/>
                    <a:pt x="18798" y="17521"/>
                    <a:pt x="19123" y="18638"/>
                  </a:cubicBezTo>
                  <a:cubicBezTo>
                    <a:pt x="19170" y="19778"/>
                    <a:pt x="18728" y="20918"/>
                    <a:pt x="18170" y="21895"/>
                  </a:cubicBezTo>
                  <a:cubicBezTo>
                    <a:pt x="17914" y="22244"/>
                    <a:pt x="17565" y="22546"/>
                    <a:pt x="17286" y="22872"/>
                  </a:cubicBezTo>
                  <a:cubicBezTo>
                    <a:pt x="17030" y="23174"/>
                    <a:pt x="16820" y="23500"/>
                    <a:pt x="16634" y="23849"/>
                  </a:cubicBezTo>
                  <a:cubicBezTo>
                    <a:pt x="16053" y="23174"/>
                    <a:pt x="15471" y="22500"/>
                    <a:pt x="14889" y="21825"/>
                  </a:cubicBezTo>
                  <a:cubicBezTo>
                    <a:pt x="14866" y="21825"/>
                    <a:pt x="14866" y="21802"/>
                    <a:pt x="14843" y="21802"/>
                  </a:cubicBezTo>
                  <a:lnTo>
                    <a:pt x="14820" y="21779"/>
                  </a:lnTo>
                  <a:cubicBezTo>
                    <a:pt x="13424" y="21057"/>
                    <a:pt x="12586" y="19569"/>
                    <a:pt x="12703" y="17987"/>
                  </a:cubicBezTo>
                  <a:cubicBezTo>
                    <a:pt x="12703" y="17405"/>
                    <a:pt x="12679" y="16823"/>
                    <a:pt x="12610" y="16219"/>
                  </a:cubicBezTo>
                  <a:cubicBezTo>
                    <a:pt x="12633" y="16172"/>
                    <a:pt x="12633" y="16102"/>
                    <a:pt x="12586" y="16056"/>
                  </a:cubicBezTo>
                  <a:cubicBezTo>
                    <a:pt x="12540" y="15567"/>
                    <a:pt x="12447" y="15079"/>
                    <a:pt x="12330" y="14613"/>
                  </a:cubicBezTo>
                  <a:close/>
                  <a:moveTo>
                    <a:pt x="19030" y="16126"/>
                  </a:moveTo>
                  <a:lnTo>
                    <a:pt x="19030" y="16126"/>
                  </a:lnTo>
                  <a:cubicBezTo>
                    <a:pt x="19565" y="16451"/>
                    <a:pt x="19984" y="16940"/>
                    <a:pt x="20263" y="17498"/>
                  </a:cubicBezTo>
                  <a:cubicBezTo>
                    <a:pt x="20240" y="17545"/>
                    <a:pt x="20287" y="17614"/>
                    <a:pt x="20333" y="17638"/>
                  </a:cubicBezTo>
                  <a:cubicBezTo>
                    <a:pt x="20682" y="18382"/>
                    <a:pt x="20915" y="19196"/>
                    <a:pt x="20961" y="20034"/>
                  </a:cubicBezTo>
                  <a:cubicBezTo>
                    <a:pt x="20961" y="21011"/>
                    <a:pt x="20775" y="21942"/>
                    <a:pt x="20380" y="22826"/>
                  </a:cubicBezTo>
                  <a:cubicBezTo>
                    <a:pt x="20333" y="22849"/>
                    <a:pt x="20310" y="22895"/>
                    <a:pt x="20310" y="22965"/>
                  </a:cubicBezTo>
                  <a:lnTo>
                    <a:pt x="20310" y="22988"/>
                  </a:lnTo>
                  <a:cubicBezTo>
                    <a:pt x="20147" y="23430"/>
                    <a:pt x="19938" y="23872"/>
                    <a:pt x="19775" y="24314"/>
                  </a:cubicBezTo>
                  <a:cubicBezTo>
                    <a:pt x="19240" y="23593"/>
                    <a:pt x="19123" y="22663"/>
                    <a:pt x="18542" y="21965"/>
                  </a:cubicBezTo>
                  <a:cubicBezTo>
                    <a:pt x="19100" y="20941"/>
                    <a:pt x="19519" y="19778"/>
                    <a:pt x="19472" y="18615"/>
                  </a:cubicBezTo>
                  <a:cubicBezTo>
                    <a:pt x="19472" y="18592"/>
                    <a:pt x="19472" y="18592"/>
                    <a:pt x="19472" y="18568"/>
                  </a:cubicBezTo>
                  <a:cubicBezTo>
                    <a:pt x="19240" y="17777"/>
                    <a:pt x="19100" y="16963"/>
                    <a:pt x="19030" y="16126"/>
                  </a:cubicBezTo>
                  <a:close/>
                  <a:moveTo>
                    <a:pt x="12261" y="16544"/>
                  </a:moveTo>
                  <a:lnTo>
                    <a:pt x="12261" y="16544"/>
                  </a:lnTo>
                  <a:cubicBezTo>
                    <a:pt x="12307" y="17033"/>
                    <a:pt x="12330" y="17498"/>
                    <a:pt x="12330" y="18010"/>
                  </a:cubicBezTo>
                  <a:cubicBezTo>
                    <a:pt x="12214" y="19662"/>
                    <a:pt x="13052" y="21220"/>
                    <a:pt x="14517" y="22011"/>
                  </a:cubicBezTo>
                  <a:cubicBezTo>
                    <a:pt x="14261" y="22895"/>
                    <a:pt x="13819" y="23710"/>
                    <a:pt x="13238" y="24407"/>
                  </a:cubicBezTo>
                  <a:cubicBezTo>
                    <a:pt x="11423" y="22128"/>
                    <a:pt x="9957" y="18894"/>
                    <a:pt x="12261" y="16544"/>
                  </a:cubicBezTo>
                  <a:close/>
                  <a:moveTo>
                    <a:pt x="37878" y="14797"/>
                  </a:moveTo>
                  <a:cubicBezTo>
                    <a:pt x="37928" y="14797"/>
                    <a:pt x="37958" y="14908"/>
                    <a:pt x="38014" y="15102"/>
                  </a:cubicBezTo>
                  <a:cubicBezTo>
                    <a:pt x="38060" y="15335"/>
                    <a:pt x="38060" y="15567"/>
                    <a:pt x="38037" y="15800"/>
                  </a:cubicBezTo>
                  <a:cubicBezTo>
                    <a:pt x="38014" y="16312"/>
                    <a:pt x="37921" y="16847"/>
                    <a:pt x="37851" y="17359"/>
                  </a:cubicBezTo>
                  <a:cubicBezTo>
                    <a:pt x="37758" y="18056"/>
                    <a:pt x="37432" y="19266"/>
                    <a:pt x="38177" y="19731"/>
                  </a:cubicBezTo>
                  <a:cubicBezTo>
                    <a:pt x="38201" y="19743"/>
                    <a:pt x="38228" y="19749"/>
                    <a:pt x="38255" y="19749"/>
                  </a:cubicBezTo>
                  <a:cubicBezTo>
                    <a:pt x="38334" y="19749"/>
                    <a:pt x="38415" y="19701"/>
                    <a:pt x="38432" y="19615"/>
                  </a:cubicBezTo>
                  <a:cubicBezTo>
                    <a:pt x="38805" y="18405"/>
                    <a:pt x="39270" y="17219"/>
                    <a:pt x="39828" y="16079"/>
                  </a:cubicBezTo>
                  <a:cubicBezTo>
                    <a:pt x="39943" y="15804"/>
                    <a:pt x="40192" y="15102"/>
                    <a:pt x="40466" y="14924"/>
                  </a:cubicBezTo>
                  <a:lnTo>
                    <a:pt x="40466" y="14924"/>
                  </a:lnTo>
                  <a:cubicBezTo>
                    <a:pt x="40438" y="14947"/>
                    <a:pt x="40454" y="14984"/>
                    <a:pt x="40433" y="15148"/>
                  </a:cubicBezTo>
                  <a:cubicBezTo>
                    <a:pt x="40410" y="15381"/>
                    <a:pt x="40363" y="15591"/>
                    <a:pt x="40340" y="15800"/>
                  </a:cubicBezTo>
                  <a:cubicBezTo>
                    <a:pt x="40154" y="16684"/>
                    <a:pt x="39921" y="17545"/>
                    <a:pt x="39805" y="18429"/>
                  </a:cubicBezTo>
                  <a:cubicBezTo>
                    <a:pt x="39759" y="18824"/>
                    <a:pt x="39619" y="19429"/>
                    <a:pt x="40014" y="19731"/>
                  </a:cubicBezTo>
                  <a:cubicBezTo>
                    <a:pt x="40043" y="19741"/>
                    <a:pt x="40072" y="19747"/>
                    <a:pt x="40101" y="19747"/>
                  </a:cubicBezTo>
                  <a:cubicBezTo>
                    <a:pt x="40142" y="19747"/>
                    <a:pt x="40183" y="19735"/>
                    <a:pt x="40224" y="19708"/>
                  </a:cubicBezTo>
                  <a:cubicBezTo>
                    <a:pt x="40782" y="19010"/>
                    <a:pt x="41154" y="18173"/>
                    <a:pt x="41643" y="17428"/>
                  </a:cubicBezTo>
                  <a:cubicBezTo>
                    <a:pt x="41753" y="17252"/>
                    <a:pt x="42346" y="16257"/>
                    <a:pt x="42665" y="16257"/>
                  </a:cubicBezTo>
                  <a:cubicBezTo>
                    <a:pt x="42682" y="16257"/>
                    <a:pt x="42698" y="16259"/>
                    <a:pt x="42713" y="16265"/>
                  </a:cubicBezTo>
                  <a:cubicBezTo>
                    <a:pt x="42643" y="16521"/>
                    <a:pt x="42573" y="16800"/>
                    <a:pt x="42457" y="17056"/>
                  </a:cubicBezTo>
                  <a:cubicBezTo>
                    <a:pt x="42178" y="17870"/>
                    <a:pt x="41782" y="18685"/>
                    <a:pt x="41480" y="19499"/>
                  </a:cubicBezTo>
                  <a:cubicBezTo>
                    <a:pt x="41364" y="19801"/>
                    <a:pt x="40991" y="20453"/>
                    <a:pt x="41247" y="20755"/>
                  </a:cubicBezTo>
                  <a:cubicBezTo>
                    <a:pt x="41277" y="20799"/>
                    <a:pt x="41325" y="20816"/>
                    <a:pt x="41374" y="20816"/>
                  </a:cubicBezTo>
                  <a:cubicBezTo>
                    <a:pt x="41403" y="20816"/>
                    <a:pt x="41431" y="20810"/>
                    <a:pt x="41457" y="20802"/>
                  </a:cubicBezTo>
                  <a:cubicBezTo>
                    <a:pt x="41852" y="20592"/>
                    <a:pt x="42248" y="20360"/>
                    <a:pt x="42620" y="20127"/>
                  </a:cubicBezTo>
                  <a:cubicBezTo>
                    <a:pt x="42946" y="19918"/>
                    <a:pt x="43620" y="19359"/>
                    <a:pt x="44016" y="19313"/>
                  </a:cubicBezTo>
                  <a:cubicBezTo>
                    <a:pt x="44026" y="19312"/>
                    <a:pt x="44035" y="19312"/>
                    <a:pt x="44044" y="19312"/>
                  </a:cubicBezTo>
                  <a:cubicBezTo>
                    <a:pt x="44613" y="19312"/>
                    <a:pt x="43663" y="20013"/>
                    <a:pt x="43434" y="20173"/>
                  </a:cubicBezTo>
                  <a:cubicBezTo>
                    <a:pt x="43085" y="20360"/>
                    <a:pt x="42783" y="20615"/>
                    <a:pt x="42504" y="20895"/>
                  </a:cubicBezTo>
                  <a:cubicBezTo>
                    <a:pt x="41992" y="21406"/>
                    <a:pt x="41596" y="22011"/>
                    <a:pt x="41294" y="22663"/>
                  </a:cubicBezTo>
                  <a:cubicBezTo>
                    <a:pt x="40898" y="23733"/>
                    <a:pt x="41015" y="24733"/>
                    <a:pt x="39735" y="25175"/>
                  </a:cubicBezTo>
                  <a:cubicBezTo>
                    <a:pt x="39712" y="25198"/>
                    <a:pt x="39665" y="25198"/>
                    <a:pt x="39642" y="25245"/>
                  </a:cubicBezTo>
                  <a:cubicBezTo>
                    <a:pt x="39642" y="25245"/>
                    <a:pt x="39642" y="25245"/>
                    <a:pt x="39642" y="25268"/>
                  </a:cubicBezTo>
                  <a:cubicBezTo>
                    <a:pt x="39642" y="25268"/>
                    <a:pt x="39619" y="25268"/>
                    <a:pt x="39619" y="25291"/>
                  </a:cubicBezTo>
                  <a:cubicBezTo>
                    <a:pt x="39456" y="25687"/>
                    <a:pt x="39363" y="26106"/>
                    <a:pt x="39247" y="26524"/>
                  </a:cubicBezTo>
                  <a:cubicBezTo>
                    <a:pt x="38293" y="26152"/>
                    <a:pt x="37339" y="25687"/>
                    <a:pt x="36455" y="25175"/>
                  </a:cubicBezTo>
                  <a:cubicBezTo>
                    <a:pt x="36618" y="24780"/>
                    <a:pt x="36757" y="24384"/>
                    <a:pt x="36804" y="23965"/>
                  </a:cubicBezTo>
                  <a:cubicBezTo>
                    <a:pt x="36827" y="23942"/>
                    <a:pt x="36827" y="23919"/>
                    <a:pt x="36804" y="23896"/>
                  </a:cubicBezTo>
                  <a:cubicBezTo>
                    <a:pt x="36804" y="23872"/>
                    <a:pt x="36804" y="23849"/>
                    <a:pt x="36781" y="23826"/>
                  </a:cubicBezTo>
                  <a:cubicBezTo>
                    <a:pt x="36153" y="22872"/>
                    <a:pt x="35804" y="21755"/>
                    <a:pt x="35780" y="20592"/>
                  </a:cubicBezTo>
                  <a:cubicBezTo>
                    <a:pt x="35734" y="19871"/>
                    <a:pt x="35362" y="19150"/>
                    <a:pt x="35362" y="18452"/>
                  </a:cubicBezTo>
                  <a:cubicBezTo>
                    <a:pt x="35362" y="18243"/>
                    <a:pt x="35410" y="18163"/>
                    <a:pt x="35483" y="18163"/>
                  </a:cubicBezTo>
                  <a:cubicBezTo>
                    <a:pt x="35687" y="18163"/>
                    <a:pt x="36084" y="18794"/>
                    <a:pt x="36153" y="19034"/>
                  </a:cubicBezTo>
                  <a:cubicBezTo>
                    <a:pt x="36222" y="19359"/>
                    <a:pt x="36199" y="19685"/>
                    <a:pt x="36292" y="20011"/>
                  </a:cubicBezTo>
                  <a:cubicBezTo>
                    <a:pt x="36478" y="20685"/>
                    <a:pt x="36990" y="21220"/>
                    <a:pt x="37641" y="21453"/>
                  </a:cubicBezTo>
                  <a:cubicBezTo>
                    <a:pt x="37666" y="21464"/>
                    <a:pt x="37688" y="21469"/>
                    <a:pt x="37708" y="21469"/>
                  </a:cubicBezTo>
                  <a:cubicBezTo>
                    <a:pt x="37864" y="21469"/>
                    <a:pt x="37899" y="21186"/>
                    <a:pt x="37735" y="21104"/>
                  </a:cubicBezTo>
                  <a:cubicBezTo>
                    <a:pt x="37316" y="20964"/>
                    <a:pt x="36990" y="20662"/>
                    <a:pt x="36827" y="20267"/>
                  </a:cubicBezTo>
                  <a:cubicBezTo>
                    <a:pt x="37037" y="19336"/>
                    <a:pt x="37153" y="18382"/>
                    <a:pt x="37293" y="17428"/>
                  </a:cubicBezTo>
                  <a:cubicBezTo>
                    <a:pt x="37386" y="16730"/>
                    <a:pt x="37362" y="15591"/>
                    <a:pt x="37735" y="14962"/>
                  </a:cubicBezTo>
                  <a:cubicBezTo>
                    <a:pt x="37801" y="14849"/>
                    <a:pt x="37844" y="14797"/>
                    <a:pt x="37878" y="14797"/>
                  </a:cubicBezTo>
                  <a:close/>
                  <a:moveTo>
                    <a:pt x="35873" y="25198"/>
                  </a:moveTo>
                  <a:cubicBezTo>
                    <a:pt x="35920" y="25245"/>
                    <a:pt x="35990" y="25291"/>
                    <a:pt x="36060" y="25338"/>
                  </a:cubicBezTo>
                  <a:cubicBezTo>
                    <a:pt x="36083" y="25385"/>
                    <a:pt x="36129" y="25408"/>
                    <a:pt x="36176" y="25431"/>
                  </a:cubicBezTo>
                  <a:cubicBezTo>
                    <a:pt x="36711" y="25757"/>
                    <a:pt x="37246" y="26059"/>
                    <a:pt x="37828" y="26292"/>
                  </a:cubicBezTo>
                  <a:cubicBezTo>
                    <a:pt x="38246" y="26478"/>
                    <a:pt x="38642" y="26664"/>
                    <a:pt x="39061" y="26850"/>
                  </a:cubicBezTo>
                  <a:cubicBezTo>
                    <a:pt x="39596" y="27083"/>
                    <a:pt x="39386" y="27432"/>
                    <a:pt x="39270" y="27851"/>
                  </a:cubicBezTo>
                  <a:cubicBezTo>
                    <a:pt x="38014" y="27269"/>
                    <a:pt x="36734" y="26757"/>
                    <a:pt x="35548" y="26059"/>
                  </a:cubicBezTo>
                  <a:cubicBezTo>
                    <a:pt x="35664" y="25780"/>
                    <a:pt x="35780" y="25501"/>
                    <a:pt x="35873" y="25198"/>
                  </a:cubicBezTo>
                  <a:close/>
                  <a:moveTo>
                    <a:pt x="14796" y="22290"/>
                  </a:moveTo>
                  <a:cubicBezTo>
                    <a:pt x="15378" y="22942"/>
                    <a:pt x="15936" y="23570"/>
                    <a:pt x="16495" y="24221"/>
                  </a:cubicBezTo>
                  <a:cubicBezTo>
                    <a:pt x="15867" y="31317"/>
                    <a:pt x="15867" y="38436"/>
                    <a:pt x="16448" y="45508"/>
                  </a:cubicBezTo>
                  <a:cubicBezTo>
                    <a:pt x="16053" y="45508"/>
                    <a:pt x="15657" y="45461"/>
                    <a:pt x="15285" y="45438"/>
                  </a:cubicBezTo>
                  <a:cubicBezTo>
                    <a:pt x="13424" y="45252"/>
                    <a:pt x="11586" y="44903"/>
                    <a:pt x="9771" y="44438"/>
                  </a:cubicBezTo>
                  <a:cubicBezTo>
                    <a:pt x="10818" y="41902"/>
                    <a:pt x="11795" y="39320"/>
                    <a:pt x="12075" y="36598"/>
                  </a:cubicBezTo>
                  <a:cubicBezTo>
                    <a:pt x="12284" y="34271"/>
                    <a:pt x="12168" y="31945"/>
                    <a:pt x="12191" y="29619"/>
                  </a:cubicBezTo>
                  <a:cubicBezTo>
                    <a:pt x="12191" y="27455"/>
                    <a:pt x="12168" y="25315"/>
                    <a:pt x="11958" y="23174"/>
                  </a:cubicBezTo>
                  <a:lnTo>
                    <a:pt x="11958" y="23174"/>
                  </a:lnTo>
                  <a:cubicBezTo>
                    <a:pt x="12307" y="23756"/>
                    <a:pt x="12703" y="24291"/>
                    <a:pt x="13121" y="24803"/>
                  </a:cubicBezTo>
                  <a:cubicBezTo>
                    <a:pt x="13145" y="24849"/>
                    <a:pt x="13191" y="24873"/>
                    <a:pt x="13238" y="24873"/>
                  </a:cubicBezTo>
                  <a:cubicBezTo>
                    <a:pt x="13307" y="24873"/>
                    <a:pt x="13354" y="24849"/>
                    <a:pt x="13377" y="24803"/>
                  </a:cubicBezTo>
                  <a:cubicBezTo>
                    <a:pt x="14005" y="24082"/>
                    <a:pt x="14494" y="23221"/>
                    <a:pt x="14796" y="22290"/>
                  </a:cubicBezTo>
                  <a:close/>
                  <a:moveTo>
                    <a:pt x="18332" y="22267"/>
                  </a:moveTo>
                  <a:cubicBezTo>
                    <a:pt x="18914" y="23035"/>
                    <a:pt x="19007" y="24012"/>
                    <a:pt x="19659" y="24756"/>
                  </a:cubicBezTo>
                  <a:cubicBezTo>
                    <a:pt x="19682" y="24780"/>
                    <a:pt x="19682" y="24803"/>
                    <a:pt x="19705" y="24803"/>
                  </a:cubicBezTo>
                  <a:cubicBezTo>
                    <a:pt x="19740" y="24838"/>
                    <a:pt x="19781" y="24855"/>
                    <a:pt x="19821" y="24855"/>
                  </a:cubicBezTo>
                  <a:cubicBezTo>
                    <a:pt x="19862" y="24855"/>
                    <a:pt x="19903" y="24838"/>
                    <a:pt x="19938" y="24803"/>
                  </a:cubicBezTo>
                  <a:cubicBezTo>
                    <a:pt x="19961" y="24780"/>
                    <a:pt x="19984" y="24756"/>
                    <a:pt x="19984" y="24733"/>
                  </a:cubicBezTo>
                  <a:cubicBezTo>
                    <a:pt x="20077" y="24477"/>
                    <a:pt x="20170" y="24245"/>
                    <a:pt x="20287" y="23989"/>
                  </a:cubicBezTo>
                  <a:lnTo>
                    <a:pt x="20287" y="23989"/>
                  </a:lnTo>
                  <a:cubicBezTo>
                    <a:pt x="20101" y="29898"/>
                    <a:pt x="20007" y="35830"/>
                    <a:pt x="20449" y="41716"/>
                  </a:cubicBezTo>
                  <a:cubicBezTo>
                    <a:pt x="20543" y="42693"/>
                    <a:pt x="20636" y="43670"/>
                    <a:pt x="20775" y="44647"/>
                  </a:cubicBezTo>
                  <a:cubicBezTo>
                    <a:pt x="19680" y="45348"/>
                    <a:pt x="18359" y="45533"/>
                    <a:pt x="17044" y="45533"/>
                  </a:cubicBezTo>
                  <a:cubicBezTo>
                    <a:pt x="16961" y="45533"/>
                    <a:pt x="16879" y="45532"/>
                    <a:pt x="16797" y="45531"/>
                  </a:cubicBezTo>
                  <a:cubicBezTo>
                    <a:pt x="16215" y="38436"/>
                    <a:pt x="16239" y="31294"/>
                    <a:pt x="16867" y="24198"/>
                  </a:cubicBezTo>
                  <a:cubicBezTo>
                    <a:pt x="17193" y="23407"/>
                    <a:pt x="17821" y="22895"/>
                    <a:pt x="18332" y="22267"/>
                  </a:cubicBezTo>
                  <a:close/>
                  <a:moveTo>
                    <a:pt x="9609" y="44763"/>
                  </a:moveTo>
                  <a:cubicBezTo>
                    <a:pt x="11563" y="45275"/>
                    <a:pt x="13540" y="45624"/>
                    <a:pt x="15541" y="45810"/>
                  </a:cubicBezTo>
                  <a:cubicBezTo>
                    <a:pt x="16032" y="45849"/>
                    <a:pt x="16544" y="45878"/>
                    <a:pt x="17061" y="45878"/>
                  </a:cubicBezTo>
                  <a:cubicBezTo>
                    <a:pt x="18378" y="45878"/>
                    <a:pt x="19725" y="45694"/>
                    <a:pt x="20845" y="45042"/>
                  </a:cubicBezTo>
                  <a:cubicBezTo>
                    <a:pt x="20938" y="45717"/>
                    <a:pt x="21054" y="46368"/>
                    <a:pt x="21194" y="47043"/>
                  </a:cubicBezTo>
                  <a:cubicBezTo>
                    <a:pt x="19577" y="47374"/>
                    <a:pt x="17931" y="47545"/>
                    <a:pt x="16290" y="47545"/>
                  </a:cubicBezTo>
                  <a:cubicBezTo>
                    <a:pt x="15854" y="47545"/>
                    <a:pt x="15418" y="47533"/>
                    <a:pt x="14982" y="47508"/>
                  </a:cubicBezTo>
                  <a:cubicBezTo>
                    <a:pt x="12935" y="47415"/>
                    <a:pt x="10842" y="47183"/>
                    <a:pt x="8887" y="46508"/>
                  </a:cubicBezTo>
                  <a:lnTo>
                    <a:pt x="9609" y="44763"/>
                  </a:lnTo>
                  <a:close/>
                  <a:moveTo>
                    <a:pt x="10935" y="17963"/>
                  </a:moveTo>
                  <a:cubicBezTo>
                    <a:pt x="10469" y="19406"/>
                    <a:pt x="10818" y="20964"/>
                    <a:pt x="11516" y="22407"/>
                  </a:cubicBezTo>
                  <a:cubicBezTo>
                    <a:pt x="11516" y="22430"/>
                    <a:pt x="11516" y="22453"/>
                    <a:pt x="11516" y="22453"/>
                  </a:cubicBezTo>
                  <a:cubicBezTo>
                    <a:pt x="11749" y="24733"/>
                    <a:pt x="11842" y="26990"/>
                    <a:pt x="11819" y="29270"/>
                  </a:cubicBezTo>
                  <a:cubicBezTo>
                    <a:pt x="11819" y="31596"/>
                    <a:pt x="11912" y="33922"/>
                    <a:pt x="11726" y="36225"/>
                  </a:cubicBezTo>
                  <a:cubicBezTo>
                    <a:pt x="11516" y="39110"/>
                    <a:pt x="10469" y="41809"/>
                    <a:pt x="9376" y="44438"/>
                  </a:cubicBezTo>
                  <a:cubicBezTo>
                    <a:pt x="9353" y="44461"/>
                    <a:pt x="9329" y="44484"/>
                    <a:pt x="9329" y="44531"/>
                  </a:cubicBezTo>
                  <a:cubicBezTo>
                    <a:pt x="9050" y="45252"/>
                    <a:pt x="8725" y="45973"/>
                    <a:pt x="8422" y="46671"/>
                  </a:cubicBezTo>
                  <a:cubicBezTo>
                    <a:pt x="8213" y="45810"/>
                    <a:pt x="7980" y="44926"/>
                    <a:pt x="7724" y="44065"/>
                  </a:cubicBezTo>
                  <a:cubicBezTo>
                    <a:pt x="7305" y="42460"/>
                    <a:pt x="6770" y="40808"/>
                    <a:pt x="6631" y="39157"/>
                  </a:cubicBezTo>
                  <a:cubicBezTo>
                    <a:pt x="6282" y="35295"/>
                    <a:pt x="7352" y="31410"/>
                    <a:pt x="7608" y="27595"/>
                  </a:cubicBezTo>
                  <a:cubicBezTo>
                    <a:pt x="7608" y="27478"/>
                    <a:pt x="7521" y="27420"/>
                    <a:pt x="7430" y="27420"/>
                  </a:cubicBezTo>
                  <a:cubicBezTo>
                    <a:pt x="7340" y="27420"/>
                    <a:pt x="7247" y="27478"/>
                    <a:pt x="7236" y="27595"/>
                  </a:cubicBezTo>
                  <a:cubicBezTo>
                    <a:pt x="6980" y="31433"/>
                    <a:pt x="5863" y="35411"/>
                    <a:pt x="6282" y="39296"/>
                  </a:cubicBezTo>
                  <a:cubicBezTo>
                    <a:pt x="6445" y="40855"/>
                    <a:pt x="6910" y="42390"/>
                    <a:pt x="7329" y="43903"/>
                  </a:cubicBezTo>
                  <a:cubicBezTo>
                    <a:pt x="7980" y="46345"/>
                    <a:pt x="8631" y="48788"/>
                    <a:pt x="9190" y="51254"/>
                  </a:cubicBezTo>
                  <a:cubicBezTo>
                    <a:pt x="8538" y="52045"/>
                    <a:pt x="7724" y="52696"/>
                    <a:pt x="6840" y="53208"/>
                  </a:cubicBezTo>
                  <a:cubicBezTo>
                    <a:pt x="6538" y="53371"/>
                    <a:pt x="6212" y="53510"/>
                    <a:pt x="5886" y="53650"/>
                  </a:cubicBezTo>
                  <a:cubicBezTo>
                    <a:pt x="5868" y="53644"/>
                    <a:pt x="5849" y="53641"/>
                    <a:pt x="5831" y="53641"/>
                  </a:cubicBezTo>
                  <a:cubicBezTo>
                    <a:pt x="5782" y="53641"/>
                    <a:pt x="5741" y="53662"/>
                    <a:pt x="5723" y="53697"/>
                  </a:cubicBezTo>
                  <a:lnTo>
                    <a:pt x="5607" y="53697"/>
                  </a:lnTo>
                  <a:cubicBezTo>
                    <a:pt x="4444" y="51789"/>
                    <a:pt x="3490" y="49765"/>
                    <a:pt x="2769" y="47648"/>
                  </a:cubicBezTo>
                  <a:cubicBezTo>
                    <a:pt x="2513" y="46973"/>
                    <a:pt x="2304" y="46299"/>
                    <a:pt x="2094" y="45624"/>
                  </a:cubicBezTo>
                  <a:cubicBezTo>
                    <a:pt x="1396" y="43460"/>
                    <a:pt x="954" y="41227"/>
                    <a:pt x="792" y="38971"/>
                  </a:cubicBezTo>
                  <a:cubicBezTo>
                    <a:pt x="652" y="35993"/>
                    <a:pt x="861" y="33038"/>
                    <a:pt x="1396" y="30107"/>
                  </a:cubicBezTo>
                  <a:cubicBezTo>
                    <a:pt x="1699" y="28502"/>
                    <a:pt x="2048" y="26897"/>
                    <a:pt x="2443" y="25315"/>
                  </a:cubicBezTo>
                  <a:cubicBezTo>
                    <a:pt x="2629" y="24501"/>
                    <a:pt x="2839" y="23710"/>
                    <a:pt x="3071" y="22895"/>
                  </a:cubicBezTo>
                  <a:cubicBezTo>
                    <a:pt x="3281" y="22104"/>
                    <a:pt x="3397" y="21244"/>
                    <a:pt x="3979" y="20592"/>
                  </a:cubicBezTo>
                  <a:cubicBezTo>
                    <a:pt x="4490" y="20011"/>
                    <a:pt x="4979" y="19987"/>
                    <a:pt x="5723" y="19848"/>
                  </a:cubicBezTo>
                  <a:cubicBezTo>
                    <a:pt x="6468" y="19685"/>
                    <a:pt x="7212" y="19499"/>
                    <a:pt x="7934" y="19266"/>
                  </a:cubicBezTo>
                  <a:cubicBezTo>
                    <a:pt x="8980" y="18987"/>
                    <a:pt x="10004" y="18545"/>
                    <a:pt x="10935" y="17963"/>
                  </a:cubicBezTo>
                  <a:close/>
                  <a:moveTo>
                    <a:pt x="2583" y="48183"/>
                  </a:moveTo>
                  <a:cubicBezTo>
                    <a:pt x="3071" y="49556"/>
                    <a:pt x="3653" y="50882"/>
                    <a:pt x="4328" y="52161"/>
                  </a:cubicBezTo>
                  <a:cubicBezTo>
                    <a:pt x="3909" y="52882"/>
                    <a:pt x="3676" y="53673"/>
                    <a:pt x="3653" y="54511"/>
                  </a:cubicBezTo>
                  <a:cubicBezTo>
                    <a:pt x="3653" y="54650"/>
                    <a:pt x="3700" y="54697"/>
                    <a:pt x="3723" y="54697"/>
                  </a:cubicBezTo>
                  <a:lnTo>
                    <a:pt x="3676" y="54697"/>
                  </a:lnTo>
                  <a:cubicBezTo>
                    <a:pt x="3560" y="54674"/>
                    <a:pt x="3397" y="54488"/>
                    <a:pt x="3281" y="54394"/>
                  </a:cubicBezTo>
                  <a:cubicBezTo>
                    <a:pt x="3002" y="54162"/>
                    <a:pt x="2722" y="53906"/>
                    <a:pt x="2490" y="53627"/>
                  </a:cubicBezTo>
                  <a:cubicBezTo>
                    <a:pt x="1373" y="52301"/>
                    <a:pt x="1862" y="49742"/>
                    <a:pt x="2583" y="48183"/>
                  </a:cubicBezTo>
                  <a:close/>
                  <a:moveTo>
                    <a:pt x="9120" y="51835"/>
                  </a:moveTo>
                  <a:cubicBezTo>
                    <a:pt x="9260" y="52115"/>
                    <a:pt x="9585" y="52301"/>
                    <a:pt x="9748" y="52557"/>
                  </a:cubicBezTo>
                  <a:cubicBezTo>
                    <a:pt x="9190" y="53231"/>
                    <a:pt x="8538" y="53859"/>
                    <a:pt x="7864" y="54394"/>
                  </a:cubicBezTo>
                  <a:cubicBezTo>
                    <a:pt x="7747" y="54488"/>
                    <a:pt x="7352" y="54836"/>
                    <a:pt x="7119" y="55046"/>
                  </a:cubicBezTo>
                  <a:cubicBezTo>
                    <a:pt x="7026" y="55046"/>
                    <a:pt x="6956" y="55092"/>
                    <a:pt x="6956" y="55185"/>
                  </a:cubicBezTo>
                  <a:lnTo>
                    <a:pt x="6933" y="55185"/>
                  </a:lnTo>
                  <a:cubicBezTo>
                    <a:pt x="6633" y="55185"/>
                    <a:pt x="6265" y="54362"/>
                    <a:pt x="6100" y="53940"/>
                  </a:cubicBezTo>
                  <a:lnTo>
                    <a:pt x="6100" y="53940"/>
                  </a:lnTo>
                  <a:cubicBezTo>
                    <a:pt x="6348" y="53828"/>
                    <a:pt x="6616" y="53715"/>
                    <a:pt x="6840" y="53580"/>
                  </a:cubicBezTo>
                  <a:cubicBezTo>
                    <a:pt x="7701" y="53138"/>
                    <a:pt x="8469" y="52533"/>
                    <a:pt x="9120" y="51835"/>
                  </a:cubicBezTo>
                  <a:close/>
                  <a:moveTo>
                    <a:pt x="9702" y="53208"/>
                  </a:moveTo>
                  <a:cubicBezTo>
                    <a:pt x="9795" y="53278"/>
                    <a:pt x="9934" y="53371"/>
                    <a:pt x="10051" y="53441"/>
                  </a:cubicBezTo>
                  <a:cubicBezTo>
                    <a:pt x="10120" y="53464"/>
                    <a:pt x="10190" y="53510"/>
                    <a:pt x="10260" y="53557"/>
                  </a:cubicBezTo>
                  <a:cubicBezTo>
                    <a:pt x="9539" y="54976"/>
                    <a:pt x="8562" y="56279"/>
                    <a:pt x="7398" y="57372"/>
                  </a:cubicBezTo>
                  <a:cubicBezTo>
                    <a:pt x="7468" y="56676"/>
                    <a:pt x="7445" y="55980"/>
                    <a:pt x="7330" y="55284"/>
                  </a:cubicBezTo>
                  <a:lnTo>
                    <a:pt x="7330" y="55284"/>
                  </a:lnTo>
                  <a:cubicBezTo>
                    <a:pt x="8204" y="54661"/>
                    <a:pt x="8987" y="53969"/>
                    <a:pt x="9702" y="53208"/>
                  </a:cubicBezTo>
                  <a:close/>
                  <a:moveTo>
                    <a:pt x="20845" y="18010"/>
                  </a:moveTo>
                  <a:cubicBezTo>
                    <a:pt x="22101" y="18754"/>
                    <a:pt x="23567" y="19080"/>
                    <a:pt x="24963" y="19359"/>
                  </a:cubicBezTo>
                  <a:cubicBezTo>
                    <a:pt x="25823" y="19522"/>
                    <a:pt x="26707" y="19638"/>
                    <a:pt x="27522" y="19848"/>
                  </a:cubicBezTo>
                  <a:cubicBezTo>
                    <a:pt x="28801" y="20127"/>
                    <a:pt x="28731" y="21174"/>
                    <a:pt x="28848" y="22290"/>
                  </a:cubicBezTo>
                  <a:cubicBezTo>
                    <a:pt x="29220" y="26269"/>
                    <a:pt x="29848" y="30247"/>
                    <a:pt x="30709" y="34155"/>
                  </a:cubicBezTo>
                  <a:cubicBezTo>
                    <a:pt x="30709" y="34178"/>
                    <a:pt x="30732" y="34225"/>
                    <a:pt x="30755" y="34248"/>
                  </a:cubicBezTo>
                  <a:lnTo>
                    <a:pt x="30779" y="34271"/>
                  </a:lnTo>
                  <a:cubicBezTo>
                    <a:pt x="30806" y="34299"/>
                    <a:pt x="30841" y="34310"/>
                    <a:pt x="30880" y="34310"/>
                  </a:cubicBezTo>
                  <a:cubicBezTo>
                    <a:pt x="30907" y="34310"/>
                    <a:pt x="30936" y="34304"/>
                    <a:pt x="30965" y="34295"/>
                  </a:cubicBezTo>
                  <a:cubicBezTo>
                    <a:pt x="30988" y="34271"/>
                    <a:pt x="30988" y="34271"/>
                    <a:pt x="31011" y="34271"/>
                  </a:cubicBezTo>
                  <a:lnTo>
                    <a:pt x="31035" y="34248"/>
                  </a:lnTo>
                  <a:lnTo>
                    <a:pt x="31035" y="34202"/>
                  </a:lnTo>
                  <a:lnTo>
                    <a:pt x="31058" y="34178"/>
                  </a:lnTo>
                  <a:cubicBezTo>
                    <a:pt x="31407" y="33271"/>
                    <a:pt x="32012" y="32550"/>
                    <a:pt x="32500" y="31712"/>
                  </a:cubicBezTo>
                  <a:cubicBezTo>
                    <a:pt x="32896" y="31014"/>
                    <a:pt x="33268" y="30316"/>
                    <a:pt x="33594" y="29572"/>
                  </a:cubicBezTo>
                  <a:cubicBezTo>
                    <a:pt x="34082" y="28455"/>
                    <a:pt x="34571" y="27339"/>
                    <a:pt x="35152" y="26245"/>
                  </a:cubicBezTo>
                  <a:lnTo>
                    <a:pt x="35176" y="26245"/>
                  </a:lnTo>
                  <a:cubicBezTo>
                    <a:pt x="35199" y="26269"/>
                    <a:pt x="35245" y="26292"/>
                    <a:pt x="35292" y="26315"/>
                  </a:cubicBezTo>
                  <a:cubicBezTo>
                    <a:pt x="36641" y="27129"/>
                    <a:pt x="38130" y="27664"/>
                    <a:pt x="39549" y="28386"/>
                  </a:cubicBezTo>
                  <a:cubicBezTo>
                    <a:pt x="39154" y="29712"/>
                    <a:pt x="38456" y="30968"/>
                    <a:pt x="37851" y="32178"/>
                  </a:cubicBezTo>
                  <a:cubicBezTo>
                    <a:pt x="36944" y="33992"/>
                    <a:pt x="35990" y="35760"/>
                    <a:pt x="34989" y="37505"/>
                  </a:cubicBezTo>
                  <a:cubicBezTo>
                    <a:pt x="34268" y="38761"/>
                    <a:pt x="33547" y="40204"/>
                    <a:pt x="32547" y="41274"/>
                  </a:cubicBezTo>
                  <a:cubicBezTo>
                    <a:pt x="31826" y="42041"/>
                    <a:pt x="30430" y="42367"/>
                    <a:pt x="29406" y="42390"/>
                  </a:cubicBezTo>
                  <a:cubicBezTo>
                    <a:pt x="29384" y="42391"/>
                    <a:pt x="29361" y="42391"/>
                    <a:pt x="29339" y="42391"/>
                  </a:cubicBezTo>
                  <a:cubicBezTo>
                    <a:pt x="27839" y="42391"/>
                    <a:pt x="26770" y="40859"/>
                    <a:pt x="26312" y="39529"/>
                  </a:cubicBezTo>
                  <a:cubicBezTo>
                    <a:pt x="26312" y="39529"/>
                    <a:pt x="26312" y="39506"/>
                    <a:pt x="26289" y="39506"/>
                  </a:cubicBezTo>
                  <a:cubicBezTo>
                    <a:pt x="26265" y="38691"/>
                    <a:pt x="26242" y="37877"/>
                    <a:pt x="26196" y="37086"/>
                  </a:cubicBezTo>
                  <a:cubicBezTo>
                    <a:pt x="26103" y="33899"/>
                    <a:pt x="26079" y="30735"/>
                    <a:pt x="25870" y="27571"/>
                  </a:cubicBezTo>
                  <a:cubicBezTo>
                    <a:pt x="25858" y="27455"/>
                    <a:pt x="25765" y="27397"/>
                    <a:pt x="25678" y="27397"/>
                  </a:cubicBezTo>
                  <a:cubicBezTo>
                    <a:pt x="25591" y="27397"/>
                    <a:pt x="25509" y="27455"/>
                    <a:pt x="25521" y="27571"/>
                  </a:cubicBezTo>
                  <a:cubicBezTo>
                    <a:pt x="25730" y="30852"/>
                    <a:pt x="25754" y="34108"/>
                    <a:pt x="25870" y="37389"/>
                  </a:cubicBezTo>
                  <a:cubicBezTo>
                    <a:pt x="25963" y="39994"/>
                    <a:pt x="26010" y="42763"/>
                    <a:pt x="26638" y="45322"/>
                  </a:cubicBezTo>
                  <a:cubicBezTo>
                    <a:pt x="27056" y="46764"/>
                    <a:pt x="27522" y="48230"/>
                    <a:pt x="28080" y="49625"/>
                  </a:cubicBezTo>
                  <a:cubicBezTo>
                    <a:pt x="28545" y="50928"/>
                    <a:pt x="29011" y="52580"/>
                    <a:pt x="29895" y="53650"/>
                  </a:cubicBezTo>
                  <a:cubicBezTo>
                    <a:pt x="29173" y="55558"/>
                    <a:pt x="27475" y="56814"/>
                    <a:pt x="25591" y="57419"/>
                  </a:cubicBezTo>
                  <a:cubicBezTo>
                    <a:pt x="22497" y="52533"/>
                    <a:pt x="21147" y="46834"/>
                    <a:pt x="20775" y="41111"/>
                  </a:cubicBezTo>
                  <a:cubicBezTo>
                    <a:pt x="20380" y="35086"/>
                    <a:pt x="20496" y="29037"/>
                    <a:pt x="20682" y="23035"/>
                  </a:cubicBezTo>
                  <a:cubicBezTo>
                    <a:pt x="21124" y="21872"/>
                    <a:pt x="21473" y="20709"/>
                    <a:pt x="21264" y="19452"/>
                  </a:cubicBezTo>
                  <a:cubicBezTo>
                    <a:pt x="21171" y="18964"/>
                    <a:pt x="21031" y="18475"/>
                    <a:pt x="20845" y="18010"/>
                  </a:cubicBezTo>
                  <a:close/>
                  <a:moveTo>
                    <a:pt x="8725" y="46834"/>
                  </a:moveTo>
                  <a:cubicBezTo>
                    <a:pt x="10702" y="47532"/>
                    <a:pt x="12842" y="47788"/>
                    <a:pt x="14936" y="47857"/>
                  </a:cubicBezTo>
                  <a:cubicBezTo>
                    <a:pt x="15381" y="47882"/>
                    <a:pt x="15826" y="47894"/>
                    <a:pt x="16270" y="47894"/>
                  </a:cubicBezTo>
                  <a:cubicBezTo>
                    <a:pt x="17941" y="47894"/>
                    <a:pt x="19605" y="47723"/>
                    <a:pt x="21240" y="47392"/>
                  </a:cubicBezTo>
                  <a:cubicBezTo>
                    <a:pt x="21962" y="51044"/>
                    <a:pt x="23334" y="54557"/>
                    <a:pt x="25312" y="57721"/>
                  </a:cubicBezTo>
                  <a:cubicBezTo>
                    <a:pt x="25329" y="57774"/>
                    <a:pt x="25386" y="57800"/>
                    <a:pt x="25443" y="57800"/>
                  </a:cubicBezTo>
                  <a:cubicBezTo>
                    <a:pt x="25461" y="57800"/>
                    <a:pt x="25480" y="57797"/>
                    <a:pt x="25498" y="57791"/>
                  </a:cubicBezTo>
                  <a:cubicBezTo>
                    <a:pt x="25893" y="57675"/>
                    <a:pt x="26312" y="57512"/>
                    <a:pt x="26707" y="57326"/>
                  </a:cubicBezTo>
                  <a:lnTo>
                    <a:pt x="26707" y="57326"/>
                  </a:lnTo>
                  <a:cubicBezTo>
                    <a:pt x="26754" y="62862"/>
                    <a:pt x="26405" y="68353"/>
                    <a:pt x="25940" y="73866"/>
                  </a:cubicBezTo>
                  <a:lnTo>
                    <a:pt x="25917" y="73866"/>
                  </a:lnTo>
                  <a:cubicBezTo>
                    <a:pt x="25405" y="80101"/>
                    <a:pt x="24893" y="86312"/>
                    <a:pt x="24335" y="92547"/>
                  </a:cubicBezTo>
                  <a:cubicBezTo>
                    <a:pt x="24032" y="96106"/>
                    <a:pt x="23730" y="99666"/>
                    <a:pt x="23520" y="103248"/>
                  </a:cubicBezTo>
                  <a:cubicBezTo>
                    <a:pt x="23288" y="103458"/>
                    <a:pt x="23009" y="103574"/>
                    <a:pt x="22706" y="103621"/>
                  </a:cubicBezTo>
                  <a:cubicBezTo>
                    <a:pt x="22683" y="103609"/>
                    <a:pt x="22665" y="103603"/>
                    <a:pt x="22651" y="103603"/>
                  </a:cubicBezTo>
                  <a:cubicBezTo>
                    <a:pt x="22636" y="103603"/>
                    <a:pt x="22625" y="103609"/>
                    <a:pt x="22613" y="103621"/>
                  </a:cubicBezTo>
                  <a:cubicBezTo>
                    <a:pt x="22441" y="103645"/>
                    <a:pt x="22258" y="103655"/>
                    <a:pt x="22072" y="103655"/>
                  </a:cubicBezTo>
                  <a:cubicBezTo>
                    <a:pt x="21355" y="103655"/>
                    <a:pt x="20581" y="103504"/>
                    <a:pt x="20101" y="103411"/>
                  </a:cubicBezTo>
                  <a:cubicBezTo>
                    <a:pt x="19821" y="103365"/>
                    <a:pt x="18914" y="103295"/>
                    <a:pt x="18728" y="103039"/>
                  </a:cubicBezTo>
                  <a:cubicBezTo>
                    <a:pt x="18635" y="102899"/>
                    <a:pt x="18681" y="102388"/>
                    <a:pt x="18681" y="102225"/>
                  </a:cubicBezTo>
                  <a:cubicBezTo>
                    <a:pt x="18658" y="101829"/>
                    <a:pt x="18635" y="101457"/>
                    <a:pt x="18612" y="101062"/>
                  </a:cubicBezTo>
                  <a:cubicBezTo>
                    <a:pt x="18449" y="98084"/>
                    <a:pt x="18356" y="95083"/>
                    <a:pt x="18286" y="92082"/>
                  </a:cubicBezTo>
                  <a:cubicBezTo>
                    <a:pt x="18100" y="85521"/>
                    <a:pt x="17984" y="78938"/>
                    <a:pt x="17635" y="72377"/>
                  </a:cubicBezTo>
                  <a:cubicBezTo>
                    <a:pt x="17472" y="69120"/>
                    <a:pt x="17262" y="65887"/>
                    <a:pt x="16890" y="62653"/>
                  </a:cubicBezTo>
                  <a:cubicBezTo>
                    <a:pt x="16309" y="58186"/>
                    <a:pt x="15936" y="53720"/>
                    <a:pt x="15727" y="49253"/>
                  </a:cubicBezTo>
                  <a:cubicBezTo>
                    <a:pt x="15727" y="49137"/>
                    <a:pt x="15640" y="49079"/>
                    <a:pt x="15552" y="49079"/>
                  </a:cubicBezTo>
                  <a:cubicBezTo>
                    <a:pt x="15465" y="49079"/>
                    <a:pt x="15378" y="49137"/>
                    <a:pt x="15378" y="49253"/>
                  </a:cubicBezTo>
                  <a:cubicBezTo>
                    <a:pt x="15587" y="53743"/>
                    <a:pt x="15983" y="58210"/>
                    <a:pt x="16541" y="62653"/>
                  </a:cubicBezTo>
                  <a:lnTo>
                    <a:pt x="16541" y="63211"/>
                  </a:lnTo>
                  <a:cubicBezTo>
                    <a:pt x="16518" y="63211"/>
                    <a:pt x="16518" y="63211"/>
                    <a:pt x="16495" y="63188"/>
                  </a:cubicBezTo>
                  <a:cubicBezTo>
                    <a:pt x="15634" y="62886"/>
                    <a:pt x="15308" y="61955"/>
                    <a:pt x="15052" y="61141"/>
                  </a:cubicBezTo>
                  <a:cubicBezTo>
                    <a:pt x="15025" y="61058"/>
                    <a:pt x="14954" y="61023"/>
                    <a:pt x="14883" y="61023"/>
                  </a:cubicBezTo>
                  <a:cubicBezTo>
                    <a:pt x="14773" y="61023"/>
                    <a:pt x="14661" y="61107"/>
                    <a:pt x="14703" y="61234"/>
                  </a:cubicBezTo>
                  <a:cubicBezTo>
                    <a:pt x="15006" y="62188"/>
                    <a:pt x="15401" y="63165"/>
                    <a:pt x="16402" y="63537"/>
                  </a:cubicBezTo>
                  <a:cubicBezTo>
                    <a:pt x="16421" y="63547"/>
                    <a:pt x="16440" y="63552"/>
                    <a:pt x="16459" y="63552"/>
                  </a:cubicBezTo>
                  <a:cubicBezTo>
                    <a:pt x="16487" y="63552"/>
                    <a:pt x="16514" y="63541"/>
                    <a:pt x="16541" y="63514"/>
                  </a:cubicBezTo>
                  <a:lnTo>
                    <a:pt x="16541" y="63514"/>
                  </a:lnTo>
                  <a:cubicBezTo>
                    <a:pt x="16564" y="76146"/>
                    <a:pt x="16192" y="88778"/>
                    <a:pt x="16215" y="101434"/>
                  </a:cubicBezTo>
                  <a:cubicBezTo>
                    <a:pt x="16215" y="101946"/>
                    <a:pt x="16425" y="102969"/>
                    <a:pt x="15983" y="103272"/>
                  </a:cubicBezTo>
                  <a:cubicBezTo>
                    <a:pt x="15587" y="103551"/>
                    <a:pt x="14889" y="103574"/>
                    <a:pt x="14447" y="103621"/>
                  </a:cubicBezTo>
                  <a:cubicBezTo>
                    <a:pt x="14269" y="103639"/>
                    <a:pt x="13743" y="103685"/>
                    <a:pt x="13172" y="103685"/>
                  </a:cubicBezTo>
                  <a:cubicBezTo>
                    <a:pt x="12327" y="103685"/>
                    <a:pt x="11386" y="103586"/>
                    <a:pt x="11330" y="103155"/>
                  </a:cubicBezTo>
                  <a:cubicBezTo>
                    <a:pt x="10935" y="96735"/>
                    <a:pt x="9911" y="90384"/>
                    <a:pt x="9260" y="83986"/>
                  </a:cubicBezTo>
                  <a:cubicBezTo>
                    <a:pt x="8678" y="78310"/>
                    <a:pt x="7515" y="72703"/>
                    <a:pt x="7026" y="67003"/>
                  </a:cubicBezTo>
                  <a:cubicBezTo>
                    <a:pt x="6724" y="63211"/>
                    <a:pt x="6724" y="59419"/>
                    <a:pt x="7026" y="55627"/>
                  </a:cubicBezTo>
                  <a:cubicBezTo>
                    <a:pt x="7096" y="56349"/>
                    <a:pt x="7096" y="57047"/>
                    <a:pt x="7073" y="57768"/>
                  </a:cubicBezTo>
                  <a:cubicBezTo>
                    <a:pt x="7073" y="57881"/>
                    <a:pt x="7162" y="57949"/>
                    <a:pt x="7256" y="57949"/>
                  </a:cubicBezTo>
                  <a:cubicBezTo>
                    <a:pt x="7298" y="57949"/>
                    <a:pt x="7340" y="57936"/>
                    <a:pt x="7375" y="57907"/>
                  </a:cubicBezTo>
                  <a:cubicBezTo>
                    <a:pt x="9515" y="55976"/>
                    <a:pt x="11284" y="53185"/>
                    <a:pt x="11702" y="50300"/>
                  </a:cubicBezTo>
                  <a:cubicBezTo>
                    <a:pt x="11716" y="50173"/>
                    <a:pt x="11602" y="50089"/>
                    <a:pt x="11500" y="50089"/>
                  </a:cubicBezTo>
                  <a:cubicBezTo>
                    <a:pt x="11433" y="50089"/>
                    <a:pt x="11372" y="50125"/>
                    <a:pt x="11353" y="50207"/>
                  </a:cubicBezTo>
                  <a:cubicBezTo>
                    <a:pt x="11190" y="51254"/>
                    <a:pt x="10888" y="52277"/>
                    <a:pt x="10446" y="53208"/>
                  </a:cubicBezTo>
                  <a:cubicBezTo>
                    <a:pt x="10260" y="53138"/>
                    <a:pt x="10097" y="53045"/>
                    <a:pt x="9934" y="52929"/>
                  </a:cubicBezTo>
                  <a:lnTo>
                    <a:pt x="10120" y="52719"/>
                  </a:lnTo>
                  <a:cubicBezTo>
                    <a:pt x="10144" y="52696"/>
                    <a:pt x="10144" y="52650"/>
                    <a:pt x="10167" y="52626"/>
                  </a:cubicBezTo>
                  <a:cubicBezTo>
                    <a:pt x="10167" y="52580"/>
                    <a:pt x="10167" y="52533"/>
                    <a:pt x="10167" y="52487"/>
                  </a:cubicBezTo>
                  <a:cubicBezTo>
                    <a:pt x="10004" y="52138"/>
                    <a:pt x="9585" y="51975"/>
                    <a:pt x="9422" y="51626"/>
                  </a:cubicBezTo>
                  <a:cubicBezTo>
                    <a:pt x="9422" y="51603"/>
                    <a:pt x="9399" y="51580"/>
                    <a:pt x="9399" y="51580"/>
                  </a:cubicBezTo>
                  <a:lnTo>
                    <a:pt x="9515" y="51417"/>
                  </a:lnTo>
                  <a:lnTo>
                    <a:pt x="9515" y="51393"/>
                  </a:lnTo>
                  <a:lnTo>
                    <a:pt x="9515" y="51370"/>
                  </a:lnTo>
                  <a:lnTo>
                    <a:pt x="9515" y="51347"/>
                  </a:lnTo>
                  <a:cubicBezTo>
                    <a:pt x="9539" y="51324"/>
                    <a:pt x="9539" y="51277"/>
                    <a:pt x="9515" y="51254"/>
                  </a:cubicBezTo>
                  <a:cubicBezTo>
                    <a:pt x="9236" y="49905"/>
                    <a:pt x="8887" y="48579"/>
                    <a:pt x="8538" y="47252"/>
                  </a:cubicBezTo>
                  <a:cubicBezTo>
                    <a:pt x="8562" y="47229"/>
                    <a:pt x="8562" y="47229"/>
                    <a:pt x="8562" y="47206"/>
                  </a:cubicBezTo>
                  <a:lnTo>
                    <a:pt x="8725" y="46834"/>
                  </a:lnTo>
                  <a:close/>
                  <a:moveTo>
                    <a:pt x="15355" y="103853"/>
                  </a:moveTo>
                  <a:cubicBezTo>
                    <a:pt x="15262" y="105272"/>
                    <a:pt x="15169" y="106668"/>
                    <a:pt x="15587" y="108017"/>
                  </a:cubicBezTo>
                  <a:cubicBezTo>
                    <a:pt x="15200" y="108204"/>
                    <a:pt x="14778" y="108286"/>
                    <a:pt x="14353" y="108286"/>
                  </a:cubicBezTo>
                  <a:cubicBezTo>
                    <a:pt x="13501" y="108286"/>
                    <a:pt x="12633" y="107955"/>
                    <a:pt x="11981" y="107459"/>
                  </a:cubicBezTo>
                  <a:cubicBezTo>
                    <a:pt x="11865" y="107296"/>
                    <a:pt x="11888" y="106854"/>
                    <a:pt x="11842" y="106668"/>
                  </a:cubicBezTo>
                  <a:cubicBezTo>
                    <a:pt x="11819" y="106575"/>
                    <a:pt x="11772" y="106482"/>
                    <a:pt x="11749" y="106389"/>
                  </a:cubicBezTo>
                  <a:cubicBezTo>
                    <a:pt x="12028" y="106087"/>
                    <a:pt x="12098" y="105598"/>
                    <a:pt x="12144" y="105203"/>
                  </a:cubicBezTo>
                  <a:cubicBezTo>
                    <a:pt x="12214" y="104807"/>
                    <a:pt x="12237" y="104412"/>
                    <a:pt x="12191" y="104016"/>
                  </a:cubicBezTo>
                  <a:lnTo>
                    <a:pt x="12191" y="104016"/>
                  </a:lnTo>
                  <a:cubicBezTo>
                    <a:pt x="12531" y="104046"/>
                    <a:pt x="12873" y="104062"/>
                    <a:pt x="13216" y="104062"/>
                  </a:cubicBezTo>
                  <a:cubicBezTo>
                    <a:pt x="13930" y="104062"/>
                    <a:pt x="14648" y="103995"/>
                    <a:pt x="15355" y="103853"/>
                  </a:cubicBezTo>
                  <a:close/>
                  <a:moveTo>
                    <a:pt x="19263" y="103597"/>
                  </a:moveTo>
                  <a:lnTo>
                    <a:pt x="19263" y="103597"/>
                  </a:lnTo>
                  <a:cubicBezTo>
                    <a:pt x="19728" y="103737"/>
                    <a:pt x="20194" y="103807"/>
                    <a:pt x="20659" y="103876"/>
                  </a:cubicBezTo>
                  <a:cubicBezTo>
                    <a:pt x="21119" y="103945"/>
                    <a:pt x="21566" y="103988"/>
                    <a:pt x="22019" y="103988"/>
                  </a:cubicBezTo>
                  <a:cubicBezTo>
                    <a:pt x="22185" y="103988"/>
                    <a:pt x="22352" y="103982"/>
                    <a:pt x="22520" y="103970"/>
                  </a:cubicBezTo>
                  <a:lnTo>
                    <a:pt x="22520" y="103970"/>
                  </a:lnTo>
                  <a:cubicBezTo>
                    <a:pt x="22473" y="105040"/>
                    <a:pt x="22543" y="106110"/>
                    <a:pt x="22753" y="107133"/>
                  </a:cubicBezTo>
                  <a:cubicBezTo>
                    <a:pt x="22732" y="107132"/>
                    <a:pt x="22712" y="107132"/>
                    <a:pt x="22692" y="107132"/>
                  </a:cubicBezTo>
                  <a:cubicBezTo>
                    <a:pt x="22271" y="107132"/>
                    <a:pt x="21858" y="107361"/>
                    <a:pt x="21636" y="107738"/>
                  </a:cubicBezTo>
                  <a:cubicBezTo>
                    <a:pt x="21427" y="108110"/>
                    <a:pt x="21427" y="108576"/>
                    <a:pt x="21613" y="108971"/>
                  </a:cubicBezTo>
                  <a:cubicBezTo>
                    <a:pt x="21553" y="108976"/>
                    <a:pt x="21494" y="108977"/>
                    <a:pt x="21435" y="108977"/>
                  </a:cubicBezTo>
                  <a:cubicBezTo>
                    <a:pt x="21175" y="108977"/>
                    <a:pt x="20925" y="108939"/>
                    <a:pt x="20659" y="108901"/>
                  </a:cubicBezTo>
                  <a:cubicBezTo>
                    <a:pt x="20101" y="108762"/>
                    <a:pt x="19217" y="108459"/>
                    <a:pt x="18868" y="107948"/>
                  </a:cubicBezTo>
                  <a:cubicBezTo>
                    <a:pt x="18681" y="107668"/>
                    <a:pt x="18844" y="107459"/>
                    <a:pt x="18961" y="107180"/>
                  </a:cubicBezTo>
                  <a:cubicBezTo>
                    <a:pt x="19193" y="106738"/>
                    <a:pt x="19356" y="106273"/>
                    <a:pt x="19449" y="105784"/>
                  </a:cubicBezTo>
                  <a:cubicBezTo>
                    <a:pt x="19519" y="105040"/>
                    <a:pt x="19356" y="104319"/>
                    <a:pt x="19263" y="103597"/>
                  </a:cubicBezTo>
                  <a:close/>
                  <a:moveTo>
                    <a:pt x="10939" y="106326"/>
                  </a:moveTo>
                  <a:cubicBezTo>
                    <a:pt x="10983" y="106326"/>
                    <a:pt x="11035" y="106331"/>
                    <a:pt x="11097" y="106342"/>
                  </a:cubicBezTo>
                  <a:cubicBezTo>
                    <a:pt x="11400" y="106389"/>
                    <a:pt x="11423" y="106482"/>
                    <a:pt x="11493" y="106761"/>
                  </a:cubicBezTo>
                  <a:cubicBezTo>
                    <a:pt x="11563" y="107040"/>
                    <a:pt x="11516" y="107459"/>
                    <a:pt x="11726" y="107715"/>
                  </a:cubicBezTo>
                  <a:cubicBezTo>
                    <a:pt x="11749" y="107738"/>
                    <a:pt x="11772" y="107762"/>
                    <a:pt x="11795" y="107762"/>
                  </a:cubicBezTo>
                  <a:cubicBezTo>
                    <a:pt x="12524" y="108293"/>
                    <a:pt x="13450" y="108636"/>
                    <a:pt x="14361" y="108636"/>
                  </a:cubicBezTo>
                  <a:cubicBezTo>
                    <a:pt x="14847" y="108636"/>
                    <a:pt x="15329" y="108538"/>
                    <a:pt x="15773" y="108320"/>
                  </a:cubicBezTo>
                  <a:cubicBezTo>
                    <a:pt x="16029" y="108622"/>
                    <a:pt x="16053" y="109297"/>
                    <a:pt x="16053" y="109646"/>
                  </a:cubicBezTo>
                  <a:cubicBezTo>
                    <a:pt x="16053" y="110227"/>
                    <a:pt x="15983" y="110553"/>
                    <a:pt x="15425" y="110832"/>
                  </a:cubicBezTo>
                  <a:cubicBezTo>
                    <a:pt x="14940" y="111049"/>
                    <a:pt x="14427" y="111133"/>
                    <a:pt x="13908" y="111133"/>
                  </a:cubicBezTo>
                  <a:cubicBezTo>
                    <a:pt x="13256" y="111133"/>
                    <a:pt x="12593" y="111001"/>
                    <a:pt x="11958" y="110832"/>
                  </a:cubicBezTo>
                  <a:cubicBezTo>
                    <a:pt x="11947" y="110821"/>
                    <a:pt x="11935" y="110815"/>
                    <a:pt x="11923" y="110815"/>
                  </a:cubicBezTo>
                  <a:cubicBezTo>
                    <a:pt x="11912" y="110815"/>
                    <a:pt x="11900" y="110821"/>
                    <a:pt x="11888" y="110832"/>
                  </a:cubicBezTo>
                  <a:lnTo>
                    <a:pt x="11842" y="110832"/>
                  </a:lnTo>
                  <a:cubicBezTo>
                    <a:pt x="10237" y="111344"/>
                    <a:pt x="8585" y="111856"/>
                    <a:pt x="6910" y="111949"/>
                  </a:cubicBezTo>
                  <a:cubicBezTo>
                    <a:pt x="6681" y="111972"/>
                    <a:pt x="6450" y="111984"/>
                    <a:pt x="6220" y="111984"/>
                  </a:cubicBezTo>
                  <a:cubicBezTo>
                    <a:pt x="5514" y="111984"/>
                    <a:pt x="4808" y="111875"/>
                    <a:pt x="4142" y="111647"/>
                  </a:cubicBezTo>
                  <a:cubicBezTo>
                    <a:pt x="3746" y="111507"/>
                    <a:pt x="3490" y="111088"/>
                    <a:pt x="3560" y="110646"/>
                  </a:cubicBezTo>
                  <a:cubicBezTo>
                    <a:pt x="3630" y="110390"/>
                    <a:pt x="4118" y="110088"/>
                    <a:pt x="4351" y="109948"/>
                  </a:cubicBezTo>
                  <a:cubicBezTo>
                    <a:pt x="4700" y="109739"/>
                    <a:pt x="5072" y="109553"/>
                    <a:pt x="5444" y="109390"/>
                  </a:cubicBezTo>
                  <a:cubicBezTo>
                    <a:pt x="6887" y="108739"/>
                    <a:pt x="8422" y="108273"/>
                    <a:pt x="9725" y="107296"/>
                  </a:cubicBezTo>
                  <a:cubicBezTo>
                    <a:pt x="9981" y="107110"/>
                    <a:pt x="10237" y="106901"/>
                    <a:pt x="10446" y="106691"/>
                  </a:cubicBezTo>
                  <a:cubicBezTo>
                    <a:pt x="10681" y="106476"/>
                    <a:pt x="10702" y="106326"/>
                    <a:pt x="10939" y="106326"/>
                  </a:cubicBezTo>
                  <a:close/>
                  <a:moveTo>
                    <a:pt x="22839" y="107484"/>
                  </a:moveTo>
                  <a:cubicBezTo>
                    <a:pt x="22998" y="107484"/>
                    <a:pt x="23160" y="107503"/>
                    <a:pt x="23311" y="107529"/>
                  </a:cubicBezTo>
                  <a:cubicBezTo>
                    <a:pt x="23846" y="107831"/>
                    <a:pt x="24102" y="108808"/>
                    <a:pt x="24451" y="109274"/>
                  </a:cubicBezTo>
                  <a:cubicBezTo>
                    <a:pt x="24870" y="109855"/>
                    <a:pt x="25358" y="110367"/>
                    <a:pt x="25893" y="110856"/>
                  </a:cubicBezTo>
                  <a:cubicBezTo>
                    <a:pt x="26428" y="111321"/>
                    <a:pt x="27010" y="111740"/>
                    <a:pt x="27568" y="112182"/>
                  </a:cubicBezTo>
                  <a:cubicBezTo>
                    <a:pt x="28010" y="112531"/>
                    <a:pt x="28382" y="112810"/>
                    <a:pt x="28382" y="113415"/>
                  </a:cubicBezTo>
                  <a:cubicBezTo>
                    <a:pt x="28452" y="113857"/>
                    <a:pt x="28150" y="114275"/>
                    <a:pt x="27708" y="114392"/>
                  </a:cubicBezTo>
                  <a:cubicBezTo>
                    <a:pt x="27407" y="114497"/>
                    <a:pt x="27056" y="114541"/>
                    <a:pt x="26686" y="114541"/>
                  </a:cubicBezTo>
                  <a:cubicBezTo>
                    <a:pt x="25825" y="114541"/>
                    <a:pt x="24862" y="114303"/>
                    <a:pt x="24195" y="114043"/>
                  </a:cubicBezTo>
                  <a:cubicBezTo>
                    <a:pt x="22892" y="113531"/>
                    <a:pt x="21473" y="112670"/>
                    <a:pt x="20822" y="111414"/>
                  </a:cubicBezTo>
                  <a:cubicBezTo>
                    <a:pt x="20822" y="111391"/>
                    <a:pt x="20798" y="111344"/>
                    <a:pt x="20775" y="111344"/>
                  </a:cubicBezTo>
                  <a:cubicBezTo>
                    <a:pt x="20729" y="111321"/>
                    <a:pt x="20705" y="111298"/>
                    <a:pt x="20659" y="111298"/>
                  </a:cubicBezTo>
                  <a:cubicBezTo>
                    <a:pt x="19984" y="111181"/>
                    <a:pt x="18751" y="111018"/>
                    <a:pt x="18472" y="110321"/>
                  </a:cubicBezTo>
                  <a:cubicBezTo>
                    <a:pt x="18239" y="109599"/>
                    <a:pt x="18263" y="108832"/>
                    <a:pt x="18519" y="108110"/>
                  </a:cubicBezTo>
                  <a:cubicBezTo>
                    <a:pt x="18868" y="108739"/>
                    <a:pt x="19984" y="109134"/>
                    <a:pt x="20589" y="109274"/>
                  </a:cubicBezTo>
                  <a:lnTo>
                    <a:pt x="20636" y="109274"/>
                  </a:lnTo>
                  <a:cubicBezTo>
                    <a:pt x="20897" y="109288"/>
                    <a:pt x="21195" y="109366"/>
                    <a:pt x="21477" y="109366"/>
                  </a:cubicBezTo>
                  <a:cubicBezTo>
                    <a:pt x="21648" y="109366"/>
                    <a:pt x="21813" y="109338"/>
                    <a:pt x="21962" y="109250"/>
                  </a:cubicBezTo>
                  <a:cubicBezTo>
                    <a:pt x="22031" y="109204"/>
                    <a:pt x="22055" y="109088"/>
                    <a:pt x="22008" y="109018"/>
                  </a:cubicBezTo>
                  <a:cubicBezTo>
                    <a:pt x="21822" y="108715"/>
                    <a:pt x="21776" y="108366"/>
                    <a:pt x="21892" y="108041"/>
                  </a:cubicBezTo>
                  <a:cubicBezTo>
                    <a:pt x="22042" y="107606"/>
                    <a:pt x="22433" y="107484"/>
                    <a:pt x="22839" y="107484"/>
                  </a:cubicBezTo>
                  <a:close/>
                  <a:moveTo>
                    <a:pt x="14993" y="0"/>
                  </a:moveTo>
                  <a:cubicBezTo>
                    <a:pt x="14621" y="0"/>
                    <a:pt x="14257" y="19"/>
                    <a:pt x="13912" y="50"/>
                  </a:cubicBezTo>
                  <a:cubicBezTo>
                    <a:pt x="11772" y="260"/>
                    <a:pt x="9632" y="1400"/>
                    <a:pt x="8864" y="3470"/>
                  </a:cubicBezTo>
                  <a:cubicBezTo>
                    <a:pt x="8469" y="4447"/>
                    <a:pt x="8352" y="5517"/>
                    <a:pt x="8492" y="6564"/>
                  </a:cubicBezTo>
                  <a:cubicBezTo>
                    <a:pt x="8585" y="7099"/>
                    <a:pt x="8957" y="7588"/>
                    <a:pt x="9027" y="8123"/>
                  </a:cubicBezTo>
                  <a:cubicBezTo>
                    <a:pt x="9073" y="8355"/>
                    <a:pt x="9004" y="8239"/>
                    <a:pt x="9004" y="8449"/>
                  </a:cubicBezTo>
                  <a:cubicBezTo>
                    <a:pt x="8864" y="8844"/>
                    <a:pt x="8841" y="9263"/>
                    <a:pt x="8911" y="9682"/>
                  </a:cubicBezTo>
                  <a:cubicBezTo>
                    <a:pt x="8993" y="10339"/>
                    <a:pt x="9564" y="11812"/>
                    <a:pt x="10402" y="11812"/>
                  </a:cubicBezTo>
                  <a:cubicBezTo>
                    <a:pt x="10513" y="11812"/>
                    <a:pt x="10629" y="11786"/>
                    <a:pt x="10748" y="11729"/>
                  </a:cubicBezTo>
                  <a:cubicBezTo>
                    <a:pt x="10888" y="12171"/>
                    <a:pt x="11051" y="12589"/>
                    <a:pt x="11260" y="12985"/>
                  </a:cubicBezTo>
                  <a:cubicBezTo>
                    <a:pt x="11377" y="13218"/>
                    <a:pt x="11516" y="13450"/>
                    <a:pt x="11656" y="13706"/>
                  </a:cubicBezTo>
                  <a:cubicBezTo>
                    <a:pt x="11656" y="13706"/>
                    <a:pt x="11656" y="13729"/>
                    <a:pt x="11656" y="13753"/>
                  </a:cubicBezTo>
                  <a:cubicBezTo>
                    <a:pt x="11935" y="14520"/>
                    <a:pt x="12121" y="15311"/>
                    <a:pt x="12214" y="16102"/>
                  </a:cubicBezTo>
                  <a:cubicBezTo>
                    <a:pt x="11819" y="16451"/>
                    <a:pt x="11470" y="16893"/>
                    <a:pt x="11214" y="17359"/>
                  </a:cubicBezTo>
                  <a:cubicBezTo>
                    <a:pt x="10051" y="18289"/>
                    <a:pt x="8515" y="18778"/>
                    <a:pt x="7096" y="19150"/>
                  </a:cubicBezTo>
                  <a:cubicBezTo>
                    <a:pt x="6468" y="19336"/>
                    <a:pt x="5817" y="19476"/>
                    <a:pt x="5188" y="19592"/>
                  </a:cubicBezTo>
                  <a:cubicBezTo>
                    <a:pt x="4793" y="19615"/>
                    <a:pt x="4397" y="19755"/>
                    <a:pt x="4095" y="20011"/>
                  </a:cubicBezTo>
                  <a:cubicBezTo>
                    <a:pt x="3002" y="20918"/>
                    <a:pt x="2862" y="22337"/>
                    <a:pt x="2513" y="23617"/>
                  </a:cubicBezTo>
                  <a:cubicBezTo>
                    <a:pt x="2071" y="25315"/>
                    <a:pt x="1629" y="27013"/>
                    <a:pt x="1303" y="28711"/>
                  </a:cubicBezTo>
                  <a:cubicBezTo>
                    <a:pt x="256" y="34039"/>
                    <a:pt x="1" y="39389"/>
                    <a:pt x="1466" y="44647"/>
                  </a:cubicBezTo>
                  <a:cubicBezTo>
                    <a:pt x="1745" y="45671"/>
                    <a:pt x="2071" y="46671"/>
                    <a:pt x="2420" y="47695"/>
                  </a:cubicBezTo>
                  <a:cubicBezTo>
                    <a:pt x="1606" y="49230"/>
                    <a:pt x="1210" y="51417"/>
                    <a:pt x="1769" y="53092"/>
                  </a:cubicBezTo>
                  <a:cubicBezTo>
                    <a:pt x="1978" y="53697"/>
                    <a:pt x="2513" y="54162"/>
                    <a:pt x="2955" y="54557"/>
                  </a:cubicBezTo>
                  <a:cubicBezTo>
                    <a:pt x="3125" y="54706"/>
                    <a:pt x="3509" y="55127"/>
                    <a:pt x="3787" y="55127"/>
                  </a:cubicBezTo>
                  <a:cubicBezTo>
                    <a:pt x="3813" y="55127"/>
                    <a:pt x="3838" y="55124"/>
                    <a:pt x="3862" y="55116"/>
                  </a:cubicBezTo>
                  <a:cubicBezTo>
                    <a:pt x="3932" y="55092"/>
                    <a:pt x="3979" y="55023"/>
                    <a:pt x="4002" y="54953"/>
                  </a:cubicBezTo>
                  <a:cubicBezTo>
                    <a:pt x="4072" y="54069"/>
                    <a:pt x="4142" y="53278"/>
                    <a:pt x="4537" y="52510"/>
                  </a:cubicBezTo>
                  <a:cubicBezTo>
                    <a:pt x="4816" y="52999"/>
                    <a:pt x="5095" y="53487"/>
                    <a:pt x="5375" y="53952"/>
                  </a:cubicBezTo>
                  <a:cubicBezTo>
                    <a:pt x="5375" y="53952"/>
                    <a:pt x="5375" y="53976"/>
                    <a:pt x="5398" y="53976"/>
                  </a:cubicBezTo>
                  <a:lnTo>
                    <a:pt x="5444" y="54022"/>
                  </a:lnTo>
                  <a:lnTo>
                    <a:pt x="5514" y="54022"/>
                  </a:lnTo>
                  <a:cubicBezTo>
                    <a:pt x="5584" y="54022"/>
                    <a:pt x="5677" y="54022"/>
                    <a:pt x="5747" y="53999"/>
                  </a:cubicBezTo>
                  <a:cubicBezTo>
                    <a:pt x="5979" y="54534"/>
                    <a:pt x="6282" y="55023"/>
                    <a:pt x="6701" y="55465"/>
                  </a:cubicBezTo>
                  <a:cubicBezTo>
                    <a:pt x="6165" y="61816"/>
                    <a:pt x="6654" y="68097"/>
                    <a:pt x="7561" y="74378"/>
                  </a:cubicBezTo>
                  <a:cubicBezTo>
                    <a:pt x="8469" y="80496"/>
                    <a:pt x="9143" y="86638"/>
                    <a:pt x="9911" y="92756"/>
                  </a:cubicBezTo>
                  <a:cubicBezTo>
                    <a:pt x="10330" y="96223"/>
                    <a:pt x="10772" y="99689"/>
                    <a:pt x="10981" y="103155"/>
                  </a:cubicBezTo>
                  <a:cubicBezTo>
                    <a:pt x="10981" y="103179"/>
                    <a:pt x="10981" y="103202"/>
                    <a:pt x="11004" y="103225"/>
                  </a:cubicBezTo>
                  <a:cubicBezTo>
                    <a:pt x="11074" y="103574"/>
                    <a:pt x="11377" y="103783"/>
                    <a:pt x="11795" y="103923"/>
                  </a:cubicBezTo>
                  <a:cubicBezTo>
                    <a:pt x="11888" y="104272"/>
                    <a:pt x="11888" y="104621"/>
                    <a:pt x="11819" y="104970"/>
                  </a:cubicBezTo>
                  <a:cubicBezTo>
                    <a:pt x="11819" y="105365"/>
                    <a:pt x="11726" y="105738"/>
                    <a:pt x="11563" y="106087"/>
                  </a:cubicBezTo>
                  <a:cubicBezTo>
                    <a:pt x="11516" y="106040"/>
                    <a:pt x="11470" y="105993"/>
                    <a:pt x="11446" y="105970"/>
                  </a:cubicBezTo>
                  <a:cubicBezTo>
                    <a:pt x="11283" y="105840"/>
                    <a:pt x="11141" y="105787"/>
                    <a:pt x="11013" y="105787"/>
                  </a:cubicBezTo>
                  <a:cubicBezTo>
                    <a:pt x="10615" y="105787"/>
                    <a:pt x="10356" y="106304"/>
                    <a:pt x="10004" y="106622"/>
                  </a:cubicBezTo>
                  <a:cubicBezTo>
                    <a:pt x="8259" y="108204"/>
                    <a:pt x="5840" y="108459"/>
                    <a:pt x="3955" y="109785"/>
                  </a:cubicBezTo>
                  <a:cubicBezTo>
                    <a:pt x="3444" y="110134"/>
                    <a:pt x="2792" y="110856"/>
                    <a:pt x="3234" y="111507"/>
                  </a:cubicBezTo>
                  <a:cubicBezTo>
                    <a:pt x="3630" y="112089"/>
                    <a:pt x="4677" y="112205"/>
                    <a:pt x="5305" y="112298"/>
                  </a:cubicBezTo>
                  <a:cubicBezTo>
                    <a:pt x="5632" y="112336"/>
                    <a:pt x="5961" y="112353"/>
                    <a:pt x="6291" y="112353"/>
                  </a:cubicBezTo>
                  <a:cubicBezTo>
                    <a:pt x="8186" y="112353"/>
                    <a:pt x="10105" y="111776"/>
                    <a:pt x="11888" y="111181"/>
                  </a:cubicBezTo>
                  <a:cubicBezTo>
                    <a:pt x="12549" y="111395"/>
                    <a:pt x="13259" y="111495"/>
                    <a:pt x="13963" y="111495"/>
                  </a:cubicBezTo>
                  <a:cubicBezTo>
                    <a:pt x="14102" y="111495"/>
                    <a:pt x="14240" y="111491"/>
                    <a:pt x="14378" y="111484"/>
                  </a:cubicBezTo>
                  <a:cubicBezTo>
                    <a:pt x="14913" y="111437"/>
                    <a:pt x="15843" y="111205"/>
                    <a:pt x="16192" y="110739"/>
                  </a:cubicBezTo>
                  <a:cubicBezTo>
                    <a:pt x="16634" y="110158"/>
                    <a:pt x="16518" y="108576"/>
                    <a:pt x="15960" y="108017"/>
                  </a:cubicBezTo>
                  <a:cubicBezTo>
                    <a:pt x="15494" y="106645"/>
                    <a:pt x="15611" y="105226"/>
                    <a:pt x="15704" y="103783"/>
                  </a:cubicBezTo>
                  <a:lnTo>
                    <a:pt x="15704" y="103760"/>
                  </a:lnTo>
                  <a:cubicBezTo>
                    <a:pt x="15960" y="103714"/>
                    <a:pt x="16192" y="103597"/>
                    <a:pt x="16402" y="103434"/>
                  </a:cubicBezTo>
                  <a:cubicBezTo>
                    <a:pt x="16704" y="103109"/>
                    <a:pt x="16564" y="102574"/>
                    <a:pt x="16564" y="102155"/>
                  </a:cubicBezTo>
                  <a:lnTo>
                    <a:pt x="16564" y="97153"/>
                  </a:lnTo>
                  <a:cubicBezTo>
                    <a:pt x="16611" y="89546"/>
                    <a:pt x="16751" y="81962"/>
                    <a:pt x="16844" y="74378"/>
                  </a:cubicBezTo>
                  <a:cubicBezTo>
                    <a:pt x="16867" y="71633"/>
                    <a:pt x="16890" y="68911"/>
                    <a:pt x="16890" y="66189"/>
                  </a:cubicBezTo>
                  <a:cubicBezTo>
                    <a:pt x="17960" y="78356"/>
                    <a:pt x="17542" y="90616"/>
                    <a:pt x="18332" y="102830"/>
                  </a:cubicBezTo>
                  <a:cubicBezTo>
                    <a:pt x="18379" y="103318"/>
                    <a:pt x="18449" y="103365"/>
                    <a:pt x="18891" y="103504"/>
                  </a:cubicBezTo>
                  <a:cubicBezTo>
                    <a:pt x="18891" y="103528"/>
                    <a:pt x="18891" y="103528"/>
                    <a:pt x="18891" y="103551"/>
                  </a:cubicBezTo>
                  <a:cubicBezTo>
                    <a:pt x="19007" y="104667"/>
                    <a:pt x="19217" y="105621"/>
                    <a:pt x="18774" y="106715"/>
                  </a:cubicBezTo>
                  <a:cubicBezTo>
                    <a:pt x="18635" y="106971"/>
                    <a:pt x="18542" y="107226"/>
                    <a:pt x="18449" y="107482"/>
                  </a:cubicBezTo>
                  <a:cubicBezTo>
                    <a:pt x="18449" y="107506"/>
                    <a:pt x="18449" y="107506"/>
                    <a:pt x="18449" y="107529"/>
                  </a:cubicBezTo>
                  <a:cubicBezTo>
                    <a:pt x="17890" y="108204"/>
                    <a:pt x="17844" y="109599"/>
                    <a:pt x="18100" y="110414"/>
                  </a:cubicBezTo>
                  <a:cubicBezTo>
                    <a:pt x="18402" y="111251"/>
                    <a:pt x="19752" y="111507"/>
                    <a:pt x="20543" y="111623"/>
                  </a:cubicBezTo>
                  <a:cubicBezTo>
                    <a:pt x="21240" y="112973"/>
                    <a:pt x="22822" y="113950"/>
                    <a:pt x="24218" y="114438"/>
                  </a:cubicBezTo>
                  <a:cubicBezTo>
                    <a:pt x="24862" y="114653"/>
                    <a:pt x="25874" y="114911"/>
                    <a:pt x="26785" y="114911"/>
                  </a:cubicBezTo>
                  <a:cubicBezTo>
                    <a:pt x="27357" y="114911"/>
                    <a:pt x="27889" y="114809"/>
                    <a:pt x="28266" y="114531"/>
                  </a:cubicBezTo>
                  <a:cubicBezTo>
                    <a:pt x="28638" y="114206"/>
                    <a:pt x="28824" y="113671"/>
                    <a:pt x="28708" y="113182"/>
                  </a:cubicBezTo>
                  <a:cubicBezTo>
                    <a:pt x="28615" y="112438"/>
                    <a:pt x="28080" y="112135"/>
                    <a:pt x="27522" y="111740"/>
                  </a:cubicBezTo>
                  <a:cubicBezTo>
                    <a:pt x="26545" y="111042"/>
                    <a:pt x="25661" y="110204"/>
                    <a:pt x="24893" y="109297"/>
                  </a:cubicBezTo>
                  <a:cubicBezTo>
                    <a:pt x="24451" y="108739"/>
                    <a:pt x="24172" y="107622"/>
                    <a:pt x="23520" y="107250"/>
                  </a:cubicBezTo>
                  <a:cubicBezTo>
                    <a:pt x="23497" y="107226"/>
                    <a:pt x="23451" y="107203"/>
                    <a:pt x="23427" y="107203"/>
                  </a:cubicBezTo>
                  <a:cubicBezTo>
                    <a:pt x="23334" y="107203"/>
                    <a:pt x="23218" y="107180"/>
                    <a:pt x="23125" y="107180"/>
                  </a:cubicBezTo>
                  <a:cubicBezTo>
                    <a:pt x="22869" y="106110"/>
                    <a:pt x="22892" y="105040"/>
                    <a:pt x="22892" y="103946"/>
                  </a:cubicBezTo>
                  <a:cubicBezTo>
                    <a:pt x="23264" y="103900"/>
                    <a:pt x="23590" y="103737"/>
                    <a:pt x="23869" y="103481"/>
                  </a:cubicBezTo>
                  <a:cubicBezTo>
                    <a:pt x="23869" y="103458"/>
                    <a:pt x="23893" y="103458"/>
                    <a:pt x="23893" y="103434"/>
                  </a:cubicBezTo>
                  <a:cubicBezTo>
                    <a:pt x="23893" y="103411"/>
                    <a:pt x="23893" y="103388"/>
                    <a:pt x="23893" y="103388"/>
                  </a:cubicBezTo>
                  <a:lnTo>
                    <a:pt x="23893" y="103365"/>
                  </a:lnTo>
                  <a:cubicBezTo>
                    <a:pt x="24544" y="91314"/>
                    <a:pt x="26033" y="79310"/>
                    <a:pt x="26801" y="67306"/>
                  </a:cubicBezTo>
                  <a:cubicBezTo>
                    <a:pt x="27010" y="63933"/>
                    <a:pt x="27126" y="60559"/>
                    <a:pt x="27126" y="57186"/>
                  </a:cubicBezTo>
                  <a:cubicBezTo>
                    <a:pt x="28569" y="56465"/>
                    <a:pt x="29709" y="55209"/>
                    <a:pt x="30267" y="53697"/>
                  </a:cubicBezTo>
                  <a:cubicBezTo>
                    <a:pt x="30290" y="53627"/>
                    <a:pt x="30290" y="53557"/>
                    <a:pt x="30220" y="53534"/>
                  </a:cubicBezTo>
                  <a:cubicBezTo>
                    <a:pt x="29220" y="52371"/>
                    <a:pt x="28778" y="50509"/>
                    <a:pt x="28243" y="49090"/>
                  </a:cubicBezTo>
                  <a:cubicBezTo>
                    <a:pt x="27754" y="47811"/>
                    <a:pt x="27336" y="46508"/>
                    <a:pt x="26987" y="45182"/>
                  </a:cubicBezTo>
                  <a:cubicBezTo>
                    <a:pt x="26638" y="43647"/>
                    <a:pt x="26428" y="42088"/>
                    <a:pt x="26359" y="40506"/>
                  </a:cubicBezTo>
                  <a:lnTo>
                    <a:pt x="26359" y="40506"/>
                  </a:lnTo>
                  <a:cubicBezTo>
                    <a:pt x="26661" y="41088"/>
                    <a:pt x="27033" y="41576"/>
                    <a:pt x="27522" y="42018"/>
                  </a:cubicBezTo>
                  <a:cubicBezTo>
                    <a:pt x="28099" y="42559"/>
                    <a:pt x="28662" y="42765"/>
                    <a:pt x="29352" y="42765"/>
                  </a:cubicBezTo>
                  <a:cubicBezTo>
                    <a:pt x="29552" y="42765"/>
                    <a:pt x="29763" y="42747"/>
                    <a:pt x="29988" y="42716"/>
                  </a:cubicBezTo>
                  <a:cubicBezTo>
                    <a:pt x="31360" y="42530"/>
                    <a:pt x="32500" y="42041"/>
                    <a:pt x="33291" y="40948"/>
                  </a:cubicBezTo>
                  <a:cubicBezTo>
                    <a:pt x="35269" y="38226"/>
                    <a:pt x="36804" y="35132"/>
                    <a:pt x="38293" y="32131"/>
                  </a:cubicBezTo>
                  <a:cubicBezTo>
                    <a:pt x="38898" y="30921"/>
                    <a:pt x="39572" y="29688"/>
                    <a:pt x="39945" y="28386"/>
                  </a:cubicBezTo>
                  <a:lnTo>
                    <a:pt x="39945" y="28362"/>
                  </a:lnTo>
                  <a:lnTo>
                    <a:pt x="39945" y="28316"/>
                  </a:lnTo>
                  <a:lnTo>
                    <a:pt x="39945" y="28293"/>
                  </a:lnTo>
                  <a:cubicBezTo>
                    <a:pt x="39945" y="28246"/>
                    <a:pt x="39921" y="28199"/>
                    <a:pt x="39852" y="28176"/>
                  </a:cubicBezTo>
                  <a:lnTo>
                    <a:pt x="39596" y="28060"/>
                  </a:lnTo>
                  <a:cubicBezTo>
                    <a:pt x="39712" y="27688"/>
                    <a:pt x="39805" y="27339"/>
                    <a:pt x="39898" y="26966"/>
                  </a:cubicBezTo>
                  <a:cubicBezTo>
                    <a:pt x="39898" y="26920"/>
                    <a:pt x="39852" y="26850"/>
                    <a:pt x="39805" y="26827"/>
                  </a:cubicBezTo>
                  <a:lnTo>
                    <a:pt x="39572" y="26711"/>
                  </a:lnTo>
                  <a:cubicBezTo>
                    <a:pt x="39689" y="26315"/>
                    <a:pt x="39782" y="25920"/>
                    <a:pt x="39921" y="25524"/>
                  </a:cubicBezTo>
                  <a:cubicBezTo>
                    <a:pt x="40433" y="25361"/>
                    <a:pt x="40852" y="25012"/>
                    <a:pt x="41108" y="24547"/>
                  </a:cubicBezTo>
                  <a:cubicBezTo>
                    <a:pt x="41550" y="23779"/>
                    <a:pt x="41480" y="22919"/>
                    <a:pt x="42015" y="22174"/>
                  </a:cubicBezTo>
                  <a:cubicBezTo>
                    <a:pt x="42294" y="21755"/>
                    <a:pt x="42597" y="21360"/>
                    <a:pt x="42946" y="21011"/>
                  </a:cubicBezTo>
                  <a:cubicBezTo>
                    <a:pt x="43271" y="20755"/>
                    <a:pt x="43620" y="20522"/>
                    <a:pt x="43993" y="20290"/>
                  </a:cubicBezTo>
                  <a:cubicBezTo>
                    <a:pt x="44318" y="20034"/>
                    <a:pt x="44644" y="19662"/>
                    <a:pt x="44574" y="19220"/>
                  </a:cubicBezTo>
                  <a:cubicBezTo>
                    <a:pt x="44574" y="19150"/>
                    <a:pt x="44504" y="19057"/>
                    <a:pt x="44435" y="19057"/>
                  </a:cubicBezTo>
                  <a:cubicBezTo>
                    <a:pt x="44343" y="19036"/>
                    <a:pt x="44251" y="19026"/>
                    <a:pt x="44160" y="19026"/>
                  </a:cubicBezTo>
                  <a:cubicBezTo>
                    <a:pt x="43233" y="19026"/>
                    <a:pt x="42331" y="20023"/>
                    <a:pt x="41527" y="20383"/>
                  </a:cubicBezTo>
                  <a:cubicBezTo>
                    <a:pt x="41527" y="20360"/>
                    <a:pt x="41527" y="20360"/>
                    <a:pt x="41527" y="20336"/>
                  </a:cubicBezTo>
                  <a:cubicBezTo>
                    <a:pt x="41596" y="20197"/>
                    <a:pt x="41620" y="20057"/>
                    <a:pt x="41666" y="19894"/>
                  </a:cubicBezTo>
                  <a:cubicBezTo>
                    <a:pt x="41829" y="19476"/>
                    <a:pt x="42015" y="19057"/>
                    <a:pt x="42178" y="18638"/>
                  </a:cubicBezTo>
                  <a:cubicBezTo>
                    <a:pt x="42308" y="18335"/>
                    <a:pt x="43524" y="15920"/>
                    <a:pt x="42683" y="15920"/>
                  </a:cubicBezTo>
                  <a:cubicBezTo>
                    <a:pt x="42620" y="15920"/>
                    <a:pt x="42545" y="15933"/>
                    <a:pt x="42457" y="15963"/>
                  </a:cubicBezTo>
                  <a:cubicBezTo>
                    <a:pt x="41736" y="16219"/>
                    <a:pt x="41224" y="17359"/>
                    <a:pt x="40852" y="17963"/>
                  </a:cubicBezTo>
                  <a:cubicBezTo>
                    <a:pt x="40619" y="18382"/>
                    <a:pt x="40317" y="18778"/>
                    <a:pt x="40107" y="19220"/>
                  </a:cubicBezTo>
                  <a:cubicBezTo>
                    <a:pt x="40068" y="19298"/>
                    <a:pt x="40044" y="19377"/>
                    <a:pt x="40038" y="19377"/>
                  </a:cubicBezTo>
                  <a:cubicBezTo>
                    <a:pt x="40034" y="19377"/>
                    <a:pt x="40041" y="19329"/>
                    <a:pt x="40061" y="19196"/>
                  </a:cubicBezTo>
                  <a:cubicBezTo>
                    <a:pt x="40084" y="18987"/>
                    <a:pt x="40061" y="18801"/>
                    <a:pt x="40084" y="18592"/>
                  </a:cubicBezTo>
                  <a:cubicBezTo>
                    <a:pt x="40201" y="17661"/>
                    <a:pt x="40456" y="16754"/>
                    <a:pt x="40643" y="15846"/>
                  </a:cubicBezTo>
                  <a:cubicBezTo>
                    <a:pt x="40689" y="15567"/>
                    <a:pt x="40922" y="14776"/>
                    <a:pt x="40596" y="14590"/>
                  </a:cubicBezTo>
                  <a:cubicBezTo>
                    <a:pt x="40558" y="14567"/>
                    <a:pt x="40518" y="14556"/>
                    <a:pt x="40477" y="14556"/>
                  </a:cubicBezTo>
                  <a:cubicBezTo>
                    <a:pt x="39735" y="14556"/>
                    <a:pt x="38505" y="18142"/>
                    <a:pt x="38130" y="19266"/>
                  </a:cubicBezTo>
                  <a:cubicBezTo>
                    <a:pt x="37851" y="18731"/>
                    <a:pt x="38130" y="17568"/>
                    <a:pt x="38200" y="17149"/>
                  </a:cubicBezTo>
                  <a:cubicBezTo>
                    <a:pt x="38316" y="16521"/>
                    <a:pt x="38363" y="15893"/>
                    <a:pt x="38339" y="15265"/>
                  </a:cubicBezTo>
                  <a:cubicBezTo>
                    <a:pt x="38320" y="14973"/>
                    <a:pt x="38122" y="14374"/>
                    <a:pt x="37786" y="14374"/>
                  </a:cubicBezTo>
                  <a:cubicBezTo>
                    <a:pt x="37720" y="14374"/>
                    <a:pt x="37648" y="14397"/>
                    <a:pt x="37572" y="14451"/>
                  </a:cubicBezTo>
                  <a:cubicBezTo>
                    <a:pt x="37083" y="14776"/>
                    <a:pt x="37083" y="16149"/>
                    <a:pt x="37013" y="16637"/>
                  </a:cubicBezTo>
                  <a:cubicBezTo>
                    <a:pt x="36851" y="17614"/>
                    <a:pt x="36757" y="18615"/>
                    <a:pt x="36548" y="19592"/>
                  </a:cubicBezTo>
                  <a:cubicBezTo>
                    <a:pt x="36525" y="19476"/>
                    <a:pt x="36502" y="19336"/>
                    <a:pt x="36478" y="19220"/>
                  </a:cubicBezTo>
                  <a:cubicBezTo>
                    <a:pt x="36455" y="18871"/>
                    <a:pt x="36339" y="18545"/>
                    <a:pt x="36153" y="18266"/>
                  </a:cubicBezTo>
                  <a:cubicBezTo>
                    <a:pt x="35993" y="18059"/>
                    <a:pt x="35583" y="17753"/>
                    <a:pt x="35265" y="17753"/>
                  </a:cubicBezTo>
                  <a:cubicBezTo>
                    <a:pt x="35119" y="17753"/>
                    <a:pt x="34993" y="17818"/>
                    <a:pt x="34920" y="17987"/>
                  </a:cubicBezTo>
                  <a:cubicBezTo>
                    <a:pt x="34827" y="18243"/>
                    <a:pt x="35013" y="18661"/>
                    <a:pt x="35059" y="18917"/>
                  </a:cubicBezTo>
                  <a:cubicBezTo>
                    <a:pt x="35222" y="19452"/>
                    <a:pt x="35315" y="20034"/>
                    <a:pt x="35362" y="20592"/>
                  </a:cubicBezTo>
                  <a:cubicBezTo>
                    <a:pt x="35408" y="21802"/>
                    <a:pt x="35780" y="22965"/>
                    <a:pt x="36432" y="23989"/>
                  </a:cubicBezTo>
                  <a:cubicBezTo>
                    <a:pt x="36385" y="24314"/>
                    <a:pt x="36292" y="24640"/>
                    <a:pt x="36153" y="24966"/>
                  </a:cubicBezTo>
                  <a:cubicBezTo>
                    <a:pt x="36060" y="24896"/>
                    <a:pt x="35990" y="24849"/>
                    <a:pt x="35920" y="24780"/>
                  </a:cubicBezTo>
                  <a:cubicBezTo>
                    <a:pt x="35878" y="24755"/>
                    <a:pt x="35833" y="24742"/>
                    <a:pt x="35791" y="24742"/>
                  </a:cubicBezTo>
                  <a:cubicBezTo>
                    <a:pt x="35715" y="24742"/>
                    <a:pt x="35647" y="24783"/>
                    <a:pt x="35618" y="24873"/>
                  </a:cubicBezTo>
                  <a:cubicBezTo>
                    <a:pt x="35524" y="25198"/>
                    <a:pt x="35408" y="25524"/>
                    <a:pt x="35245" y="25850"/>
                  </a:cubicBezTo>
                  <a:lnTo>
                    <a:pt x="35199" y="25827"/>
                  </a:lnTo>
                  <a:cubicBezTo>
                    <a:pt x="35176" y="25815"/>
                    <a:pt x="35152" y="25809"/>
                    <a:pt x="35129" y="25809"/>
                  </a:cubicBezTo>
                  <a:cubicBezTo>
                    <a:pt x="35106" y="25809"/>
                    <a:pt x="35082" y="25815"/>
                    <a:pt x="35059" y="25827"/>
                  </a:cubicBezTo>
                  <a:cubicBezTo>
                    <a:pt x="35013" y="25850"/>
                    <a:pt x="34989" y="25873"/>
                    <a:pt x="34966" y="25896"/>
                  </a:cubicBezTo>
                  <a:cubicBezTo>
                    <a:pt x="34315" y="27106"/>
                    <a:pt x="33803" y="28339"/>
                    <a:pt x="33221" y="29572"/>
                  </a:cubicBezTo>
                  <a:cubicBezTo>
                    <a:pt x="32872" y="30340"/>
                    <a:pt x="32477" y="31061"/>
                    <a:pt x="32058" y="31782"/>
                  </a:cubicBezTo>
                  <a:cubicBezTo>
                    <a:pt x="31686" y="32387"/>
                    <a:pt x="31267" y="32945"/>
                    <a:pt x="30965" y="33597"/>
                  </a:cubicBezTo>
                  <a:cubicBezTo>
                    <a:pt x="30546" y="31759"/>
                    <a:pt x="30220" y="29898"/>
                    <a:pt x="29941" y="28037"/>
                  </a:cubicBezTo>
                  <a:cubicBezTo>
                    <a:pt x="29755" y="26757"/>
                    <a:pt x="29569" y="25478"/>
                    <a:pt x="29429" y="24175"/>
                  </a:cubicBezTo>
                  <a:cubicBezTo>
                    <a:pt x="29290" y="23081"/>
                    <a:pt x="29336" y="21848"/>
                    <a:pt x="29057" y="20755"/>
                  </a:cubicBezTo>
                  <a:cubicBezTo>
                    <a:pt x="28731" y="19406"/>
                    <a:pt x="27196" y="19429"/>
                    <a:pt x="26079" y="19220"/>
                  </a:cubicBezTo>
                  <a:cubicBezTo>
                    <a:pt x="24218" y="18871"/>
                    <a:pt x="22148" y="18545"/>
                    <a:pt x="20589" y="17405"/>
                  </a:cubicBezTo>
                  <a:cubicBezTo>
                    <a:pt x="20263" y="16684"/>
                    <a:pt x="19705" y="16102"/>
                    <a:pt x="19030" y="15730"/>
                  </a:cubicBezTo>
                  <a:cubicBezTo>
                    <a:pt x="19007" y="15288"/>
                    <a:pt x="19007" y="14869"/>
                    <a:pt x="19054" y="14427"/>
                  </a:cubicBezTo>
                  <a:cubicBezTo>
                    <a:pt x="19054" y="14427"/>
                    <a:pt x="19054" y="14404"/>
                    <a:pt x="19054" y="14381"/>
                  </a:cubicBezTo>
                  <a:cubicBezTo>
                    <a:pt x="19333" y="13683"/>
                    <a:pt x="19565" y="12962"/>
                    <a:pt x="19728" y="12217"/>
                  </a:cubicBezTo>
                  <a:cubicBezTo>
                    <a:pt x="19798" y="12008"/>
                    <a:pt x="19845" y="11775"/>
                    <a:pt x="19868" y="11543"/>
                  </a:cubicBezTo>
                  <a:cubicBezTo>
                    <a:pt x="20356" y="11450"/>
                    <a:pt x="20775" y="11101"/>
                    <a:pt x="20938" y="10635"/>
                  </a:cubicBezTo>
                  <a:cubicBezTo>
                    <a:pt x="21031" y="10240"/>
                    <a:pt x="21054" y="9844"/>
                    <a:pt x="21031" y="9426"/>
                  </a:cubicBezTo>
                  <a:cubicBezTo>
                    <a:pt x="21031" y="9053"/>
                    <a:pt x="21078" y="8449"/>
                    <a:pt x="20938" y="8100"/>
                  </a:cubicBezTo>
                  <a:cubicBezTo>
                    <a:pt x="20892" y="8030"/>
                    <a:pt x="20845" y="7960"/>
                    <a:pt x="20775" y="7890"/>
                  </a:cubicBezTo>
                  <a:cubicBezTo>
                    <a:pt x="20775" y="7332"/>
                    <a:pt x="21147" y="7122"/>
                    <a:pt x="21287" y="6611"/>
                  </a:cubicBezTo>
                  <a:cubicBezTo>
                    <a:pt x="21427" y="6122"/>
                    <a:pt x="21287" y="5494"/>
                    <a:pt x="21217" y="5005"/>
                  </a:cubicBezTo>
                  <a:cubicBezTo>
                    <a:pt x="21078" y="3866"/>
                    <a:pt x="20636" y="2795"/>
                    <a:pt x="19961" y="1842"/>
                  </a:cubicBezTo>
                  <a:cubicBezTo>
                    <a:pt x="18841" y="433"/>
                    <a:pt x="16809" y="0"/>
                    <a:pt x="1499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66"/>
            <p:cNvSpPr/>
            <p:nvPr/>
          </p:nvSpPr>
          <p:spPr>
            <a:xfrm>
              <a:off x="1353900" y="1898550"/>
              <a:ext cx="24750" cy="59850"/>
            </a:xfrm>
            <a:custGeom>
              <a:rect b="b" l="l" r="r" t="t"/>
              <a:pathLst>
                <a:path extrusionOk="0" h="2394" w="990">
                  <a:moveTo>
                    <a:pt x="244" y="0"/>
                  </a:moveTo>
                  <a:cubicBezTo>
                    <a:pt x="119" y="0"/>
                    <a:pt x="0" y="175"/>
                    <a:pt x="105" y="298"/>
                  </a:cubicBezTo>
                  <a:cubicBezTo>
                    <a:pt x="524" y="833"/>
                    <a:pt x="617" y="1554"/>
                    <a:pt x="361" y="2182"/>
                  </a:cubicBezTo>
                  <a:cubicBezTo>
                    <a:pt x="305" y="2309"/>
                    <a:pt x="411" y="2393"/>
                    <a:pt x="524" y="2393"/>
                  </a:cubicBezTo>
                  <a:cubicBezTo>
                    <a:pt x="597" y="2393"/>
                    <a:pt x="674" y="2358"/>
                    <a:pt x="710" y="2275"/>
                  </a:cubicBezTo>
                  <a:cubicBezTo>
                    <a:pt x="989" y="1531"/>
                    <a:pt x="873" y="670"/>
                    <a:pt x="361" y="65"/>
                  </a:cubicBezTo>
                  <a:cubicBezTo>
                    <a:pt x="327" y="19"/>
                    <a:pt x="285" y="0"/>
                    <a:pt x="24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66"/>
            <p:cNvSpPr/>
            <p:nvPr/>
          </p:nvSpPr>
          <p:spPr>
            <a:xfrm>
              <a:off x="1112250" y="2224500"/>
              <a:ext cx="53875" cy="109850"/>
            </a:xfrm>
            <a:custGeom>
              <a:rect b="b" l="l" r="r" t="t"/>
              <a:pathLst>
                <a:path extrusionOk="0" h="4394" w="2155">
                  <a:moveTo>
                    <a:pt x="1904" y="0"/>
                  </a:moveTo>
                  <a:cubicBezTo>
                    <a:pt x="1865" y="0"/>
                    <a:pt x="1825" y="16"/>
                    <a:pt x="1792" y="55"/>
                  </a:cubicBezTo>
                  <a:cubicBezTo>
                    <a:pt x="768" y="1288"/>
                    <a:pt x="70" y="2614"/>
                    <a:pt x="1" y="4219"/>
                  </a:cubicBezTo>
                  <a:cubicBezTo>
                    <a:pt x="1" y="4336"/>
                    <a:pt x="88" y="4394"/>
                    <a:pt x="175" y="4394"/>
                  </a:cubicBezTo>
                  <a:cubicBezTo>
                    <a:pt x="262" y="4394"/>
                    <a:pt x="350" y="4336"/>
                    <a:pt x="350" y="4219"/>
                  </a:cubicBezTo>
                  <a:cubicBezTo>
                    <a:pt x="419" y="2707"/>
                    <a:pt x="1071" y="1474"/>
                    <a:pt x="2048" y="311"/>
                  </a:cubicBezTo>
                  <a:cubicBezTo>
                    <a:pt x="2154" y="169"/>
                    <a:pt x="2031" y="0"/>
                    <a:pt x="190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66"/>
            <p:cNvSpPr/>
            <p:nvPr/>
          </p:nvSpPr>
          <p:spPr>
            <a:xfrm>
              <a:off x="954425" y="2456100"/>
              <a:ext cx="86650" cy="40925"/>
            </a:xfrm>
            <a:custGeom>
              <a:rect b="b" l="l" r="r" t="t"/>
              <a:pathLst>
                <a:path extrusionOk="0" h="1637" w="3466">
                  <a:moveTo>
                    <a:pt x="3212" y="1"/>
                  </a:moveTo>
                  <a:cubicBezTo>
                    <a:pt x="3185" y="1"/>
                    <a:pt x="3156" y="9"/>
                    <a:pt x="3126" y="27"/>
                  </a:cubicBezTo>
                  <a:cubicBezTo>
                    <a:pt x="2242" y="608"/>
                    <a:pt x="1242" y="1050"/>
                    <a:pt x="218" y="1283"/>
                  </a:cubicBezTo>
                  <a:cubicBezTo>
                    <a:pt x="0" y="1327"/>
                    <a:pt x="69" y="1636"/>
                    <a:pt x="270" y="1636"/>
                  </a:cubicBezTo>
                  <a:cubicBezTo>
                    <a:pt x="283" y="1636"/>
                    <a:pt x="297" y="1635"/>
                    <a:pt x="312" y="1632"/>
                  </a:cubicBezTo>
                  <a:cubicBezTo>
                    <a:pt x="1358" y="1376"/>
                    <a:pt x="2382" y="934"/>
                    <a:pt x="3289" y="329"/>
                  </a:cubicBezTo>
                  <a:cubicBezTo>
                    <a:pt x="3466" y="231"/>
                    <a:pt x="3361" y="1"/>
                    <a:pt x="321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66"/>
            <p:cNvSpPr/>
            <p:nvPr/>
          </p:nvSpPr>
          <p:spPr>
            <a:xfrm>
              <a:off x="955900" y="2506725"/>
              <a:ext cx="89500" cy="30875"/>
            </a:xfrm>
            <a:custGeom>
              <a:rect b="b" l="l" r="r" t="t"/>
              <a:pathLst>
                <a:path extrusionOk="0" h="1235" w="3580">
                  <a:moveTo>
                    <a:pt x="222" y="1"/>
                  </a:moveTo>
                  <a:cubicBezTo>
                    <a:pt x="112" y="1"/>
                    <a:pt x="1" y="85"/>
                    <a:pt x="43" y="212"/>
                  </a:cubicBezTo>
                  <a:cubicBezTo>
                    <a:pt x="253" y="724"/>
                    <a:pt x="695" y="1119"/>
                    <a:pt x="1230" y="1212"/>
                  </a:cubicBezTo>
                  <a:cubicBezTo>
                    <a:pt x="1312" y="1227"/>
                    <a:pt x="1390" y="1234"/>
                    <a:pt x="1465" y="1234"/>
                  </a:cubicBezTo>
                  <a:cubicBezTo>
                    <a:pt x="2199" y="1234"/>
                    <a:pt x="2629" y="578"/>
                    <a:pt x="3347" y="514"/>
                  </a:cubicBezTo>
                  <a:cubicBezTo>
                    <a:pt x="3572" y="492"/>
                    <a:pt x="3579" y="141"/>
                    <a:pt x="3367" y="141"/>
                  </a:cubicBezTo>
                  <a:cubicBezTo>
                    <a:pt x="3360" y="141"/>
                    <a:pt x="3354" y="141"/>
                    <a:pt x="3347" y="142"/>
                  </a:cubicBezTo>
                  <a:cubicBezTo>
                    <a:pt x="2928" y="212"/>
                    <a:pt x="2532" y="375"/>
                    <a:pt x="2183" y="631"/>
                  </a:cubicBezTo>
                  <a:cubicBezTo>
                    <a:pt x="1946" y="775"/>
                    <a:pt x="1686" y="851"/>
                    <a:pt x="1436" y="851"/>
                  </a:cubicBezTo>
                  <a:cubicBezTo>
                    <a:pt x="1003" y="851"/>
                    <a:pt x="599" y="621"/>
                    <a:pt x="392" y="119"/>
                  </a:cubicBezTo>
                  <a:cubicBezTo>
                    <a:pt x="365" y="36"/>
                    <a:pt x="294" y="1"/>
                    <a:pt x="22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66"/>
            <p:cNvSpPr/>
            <p:nvPr/>
          </p:nvSpPr>
          <p:spPr>
            <a:xfrm>
              <a:off x="1046425" y="1907850"/>
              <a:ext cx="34325" cy="108550"/>
            </a:xfrm>
            <a:custGeom>
              <a:rect b="b" l="l" r="r" t="t"/>
              <a:pathLst>
                <a:path extrusionOk="0" h="4342" w="1373">
                  <a:moveTo>
                    <a:pt x="1157" y="1"/>
                  </a:moveTo>
                  <a:cubicBezTo>
                    <a:pt x="1084" y="1"/>
                    <a:pt x="1010" y="41"/>
                    <a:pt x="982" y="135"/>
                  </a:cubicBezTo>
                  <a:cubicBezTo>
                    <a:pt x="586" y="1438"/>
                    <a:pt x="261" y="2764"/>
                    <a:pt x="28" y="4113"/>
                  </a:cubicBezTo>
                  <a:cubicBezTo>
                    <a:pt x="0" y="4252"/>
                    <a:pt x="113" y="4341"/>
                    <a:pt x="214" y="4341"/>
                  </a:cubicBezTo>
                  <a:cubicBezTo>
                    <a:pt x="282" y="4341"/>
                    <a:pt x="344" y="4300"/>
                    <a:pt x="354" y="4207"/>
                  </a:cubicBezTo>
                  <a:cubicBezTo>
                    <a:pt x="610" y="2880"/>
                    <a:pt x="935" y="1531"/>
                    <a:pt x="1331" y="228"/>
                  </a:cubicBezTo>
                  <a:cubicBezTo>
                    <a:pt x="1372" y="90"/>
                    <a:pt x="1265" y="1"/>
                    <a:pt x="115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66"/>
            <p:cNvSpPr/>
            <p:nvPr/>
          </p:nvSpPr>
          <p:spPr>
            <a:xfrm>
              <a:off x="1052225" y="1987525"/>
              <a:ext cx="46250" cy="76150"/>
            </a:xfrm>
            <a:custGeom>
              <a:rect b="b" l="l" r="r" t="t"/>
              <a:pathLst>
                <a:path extrusionOk="0" h="3046" w="1850">
                  <a:moveTo>
                    <a:pt x="1601" y="1"/>
                  </a:moveTo>
                  <a:cubicBezTo>
                    <a:pt x="1557" y="1"/>
                    <a:pt x="1511" y="20"/>
                    <a:pt x="1471" y="66"/>
                  </a:cubicBezTo>
                  <a:cubicBezTo>
                    <a:pt x="796" y="857"/>
                    <a:pt x="285" y="1810"/>
                    <a:pt x="29" y="2834"/>
                  </a:cubicBezTo>
                  <a:cubicBezTo>
                    <a:pt x="0" y="2961"/>
                    <a:pt x="118" y="3045"/>
                    <a:pt x="225" y="3045"/>
                  </a:cubicBezTo>
                  <a:cubicBezTo>
                    <a:pt x="294" y="3045"/>
                    <a:pt x="359" y="3010"/>
                    <a:pt x="378" y="2927"/>
                  </a:cubicBezTo>
                  <a:cubicBezTo>
                    <a:pt x="610" y="1950"/>
                    <a:pt x="1076" y="1066"/>
                    <a:pt x="1727" y="298"/>
                  </a:cubicBezTo>
                  <a:cubicBezTo>
                    <a:pt x="1849" y="176"/>
                    <a:pt x="1735" y="1"/>
                    <a:pt x="160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66"/>
            <p:cNvSpPr/>
            <p:nvPr/>
          </p:nvSpPr>
          <p:spPr>
            <a:xfrm>
              <a:off x="522850" y="1908175"/>
              <a:ext cx="43775" cy="58375"/>
            </a:xfrm>
            <a:custGeom>
              <a:rect b="b" l="l" r="r" t="t"/>
              <a:pathLst>
                <a:path extrusionOk="0" h="2335" w="1751">
                  <a:moveTo>
                    <a:pt x="264" y="0"/>
                  </a:moveTo>
                  <a:cubicBezTo>
                    <a:pt x="126" y="0"/>
                    <a:pt x="0" y="182"/>
                    <a:pt x="127" y="308"/>
                  </a:cubicBezTo>
                  <a:cubicBezTo>
                    <a:pt x="662" y="844"/>
                    <a:pt x="1080" y="1495"/>
                    <a:pt x="1360" y="2216"/>
                  </a:cubicBezTo>
                  <a:cubicBezTo>
                    <a:pt x="1387" y="2299"/>
                    <a:pt x="1458" y="2334"/>
                    <a:pt x="1529" y="2334"/>
                  </a:cubicBezTo>
                  <a:cubicBezTo>
                    <a:pt x="1639" y="2334"/>
                    <a:pt x="1751" y="2250"/>
                    <a:pt x="1709" y="2123"/>
                  </a:cubicBezTo>
                  <a:cubicBezTo>
                    <a:pt x="1406" y="1332"/>
                    <a:pt x="964" y="634"/>
                    <a:pt x="383" y="53"/>
                  </a:cubicBezTo>
                  <a:cubicBezTo>
                    <a:pt x="346" y="16"/>
                    <a:pt x="304" y="0"/>
                    <a:pt x="26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66"/>
            <p:cNvSpPr/>
            <p:nvPr/>
          </p:nvSpPr>
          <p:spPr>
            <a:xfrm>
              <a:off x="566275" y="1982800"/>
              <a:ext cx="16175" cy="40400"/>
            </a:xfrm>
            <a:custGeom>
              <a:rect b="b" l="l" r="r" t="t"/>
              <a:pathLst>
                <a:path extrusionOk="0" h="1616" w="647">
                  <a:moveTo>
                    <a:pt x="238" y="0"/>
                  </a:moveTo>
                  <a:cubicBezTo>
                    <a:pt x="125" y="0"/>
                    <a:pt x="0" y="133"/>
                    <a:pt x="65" y="278"/>
                  </a:cubicBezTo>
                  <a:cubicBezTo>
                    <a:pt x="227" y="650"/>
                    <a:pt x="274" y="1046"/>
                    <a:pt x="227" y="1441"/>
                  </a:cubicBezTo>
                  <a:cubicBezTo>
                    <a:pt x="216" y="1557"/>
                    <a:pt x="303" y="1616"/>
                    <a:pt x="396" y="1616"/>
                  </a:cubicBezTo>
                  <a:cubicBezTo>
                    <a:pt x="489" y="1616"/>
                    <a:pt x="588" y="1557"/>
                    <a:pt x="600" y="1441"/>
                  </a:cubicBezTo>
                  <a:cubicBezTo>
                    <a:pt x="646" y="976"/>
                    <a:pt x="553" y="511"/>
                    <a:pt x="367" y="92"/>
                  </a:cubicBezTo>
                  <a:cubicBezTo>
                    <a:pt x="338" y="27"/>
                    <a:pt x="289" y="0"/>
                    <a:pt x="23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66"/>
            <p:cNvSpPr/>
            <p:nvPr/>
          </p:nvSpPr>
          <p:spPr>
            <a:xfrm>
              <a:off x="513575" y="1962550"/>
              <a:ext cx="58750" cy="80750"/>
            </a:xfrm>
            <a:custGeom>
              <a:rect b="b" l="l" r="r" t="t"/>
              <a:pathLst>
                <a:path extrusionOk="0" h="3230" w="2350">
                  <a:moveTo>
                    <a:pt x="275" y="1"/>
                  </a:moveTo>
                  <a:cubicBezTo>
                    <a:pt x="133" y="1"/>
                    <a:pt x="0" y="186"/>
                    <a:pt x="149" y="297"/>
                  </a:cubicBezTo>
                  <a:cubicBezTo>
                    <a:pt x="1033" y="1018"/>
                    <a:pt x="1684" y="1995"/>
                    <a:pt x="1986" y="3112"/>
                  </a:cubicBezTo>
                  <a:cubicBezTo>
                    <a:pt x="2014" y="3194"/>
                    <a:pt x="2078" y="3230"/>
                    <a:pt x="2143" y="3230"/>
                  </a:cubicBezTo>
                  <a:cubicBezTo>
                    <a:pt x="2244" y="3230"/>
                    <a:pt x="2350" y="3146"/>
                    <a:pt x="2335" y="3019"/>
                  </a:cubicBezTo>
                  <a:cubicBezTo>
                    <a:pt x="2010" y="1856"/>
                    <a:pt x="1335" y="809"/>
                    <a:pt x="381" y="41"/>
                  </a:cubicBezTo>
                  <a:cubicBezTo>
                    <a:pt x="348" y="13"/>
                    <a:pt x="311" y="1"/>
                    <a:pt x="27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66"/>
            <p:cNvSpPr/>
            <p:nvPr/>
          </p:nvSpPr>
          <p:spPr>
            <a:xfrm>
              <a:off x="513300" y="2016625"/>
              <a:ext cx="44575" cy="42900"/>
            </a:xfrm>
            <a:custGeom>
              <a:rect b="b" l="l" r="r" t="t"/>
              <a:pathLst>
                <a:path extrusionOk="0" h="1716" w="1783">
                  <a:moveTo>
                    <a:pt x="289" y="1"/>
                  </a:moveTo>
                  <a:cubicBezTo>
                    <a:pt x="118" y="1"/>
                    <a:pt x="1" y="243"/>
                    <a:pt x="183" y="344"/>
                  </a:cubicBezTo>
                  <a:cubicBezTo>
                    <a:pt x="718" y="623"/>
                    <a:pt x="1160" y="1065"/>
                    <a:pt x="1416" y="1624"/>
                  </a:cubicBezTo>
                  <a:cubicBezTo>
                    <a:pt x="1445" y="1688"/>
                    <a:pt x="1494" y="1715"/>
                    <a:pt x="1545" y="1715"/>
                  </a:cubicBezTo>
                  <a:cubicBezTo>
                    <a:pt x="1658" y="1715"/>
                    <a:pt x="1783" y="1582"/>
                    <a:pt x="1718" y="1437"/>
                  </a:cubicBezTo>
                  <a:cubicBezTo>
                    <a:pt x="1439" y="833"/>
                    <a:pt x="951" y="344"/>
                    <a:pt x="369" y="18"/>
                  </a:cubicBezTo>
                  <a:cubicBezTo>
                    <a:pt x="342" y="6"/>
                    <a:pt x="315" y="1"/>
                    <a:pt x="28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66"/>
            <p:cNvSpPr/>
            <p:nvPr/>
          </p:nvSpPr>
          <p:spPr>
            <a:xfrm>
              <a:off x="826700" y="1973850"/>
              <a:ext cx="23050" cy="33425"/>
            </a:xfrm>
            <a:custGeom>
              <a:rect b="b" l="l" r="r" t="t"/>
              <a:pathLst>
                <a:path extrusionOk="0" h="1337" w="922">
                  <a:moveTo>
                    <a:pt x="391" y="1"/>
                  </a:moveTo>
                  <a:cubicBezTo>
                    <a:pt x="340" y="1"/>
                    <a:pt x="290" y="23"/>
                    <a:pt x="256" y="78"/>
                  </a:cubicBezTo>
                  <a:cubicBezTo>
                    <a:pt x="0" y="520"/>
                    <a:pt x="140" y="1078"/>
                    <a:pt x="582" y="1311"/>
                  </a:cubicBezTo>
                  <a:cubicBezTo>
                    <a:pt x="611" y="1329"/>
                    <a:pt x="640" y="1337"/>
                    <a:pt x="668" y="1337"/>
                  </a:cubicBezTo>
                  <a:cubicBezTo>
                    <a:pt x="816" y="1337"/>
                    <a:pt x="921" y="1106"/>
                    <a:pt x="744" y="1008"/>
                  </a:cubicBezTo>
                  <a:cubicBezTo>
                    <a:pt x="489" y="869"/>
                    <a:pt x="396" y="520"/>
                    <a:pt x="558" y="264"/>
                  </a:cubicBezTo>
                  <a:cubicBezTo>
                    <a:pt x="641" y="132"/>
                    <a:pt x="513" y="1"/>
                    <a:pt x="39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66"/>
            <p:cNvSpPr/>
            <p:nvPr/>
          </p:nvSpPr>
          <p:spPr>
            <a:xfrm>
              <a:off x="825525" y="2140900"/>
              <a:ext cx="15400" cy="43675"/>
            </a:xfrm>
            <a:custGeom>
              <a:rect b="b" l="l" r="r" t="t"/>
              <a:pathLst>
                <a:path extrusionOk="0" h="1747" w="616">
                  <a:moveTo>
                    <a:pt x="333" y="1"/>
                  </a:moveTo>
                  <a:cubicBezTo>
                    <a:pt x="262" y="1"/>
                    <a:pt x="191" y="36"/>
                    <a:pt x="163" y="119"/>
                  </a:cubicBezTo>
                  <a:cubicBezTo>
                    <a:pt x="1" y="631"/>
                    <a:pt x="24" y="1166"/>
                    <a:pt x="233" y="1654"/>
                  </a:cubicBezTo>
                  <a:cubicBezTo>
                    <a:pt x="262" y="1719"/>
                    <a:pt x="313" y="1746"/>
                    <a:pt x="367" y="1746"/>
                  </a:cubicBezTo>
                  <a:cubicBezTo>
                    <a:pt x="486" y="1746"/>
                    <a:pt x="616" y="1613"/>
                    <a:pt x="536" y="1468"/>
                  </a:cubicBezTo>
                  <a:cubicBezTo>
                    <a:pt x="373" y="1073"/>
                    <a:pt x="349" y="631"/>
                    <a:pt x="512" y="212"/>
                  </a:cubicBezTo>
                  <a:cubicBezTo>
                    <a:pt x="555" y="85"/>
                    <a:pt x="443" y="1"/>
                    <a:pt x="33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66"/>
            <p:cNvSpPr/>
            <p:nvPr/>
          </p:nvSpPr>
          <p:spPr>
            <a:xfrm>
              <a:off x="823775" y="2347100"/>
              <a:ext cx="23625" cy="46725"/>
            </a:xfrm>
            <a:custGeom>
              <a:rect b="b" l="l" r="r" t="t"/>
              <a:pathLst>
                <a:path extrusionOk="0" h="1869" w="945">
                  <a:moveTo>
                    <a:pt x="523" y="1"/>
                  </a:moveTo>
                  <a:cubicBezTo>
                    <a:pt x="466" y="1"/>
                    <a:pt x="409" y="25"/>
                    <a:pt x="373" y="83"/>
                  </a:cubicBezTo>
                  <a:cubicBezTo>
                    <a:pt x="1" y="618"/>
                    <a:pt x="71" y="1362"/>
                    <a:pt x="559" y="1828"/>
                  </a:cubicBezTo>
                  <a:cubicBezTo>
                    <a:pt x="592" y="1856"/>
                    <a:pt x="629" y="1868"/>
                    <a:pt x="666" y="1868"/>
                  </a:cubicBezTo>
                  <a:cubicBezTo>
                    <a:pt x="809" y="1868"/>
                    <a:pt x="945" y="1683"/>
                    <a:pt x="815" y="1572"/>
                  </a:cubicBezTo>
                  <a:cubicBezTo>
                    <a:pt x="443" y="1223"/>
                    <a:pt x="396" y="665"/>
                    <a:pt x="675" y="246"/>
                  </a:cubicBezTo>
                  <a:cubicBezTo>
                    <a:pt x="771" y="118"/>
                    <a:pt x="647" y="1"/>
                    <a:pt x="52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66"/>
            <p:cNvSpPr/>
            <p:nvPr/>
          </p:nvSpPr>
          <p:spPr>
            <a:xfrm>
              <a:off x="776675" y="2508800"/>
              <a:ext cx="70975" cy="32000"/>
            </a:xfrm>
            <a:custGeom>
              <a:rect b="b" l="l" r="r" t="t"/>
              <a:pathLst>
                <a:path extrusionOk="0" h="1280" w="2839">
                  <a:moveTo>
                    <a:pt x="314" y="1"/>
                  </a:moveTo>
                  <a:cubicBezTo>
                    <a:pt x="227" y="1"/>
                    <a:pt x="140" y="59"/>
                    <a:pt x="140" y="175"/>
                  </a:cubicBezTo>
                  <a:cubicBezTo>
                    <a:pt x="140" y="478"/>
                    <a:pt x="0" y="1013"/>
                    <a:pt x="280" y="1199"/>
                  </a:cubicBezTo>
                  <a:cubicBezTo>
                    <a:pt x="367" y="1251"/>
                    <a:pt x="480" y="1277"/>
                    <a:pt x="590" y="1277"/>
                  </a:cubicBezTo>
                  <a:cubicBezTo>
                    <a:pt x="627" y="1277"/>
                    <a:pt x="663" y="1275"/>
                    <a:pt x="698" y="1269"/>
                  </a:cubicBezTo>
                  <a:lnTo>
                    <a:pt x="1489" y="1269"/>
                  </a:lnTo>
                  <a:cubicBezTo>
                    <a:pt x="1620" y="1269"/>
                    <a:pt x="1772" y="1280"/>
                    <a:pt x="1928" y="1280"/>
                  </a:cubicBezTo>
                  <a:cubicBezTo>
                    <a:pt x="2161" y="1280"/>
                    <a:pt x="2401" y="1255"/>
                    <a:pt x="2583" y="1129"/>
                  </a:cubicBezTo>
                  <a:cubicBezTo>
                    <a:pt x="2792" y="966"/>
                    <a:pt x="2839" y="664"/>
                    <a:pt x="2699" y="431"/>
                  </a:cubicBezTo>
                  <a:cubicBezTo>
                    <a:pt x="2659" y="384"/>
                    <a:pt x="2605" y="364"/>
                    <a:pt x="2551" y="364"/>
                  </a:cubicBezTo>
                  <a:cubicBezTo>
                    <a:pt x="2420" y="364"/>
                    <a:pt x="2291" y="485"/>
                    <a:pt x="2373" y="617"/>
                  </a:cubicBezTo>
                  <a:cubicBezTo>
                    <a:pt x="2577" y="902"/>
                    <a:pt x="1908" y="920"/>
                    <a:pt x="1706" y="920"/>
                  </a:cubicBezTo>
                  <a:cubicBezTo>
                    <a:pt x="1677" y="920"/>
                    <a:pt x="1658" y="920"/>
                    <a:pt x="1652" y="920"/>
                  </a:cubicBezTo>
                  <a:lnTo>
                    <a:pt x="1001" y="920"/>
                  </a:lnTo>
                  <a:cubicBezTo>
                    <a:pt x="931" y="920"/>
                    <a:pt x="826" y="931"/>
                    <a:pt x="727" y="931"/>
                  </a:cubicBezTo>
                  <a:cubicBezTo>
                    <a:pt x="628" y="931"/>
                    <a:pt x="535" y="920"/>
                    <a:pt x="489" y="873"/>
                  </a:cubicBezTo>
                  <a:cubicBezTo>
                    <a:pt x="396" y="757"/>
                    <a:pt x="489" y="292"/>
                    <a:pt x="489" y="175"/>
                  </a:cubicBezTo>
                  <a:cubicBezTo>
                    <a:pt x="489" y="59"/>
                    <a:pt x="402" y="1"/>
                    <a:pt x="31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66"/>
            <p:cNvSpPr/>
            <p:nvPr/>
          </p:nvSpPr>
          <p:spPr>
            <a:xfrm>
              <a:off x="705500" y="2911150"/>
              <a:ext cx="93050" cy="66800"/>
            </a:xfrm>
            <a:custGeom>
              <a:rect b="b" l="l" r="r" t="t"/>
              <a:pathLst>
                <a:path extrusionOk="0" h="2672" w="3722">
                  <a:moveTo>
                    <a:pt x="276" y="0"/>
                  </a:moveTo>
                  <a:cubicBezTo>
                    <a:pt x="133" y="0"/>
                    <a:pt x="0" y="189"/>
                    <a:pt x="149" y="319"/>
                  </a:cubicBezTo>
                  <a:cubicBezTo>
                    <a:pt x="1126" y="1203"/>
                    <a:pt x="2196" y="1994"/>
                    <a:pt x="3359" y="2646"/>
                  </a:cubicBezTo>
                  <a:cubicBezTo>
                    <a:pt x="3392" y="2664"/>
                    <a:pt x="3424" y="2672"/>
                    <a:pt x="3454" y="2672"/>
                  </a:cubicBezTo>
                  <a:cubicBezTo>
                    <a:pt x="3617" y="2672"/>
                    <a:pt x="3722" y="2442"/>
                    <a:pt x="3545" y="2343"/>
                  </a:cubicBezTo>
                  <a:cubicBezTo>
                    <a:pt x="2405" y="1692"/>
                    <a:pt x="1358" y="924"/>
                    <a:pt x="381" y="40"/>
                  </a:cubicBezTo>
                  <a:cubicBezTo>
                    <a:pt x="349" y="12"/>
                    <a:pt x="312" y="0"/>
                    <a:pt x="27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66"/>
            <p:cNvSpPr/>
            <p:nvPr/>
          </p:nvSpPr>
          <p:spPr>
            <a:xfrm>
              <a:off x="762000" y="1798200"/>
              <a:ext cx="47250" cy="30475"/>
            </a:xfrm>
            <a:custGeom>
              <a:rect b="b" l="l" r="r" t="t"/>
              <a:pathLst>
                <a:path extrusionOk="0" h="1219" w="1890">
                  <a:moveTo>
                    <a:pt x="252" y="1"/>
                  </a:moveTo>
                  <a:cubicBezTo>
                    <a:pt x="122" y="1"/>
                    <a:pt x="0" y="132"/>
                    <a:pt x="99" y="264"/>
                  </a:cubicBezTo>
                  <a:cubicBezTo>
                    <a:pt x="448" y="776"/>
                    <a:pt x="1006" y="1148"/>
                    <a:pt x="1657" y="1218"/>
                  </a:cubicBezTo>
                  <a:cubicBezTo>
                    <a:pt x="1665" y="1219"/>
                    <a:pt x="1671" y="1219"/>
                    <a:pt x="1678" y="1219"/>
                  </a:cubicBezTo>
                  <a:cubicBezTo>
                    <a:pt x="1890" y="1219"/>
                    <a:pt x="1883" y="868"/>
                    <a:pt x="1657" y="846"/>
                  </a:cubicBezTo>
                  <a:cubicBezTo>
                    <a:pt x="1146" y="776"/>
                    <a:pt x="680" y="497"/>
                    <a:pt x="401" y="78"/>
                  </a:cubicBezTo>
                  <a:cubicBezTo>
                    <a:pt x="360" y="23"/>
                    <a:pt x="305" y="1"/>
                    <a:pt x="25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66"/>
            <p:cNvSpPr/>
            <p:nvPr/>
          </p:nvSpPr>
          <p:spPr>
            <a:xfrm>
              <a:off x="636800" y="1422500"/>
              <a:ext cx="42900" cy="77850"/>
            </a:xfrm>
            <a:custGeom>
              <a:rect b="b" l="l" r="r" t="t"/>
              <a:pathLst>
                <a:path extrusionOk="0" h="3114" w="1716">
                  <a:moveTo>
                    <a:pt x="1464" y="1"/>
                  </a:moveTo>
                  <a:cubicBezTo>
                    <a:pt x="1411" y="1"/>
                    <a:pt x="1356" y="23"/>
                    <a:pt x="1315" y="78"/>
                  </a:cubicBezTo>
                  <a:cubicBezTo>
                    <a:pt x="687" y="938"/>
                    <a:pt x="82" y="1846"/>
                    <a:pt x="12" y="2939"/>
                  </a:cubicBezTo>
                  <a:cubicBezTo>
                    <a:pt x="0" y="3055"/>
                    <a:pt x="88" y="3114"/>
                    <a:pt x="178" y="3114"/>
                  </a:cubicBezTo>
                  <a:cubicBezTo>
                    <a:pt x="268" y="3114"/>
                    <a:pt x="361" y="3055"/>
                    <a:pt x="361" y="2939"/>
                  </a:cubicBezTo>
                  <a:cubicBezTo>
                    <a:pt x="431" y="1915"/>
                    <a:pt x="1036" y="1078"/>
                    <a:pt x="1617" y="264"/>
                  </a:cubicBezTo>
                  <a:cubicBezTo>
                    <a:pt x="1716" y="132"/>
                    <a:pt x="1594" y="1"/>
                    <a:pt x="146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66"/>
            <p:cNvSpPr/>
            <p:nvPr/>
          </p:nvSpPr>
          <p:spPr>
            <a:xfrm>
              <a:off x="672900" y="1446550"/>
              <a:ext cx="29200" cy="51225"/>
            </a:xfrm>
            <a:custGeom>
              <a:rect b="b" l="l" r="r" t="t"/>
              <a:pathLst>
                <a:path extrusionOk="0" h="2049" w="1168">
                  <a:moveTo>
                    <a:pt x="923" y="1"/>
                  </a:moveTo>
                  <a:cubicBezTo>
                    <a:pt x="868" y="1"/>
                    <a:pt x="814" y="28"/>
                    <a:pt x="778" y="93"/>
                  </a:cubicBezTo>
                  <a:cubicBezTo>
                    <a:pt x="499" y="651"/>
                    <a:pt x="243" y="1233"/>
                    <a:pt x="57" y="1837"/>
                  </a:cubicBezTo>
                  <a:cubicBezTo>
                    <a:pt x="0" y="1964"/>
                    <a:pt x="106" y="2049"/>
                    <a:pt x="214" y="2049"/>
                  </a:cubicBezTo>
                  <a:cubicBezTo>
                    <a:pt x="284" y="2049"/>
                    <a:pt x="355" y="2013"/>
                    <a:pt x="383" y="1931"/>
                  </a:cubicBezTo>
                  <a:cubicBezTo>
                    <a:pt x="569" y="1349"/>
                    <a:pt x="825" y="814"/>
                    <a:pt x="1104" y="279"/>
                  </a:cubicBezTo>
                  <a:cubicBezTo>
                    <a:pt x="1168" y="134"/>
                    <a:pt x="1044" y="1"/>
                    <a:pt x="92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66"/>
            <p:cNvSpPr/>
            <p:nvPr/>
          </p:nvSpPr>
          <p:spPr>
            <a:xfrm>
              <a:off x="746550" y="1449575"/>
              <a:ext cx="19375" cy="50950"/>
            </a:xfrm>
            <a:custGeom>
              <a:rect b="b" l="l" r="r" t="t"/>
              <a:pathLst>
                <a:path extrusionOk="0" h="2038" w="775">
                  <a:moveTo>
                    <a:pt x="606" y="1"/>
                  </a:moveTo>
                  <a:cubicBezTo>
                    <a:pt x="519" y="1"/>
                    <a:pt x="426" y="53"/>
                    <a:pt x="414" y="158"/>
                  </a:cubicBezTo>
                  <a:cubicBezTo>
                    <a:pt x="345" y="716"/>
                    <a:pt x="205" y="1274"/>
                    <a:pt x="42" y="1810"/>
                  </a:cubicBezTo>
                  <a:cubicBezTo>
                    <a:pt x="1" y="1948"/>
                    <a:pt x="108" y="2037"/>
                    <a:pt x="216" y="2037"/>
                  </a:cubicBezTo>
                  <a:cubicBezTo>
                    <a:pt x="289" y="2037"/>
                    <a:pt x="363" y="1996"/>
                    <a:pt x="391" y="1903"/>
                  </a:cubicBezTo>
                  <a:cubicBezTo>
                    <a:pt x="577" y="1344"/>
                    <a:pt x="694" y="763"/>
                    <a:pt x="763" y="158"/>
                  </a:cubicBezTo>
                  <a:cubicBezTo>
                    <a:pt x="775" y="53"/>
                    <a:pt x="694" y="1"/>
                    <a:pt x="60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66"/>
            <p:cNvSpPr/>
            <p:nvPr/>
          </p:nvSpPr>
          <p:spPr>
            <a:xfrm>
              <a:off x="805375" y="1419050"/>
              <a:ext cx="35650" cy="66475"/>
            </a:xfrm>
            <a:custGeom>
              <a:rect b="b" l="l" r="r" t="t"/>
              <a:pathLst>
                <a:path extrusionOk="0" h="2659" w="1426">
                  <a:moveTo>
                    <a:pt x="249" y="1"/>
                  </a:moveTo>
                  <a:cubicBezTo>
                    <a:pt x="116" y="1"/>
                    <a:pt x="0" y="183"/>
                    <a:pt x="109" y="309"/>
                  </a:cubicBezTo>
                  <a:cubicBezTo>
                    <a:pt x="620" y="960"/>
                    <a:pt x="946" y="1728"/>
                    <a:pt x="1062" y="2542"/>
                  </a:cubicBezTo>
                  <a:cubicBezTo>
                    <a:pt x="1080" y="2623"/>
                    <a:pt x="1140" y="2659"/>
                    <a:pt x="1205" y="2659"/>
                  </a:cubicBezTo>
                  <a:cubicBezTo>
                    <a:pt x="1309" y="2659"/>
                    <a:pt x="1426" y="2568"/>
                    <a:pt x="1411" y="2426"/>
                  </a:cubicBezTo>
                  <a:cubicBezTo>
                    <a:pt x="1272" y="1565"/>
                    <a:pt x="900" y="751"/>
                    <a:pt x="364" y="53"/>
                  </a:cubicBezTo>
                  <a:cubicBezTo>
                    <a:pt x="328" y="16"/>
                    <a:pt x="287" y="1"/>
                    <a:pt x="24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66"/>
            <p:cNvSpPr/>
            <p:nvPr/>
          </p:nvSpPr>
          <p:spPr>
            <a:xfrm>
              <a:off x="846800" y="1414975"/>
              <a:ext cx="46925" cy="76650"/>
            </a:xfrm>
            <a:custGeom>
              <a:rect b="b" l="l" r="r" t="t"/>
              <a:pathLst>
                <a:path extrusionOk="0" h="3066" w="1877">
                  <a:moveTo>
                    <a:pt x="253" y="0"/>
                  </a:moveTo>
                  <a:cubicBezTo>
                    <a:pt x="111" y="0"/>
                    <a:pt x="1" y="178"/>
                    <a:pt x="127" y="286"/>
                  </a:cubicBezTo>
                  <a:cubicBezTo>
                    <a:pt x="871" y="1007"/>
                    <a:pt x="1360" y="1914"/>
                    <a:pt x="1522" y="2938"/>
                  </a:cubicBezTo>
                  <a:cubicBezTo>
                    <a:pt x="1531" y="3028"/>
                    <a:pt x="1590" y="3066"/>
                    <a:pt x="1655" y="3066"/>
                  </a:cubicBezTo>
                  <a:cubicBezTo>
                    <a:pt x="1757" y="3066"/>
                    <a:pt x="1877" y="2973"/>
                    <a:pt x="1848" y="2845"/>
                  </a:cubicBezTo>
                  <a:cubicBezTo>
                    <a:pt x="1685" y="1774"/>
                    <a:pt x="1150" y="797"/>
                    <a:pt x="382" y="53"/>
                  </a:cubicBezTo>
                  <a:cubicBezTo>
                    <a:pt x="340" y="16"/>
                    <a:pt x="295" y="0"/>
                    <a:pt x="25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66"/>
            <p:cNvSpPr/>
            <p:nvPr/>
          </p:nvSpPr>
          <p:spPr>
            <a:xfrm>
              <a:off x="497700" y="4103025"/>
              <a:ext cx="195350" cy="44925"/>
            </a:xfrm>
            <a:custGeom>
              <a:rect b="b" l="l" r="r" t="t"/>
              <a:pathLst>
                <a:path extrusionOk="0" h="1797" w="7814">
                  <a:moveTo>
                    <a:pt x="7584" y="0"/>
                  </a:moveTo>
                  <a:cubicBezTo>
                    <a:pt x="7567" y="0"/>
                    <a:pt x="7549" y="3"/>
                    <a:pt x="7530" y="9"/>
                  </a:cubicBezTo>
                  <a:cubicBezTo>
                    <a:pt x="5892" y="652"/>
                    <a:pt x="4298" y="1394"/>
                    <a:pt x="2642" y="1394"/>
                  </a:cubicBezTo>
                  <a:cubicBezTo>
                    <a:pt x="1899" y="1394"/>
                    <a:pt x="1143" y="1245"/>
                    <a:pt x="365" y="870"/>
                  </a:cubicBezTo>
                  <a:cubicBezTo>
                    <a:pt x="334" y="853"/>
                    <a:pt x="303" y="845"/>
                    <a:pt x="274" y="845"/>
                  </a:cubicBezTo>
                  <a:cubicBezTo>
                    <a:pt x="109" y="845"/>
                    <a:pt x="0" y="1093"/>
                    <a:pt x="179" y="1173"/>
                  </a:cubicBezTo>
                  <a:cubicBezTo>
                    <a:pt x="1013" y="1581"/>
                    <a:pt x="1922" y="1797"/>
                    <a:pt x="2846" y="1797"/>
                  </a:cubicBezTo>
                  <a:cubicBezTo>
                    <a:pt x="3080" y="1797"/>
                    <a:pt x="3316" y="1783"/>
                    <a:pt x="3552" y="1754"/>
                  </a:cubicBezTo>
                  <a:cubicBezTo>
                    <a:pt x="4948" y="1568"/>
                    <a:pt x="6320" y="870"/>
                    <a:pt x="7623" y="358"/>
                  </a:cubicBezTo>
                  <a:cubicBezTo>
                    <a:pt x="7814" y="295"/>
                    <a:pt x="7754" y="0"/>
                    <a:pt x="758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66"/>
            <p:cNvSpPr/>
            <p:nvPr/>
          </p:nvSpPr>
          <p:spPr>
            <a:xfrm>
              <a:off x="697225" y="4106075"/>
              <a:ext cx="76625" cy="20125"/>
            </a:xfrm>
            <a:custGeom>
              <a:rect b="b" l="l" r="r" t="t"/>
              <a:pathLst>
                <a:path extrusionOk="0" h="805" w="3065">
                  <a:moveTo>
                    <a:pt x="268" y="1"/>
                  </a:moveTo>
                  <a:cubicBezTo>
                    <a:pt x="105" y="1"/>
                    <a:pt x="1" y="231"/>
                    <a:pt x="177" y="329"/>
                  </a:cubicBezTo>
                  <a:cubicBezTo>
                    <a:pt x="701" y="644"/>
                    <a:pt x="1283" y="804"/>
                    <a:pt x="1872" y="804"/>
                  </a:cubicBezTo>
                  <a:cubicBezTo>
                    <a:pt x="2199" y="804"/>
                    <a:pt x="2529" y="755"/>
                    <a:pt x="2853" y="655"/>
                  </a:cubicBezTo>
                  <a:cubicBezTo>
                    <a:pt x="3064" y="613"/>
                    <a:pt x="2987" y="320"/>
                    <a:pt x="2814" y="320"/>
                  </a:cubicBezTo>
                  <a:cubicBezTo>
                    <a:pt x="2797" y="320"/>
                    <a:pt x="2779" y="323"/>
                    <a:pt x="2760" y="329"/>
                  </a:cubicBezTo>
                  <a:cubicBezTo>
                    <a:pt x="2472" y="412"/>
                    <a:pt x="2179" y="453"/>
                    <a:pt x="1889" y="453"/>
                  </a:cubicBezTo>
                  <a:cubicBezTo>
                    <a:pt x="1356" y="453"/>
                    <a:pt x="830" y="313"/>
                    <a:pt x="363" y="27"/>
                  </a:cubicBezTo>
                  <a:cubicBezTo>
                    <a:pt x="331" y="9"/>
                    <a:pt x="298" y="1"/>
                    <a:pt x="26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66"/>
            <p:cNvSpPr/>
            <p:nvPr/>
          </p:nvSpPr>
          <p:spPr>
            <a:xfrm>
              <a:off x="863875" y="4109250"/>
              <a:ext cx="38550" cy="20425"/>
            </a:xfrm>
            <a:custGeom>
              <a:rect b="b" l="l" r="r" t="t"/>
              <a:pathLst>
                <a:path extrusionOk="0" h="817" w="1542">
                  <a:moveTo>
                    <a:pt x="207" y="1"/>
                  </a:moveTo>
                  <a:cubicBezTo>
                    <a:pt x="36" y="1"/>
                    <a:pt x="0" y="283"/>
                    <a:pt x="165" y="365"/>
                  </a:cubicBezTo>
                  <a:lnTo>
                    <a:pt x="1258" y="807"/>
                  </a:lnTo>
                  <a:cubicBezTo>
                    <a:pt x="1277" y="814"/>
                    <a:pt x="1295" y="817"/>
                    <a:pt x="1312" y="817"/>
                  </a:cubicBezTo>
                  <a:cubicBezTo>
                    <a:pt x="1482" y="817"/>
                    <a:pt x="1542" y="522"/>
                    <a:pt x="1351" y="458"/>
                  </a:cubicBezTo>
                  <a:lnTo>
                    <a:pt x="281" y="16"/>
                  </a:lnTo>
                  <a:cubicBezTo>
                    <a:pt x="254" y="6"/>
                    <a:pt x="229" y="1"/>
                    <a:pt x="2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66"/>
            <p:cNvSpPr/>
            <p:nvPr/>
          </p:nvSpPr>
          <p:spPr>
            <a:xfrm>
              <a:off x="929900" y="4136800"/>
              <a:ext cx="174000" cy="73275"/>
            </a:xfrm>
            <a:custGeom>
              <a:rect b="b" l="l" r="r" t="t"/>
              <a:pathLst>
                <a:path extrusionOk="0" h="2931" w="6960">
                  <a:moveTo>
                    <a:pt x="250" y="0"/>
                  </a:moveTo>
                  <a:cubicBezTo>
                    <a:pt x="128" y="0"/>
                    <a:pt x="1" y="132"/>
                    <a:pt x="83" y="264"/>
                  </a:cubicBezTo>
                  <a:cubicBezTo>
                    <a:pt x="734" y="1334"/>
                    <a:pt x="1758" y="2125"/>
                    <a:pt x="2968" y="2497"/>
                  </a:cubicBezTo>
                  <a:cubicBezTo>
                    <a:pt x="3658" y="2722"/>
                    <a:pt x="4494" y="2931"/>
                    <a:pt x="5299" y="2931"/>
                  </a:cubicBezTo>
                  <a:cubicBezTo>
                    <a:pt x="5822" y="2931"/>
                    <a:pt x="6333" y="2843"/>
                    <a:pt x="6783" y="2613"/>
                  </a:cubicBezTo>
                  <a:cubicBezTo>
                    <a:pt x="6959" y="2515"/>
                    <a:pt x="6855" y="2285"/>
                    <a:pt x="6692" y="2285"/>
                  </a:cubicBezTo>
                  <a:cubicBezTo>
                    <a:pt x="6662" y="2285"/>
                    <a:pt x="6629" y="2293"/>
                    <a:pt x="6597" y="2311"/>
                  </a:cubicBezTo>
                  <a:cubicBezTo>
                    <a:pt x="6222" y="2498"/>
                    <a:pt x="5785" y="2570"/>
                    <a:pt x="5331" y="2570"/>
                  </a:cubicBezTo>
                  <a:cubicBezTo>
                    <a:pt x="4545" y="2570"/>
                    <a:pt x="3709" y="2354"/>
                    <a:pt x="3061" y="2148"/>
                  </a:cubicBezTo>
                  <a:cubicBezTo>
                    <a:pt x="1944" y="1799"/>
                    <a:pt x="990" y="1078"/>
                    <a:pt x="385" y="78"/>
                  </a:cubicBezTo>
                  <a:cubicBezTo>
                    <a:pt x="351" y="23"/>
                    <a:pt x="301" y="0"/>
                    <a:pt x="25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66"/>
            <p:cNvSpPr/>
            <p:nvPr/>
          </p:nvSpPr>
          <p:spPr>
            <a:xfrm>
              <a:off x="1015450" y="4153150"/>
              <a:ext cx="38300" cy="22375"/>
            </a:xfrm>
            <a:custGeom>
              <a:rect b="b" l="l" r="r" t="t"/>
              <a:pathLst>
                <a:path extrusionOk="0" h="895" w="1532">
                  <a:moveTo>
                    <a:pt x="1262" y="1"/>
                  </a:moveTo>
                  <a:cubicBezTo>
                    <a:pt x="1249" y="1"/>
                    <a:pt x="1235" y="2"/>
                    <a:pt x="1221" y="5"/>
                  </a:cubicBezTo>
                  <a:cubicBezTo>
                    <a:pt x="825" y="98"/>
                    <a:pt x="430" y="284"/>
                    <a:pt x="127" y="587"/>
                  </a:cubicBezTo>
                  <a:cubicBezTo>
                    <a:pt x="1" y="713"/>
                    <a:pt x="126" y="895"/>
                    <a:pt x="264" y="895"/>
                  </a:cubicBezTo>
                  <a:cubicBezTo>
                    <a:pt x="305" y="895"/>
                    <a:pt x="346" y="879"/>
                    <a:pt x="383" y="843"/>
                  </a:cubicBezTo>
                  <a:cubicBezTo>
                    <a:pt x="639" y="587"/>
                    <a:pt x="965" y="424"/>
                    <a:pt x="1314" y="354"/>
                  </a:cubicBezTo>
                  <a:cubicBezTo>
                    <a:pt x="1532" y="310"/>
                    <a:pt x="1463" y="1"/>
                    <a:pt x="126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66"/>
            <p:cNvSpPr/>
            <p:nvPr/>
          </p:nvSpPr>
          <p:spPr>
            <a:xfrm>
              <a:off x="549275" y="4093925"/>
              <a:ext cx="49000" cy="30475"/>
            </a:xfrm>
            <a:custGeom>
              <a:rect b="b" l="l" r="r" t="t"/>
              <a:pathLst>
                <a:path extrusionOk="0" h="1219" w="1960">
                  <a:moveTo>
                    <a:pt x="212" y="0"/>
                  </a:moveTo>
                  <a:cubicBezTo>
                    <a:pt x="0" y="0"/>
                    <a:pt x="7" y="350"/>
                    <a:pt x="233" y="350"/>
                  </a:cubicBezTo>
                  <a:cubicBezTo>
                    <a:pt x="768" y="397"/>
                    <a:pt x="1256" y="676"/>
                    <a:pt x="1559" y="1141"/>
                  </a:cubicBezTo>
                  <a:cubicBezTo>
                    <a:pt x="1600" y="1196"/>
                    <a:pt x="1655" y="1218"/>
                    <a:pt x="1708" y="1218"/>
                  </a:cubicBezTo>
                  <a:cubicBezTo>
                    <a:pt x="1838" y="1218"/>
                    <a:pt x="1960" y="1087"/>
                    <a:pt x="1861" y="955"/>
                  </a:cubicBezTo>
                  <a:cubicBezTo>
                    <a:pt x="1489" y="397"/>
                    <a:pt x="884" y="48"/>
                    <a:pt x="233" y="1"/>
                  </a:cubicBezTo>
                  <a:cubicBezTo>
                    <a:pt x="226" y="1"/>
                    <a:pt x="219" y="0"/>
                    <a:pt x="21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66"/>
            <p:cNvSpPr/>
            <p:nvPr/>
          </p:nvSpPr>
          <p:spPr>
            <a:xfrm>
              <a:off x="879525" y="4016125"/>
              <a:ext cx="21175" cy="34150"/>
            </a:xfrm>
            <a:custGeom>
              <a:rect b="b" l="l" r="r" t="t"/>
              <a:pathLst>
                <a:path extrusionOk="0" h="1366" w="847">
                  <a:moveTo>
                    <a:pt x="628" y="1"/>
                  </a:moveTo>
                  <a:cubicBezTo>
                    <a:pt x="556" y="1"/>
                    <a:pt x="488" y="42"/>
                    <a:pt x="469" y="136"/>
                  </a:cubicBezTo>
                  <a:cubicBezTo>
                    <a:pt x="376" y="461"/>
                    <a:pt x="237" y="810"/>
                    <a:pt x="51" y="1113"/>
                  </a:cubicBezTo>
                  <a:cubicBezTo>
                    <a:pt x="1" y="1245"/>
                    <a:pt x="116" y="1366"/>
                    <a:pt x="229" y="1366"/>
                  </a:cubicBezTo>
                  <a:cubicBezTo>
                    <a:pt x="274" y="1366"/>
                    <a:pt x="319" y="1346"/>
                    <a:pt x="353" y="1299"/>
                  </a:cubicBezTo>
                  <a:cubicBezTo>
                    <a:pt x="562" y="950"/>
                    <a:pt x="702" y="601"/>
                    <a:pt x="818" y="229"/>
                  </a:cubicBezTo>
                  <a:cubicBezTo>
                    <a:pt x="846" y="90"/>
                    <a:pt x="733" y="1"/>
                    <a:pt x="62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66"/>
            <p:cNvSpPr/>
            <p:nvPr/>
          </p:nvSpPr>
          <p:spPr>
            <a:xfrm>
              <a:off x="758750" y="4013050"/>
              <a:ext cx="16500" cy="35850"/>
            </a:xfrm>
            <a:custGeom>
              <a:rect b="b" l="l" r="r" t="t"/>
              <a:pathLst>
                <a:path extrusionOk="0" h="1434" w="660">
                  <a:moveTo>
                    <a:pt x="222" y="1"/>
                  </a:moveTo>
                  <a:cubicBezTo>
                    <a:pt x="112" y="1"/>
                    <a:pt x="0" y="85"/>
                    <a:pt x="43" y="212"/>
                  </a:cubicBezTo>
                  <a:cubicBezTo>
                    <a:pt x="159" y="561"/>
                    <a:pt x="229" y="910"/>
                    <a:pt x="275" y="1259"/>
                  </a:cubicBezTo>
                  <a:cubicBezTo>
                    <a:pt x="287" y="1375"/>
                    <a:pt x="386" y="1433"/>
                    <a:pt x="479" y="1433"/>
                  </a:cubicBezTo>
                  <a:cubicBezTo>
                    <a:pt x="572" y="1433"/>
                    <a:pt x="659" y="1375"/>
                    <a:pt x="648" y="1259"/>
                  </a:cubicBezTo>
                  <a:cubicBezTo>
                    <a:pt x="601" y="863"/>
                    <a:pt x="508" y="491"/>
                    <a:pt x="392" y="119"/>
                  </a:cubicBezTo>
                  <a:cubicBezTo>
                    <a:pt x="364" y="36"/>
                    <a:pt x="293" y="1"/>
                    <a:pt x="22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66"/>
            <p:cNvSpPr/>
            <p:nvPr/>
          </p:nvSpPr>
          <p:spPr>
            <a:xfrm>
              <a:off x="626900" y="3096075"/>
              <a:ext cx="92975" cy="245225"/>
            </a:xfrm>
            <a:custGeom>
              <a:rect b="b" l="l" r="r" t="t"/>
              <a:pathLst>
                <a:path extrusionOk="0" h="9809" w="3719">
                  <a:moveTo>
                    <a:pt x="178" y="0"/>
                  </a:moveTo>
                  <a:cubicBezTo>
                    <a:pt x="88" y="0"/>
                    <a:pt x="1" y="53"/>
                    <a:pt x="13" y="157"/>
                  </a:cubicBezTo>
                  <a:cubicBezTo>
                    <a:pt x="199" y="3601"/>
                    <a:pt x="1339" y="6904"/>
                    <a:pt x="3316" y="9742"/>
                  </a:cubicBezTo>
                  <a:cubicBezTo>
                    <a:pt x="3349" y="9789"/>
                    <a:pt x="3399" y="9808"/>
                    <a:pt x="3451" y="9808"/>
                  </a:cubicBezTo>
                  <a:cubicBezTo>
                    <a:pt x="3580" y="9808"/>
                    <a:pt x="3718" y="9683"/>
                    <a:pt x="3618" y="9533"/>
                  </a:cubicBezTo>
                  <a:cubicBezTo>
                    <a:pt x="1688" y="6788"/>
                    <a:pt x="548" y="3531"/>
                    <a:pt x="361" y="157"/>
                  </a:cubicBezTo>
                  <a:cubicBezTo>
                    <a:pt x="361" y="53"/>
                    <a:pt x="268" y="0"/>
                    <a:pt x="17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66"/>
            <p:cNvSpPr/>
            <p:nvPr/>
          </p:nvSpPr>
          <p:spPr>
            <a:xfrm>
              <a:off x="646300" y="3336750"/>
              <a:ext cx="63750" cy="81550"/>
            </a:xfrm>
            <a:custGeom>
              <a:rect b="b" l="l" r="r" t="t"/>
              <a:pathLst>
                <a:path extrusionOk="0" h="3262" w="2550">
                  <a:moveTo>
                    <a:pt x="251" y="0"/>
                  </a:moveTo>
                  <a:cubicBezTo>
                    <a:pt x="126" y="0"/>
                    <a:pt x="1" y="134"/>
                    <a:pt x="97" y="278"/>
                  </a:cubicBezTo>
                  <a:cubicBezTo>
                    <a:pt x="679" y="1325"/>
                    <a:pt x="1377" y="2302"/>
                    <a:pt x="2168" y="3209"/>
                  </a:cubicBezTo>
                  <a:cubicBezTo>
                    <a:pt x="2204" y="3246"/>
                    <a:pt x="2246" y="3261"/>
                    <a:pt x="2286" y="3261"/>
                  </a:cubicBezTo>
                  <a:cubicBezTo>
                    <a:pt x="2425" y="3261"/>
                    <a:pt x="2550" y="3079"/>
                    <a:pt x="2424" y="2953"/>
                  </a:cubicBezTo>
                  <a:cubicBezTo>
                    <a:pt x="1656" y="2069"/>
                    <a:pt x="981" y="1116"/>
                    <a:pt x="400" y="92"/>
                  </a:cubicBezTo>
                  <a:cubicBezTo>
                    <a:pt x="364" y="27"/>
                    <a:pt x="308" y="0"/>
                    <a:pt x="25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66"/>
            <p:cNvSpPr/>
            <p:nvPr/>
          </p:nvSpPr>
          <p:spPr>
            <a:xfrm>
              <a:off x="679750" y="3456950"/>
              <a:ext cx="39075" cy="42500"/>
            </a:xfrm>
            <a:custGeom>
              <a:rect b="b" l="l" r="r" t="t"/>
              <a:pathLst>
                <a:path extrusionOk="0" h="1700" w="1563">
                  <a:moveTo>
                    <a:pt x="258" y="1"/>
                  </a:moveTo>
                  <a:cubicBezTo>
                    <a:pt x="130" y="1"/>
                    <a:pt x="0" y="183"/>
                    <a:pt x="109" y="309"/>
                  </a:cubicBezTo>
                  <a:cubicBezTo>
                    <a:pt x="481" y="751"/>
                    <a:pt x="830" y="1193"/>
                    <a:pt x="1202" y="1635"/>
                  </a:cubicBezTo>
                  <a:cubicBezTo>
                    <a:pt x="1237" y="1681"/>
                    <a:pt x="1278" y="1700"/>
                    <a:pt x="1319" y="1700"/>
                  </a:cubicBezTo>
                  <a:cubicBezTo>
                    <a:pt x="1444" y="1700"/>
                    <a:pt x="1563" y="1525"/>
                    <a:pt x="1458" y="1402"/>
                  </a:cubicBezTo>
                  <a:lnTo>
                    <a:pt x="364" y="53"/>
                  </a:lnTo>
                  <a:cubicBezTo>
                    <a:pt x="333" y="16"/>
                    <a:pt x="296" y="1"/>
                    <a:pt x="25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66"/>
            <p:cNvSpPr/>
            <p:nvPr/>
          </p:nvSpPr>
          <p:spPr>
            <a:xfrm>
              <a:off x="890525" y="3333625"/>
              <a:ext cx="103300" cy="68950"/>
            </a:xfrm>
            <a:custGeom>
              <a:rect b="b" l="l" r="r" t="t"/>
              <a:pathLst>
                <a:path extrusionOk="0" h="2758" w="4132">
                  <a:moveTo>
                    <a:pt x="252" y="0"/>
                  </a:moveTo>
                  <a:cubicBezTo>
                    <a:pt x="123" y="0"/>
                    <a:pt x="0" y="132"/>
                    <a:pt x="99" y="263"/>
                  </a:cubicBezTo>
                  <a:cubicBezTo>
                    <a:pt x="983" y="1520"/>
                    <a:pt x="2309" y="2404"/>
                    <a:pt x="3821" y="2753"/>
                  </a:cubicBezTo>
                  <a:cubicBezTo>
                    <a:pt x="3835" y="2756"/>
                    <a:pt x="3849" y="2757"/>
                    <a:pt x="3862" y="2757"/>
                  </a:cubicBezTo>
                  <a:cubicBezTo>
                    <a:pt x="4045" y="2757"/>
                    <a:pt x="4132" y="2469"/>
                    <a:pt x="3914" y="2404"/>
                  </a:cubicBezTo>
                  <a:cubicBezTo>
                    <a:pt x="2495" y="2101"/>
                    <a:pt x="1239" y="1264"/>
                    <a:pt x="402" y="77"/>
                  </a:cubicBezTo>
                  <a:cubicBezTo>
                    <a:pt x="361" y="23"/>
                    <a:pt x="306" y="0"/>
                    <a:pt x="25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66"/>
            <p:cNvSpPr/>
            <p:nvPr/>
          </p:nvSpPr>
          <p:spPr>
            <a:xfrm>
              <a:off x="919700" y="3424275"/>
              <a:ext cx="34850" cy="17575"/>
            </a:xfrm>
            <a:custGeom>
              <a:rect b="b" l="l" r="r" t="t"/>
              <a:pathLst>
                <a:path extrusionOk="0" h="703" w="1394">
                  <a:moveTo>
                    <a:pt x="312" y="0"/>
                  </a:moveTo>
                  <a:cubicBezTo>
                    <a:pt x="131" y="0"/>
                    <a:pt x="0" y="253"/>
                    <a:pt x="188" y="336"/>
                  </a:cubicBezTo>
                  <a:lnTo>
                    <a:pt x="1049" y="685"/>
                  </a:lnTo>
                  <a:cubicBezTo>
                    <a:pt x="1076" y="697"/>
                    <a:pt x="1103" y="703"/>
                    <a:pt x="1128" y="703"/>
                  </a:cubicBezTo>
                  <a:cubicBezTo>
                    <a:pt x="1295" y="703"/>
                    <a:pt x="1394" y="464"/>
                    <a:pt x="1212" y="383"/>
                  </a:cubicBezTo>
                  <a:lnTo>
                    <a:pt x="374" y="11"/>
                  </a:lnTo>
                  <a:cubicBezTo>
                    <a:pt x="353" y="4"/>
                    <a:pt x="332" y="0"/>
                    <a:pt x="31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66"/>
            <p:cNvSpPr/>
            <p:nvPr/>
          </p:nvSpPr>
          <p:spPr>
            <a:xfrm>
              <a:off x="1019200" y="1915250"/>
              <a:ext cx="27250" cy="123075"/>
            </a:xfrm>
            <a:custGeom>
              <a:rect b="b" l="l" r="r" t="t"/>
              <a:pathLst>
                <a:path extrusionOk="0" h="4923" w="1090">
                  <a:moveTo>
                    <a:pt x="868" y="1"/>
                  </a:moveTo>
                  <a:cubicBezTo>
                    <a:pt x="797" y="1"/>
                    <a:pt x="726" y="36"/>
                    <a:pt x="698" y="119"/>
                  </a:cubicBezTo>
                  <a:cubicBezTo>
                    <a:pt x="210" y="1607"/>
                    <a:pt x="0" y="3166"/>
                    <a:pt x="117" y="4748"/>
                  </a:cubicBezTo>
                  <a:cubicBezTo>
                    <a:pt x="128" y="4864"/>
                    <a:pt x="221" y="4922"/>
                    <a:pt x="309" y="4922"/>
                  </a:cubicBezTo>
                  <a:cubicBezTo>
                    <a:pt x="396" y="4922"/>
                    <a:pt x="477" y="4864"/>
                    <a:pt x="466" y="4748"/>
                  </a:cubicBezTo>
                  <a:cubicBezTo>
                    <a:pt x="373" y="3213"/>
                    <a:pt x="559" y="1677"/>
                    <a:pt x="1047" y="212"/>
                  </a:cubicBezTo>
                  <a:cubicBezTo>
                    <a:pt x="1090" y="85"/>
                    <a:pt x="978" y="1"/>
                    <a:pt x="86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66"/>
            <p:cNvSpPr/>
            <p:nvPr/>
          </p:nvSpPr>
          <p:spPr>
            <a:xfrm>
              <a:off x="1140750" y="2245750"/>
              <a:ext cx="24900" cy="105475"/>
            </a:xfrm>
            <a:custGeom>
              <a:rect b="b" l="l" r="r" t="t"/>
              <a:pathLst>
                <a:path extrusionOk="0" h="4219" w="996">
                  <a:moveTo>
                    <a:pt x="780" y="1"/>
                  </a:moveTo>
                  <a:cubicBezTo>
                    <a:pt x="707" y="1"/>
                    <a:pt x="634" y="42"/>
                    <a:pt x="605" y="136"/>
                  </a:cubicBezTo>
                  <a:cubicBezTo>
                    <a:pt x="163" y="1392"/>
                    <a:pt x="1" y="2718"/>
                    <a:pt x="94" y="4044"/>
                  </a:cubicBezTo>
                  <a:cubicBezTo>
                    <a:pt x="94" y="4160"/>
                    <a:pt x="187" y="4218"/>
                    <a:pt x="277" y="4218"/>
                  </a:cubicBezTo>
                  <a:cubicBezTo>
                    <a:pt x="367" y="4218"/>
                    <a:pt x="454" y="4160"/>
                    <a:pt x="443" y="4044"/>
                  </a:cubicBezTo>
                  <a:cubicBezTo>
                    <a:pt x="349" y="2741"/>
                    <a:pt x="536" y="1462"/>
                    <a:pt x="954" y="229"/>
                  </a:cubicBezTo>
                  <a:cubicBezTo>
                    <a:pt x="996" y="90"/>
                    <a:pt x="889" y="1"/>
                    <a:pt x="78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66"/>
            <p:cNvSpPr/>
            <p:nvPr/>
          </p:nvSpPr>
          <p:spPr>
            <a:xfrm>
              <a:off x="469050" y="2321225"/>
              <a:ext cx="66550" cy="24175"/>
            </a:xfrm>
            <a:custGeom>
              <a:rect b="b" l="l" r="r" t="t"/>
              <a:pathLst>
                <a:path extrusionOk="0" h="967" w="2662">
                  <a:moveTo>
                    <a:pt x="211" y="0"/>
                  </a:moveTo>
                  <a:cubicBezTo>
                    <a:pt x="0" y="0"/>
                    <a:pt x="28" y="350"/>
                    <a:pt x="231" y="350"/>
                  </a:cubicBezTo>
                  <a:cubicBezTo>
                    <a:pt x="976" y="397"/>
                    <a:pt x="1674" y="606"/>
                    <a:pt x="2325" y="932"/>
                  </a:cubicBezTo>
                  <a:cubicBezTo>
                    <a:pt x="2357" y="956"/>
                    <a:pt x="2389" y="966"/>
                    <a:pt x="2419" y="966"/>
                  </a:cubicBezTo>
                  <a:cubicBezTo>
                    <a:pt x="2564" y="966"/>
                    <a:pt x="2661" y="730"/>
                    <a:pt x="2488" y="653"/>
                  </a:cubicBezTo>
                  <a:cubicBezTo>
                    <a:pt x="1790" y="257"/>
                    <a:pt x="1022" y="48"/>
                    <a:pt x="231" y="1"/>
                  </a:cubicBezTo>
                  <a:cubicBezTo>
                    <a:pt x="224" y="1"/>
                    <a:pt x="218" y="0"/>
                    <a:pt x="2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66"/>
            <p:cNvSpPr/>
            <p:nvPr/>
          </p:nvSpPr>
          <p:spPr>
            <a:xfrm>
              <a:off x="499275" y="2357850"/>
              <a:ext cx="35475" cy="11800"/>
            </a:xfrm>
            <a:custGeom>
              <a:rect b="b" l="l" r="r" t="t"/>
              <a:pathLst>
                <a:path extrusionOk="0" h="472" w="1419">
                  <a:moveTo>
                    <a:pt x="1208" y="1"/>
                  </a:moveTo>
                  <a:cubicBezTo>
                    <a:pt x="1201" y="1"/>
                    <a:pt x="1193" y="1"/>
                    <a:pt x="1186" y="2"/>
                  </a:cubicBezTo>
                  <a:lnTo>
                    <a:pt x="232" y="118"/>
                  </a:lnTo>
                  <a:cubicBezTo>
                    <a:pt x="13" y="140"/>
                    <a:pt x="0" y="471"/>
                    <a:pt x="194" y="471"/>
                  </a:cubicBezTo>
                  <a:cubicBezTo>
                    <a:pt x="206" y="471"/>
                    <a:pt x="218" y="470"/>
                    <a:pt x="232" y="467"/>
                  </a:cubicBezTo>
                  <a:lnTo>
                    <a:pt x="1186" y="351"/>
                  </a:lnTo>
                  <a:cubicBezTo>
                    <a:pt x="1411" y="328"/>
                    <a:pt x="1418" y="1"/>
                    <a:pt x="120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66"/>
            <p:cNvSpPr/>
            <p:nvPr/>
          </p:nvSpPr>
          <p:spPr>
            <a:xfrm>
              <a:off x="574275" y="2204050"/>
              <a:ext cx="68925" cy="129725"/>
            </a:xfrm>
            <a:custGeom>
              <a:rect b="b" l="l" r="r" t="t"/>
              <a:pathLst>
                <a:path extrusionOk="0" h="5189" w="2757">
                  <a:moveTo>
                    <a:pt x="469" y="1"/>
                  </a:moveTo>
                  <a:cubicBezTo>
                    <a:pt x="415" y="1"/>
                    <a:pt x="362" y="25"/>
                    <a:pt x="326" y="82"/>
                  </a:cubicBezTo>
                  <a:cubicBezTo>
                    <a:pt x="1" y="733"/>
                    <a:pt x="373" y="1292"/>
                    <a:pt x="675" y="1873"/>
                  </a:cubicBezTo>
                  <a:lnTo>
                    <a:pt x="2373" y="5107"/>
                  </a:lnTo>
                  <a:cubicBezTo>
                    <a:pt x="2402" y="5164"/>
                    <a:pt x="2453" y="5189"/>
                    <a:pt x="2506" y="5189"/>
                  </a:cubicBezTo>
                  <a:cubicBezTo>
                    <a:pt x="2625" y="5189"/>
                    <a:pt x="2756" y="5066"/>
                    <a:pt x="2676" y="4921"/>
                  </a:cubicBezTo>
                  <a:lnTo>
                    <a:pt x="1559" y="2781"/>
                  </a:lnTo>
                  <a:cubicBezTo>
                    <a:pt x="1233" y="2153"/>
                    <a:pt x="280" y="966"/>
                    <a:pt x="629" y="268"/>
                  </a:cubicBezTo>
                  <a:cubicBezTo>
                    <a:pt x="709" y="123"/>
                    <a:pt x="589" y="1"/>
                    <a:pt x="46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66"/>
            <p:cNvSpPr/>
            <p:nvPr/>
          </p:nvSpPr>
          <p:spPr>
            <a:xfrm>
              <a:off x="593025" y="2315450"/>
              <a:ext cx="47725" cy="69400"/>
            </a:xfrm>
            <a:custGeom>
              <a:rect b="b" l="l" r="r" t="t"/>
              <a:pathLst>
                <a:path extrusionOk="0" h="2776" w="1909">
                  <a:moveTo>
                    <a:pt x="256" y="1"/>
                  </a:moveTo>
                  <a:cubicBezTo>
                    <a:pt x="136" y="1"/>
                    <a:pt x="1" y="134"/>
                    <a:pt x="65" y="279"/>
                  </a:cubicBezTo>
                  <a:cubicBezTo>
                    <a:pt x="460" y="1140"/>
                    <a:pt x="949" y="1954"/>
                    <a:pt x="1507" y="2698"/>
                  </a:cubicBezTo>
                  <a:cubicBezTo>
                    <a:pt x="1548" y="2753"/>
                    <a:pt x="1603" y="2775"/>
                    <a:pt x="1656" y="2775"/>
                  </a:cubicBezTo>
                  <a:cubicBezTo>
                    <a:pt x="1786" y="2775"/>
                    <a:pt x="1908" y="2644"/>
                    <a:pt x="1810" y="2512"/>
                  </a:cubicBezTo>
                  <a:cubicBezTo>
                    <a:pt x="1251" y="1768"/>
                    <a:pt x="763" y="953"/>
                    <a:pt x="390" y="93"/>
                  </a:cubicBezTo>
                  <a:cubicBezTo>
                    <a:pt x="362" y="28"/>
                    <a:pt x="310" y="1"/>
                    <a:pt x="25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66"/>
            <p:cNvSpPr/>
            <p:nvPr/>
          </p:nvSpPr>
          <p:spPr>
            <a:xfrm>
              <a:off x="616975" y="2196900"/>
              <a:ext cx="45625" cy="56775"/>
            </a:xfrm>
            <a:custGeom>
              <a:rect b="b" l="l" r="r" t="t"/>
              <a:pathLst>
                <a:path extrusionOk="0" h="2271" w="1825">
                  <a:moveTo>
                    <a:pt x="211" y="1"/>
                  </a:moveTo>
                  <a:cubicBezTo>
                    <a:pt x="110" y="1"/>
                    <a:pt x="0" y="90"/>
                    <a:pt x="14" y="229"/>
                  </a:cubicBezTo>
                  <a:cubicBezTo>
                    <a:pt x="154" y="1089"/>
                    <a:pt x="689" y="1834"/>
                    <a:pt x="1456" y="2252"/>
                  </a:cubicBezTo>
                  <a:cubicBezTo>
                    <a:pt x="1484" y="2265"/>
                    <a:pt x="1511" y="2270"/>
                    <a:pt x="1536" y="2270"/>
                  </a:cubicBezTo>
                  <a:cubicBezTo>
                    <a:pt x="1708" y="2270"/>
                    <a:pt x="1825" y="2031"/>
                    <a:pt x="1643" y="1950"/>
                  </a:cubicBezTo>
                  <a:cubicBezTo>
                    <a:pt x="945" y="1578"/>
                    <a:pt x="456" y="903"/>
                    <a:pt x="363" y="135"/>
                  </a:cubicBezTo>
                  <a:cubicBezTo>
                    <a:pt x="344" y="42"/>
                    <a:pt x="280" y="1"/>
                    <a:pt x="21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66"/>
            <p:cNvSpPr/>
            <p:nvPr/>
          </p:nvSpPr>
          <p:spPr>
            <a:xfrm>
              <a:off x="940675" y="2120150"/>
              <a:ext cx="71175" cy="80850"/>
            </a:xfrm>
            <a:custGeom>
              <a:rect b="b" l="l" r="r" t="t"/>
              <a:pathLst>
                <a:path extrusionOk="0" h="3234" w="2847">
                  <a:moveTo>
                    <a:pt x="175" y="1"/>
                  </a:moveTo>
                  <a:cubicBezTo>
                    <a:pt x="94" y="1"/>
                    <a:pt x="12" y="53"/>
                    <a:pt x="1" y="158"/>
                  </a:cubicBezTo>
                  <a:cubicBezTo>
                    <a:pt x="24" y="1647"/>
                    <a:pt x="1071" y="2926"/>
                    <a:pt x="2537" y="3229"/>
                  </a:cubicBezTo>
                  <a:cubicBezTo>
                    <a:pt x="2550" y="3232"/>
                    <a:pt x="2564" y="3233"/>
                    <a:pt x="2577" y="3233"/>
                  </a:cubicBezTo>
                  <a:cubicBezTo>
                    <a:pt x="2760" y="3233"/>
                    <a:pt x="2847" y="2945"/>
                    <a:pt x="2630" y="2880"/>
                  </a:cubicBezTo>
                  <a:cubicBezTo>
                    <a:pt x="1327" y="2624"/>
                    <a:pt x="373" y="1484"/>
                    <a:pt x="350" y="158"/>
                  </a:cubicBezTo>
                  <a:cubicBezTo>
                    <a:pt x="338" y="53"/>
                    <a:pt x="257" y="1"/>
                    <a:pt x="17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66"/>
            <p:cNvSpPr/>
            <p:nvPr/>
          </p:nvSpPr>
          <p:spPr>
            <a:xfrm>
              <a:off x="938800" y="2216375"/>
              <a:ext cx="56225" cy="34625"/>
            </a:xfrm>
            <a:custGeom>
              <a:rect b="b" l="l" r="r" t="t"/>
              <a:pathLst>
                <a:path extrusionOk="0" h="1385" w="2249">
                  <a:moveTo>
                    <a:pt x="252" y="1"/>
                  </a:moveTo>
                  <a:cubicBezTo>
                    <a:pt x="123" y="1"/>
                    <a:pt x="0" y="132"/>
                    <a:pt x="99" y="264"/>
                  </a:cubicBezTo>
                  <a:cubicBezTo>
                    <a:pt x="541" y="869"/>
                    <a:pt x="1192" y="1264"/>
                    <a:pt x="1937" y="1380"/>
                  </a:cubicBezTo>
                  <a:cubicBezTo>
                    <a:pt x="1951" y="1383"/>
                    <a:pt x="1965" y="1385"/>
                    <a:pt x="1979" y="1385"/>
                  </a:cubicBezTo>
                  <a:cubicBezTo>
                    <a:pt x="2180" y="1385"/>
                    <a:pt x="2248" y="1075"/>
                    <a:pt x="2030" y="1031"/>
                  </a:cubicBezTo>
                  <a:cubicBezTo>
                    <a:pt x="1379" y="938"/>
                    <a:pt x="797" y="589"/>
                    <a:pt x="401" y="78"/>
                  </a:cubicBezTo>
                  <a:cubicBezTo>
                    <a:pt x="361" y="23"/>
                    <a:pt x="306" y="1"/>
                    <a:pt x="25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66"/>
            <p:cNvSpPr/>
            <p:nvPr/>
          </p:nvSpPr>
          <p:spPr>
            <a:xfrm>
              <a:off x="690225" y="1393900"/>
              <a:ext cx="29250" cy="19775"/>
            </a:xfrm>
            <a:custGeom>
              <a:rect b="b" l="l" r="r" t="t"/>
              <a:pathLst>
                <a:path extrusionOk="0" h="791" w="1170">
                  <a:moveTo>
                    <a:pt x="923" y="1"/>
                  </a:moveTo>
                  <a:cubicBezTo>
                    <a:pt x="893" y="1"/>
                    <a:pt x="861" y="11"/>
                    <a:pt x="830" y="35"/>
                  </a:cubicBezTo>
                  <a:lnTo>
                    <a:pt x="155" y="477"/>
                  </a:lnTo>
                  <a:cubicBezTo>
                    <a:pt x="1" y="554"/>
                    <a:pt x="102" y="791"/>
                    <a:pt x="247" y="791"/>
                  </a:cubicBezTo>
                  <a:cubicBezTo>
                    <a:pt x="277" y="791"/>
                    <a:pt x="309" y="780"/>
                    <a:pt x="341" y="756"/>
                  </a:cubicBezTo>
                  <a:lnTo>
                    <a:pt x="1016" y="338"/>
                  </a:lnTo>
                  <a:cubicBezTo>
                    <a:pt x="1170" y="241"/>
                    <a:pt x="1068" y="1"/>
                    <a:pt x="92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66"/>
            <p:cNvSpPr/>
            <p:nvPr/>
          </p:nvSpPr>
          <p:spPr>
            <a:xfrm>
              <a:off x="712175" y="1410275"/>
              <a:ext cx="32275" cy="25650"/>
            </a:xfrm>
            <a:custGeom>
              <a:rect b="b" l="l" r="r" t="t"/>
              <a:pathLst>
                <a:path extrusionOk="0" h="1026" w="1291">
                  <a:moveTo>
                    <a:pt x="1040" y="1"/>
                  </a:moveTo>
                  <a:cubicBezTo>
                    <a:pt x="989" y="1"/>
                    <a:pt x="939" y="24"/>
                    <a:pt x="905" y="78"/>
                  </a:cubicBezTo>
                  <a:cubicBezTo>
                    <a:pt x="719" y="357"/>
                    <a:pt x="463" y="567"/>
                    <a:pt x="184" y="683"/>
                  </a:cubicBezTo>
                  <a:cubicBezTo>
                    <a:pt x="1" y="765"/>
                    <a:pt x="121" y="1025"/>
                    <a:pt x="295" y="1025"/>
                  </a:cubicBezTo>
                  <a:cubicBezTo>
                    <a:pt x="319" y="1025"/>
                    <a:pt x="345" y="1020"/>
                    <a:pt x="370" y="1009"/>
                  </a:cubicBezTo>
                  <a:cubicBezTo>
                    <a:pt x="696" y="846"/>
                    <a:pt x="998" y="590"/>
                    <a:pt x="1208" y="264"/>
                  </a:cubicBezTo>
                  <a:cubicBezTo>
                    <a:pt x="1290" y="133"/>
                    <a:pt x="1163" y="1"/>
                    <a:pt x="104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66"/>
            <p:cNvSpPr/>
            <p:nvPr/>
          </p:nvSpPr>
          <p:spPr>
            <a:xfrm>
              <a:off x="753150" y="1419300"/>
              <a:ext cx="21950" cy="18100"/>
            </a:xfrm>
            <a:custGeom>
              <a:rect b="b" l="l" r="r" t="t"/>
              <a:pathLst>
                <a:path extrusionOk="0" h="724" w="878">
                  <a:moveTo>
                    <a:pt x="630" y="1"/>
                  </a:moveTo>
                  <a:cubicBezTo>
                    <a:pt x="586" y="1"/>
                    <a:pt x="540" y="20"/>
                    <a:pt x="499" y="66"/>
                  </a:cubicBezTo>
                  <a:lnTo>
                    <a:pt x="127" y="415"/>
                  </a:lnTo>
                  <a:cubicBezTo>
                    <a:pt x="1" y="541"/>
                    <a:pt x="126" y="723"/>
                    <a:pt x="264" y="723"/>
                  </a:cubicBezTo>
                  <a:cubicBezTo>
                    <a:pt x="305" y="723"/>
                    <a:pt x="346" y="708"/>
                    <a:pt x="383" y="671"/>
                  </a:cubicBezTo>
                  <a:cubicBezTo>
                    <a:pt x="499" y="555"/>
                    <a:pt x="639" y="438"/>
                    <a:pt x="755" y="299"/>
                  </a:cubicBezTo>
                  <a:cubicBezTo>
                    <a:pt x="878" y="176"/>
                    <a:pt x="763" y="1"/>
                    <a:pt x="63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66"/>
            <p:cNvSpPr/>
            <p:nvPr/>
          </p:nvSpPr>
          <p:spPr>
            <a:xfrm>
              <a:off x="965475" y="4084150"/>
              <a:ext cx="26700" cy="20725"/>
            </a:xfrm>
            <a:custGeom>
              <a:rect b="b" l="l" r="r" t="t"/>
              <a:pathLst>
                <a:path extrusionOk="0" h="829" w="1068">
                  <a:moveTo>
                    <a:pt x="797" y="1"/>
                  </a:moveTo>
                  <a:cubicBezTo>
                    <a:pt x="758" y="1"/>
                    <a:pt x="719" y="13"/>
                    <a:pt x="684" y="43"/>
                  </a:cubicBezTo>
                  <a:lnTo>
                    <a:pt x="149" y="532"/>
                  </a:lnTo>
                  <a:cubicBezTo>
                    <a:pt x="0" y="643"/>
                    <a:pt x="133" y="828"/>
                    <a:pt x="287" y="828"/>
                  </a:cubicBezTo>
                  <a:cubicBezTo>
                    <a:pt x="326" y="828"/>
                    <a:pt x="367" y="816"/>
                    <a:pt x="405" y="788"/>
                  </a:cubicBezTo>
                  <a:lnTo>
                    <a:pt x="940" y="299"/>
                  </a:lnTo>
                  <a:cubicBezTo>
                    <a:pt x="1067" y="171"/>
                    <a:pt x="937" y="1"/>
                    <a:pt x="79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66"/>
            <p:cNvSpPr/>
            <p:nvPr/>
          </p:nvSpPr>
          <p:spPr>
            <a:xfrm>
              <a:off x="985650" y="4105150"/>
              <a:ext cx="24600" cy="15025"/>
            </a:xfrm>
            <a:custGeom>
              <a:rect b="b" l="l" r="r" t="t"/>
              <a:pathLst>
                <a:path extrusionOk="0" h="601" w="984">
                  <a:moveTo>
                    <a:pt x="704" y="0"/>
                  </a:moveTo>
                  <a:cubicBezTo>
                    <a:pt x="668" y="0"/>
                    <a:pt x="631" y="12"/>
                    <a:pt x="598" y="41"/>
                  </a:cubicBezTo>
                  <a:cubicBezTo>
                    <a:pt x="482" y="134"/>
                    <a:pt x="342" y="204"/>
                    <a:pt x="202" y="250"/>
                  </a:cubicBezTo>
                  <a:cubicBezTo>
                    <a:pt x="1" y="317"/>
                    <a:pt x="80" y="600"/>
                    <a:pt x="273" y="600"/>
                  </a:cubicBezTo>
                  <a:cubicBezTo>
                    <a:pt x="280" y="600"/>
                    <a:pt x="288" y="600"/>
                    <a:pt x="295" y="599"/>
                  </a:cubicBezTo>
                  <a:cubicBezTo>
                    <a:pt x="482" y="529"/>
                    <a:pt x="691" y="436"/>
                    <a:pt x="854" y="297"/>
                  </a:cubicBezTo>
                  <a:cubicBezTo>
                    <a:pt x="984" y="185"/>
                    <a:pt x="847" y="0"/>
                    <a:pt x="70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66"/>
            <p:cNvSpPr/>
            <p:nvPr/>
          </p:nvSpPr>
          <p:spPr>
            <a:xfrm>
              <a:off x="1005925" y="4129350"/>
              <a:ext cx="16550" cy="10425"/>
            </a:xfrm>
            <a:custGeom>
              <a:rect b="b" l="l" r="r" t="t"/>
              <a:pathLst>
                <a:path extrusionOk="0" h="417" w="662">
                  <a:moveTo>
                    <a:pt x="394" y="0"/>
                  </a:moveTo>
                  <a:cubicBezTo>
                    <a:pt x="364" y="0"/>
                    <a:pt x="332" y="8"/>
                    <a:pt x="299" y="27"/>
                  </a:cubicBezTo>
                  <a:lnTo>
                    <a:pt x="182" y="73"/>
                  </a:lnTo>
                  <a:cubicBezTo>
                    <a:pt x="0" y="174"/>
                    <a:pt x="117" y="416"/>
                    <a:pt x="289" y="416"/>
                  </a:cubicBezTo>
                  <a:cubicBezTo>
                    <a:pt x="314" y="416"/>
                    <a:pt x="341" y="411"/>
                    <a:pt x="369" y="399"/>
                  </a:cubicBezTo>
                  <a:lnTo>
                    <a:pt x="485" y="329"/>
                  </a:lnTo>
                  <a:cubicBezTo>
                    <a:pt x="661" y="231"/>
                    <a:pt x="557" y="0"/>
                    <a:pt x="3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66"/>
            <p:cNvSpPr/>
            <p:nvPr/>
          </p:nvSpPr>
          <p:spPr>
            <a:xfrm>
              <a:off x="583500" y="4079150"/>
              <a:ext cx="22925" cy="16750"/>
            </a:xfrm>
            <a:custGeom>
              <a:rect b="b" l="l" r="r" t="t"/>
              <a:pathLst>
                <a:path extrusionOk="0" h="670" w="917">
                  <a:moveTo>
                    <a:pt x="226" y="1"/>
                  </a:moveTo>
                  <a:cubicBezTo>
                    <a:pt x="59" y="1"/>
                    <a:pt x="0" y="275"/>
                    <a:pt x="190" y="360"/>
                  </a:cubicBezTo>
                  <a:cubicBezTo>
                    <a:pt x="329" y="406"/>
                    <a:pt x="422" y="476"/>
                    <a:pt x="516" y="592"/>
                  </a:cubicBezTo>
                  <a:cubicBezTo>
                    <a:pt x="550" y="647"/>
                    <a:pt x="602" y="669"/>
                    <a:pt x="655" y="669"/>
                  </a:cubicBezTo>
                  <a:cubicBezTo>
                    <a:pt x="783" y="669"/>
                    <a:pt x="917" y="538"/>
                    <a:pt x="818" y="406"/>
                  </a:cubicBezTo>
                  <a:cubicBezTo>
                    <a:pt x="678" y="220"/>
                    <a:pt x="492" y="80"/>
                    <a:pt x="283" y="11"/>
                  </a:cubicBezTo>
                  <a:cubicBezTo>
                    <a:pt x="263" y="4"/>
                    <a:pt x="244" y="1"/>
                    <a:pt x="22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66"/>
            <p:cNvSpPr/>
            <p:nvPr/>
          </p:nvSpPr>
          <p:spPr>
            <a:xfrm>
              <a:off x="606300" y="4069700"/>
              <a:ext cx="19150" cy="12450"/>
            </a:xfrm>
            <a:custGeom>
              <a:rect b="b" l="l" r="r" t="t"/>
              <a:pathLst>
                <a:path extrusionOk="0" h="498" w="766">
                  <a:moveTo>
                    <a:pt x="210" y="1"/>
                  </a:moveTo>
                  <a:cubicBezTo>
                    <a:pt x="51" y="1"/>
                    <a:pt x="0" y="283"/>
                    <a:pt x="185" y="365"/>
                  </a:cubicBezTo>
                  <a:lnTo>
                    <a:pt x="488" y="482"/>
                  </a:lnTo>
                  <a:cubicBezTo>
                    <a:pt x="512" y="493"/>
                    <a:pt x="535" y="497"/>
                    <a:pt x="555" y="497"/>
                  </a:cubicBezTo>
                  <a:cubicBezTo>
                    <a:pt x="714" y="497"/>
                    <a:pt x="766" y="215"/>
                    <a:pt x="581" y="133"/>
                  </a:cubicBezTo>
                  <a:lnTo>
                    <a:pt x="278" y="16"/>
                  </a:lnTo>
                  <a:cubicBezTo>
                    <a:pt x="254" y="6"/>
                    <a:pt x="231" y="1"/>
                    <a:pt x="21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66"/>
            <p:cNvSpPr/>
            <p:nvPr/>
          </p:nvSpPr>
          <p:spPr>
            <a:xfrm>
              <a:off x="634275" y="2547600"/>
              <a:ext cx="16100" cy="31600"/>
            </a:xfrm>
            <a:custGeom>
              <a:rect b="b" l="l" r="r" t="t"/>
              <a:pathLst>
                <a:path extrusionOk="0" h="1264" w="644">
                  <a:moveTo>
                    <a:pt x="428" y="1"/>
                  </a:moveTo>
                  <a:cubicBezTo>
                    <a:pt x="354" y="1"/>
                    <a:pt x="281" y="42"/>
                    <a:pt x="253" y="136"/>
                  </a:cubicBezTo>
                  <a:cubicBezTo>
                    <a:pt x="183" y="415"/>
                    <a:pt x="113" y="740"/>
                    <a:pt x="43" y="1043"/>
                  </a:cubicBezTo>
                  <a:cubicBezTo>
                    <a:pt x="1" y="1171"/>
                    <a:pt x="114" y="1264"/>
                    <a:pt x="225" y="1264"/>
                  </a:cubicBezTo>
                  <a:cubicBezTo>
                    <a:pt x="296" y="1264"/>
                    <a:pt x="365" y="1226"/>
                    <a:pt x="392" y="1136"/>
                  </a:cubicBezTo>
                  <a:cubicBezTo>
                    <a:pt x="462" y="833"/>
                    <a:pt x="532" y="531"/>
                    <a:pt x="602" y="229"/>
                  </a:cubicBezTo>
                  <a:cubicBezTo>
                    <a:pt x="643" y="90"/>
                    <a:pt x="536" y="1"/>
                    <a:pt x="42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66"/>
            <p:cNvSpPr/>
            <p:nvPr/>
          </p:nvSpPr>
          <p:spPr>
            <a:xfrm>
              <a:off x="678375" y="2565550"/>
              <a:ext cx="14825" cy="26600"/>
            </a:xfrm>
            <a:custGeom>
              <a:rect b="b" l="l" r="r" t="t"/>
              <a:pathLst>
                <a:path extrusionOk="0" h="1064" w="593">
                  <a:moveTo>
                    <a:pt x="344" y="0"/>
                  </a:moveTo>
                  <a:cubicBezTo>
                    <a:pt x="290" y="0"/>
                    <a:pt x="239" y="27"/>
                    <a:pt x="210" y="92"/>
                  </a:cubicBezTo>
                  <a:cubicBezTo>
                    <a:pt x="71" y="348"/>
                    <a:pt x="1" y="627"/>
                    <a:pt x="1" y="906"/>
                  </a:cubicBezTo>
                  <a:cubicBezTo>
                    <a:pt x="12" y="1011"/>
                    <a:pt x="94" y="1063"/>
                    <a:pt x="175" y="1063"/>
                  </a:cubicBezTo>
                  <a:cubicBezTo>
                    <a:pt x="257" y="1063"/>
                    <a:pt x="338" y="1011"/>
                    <a:pt x="350" y="906"/>
                  </a:cubicBezTo>
                  <a:cubicBezTo>
                    <a:pt x="350" y="674"/>
                    <a:pt x="419" y="464"/>
                    <a:pt x="513" y="278"/>
                  </a:cubicBezTo>
                  <a:cubicBezTo>
                    <a:pt x="593" y="134"/>
                    <a:pt x="463" y="0"/>
                    <a:pt x="34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66"/>
            <p:cNvSpPr/>
            <p:nvPr/>
          </p:nvSpPr>
          <p:spPr>
            <a:xfrm>
              <a:off x="718825" y="2570450"/>
              <a:ext cx="11050" cy="28400"/>
            </a:xfrm>
            <a:custGeom>
              <a:rect b="b" l="l" r="r" t="t"/>
              <a:pathLst>
                <a:path extrusionOk="0" h="1136" w="442">
                  <a:moveTo>
                    <a:pt x="273" y="1"/>
                  </a:moveTo>
                  <a:cubicBezTo>
                    <a:pt x="186" y="1"/>
                    <a:pt x="93" y="59"/>
                    <a:pt x="81" y="175"/>
                  </a:cubicBezTo>
                  <a:cubicBezTo>
                    <a:pt x="58" y="385"/>
                    <a:pt x="34" y="687"/>
                    <a:pt x="11" y="943"/>
                  </a:cubicBezTo>
                  <a:cubicBezTo>
                    <a:pt x="0" y="1076"/>
                    <a:pt x="74" y="1135"/>
                    <a:pt x="156" y="1135"/>
                  </a:cubicBezTo>
                  <a:cubicBezTo>
                    <a:pt x="247" y="1135"/>
                    <a:pt x="348" y="1065"/>
                    <a:pt x="360" y="943"/>
                  </a:cubicBezTo>
                  <a:lnTo>
                    <a:pt x="430" y="175"/>
                  </a:lnTo>
                  <a:cubicBezTo>
                    <a:pt x="442" y="59"/>
                    <a:pt x="360" y="1"/>
                    <a:pt x="2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66"/>
            <p:cNvSpPr/>
            <p:nvPr/>
          </p:nvSpPr>
          <p:spPr>
            <a:xfrm>
              <a:off x="862175" y="2572025"/>
              <a:ext cx="13850" cy="40500"/>
            </a:xfrm>
            <a:custGeom>
              <a:rect b="b" l="l" r="r" t="t"/>
              <a:pathLst>
                <a:path extrusionOk="0" h="1620" w="554">
                  <a:moveTo>
                    <a:pt x="228" y="1"/>
                  </a:moveTo>
                  <a:cubicBezTo>
                    <a:pt x="157" y="1"/>
                    <a:pt x="89" y="42"/>
                    <a:pt x="70" y="136"/>
                  </a:cubicBezTo>
                  <a:cubicBezTo>
                    <a:pt x="0" y="578"/>
                    <a:pt x="47" y="1043"/>
                    <a:pt x="163" y="1485"/>
                  </a:cubicBezTo>
                  <a:cubicBezTo>
                    <a:pt x="191" y="1579"/>
                    <a:pt x="265" y="1620"/>
                    <a:pt x="338" y="1620"/>
                  </a:cubicBezTo>
                  <a:cubicBezTo>
                    <a:pt x="446" y="1620"/>
                    <a:pt x="554" y="1531"/>
                    <a:pt x="512" y="1392"/>
                  </a:cubicBezTo>
                  <a:cubicBezTo>
                    <a:pt x="396" y="1020"/>
                    <a:pt x="372" y="624"/>
                    <a:pt x="419" y="229"/>
                  </a:cubicBezTo>
                  <a:cubicBezTo>
                    <a:pt x="447" y="90"/>
                    <a:pt x="334" y="1"/>
                    <a:pt x="22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66"/>
            <p:cNvSpPr/>
            <p:nvPr/>
          </p:nvSpPr>
          <p:spPr>
            <a:xfrm>
              <a:off x="891000" y="2568950"/>
              <a:ext cx="17025" cy="23375"/>
            </a:xfrm>
            <a:custGeom>
              <a:rect b="b" l="l" r="r" t="t"/>
              <a:pathLst>
                <a:path extrusionOk="0" h="935" w="681">
                  <a:moveTo>
                    <a:pt x="219" y="1"/>
                  </a:moveTo>
                  <a:cubicBezTo>
                    <a:pt x="106" y="1"/>
                    <a:pt x="0" y="85"/>
                    <a:pt x="57" y="212"/>
                  </a:cubicBezTo>
                  <a:lnTo>
                    <a:pt x="289" y="817"/>
                  </a:lnTo>
                  <a:cubicBezTo>
                    <a:pt x="326" y="899"/>
                    <a:pt x="399" y="935"/>
                    <a:pt x="469" y="935"/>
                  </a:cubicBezTo>
                  <a:cubicBezTo>
                    <a:pt x="578" y="935"/>
                    <a:pt x="681" y="851"/>
                    <a:pt x="638" y="724"/>
                  </a:cubicBezTo>
                  <a:lnTo>
                    <a:pt x="406" y="119"/>
                  </a:lnTo>
                  <a:cubicBezTo>
                    <a:pt x="369" y="37"/>
                    <a:pt x="293" y="1"/>
                    <a:pt x="21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66"/>
            <p:cNvSpPr/>
            <p:nvPr/>
          </p:nvSpPr>
          <p:spPr>
            <a:xfrm>
              <a:off x="748625" y="1962225"/>
              <a:ext cx="31325" cy="29125"/>
            </a:xfrm>
            <a:custGeom>
              <a:rect b="b" l="l" r="r" t="t"/>
              <a:pathLst>
                <a:path extrusionOk="0" h="1165" w="1253">
                  <a:moveTo>
                    <a:pt x="262" y="0"/>
                  </a:moveTo>
                  <a:cubicBezTo>
                    <a:pt x="134" y="0"/>
                    <a:pt x="0" y="132"/>
                    <a:pt x="99" y="263"/>
                  </a:cubicBezTo>
                  <a:cubicBezTo>
                    <a:pt x="308" y="589"/>
                    <a:pt x="564" y="868"/>
                    <a:pt x="866" y="1124"/>
                  </a:cubicBezTo>
                  <a:cubicBezTo>
                    <a:pt x="904" y="1153"/>
                    <a:pt x="944" y="1165"/>
                    <a:pt x="982" y="1165"/>
                  </a:cubicBezTo>
                  <a:cubicBezTo>
                    <a:pt x="1131" y="1165"/>
                    <a:pt x="1252" y="980"/>
                    <a:pt x="1122" y="868"/>
                  </a:cubicBezTo>
                  <a:cubicBezTo>
                    <a:pt x="843" y="636"/>
                    <a:pt x="587" y="380"/>
                    <a:pt x="401" y="77"/>
                  </a:cubicBezTo>
                  <a:cubicBezTo>
                    <a:pt x="367" y="23"/>
                    <a:pt x="315" y="0"/>
                    <a:pt x="26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66"/>
            <p:cNvSpPr/>
            <p:nvPr/>
          </p:nvSpPr>
          <p:spPr>
            <a:xfrm>
              <a:off x="1277675" y="2041175"/>
              <a:ext cx="83875" cy="51025"/>
            </a:xfrm>
            <a:custGeom>
              <a:rect b="b" l="l" r="r" t="t"/>
              <a:pathLst>
                <a:path extrusionOk="0" h="2041" w="3355">
                  <a:moveTo>
                    <a:pt x="241" y="1"/>
                  </a:moveTo>
                  <a:cubicBezTo>
                    <a:pt x="98" y="1"/>
                    <a:pt x="1" y="225"/>
                    <a:pt x="153" y="339"/>
                  </a:cubicBezTo>
                  <a:cubicBezTo>
                    <a:pt x="1061" y="991"/>
                    <a:pt x="1991" y="1549"/>
                    <a:pt x="2992" y="2014"/>
                  </a:cubicBezTo>
                  <a:cubicBezTo>
                    <a:pt x="3024" y="2032"/>
                    <a:pt x="3057" y="2040"/>
                    <a:pt x="3087" y="2040"/>
                  </a:cubicBezTo>
                  <a:cubicBezTo>
                    <a:pt x="3250" y="2040"/>
                    <a:pt x="3354" y="1810"/>
                    <a:pt x="3178" y="1712"/>
                  </a:cubicBezTo>
                  <a:cubicBezTo>
                    <a:pt x="2177" y="1246"/>
                    <a:pt x="1224" y="665"/>
                    <a:pt x="339" y="37"/>
                  </a:cubicBezTo>
                  <a:cubicBezTo>
                    <a:pt x="306" y="12"/>
                    <a:pt x="272" y="1"/>
                    <a:pt x="24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66"/>
            <p:cNvSpPr/>
            <p:nvPr/>
          </p:nvSpPr>
          <p:spPr>
            <a:xfrm>
              <a:off x="1317750" y="2105425"/>
              <a:ext cx="28225" cy="16225"/>
            </a:xfrm>
            <a:custGeom>
              <a:rect b="b" l="l" r="r" t="t"/>
              <a:pathLst>
                <a:path extrusionOk="0" h="649" w="1129">
                  <a:moveTo>
                    <a:pt x="274" y="1"/>
                  </a:moveTo>
                  <a:cubicBezTo>
                    <a:pt x="109" y="1"/>
                    <a:pt x="1" y="249"/>
                    <a:pt x="179" y="328"/>
                  </a:cubicBezTo>
                  <a:lnTo>
                    <a:pt x="784" y="631"/>
                  </a:lnTo>
                  <a:cubicBezTo>
                    <a:pt x="808" y="643"/>
                    <a:pt x="832" y="648"/>
                    <a:pt x="855" y="648"/>
                  </a:cubicBezTo>
                  <a:cubicBezTo>
                    <a:pt x="1012" y="648"/>
                    <a:pt x="1129" y="406"/>
                    <a:pt x="947" y="305"/>
                  </a:cubicBezTo>
                  <a:lnTo>
                    <a:pt x="365" y="26"/>
                  </a:lnTo>
                  <a:cubicBezTo>
                    <a:pt x="334" y="8"/>
                    <a:pt x="303" y="1"/>
                    <a:pt x="27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66"/>
            <p:cNvSpPr/>
            <p:nvPr/>
          </p:nvSpPr>
          <p:spPr>
            <a:xfrm>
              <a:off x="1310825" y="2130175"/>
              <a:ext cx="18250" cy="13775"/>
            </a:xfrm>
            <a:custGeom>
              <a:rect b="b" l="l" r="r" t="t"/>
              <a:pathLst>
                <a:path extrusionOk="0" h="551" w="730">
                  <a:moveTo>
                    <a:pt x="241" y="0"/>
                  </a:moveTo>
                  <a:cubicBezTo>
                    <a:pt x="98" y="0"/>
                    <a:pt x="1" y="224"/>
                    <a:pt x="153" y="338"/>
                  </a:cubicBezTo>
                  <a:lnTo>
                    <a:pt x="386" y="525"/>
                  </a:lnTo>
                  <a:cubicBezTo>
                    <a:pt x="415" y="543"/>
                    <a:pt x="444" y="551"/>
                    <a:pt x="472" y="551"/>
                  </a:cubicBezTo>
                  <a:cubicBezTo>
                    <a:pt x="621" y="551"/>
                    <a:pt x="729" y="320"/>
                    <a:pt x="572" y="222"/>
                  </a:cubicBezTo>
                  <a:lnTo>
                    <a:pt x="340" y="36"/>
                  </a:lnTo>
                  <a:cubicBezTo>
                    <a:pt x="306" y="11"/>
                    <a:pt x="272" y="0"/>
                    <a:pt x="24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66"/>
            <p:cNvSpPr/>
            <p:nvPr/>
          </p:nvSpPr>
          <p:spPr>
            <a:xfrm>
              <a:off x="538150" y="2625850"/>
              <a:ext cx="75925" cy="42275"/>
            </a:xfrm>
            <a:custGeom>
              <a:rect b="b" l="l" r="r" t="t"/>
              <a:pathLst>
                <a:path extrusionOk="0" h="1691" w="3037">
                  <a:moveTo>
                    <a:pt x="2774" y="1"/>
                  </a:moveTo>
                  <a:cubicBezTo>
                    <a:pt x="2728" y="1"/>
                    <a:pt x="2680" y="16"/>
                    <a:pt x="2632" y="53"/>
                  </a:cubicBezTo>
                  <a:cubicBezTo>
                    <a:pt x="1934" y="635"/>
                    <a:pt x="1097" y="1077"/>
                    <a:pt x="213" y="1356"/>
                  </a:cubicBezTo>
                  <a:cubicBezTo>
                    <a:pt x="1" y="1398"/>
                    <a:pt x="59" y="1691"/>
                    <a:pt x="246" y="1691"/>
                  </a:cubicBezTo>
                  <a:cubicBezTo>
                    <a:pt x="265" y="1691"/>
                    <a:pt x="285" y="1688"/>
                    <a:pt x="306" y="1682"/>
                  </a:cubicBezTo>
                  <a:cubicBezTo>
                    <a:pt x="1259" y="1426"/>
                    <a:pt x="2143" y="937"/>
                    <a:pt x="2911" y="286"/>
                  </a:cubicBezTo>
                  <a:cubicBezTo>
                    <a:pt x="3037" y="178"/>
                    <a:pt x="2927" y="1"/>
                    <a:pt x="277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66"/>
            <p:cNvSpPr/>
            <p:nvPr/>
          </p:nvSpPr>
          <p:spPr>
            <a:xfrm>
              <a:off x="526600" y="2629100"/>
              <a:ext cx="32550" cy="18250"/>
            </a:xfrm>
            <a:custGeom>
              <a:rect b="b" l="l" r="r" t="t"/>
              <a:pathLst>
                <a:path extrusionOk="0" h="730" w="1302">
                  <a:moveTo>
                    <a:pt x="1098" y="0"/>
                  </a:moveTo>
                  <a:cubicBezTo>
                    <a:pt x="1075" y="0"/>
                    <a:pt x="1050" y="5"/>
                    <a:pt x="1023" y="16"/>
                  </a:cubicBezTo>
                  <a:lnTo>
                    <a:pt x="186" y="365"/>
                  </a:lnTo>
                  <a:cubicBezTo>
                    <a:pt x="1" y="447"/>
                    <a:pt x="52" y="730"/>
                    <a:pt x="211" y="730"/>
                  </a:cubicBezTo>
                  <a:cubicBezTo>
                    <a:pt x="232" y="730"/>
                    <a:pt x="255" y="725"/>
                    <a:pt x="279" y="714"/>
                  </a:cubicBezTo>
                  <a:lnTo>
                    <a:pt x="1117" y="365"/>
                  </a:lnTo>
                  <a:cubicBezTo>
                    <a:pt x="1302" y="283"/>
                    <a:pt x="1269" y="0"/>
                    <a:pt x="10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66"/>
            <p:cNvSpPr/>
            <p:nvPr/>
          </p:nvSpPr>
          <p:spPr>
            <a:xfrm>
              <a:off x="633600" y="1583750"/>
              <a:ext cx="18400" cy="45800"/>
            </a:xfrm>
            <a:custGeom>
              <a:rect b="b" l="l" r="r" t="t"/>
              <a:pathLst>
                <a:path extrusionOk="0" h="1832" w="736">
                  <a:moveTo>
                    <a:pt x="395" y="1"/>
                  </a:moveTo>
                  <a:cubicBezTo>
                    <a:pt x="387" y="1"/>
                    <a:pt x="380" y="1"/>
                    <a:pt x="373" y="2"/>
                  </a:cubicBezTo>
                  <a:cubicBezTo>
                    <a:pt x="140" y="72"/>
                    <a:pt x="0" y="304"/>
                    <a:pt x="70" y="537"/>
                  </a:cubicBezTo>
                  <a:cubicBezTo>
                    <a:pt x="140" y="932"/>
                    <a:pt x="233" y="1328"/>
                    <a:pt x="373" y="1723"/>
                  </a:cubicBezTo>
                  <a:cubicBezTo>
                    <a:pt x="401" y="1798"/>
                    <a:pt x="466" y="1831"/>
                    <a:pt x="532" y="1831"/>
                  </a:cubicBezTo>
                  <a:cubicBezTo>
                    <a:pt x="632" y="1831"/>
                    <a:pt x="736" y="1756"/>
                    <a:pt x="722" y="1630"/>
                  </a:cubicBezTo>
                  <a:cubicBezTo>
                    <a:pt x="698" y="1491"/>
                    <a:pt x="349" y="374"/>
                    <a:pt x="466" y="351"/>
                  </a:cubicBezTo>
                  <a:cubicBezTo>
                    <a:pt x="691" y="328"/>
                    <a:pt x="611" y="1"/>
                    <a:pt x="39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23" name="Shape 2023"/>
        <p:cNvGrpSpPr/>
        <p:nvPr/>
      </p:nvGrpSpPr>
      <p:grpSpPr>
        <a:xfrm>
          <a:off x="0" y="0"/>
          <a:ext cx="0" cy="0"/>
          <a:chOff x="0" y="0"/>
          <a:chExt cx="0" cy="0"/>
        </a:xfrm>
      </p:grpSpPr>
      <p:sp>
        <p:nvSpPr>
          <p:cNvPr id="2024" name="Google Shape;2024;p67"/>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4"/>
                </a:solidFill>
              </a:rPr>
              <a:t>NEXT </a:t>
            </a:r>
            <a:r>
              <a:rPr lang="en"/>
              <a:t>PROJECTS</a:t>
            </a:r>
            <a:endParaRPr/>
          </a:p>
        </p:txBody>
      </p:sp>
      <p:sp>
        <p:nvSpPr>
          <p:cNvPr id="2025" name="Google Shape;2025;p67"/>
          <p:cNvSpPr txBox="1"/>
          <p:nvPr>
            <p:ph idx="2" type="title"/>
          </p:nvPr>
        </p:nvSpPr>
        <p:spPr>
          <a:xfrm flipH="1">
            <a:off x="5196615" y="3060335"/>
            <a:ext cx="3234000" cy="498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2026" name="Google Shape;2026;p67"/>
          <p:cNvSpPr txBox="1"/>
          <p:nvPr>
            <p:ph idx="1" type="subTitle"/>
          </p:nvPr>
        </p:nvSpPr>
        <p:spPr>
          <a:xfrm flipH="1">
            <a:off x="5196420" y="3447513"/>
            <a:ext cx="3234000" cy="922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a gas giant and has several rings. It's composed mostly of hydrogen and helium</a:t>
            </a:r>
            <a:endParaRPr>
              <a:solidFill>
                <a:srgbClr val="595959"/>
              </a:solidFill>
            </a:endParaRPr>
          </a:p>
        </p:txBody>
      </p:sp>
      <p:sp>
        <p:nvSpPr>
          <p:cNvPr id="2027" name="Google Shape;2027;p67"/>
          <p:cNvSpPr txBox="1"/>
          <p:nvPr>
            <p:ph idx="3" type="title"/>
          </p:nvPr>
        </p:nvSpPr>
        <p:spPr>
          <a:xfrm flipH="1">
            <a:off x="5196713" y="1631588"/>
            <a:ext cx="3234000" cy="498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2028" name="Google Shape;2028;p67"/>
          <p:cNvSpPr txBox="1"/>
          <p:nvPr>
            <p:ph idx="4" type="subTitle"/>
          </p:nvPr>
        </p:nvSpPr>
        <p:spPr>
          <a:xfrm flipH="1">
            <a:off x="5196518" y="2018765"/>
            <a:ext cx="3234000" cy="922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a gas giant and the biggest in the Solar System. It's the fourth-brightest object in the sky</a:t>
            </a:r>
            <a:endParaRPr/>
          </a:p>
        </p:txBody>
      </p:sp>
      <p:sp>
        <p:nvSpPr>
          <p:cNvPr id="2029" name="Google Shape;2029;p67"/>
          <p:cNvSpPr/>
          <p:nvPr/>
        </p:nvSpPr>
        <p:spPr>
          <a:xfrm flipH="1">
            <a:off x="4218899" y="1917154"/>
            <a:ext cx="748800" cy="748800"/>
          </a:xfrm>
          <a:prstGeom prst="ellipse">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2200">
                <a:solidFill>
                  <a:schemeClr val="accent4"/>
                </a:solidFill>
                <a:latin typeface="Francois One"/>
                <a:ea typeface="Francois One"/>
                <a:cs typeface="Francois One"/>
                <a:sym typeface="Francois One"/>
              </a:rPr>
              <a:t>A</a:t>
            </a:r>
            <a:endParaRPr b="1" sz="2200">
              <a:solidFill>
                <a:schemeClr val="accent4"/>
              </a:solidFill>
              <a:latin typeface="Francois One"/>
              <a:ea typeface="Francois One"/>
              <a:cs typeface="Francois One"/>
              <a:sym typeface="Francois One"/>
            </a:endParaRPr>
          </a:p>
        </p:txBody>
      </p:sp>
      <p:sp>
        <p:nvSpPr>
          <p:cNvPr id="2030" name="Google Shape;2030;p67"/>
          <p:cNvSpPr/>
          <p:nvPr/>
        </p:nvSpPr>
        <p:spPr>
          <a:xfrm flipH="1">
            <a:off x="4218899" y="3346429"/>
            <a:ext cx="748800" cy="748800"/>
          </a:xfrm>
          <a:prstGeom prst="ellipse">
            <a:avLst/>
          </a:prstGeom>
          <a:solidFill>
            <a:schemeClr val="accen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b="1" lang="en" sz="2200">
                <a:solidFill>
                  <a:schemeClr val="accent2"/>
                </a:solidFill>
                <a:latin typeface="Francois One"/>
                <a:ea typeface="Francois One"/>
                <a:cs typeface="Francois One"/>
                <a:sym typeface="Francois One"/>
              </a:rPr>
              <a:t>B</a:t>
            </a:r>
            <a:endParaRPr b="1" sz="2200">
              <a:solidFill>
                <a:schemeClr val="accent2"/>
              </a:solidFill>
              <a:latin typeface="Francois One"/>
              <a:ea typeface="Francois One"/>
              <a:cs typeface="Francois One"/>
              <a:sym typeface="Francois One"/>
            </a:endParaRPr>
          </a:p>
        </p:txBody>
      </p:sp>
      <p:pic>
        <p:nvPicPr>
          <p:cNvPr id="2031" name="Google Shape;2031;p67"/>
          <p:cNvPicPr preferRelativeResize="0"/>
          <p:nvPr/>
        </p:nvPicPr>
        <p:blipFill rotWithShape="1">
          <a:blip r:embed="rId3">
            <a:alphaModFix/>
          </a:blip>
          <a:srcRect b="31399" l="857" r="10701" t="280"/>
          <a:stretch/>
        </p:blipFill>
        <p:spPr>
          <a:xfrm>
            <a:off x="859775" y="1397600"/>
            <a:ext cx="3206400" cy="3206400"/>
          </a:xfrm>
          <a:prstGeom prst="ellipse">
            <a:avLst/>
          </a:prstGeom>
          <a:noFill/>
          <a:ln cap="flat" cmpd="sng" w="9525">
            <a:solidFill>
              <a:schemeClr val="lt2"/>
            </a:solidFill>
            <a:prstDash val="solid"/>
            <a:round/>
            <a:headEnd len="sm" w="sm" type="none"/>
            <a:tailEnd len="sm" w="sm" type="none"/>
          </a:ln>
        </p:spPr>
      </p:pic>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35" name="Shape 2035"/>
        <p:cNvGrpSpPr/>
        <p:nvPr/>
      </p:nvGrpSpPr>
      <p:grpSpPr>
        <a:xfrm>
          <a:off x="0" y="0"/>
          <a:ext cx="0" cy="0"/>
          <a:chOff x="0" y="0"/>
          <a:chExt cx="0" cy="0"/>
        </a:xfrm>
      </p:grpSpPr>
      <p:sp>
        <p:nvSpPr>
          <p:cNvPr id="2036" name="Google Shape;2036;p68"/>
          <p:cNvSpPr txBox="1"/>
          <p:nvPr>
            <p:ph type="title"/>
          </p:nvPr>
        </p:nvSpPr>
        <p:spPr>
          <a:xfrm>
            <a:off x="1594725" y="1321050"/>
            <a:ext cx="5954700" cy="1963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150,000</a:t>
            </a:r>
            <a:endParaRPr/>
          </a:p>
        </p:txBody>
      </p:sp>
      <p:sp>
        <p:nvSpPr>
          <p:cNvPr id="2037" name="Google Shape;2037;p68"/>
          <p:cNvSpPr txBox="1"/>
          <p:nvPr>
            <p:ph idx="1" type="body"/>
          </p:nvPr>
        </p:nvSpPr>
        <p:spPr>
          <a:xfrm>
            <a:off x="1594725" y="3284550"/>
            <a:ext cx="5954700" cy="5379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Average number of tickets sold per concert</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41" name="Shape 2041"/>
        <p:cNvGrpSpPr/>
        <p:nvPr/>
      </p:nvGrpSpPr>
      <p:grpSpPr>
        <a:xfrm>
          <a:off x="0" y="0"/>
          <a:ext cx="0" cy="0"/>
          <a:chOff x="0" y="0"/>
          <a:chExt cx="0" cy="0"/>
        </a:xfrm>
      </p:grpSpPr>
      <p:sp>
        <p:nvSpPr>
          <p:cNvPr id="2042" name="Google Shape;2042;p69"/>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4"/>
                </a:solidFill>
              </a:rPr>
              <a:t>OUR</a:t>
            </a:r>
            <a:r>
              <a:rPr lang="en"/>
              <a:t> INTERNATIONAL </a:t>
            </a:r>
            <a:r>
              <a:rPr lang="en">
                <a:solidFill>
                  <a:schemeClr val="accent2"/>
                </a:solidFill>
              </a:rPr>
              <a:t>TOUR</a:t>
            </a:r>
            <a:endParaRPr>
              <a:solidFill>
                <a:schemeClr val="accent2"/>
              </a:solidFill>
            </a:endParaRPr>
          </a:p>
        </p:txBody>
      </p:sp>
      <p:grpSp>
        <p:nvGrpSpPr>
          <p:cNvPr id="2043" name="Google Shape;2043;p69"/>
          <p:cNvGrpSpPr/>
          <p:nvPr/>
        </p:nvGrpSpPr>
        <p:grpSpPr>
          <a:xfrm>
            <a:off x="740366" y="1403010"/>
            <a:ext cx="4676957" cy="3075902"/>
            <a:chOff x="235800" y="830650"/>
            <a:chExt cx="6978450" cy="4588844"/>
          </a:xfrm>
        </p:grpSpPr>
        <p:sp>
          <p:nvSpPr>
            <p:cNvPr id="2044" name="Google Shape;2044;p69"/>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69"/>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69"/>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69"/>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69"/>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69"/>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50" name="Google Shape;2050;p69"/>
          <p:cNvSpPr txBox="1"/>
          <p:nvPr/>
        </p:nvSpPr>
        <p:spPr>
          <a:xfrm>
            <a:off x="6282471" y="2793857"/>
            <a:ext cx="2148300" cy="660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600">
                <a:solidFill>
                  <a:schemeClr val="dk1"/>
                </a:solidFill>
                <a:latin typeface="Hind"/>
                <a:ea typeface="Hind"/>
                <a:cs typeface="Hind"/>
                <a:sym typeface="Hind"/>
              </a:rPr>
              <a:t>Venus is the second planet from the Sun</a:t>
            </a:r>
            <a:endParaRPr sz="1600">
              <a:solidFill>
                <a:schemeClr val="dk1"/>
              </a:solidFill>
              <a:latin typeface="Hind"/>
              <a:ea typeface="Hind"/>
              <a:cs typeface="Hind"/>
              <a:sym typeface="Hind"/>
            </a:endParaRPr>
          </a:p>
        </p:txBody>
      </p:sp>
      <p:sp>
        <p:nvSpPr>
          <p:cNvPr id="2051" name="Google Shape;2051;p69"/>
          <p:cNvSpPr txBox="1"/>
          <p:nvPr/>
        </p:nvSpPr>
        <p:spPr>
          <a:xfrm>
            <a:off x="6282461" y="2399771"/>
            <a:ext cx="2148300" cy="522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2400">
                <a:solidFill>
                  <a:schemeClr val="lt2"/>
                </a:solidFill>
                <a:latin typeface="Francois One"/>
                <a:ea typeface="Francois One"/>
                <a:cs typeface="Francois One"/>
                <a:sym typeface="Francois One"/>
              </a:rPr>
              <a:t>VENUS</a:t>
            </a:r>
            <a:endParaRPr b="1" sz="2400">
              <a:solidFill>
                <a:schemeClr val="lt2"/>
              </a:solidFill>
              <a:latin typeface="Francois One"/>
              <a:ea typeface="Francois One"/>
              <a:cs typeface="Francois One"/>
              <a:sym typeface="Francois One"/>
            </a:endParaRPr>
          </a:p>
        </p:txBody>
      </p:sp>
      <p:sp>
        <p:nvSpPr>
          <p:cNvPr id="2052" name="Google Shape;2052;p69"/>
          <p:cNvSpPr txBox="1"/>
          <p:nvPr/>
        </p:nvSpPr>
        <p:spPr>
          <a:xfrm>
            <a:off x="6282467" y="3943703"/>
            <a:ext cx="2148300" cy="660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600">
                <a:solidFill>
                  <a:schemeClr val="dk1"/>
                </a:solidFill>
                <a:latin typeface="Hind"/>
                <a:ea typeface="Hind"/>
                <a:cs typeface="Hind"/>
                <a:sym typeface="Hind"/>
              </a:rPr>
              <a:t>Despite being red, Mars is a cold place</a:t>
            </a:r>
            <a:endParaRPr sz="1600">
              <a:solidFill>
                <a:schemeClr val="dk1"/>
              </a:solidFill>
              <a:latin typeface="Hind"/>
              <a:ea typeface="Hind"/>
              <a:cs typeface="Hind"/>
              <a:sym typeface="Hind"/>
            </a:endParaRPr>
          </a:p>
        </p:txBody>
      </p:sp>
      <p:sp>
        <p:nvSpPr>
          <p:cNvPr id="2053" name="Google Shape;2053;p69"/>
          <p:cNvSpPr txBox="1"/>
          <p:nvPr/>
        </p:nvSpPr>
        <p:spPr>
          <a:xfrm>
            <a:off x="6282461" y="3549641"/>
            <a:ext cx="2148300" cy="522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2400">
                <a:solidFill>
                  <a:schemeClr val="lt2"/>
                </a:solidFill>
                <a:latin typeface="Francois One"/>
                <a:ea typeface="Francois One"/>
                <a:cs typeface="Francois One"/>
                <a:sym typeface="Francois One"/>
              </a:rPr>
              <a:t>MARS</a:t>
            </a:r>
            <a:endParaRPr b="1" sz="2400">
              <a:solidFill>
                <a:schemeClr val="lt2"/>
              </a:solidFill>
              <a:latin typeface="Francois One"/>
              <a:ea typeface="Francois One"/>
              <a:cs typeface="Francois One"/>
              <a:sym typeface="Francois One"/>
            </a:endParaRPr>
          </a:p>
        </p:txBody>
      </p:sp>
      <p:sp>
        <p:nvSpPr>
          <p:cNvPr id="2054" name="Google Shape;2054;p69"/>
          <p:cNvSpPr txBox="1"/>
          <p:nvPr/>
        </p:nvSpPr>
        <p:spPr>
          <a:xfrm>
            <a:off x="6282451" y="1644012"/>
            <a:ext cx="2148300" cy="660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600">
                <a:solidFill>
                  <a:schemeClr val="dk1"/>
                </a:solidFill>
                <a:latin typeface="Hind"/>
                <a:ea typeface="Hind"/>
                <a:cs typeface="Hind"/>
                <a:sym typeface="Hind"/>
              </a:rPr>
              <a:t>It’s the biggest planet in the Solar System</a:t>
            </a:r>
            <a:endParaRPr sz="1600">
              <a:solidFill>
                <a:schemeClr val="dk1"/>
              </a:solidFill>
              <a:latin typeface="Hind"/>
              <a:ea typeface="Hind"/>
              <a:cs typeface="Hind"/>
              <a:sym typeface="Hind"/>
            </a:endParaRPr>
          </a:p>
        </p:txBody>
      </p:sp>
      <p:sp>
        <p:nvSpPr>
          <p:cNvPr id="2055" name="Google Shape;2055;p69"/>
          <p:cNvSpPr txBox="1"/>
          <p:nvPr/>
        </p:nvSpPr>
        <p:spPr>
          <a:xfrm>
            <a:off x="6282454" y="1249950"/>
            <a:ext cx="2148300" cy="522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2400">
                <a:solidFill>
                  <a:schemeClr val="lt2"/>
                </a:solidFill>
                <a:latin typeface="Francois One"/>
                <a:ea typeface="Francois One"/>
                <a:cs typeface="Francois One"/>
                <a:sym typeface="Francois One"/>
              </a:rPr>
              <a:t>JUPITER</a:t>
            </a:r>
            <a:endParaRPr b="1" sz="2400">
              <a:solidFill>
                <a:schemeClr val="lt2"/>
              </a:solidFill>
              <a:latin typeface="Francois One"/>
              <a:ea typeface="Francois One"/>
              <a:cs typeface="Francois One"/>
              <a:sym typeface="Francois One"/>
            </a:endParaRPr>
          </a:p>
        </p:txBody>
      </p:sp>
      <p:sp>
        <p:nvSpPr>
          <p:cNvPr id="2056" name="Google Shape;2056;p69"/>
          <p:cNvSpPr/>
          <p:nvPr/>
        </p:nvSpPr>
        <p:spPr>
          <a:xfrm flipH="1">
            <a:off x="4678256" y="3143815"/>
            <a:ext cx="360600" cy="3606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69"/>
          <p:cNvSpPr/>
          <p:nvPr/>
        </p:nvSpPr>
        <p:spPr>
          <a:xfrm flipH="1">
            <a:off x="2758581" y="2480915"/>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69"/>
          <p:cNvSpPr/>
          <p:nvPr/>
        </p:nvSpPr>
        <p:spPr>
          <a:xfrm flipH="1">
            <a:off x="1221361" y="2409618"/>
            <a:ext cx="360600" cy="319800"/>
          </a:xfrm>
          <a:prstGeom prst="heart">
            <a:avLst/>
          </a:prstGeom>
          <a:solidFill>
            <a:schemeClr val="accent1"/>
          </a:solidFill>
          <a:ln cap="flat" cmpd="sng" w="9525">
            <a:solidFill>
              <a:srgbClr val="5EBC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69"/>
          <p:cNvSpPr/>
          <p:nvPr/>
        </p:nvSpPr>
        <p:spPr>
          <a:xfrm flipH="1">
            <a:off x="5825162" y="2499104"/>
            <a:ext cx="360600" cy="319800"/>
          </a:xfrm>
          <a:prstGeom prst="heart">
            <a:avLst/>
          </a:prstGeom>
          <a:solidFill>
            <a:schemeClr val="accent1"/>
          </a:solidFill>
          <a:ln cap="flat" cmpd="sng" w="9525">
            <a:solidFill>
              <a:srgbClr val="5EBC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69"/>
          <p:cNvSpPr/>
          <p:nvPr/>
        </p:nvSpPr>
        <p:spPr>
          <a:xfrm flipH="1">
            <a:off x="5825156" y="1331090"/>
            <a:ext cx="360600" cy="3606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69"/>
          <p:cNvSpPr/>
          <p:nvPr/>
        </p:nvSpPr>
        <p:spPr>
          <a:xfrm flipH="1">
            <a:off x="5825156" y="3630740"/>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CF5FF"/>
        </a:solidFill>
      </p:bgPr>
    </p:bg>
    <p:spTree>
      <p:nvGrpSpPr>
        <p:cNvPr id="1099" name="Shape 1099"/>
        <p:cNvGrpSpPr/>
        <p:nvPr/>
      </p:nvGrpSpPr>
      <p:grpSpPr>
        <a:xfrm>
          <a:off x="0" y="0"/>
          <a:ext cx="0" cy="0"/>
          <a:chOff x="0" y="0"/>
          <a:chExt cx="0" cy="0"/>
        </a:xfrm>
      </p:grpSpPr>
      <p:sp>
        <p:nvSpPr>
          <p:cNvPr id="1100" name="Google Shape;1100;p43"/>
          <p:cNvSpPr/>
          <p:nvPr/>
        </p:nvSpPr>
        <p:spPr>
          <a:xfrm>
            <a:off x="4843088" y="3436858"/>
            <a:ext cx="820200" cy="820200"/>
          </a:xfrm>
          <a:prstGeom prst="ellipse">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43"/>
          <p:cNvSpPr/>
          <p:nvPr/>
        </p:nvSpPr>
        <p:spPr>
          <a:xfrm>
            <a:off x="4843088" y="1879433"/>
            <a:ext cx="820200" cy="820200"/>
          </a:xfrm>
          <a:prstGeom prst="ellipse">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43"/>
          <p:cNvSpPr/>
          <p:nvPr/>
        </p:nvSpPr>
        <p:spPr>
          <a:xfrm>
            <a:off x="858663" y="3436858"/>
            <a:ext cx="820200" cy="820200"/>
          </a:xfrm>
          <a:prstGeom prst="ellipse">
            <a:avLst/>
          </a:prstGeom>
          <a:solidFill>
            <a:schemeClr val="accen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43"/>
          <p:cNvSpPr/>
          <p:nvPr/>
        </p:nvSpPr>
        <p:spPr>
          <a:xfrm>
            <a:off x="858663" y="1879433"/>
            <a:ext cx="820200" cy="820200"/>
          </a:xfrm>
          <a:prstGeom prst="ellipse">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43"/>
          <p:cNvSpPr txBox="1"/>
          <p:nvPr>
            <p:ph idx="2" type="title"/>
          </p:nvPr>
        </p:nvSpPr>
        <p:spPr>
          <a:xfrm>
            <a:off x="732213" y="1968083"/>
            <a:ext cx="1073100" cy="642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1105" name="Google Shape;1105;p43"/>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4"/>
                </a:solidFill>
              </a:rPr>
              <a:t>TABLE</a:t>
            </a:r>
            <a:r>
              <a:rPr lang="en"/>
              <a:t> OF</a:t>
            </a:r>
            <a:r>
              <a:rPr lang="en">
                <a:solidFill>
                  <a:schemeClr val="accent2"/>
                </a:solidFill>
              </a:rPr>
              <a:t> CONTENTS</a:t>
            </a:r>
            <a:endParaRPr>
              <a:solidFill>
                <a:schemeClr val="accent2"/>
              </a:solidFill>
            </a:endParaRPr>
          </a:p>
        </p:txBody>
      </p:sp>
      <p:sp>
        <p:nvSpPr>
          <p:cNvPr id="1106" name="Google Shape;1106;p43"/>
          <p:cNvSpPr txBox="1"/>
          <p:nvPr>
            <p:ph idx="3" type="title"/>
          </p:nvPr>
        </p:nvSpPr>
        <p:spPr>
          <a:xfrm>
            <a:off x="1805438" y="1751100"/>
            <a:ext cx="2622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INTRODUCTION</a:t>
            </a:r>
            <a:endParaRPr/>
          </a:p>
        </p:txBody>
      </p:sp>
      <p:sp>
        <p:nvSpPr>
          <p:cNvPr id="1107" name="Google Shape;1107;p43"/>
          <p:cNvSpPr txBox="1"/>
          <p:nvPr>
            <p:ph idx="1" type="subTitle"/>
          </p:nvPr>
        </p:nvSpPr>
        <p:spPr>
          <a:xfrm>
            <a:off x="1805606" y="2138269"/>
            <a:ext cx="2621700" cy="5727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a:t>You can </a:t>
            </a:r>
            <a:r>
              <a:rPr lang="en"/>
              <a:t>describe</a:t>
            </a:r>
            <a:r>
              <a:rPr lang="en"/>
              <a:t> the topic of the section here</a:t>
            </a:r>
            <a:endParaRPr/>
          </a:p>
        </p:txBody>
      </p:sp>
      <p:sp>
        <p:nvSpPr>
          <p:cNvPr id="1108" name="Google Shape;1108;p43"/>
          <p:cNvSpPr txBox="1"/>
          <p:nvPr>
            <p:ph idx="4" type="title"/>
          </p:nvPr>
        </p:nvSpPr>
        <p:spPr>
          <a:xfrm>
            <a:off x="732213" y="3525508"/>
            <a:ext cx="1073100" cy="642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1109" name="Google Shape;1109;p43"/>
          <p:cNvSpPr txBox="1"/>
          <p:nvPr>
            <p:ph idx="5" type="title"/>
          </p:nvPr>
        </p:nvSpPr>
        <p:spPr>
          <a:xfrm>
            <a:off x="1805438" y="3308155"/>
            <a:ext cx="2622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BACKGROUND</a:t>
            </a:r>
            <a:endParaRPr/>
          </a:p>
        </p:txBody>
      </p:sp>
      <p:sp>
        <p:nvSpPr>
          <p:cNvPr id="1110" name="Google Shape;1110;p43"/>
          <p:cNvSpPr txBox="1"/>
          <p:nvPr>
            <p:ph idx="6" type="subTitle"/>
          </p:nvPr>
        </p:nvSpPr>
        <p:spPr>
          <a:xfrm>
            <a:off x="1805606" y="3695323"/>
            <a:ext cx="2621700" cy="5727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a:t>You can describe the topic of the section here</a:t>
            </a:r>
            <a:endParaRPr/>
          </a:p>
        </p:txBody>
      </p:sp>
      <p:sp>
        <p:nvSpPr>
          <p:cNvPr id="1111" name="Google Shape;1111;p43"/>
          <p:cNvSpPr txBox="1"/>
          <p:nvPr>
            <p:ph idx="7" type="title"/>
          </p:nvPr>
        </p:nvSpPr>
        <p:spPr>
          <a:xfrm>
            <a:off x="4716637" y="1968083"/>
            <a:ext cx="1073100" cy="642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1112" name="Google Shape;1112;p43"/>
          <p:cNvSpPr txBox="1"/>
          <p:nvPr>
            <p:ph idx="8" type="title"/>
          </p:nvPr>
        </p:nvSpPr>
        <p:spPr>
          <a:xfrm>
            <a:off x="5789788" y="1751100"/>
            <a:ext cx="2622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CHARACTERISTICS</a:t>
            </a:r>
            <a:endParaRPr/>
          </a:p>
        </p:txBody>
      </p:sp>
      <p:sp>
        <p:nvSpPr>
          <p:cNvPr id="1113" name="Google Shape;1113;p43"/>
          <p:cNvSpPr txBox="1"/>
          <p:nvPr>
            <p:ph idx="9" type="subTitle"/>
          </p:nvPr>
        </p:nvSpPr>
        <p:spPr>
          <a:xfrm>
            <a:off x="5789956" y="2138269"/>
            <a:ext cx="2621700" cy="5727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a:t>You can describe the topic of the section here</a:t>
            </a:r>
            <a:endParaRPr/>
          </a:p>
        </p:txBody>
      </p:sp>
      <p:sp>
        <p:nvSpPr>
          <p:cNvPr id="1114" name="Google Shape;1114;p43"/>
          <p:cNvSpPr txBox="1"/>
          <p:nvPr>
            <p:ph idx="13" type="title"/>
          </p:nvPr>
        </p:nvSpPr>
        <p:spPr>
          <a:xfrm>
            <a:off x="4716637" y="3525508"/>
            <a:ext cx="1073100" cy="642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1115" name="Google Shape;1115;p43"/>
          <p:cNvSpPr txBox="1"/>
          <p:nvPr>
            <p:ph idx="14" type="title"/>
          </p:nvPr>
        </p:nvSpPr>
        <p:spPr>
          <a:xfrm>
            <a:off x="5789788" y="3308155"/>
            <a:ext cx="2622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FUTURE</a:t>
            </a:r>
            <a:endParaRPr/>
          </a:p>
        </p:txBody>
      </p:sp>
      <p:sp>
        <p:nvSpPr>
          <p:cNvPr id="1116" name="Google Shape;1116;p43"/>
          <p:cNvSpPr txBox="1"/>
          <p:nvPr>
            <p:ph idx="15" type="subTitle"/>
          </p:nvPr>
        </p:nvSpPr>
        <p:spPr>
          <a:xfrm>
            <a:off x="5789956" y="3695323"/>
            <a:ext cx="2621700" cy="5727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a:t>You can describe the topic of the section here</a:t>
            </a:r>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65" name="Shape 2065"/>
        <p:cNvGrpSpPr/>
        <p:nvPr/>
      </p:nvGrpSpPr>
      <p:grpSpPr>
        <a:xfrm>
          <a:off x="0" y="0"/>
          <a:ext cx="0" cy="0"/>
          <a:chOff x="0" y="0"/>
          <a:chExt cx="0" cy="0"/>
        </a:xfrm>
      </p:grpSpPr>
      <p:sp>
        <p:nvSpPr>
          <p:cNvPr id="2066" name="Google Shape;2066;p70"/>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4"/>
                </a:solidFill>
              </a:rPr>
              <a:t>NEXT </a:t>
            </a:r>
            <a:r>
              <a:rPr lang="en"/>
              <a:t>CONCERTS</a:t>
            </a:r>
            <a:endParaRPr>
              <a:solidFill>
                <a:schemeClr val="accent6"/>
              </a:solidFill>
            </a:endParaRPr>
          </a:p>
        </p:txBody>
      </p:sp>
      <p:graphicFrame>
        <p:nvGraphicFramePr>
          <p:cNvPr id="2067" name="Google Shape;2067;p70"/>
          <p:cNvGraphicFramePr/>
          <p:nvPr/>
        </p:nvGraphicFramePr>
        <p:xfrm>
          <a:off x="1236125" y="1273488"/>
          <a:ext cx="3000000" cy="3000000"/>
        </p:xfrm>
        <a:graphic>
          <a:graphicData uri="http://schemas.openxmlformats.org/drawingml/2006/table">
            <a:tbl>
              <a:tblPr>
                <a:noFill/>
                <a:tableStyleId>{48DFE9CC-2D9A-481F-8FED-5780CF92A0D2}</a:tableStyleId>
              </a:tblPr>
              <a:tblGrid>
                <a:gridCol w="454800"/>
                <a:gridCol w="454800"/>
                <a:gridCol w="454800"/>
                <a:gridCol w="454800"/>
                <a:gridCol w="454800"/>
                <a:gridCol w="454800"/>
                <a:gridCol w="454800"/>
              </a:tblGrid>
              <a:tr h="426675">
                <a:tc>
                  <a:txBody>
                    <a:bodyPr/>
                    <a:lstStyle/>
                    <a:p>
                      <a:pPr indent="0" lvl="0" marL="0" rtl="0" algn="ctr">
                        <a:spcBef>
                          <a:spcPts val="0"/>
                        </a:spcBef>
                        <a:spcAft>
                          <a:spcPts val="0"/>
                        </a:spcAft>
                        <a:buNone/>
                      </a:pPr>
                      <a:r>
                        <a:rPr lang="en" sz="1600">
                          <a:solidFill>
                            <a:schemeClr val="lt2"/>
                          </a:solidFill>
                          <a:latin typeface="Francois One"/>
                          <a:ea typeface="Francois One"/>
                          <a:cs typeface="Francois One"/>
                          <a:sym typeface="Francois One"/>
                        </a:rPr>
                        <a:t>S</a:t>
                      </a:r>
                      <a:endParaRPr sz="1600">
                        <a:solidFill>
                          <a:schemeClr val="lt2"/>
                        </a:solidFill>
                        <a:latin typeface="Francois One"/>
                        <a:ea typeface="Francois One"/>
                        <a:cs typeface="Francois One"/>
                        <a:sym typeface="Francois One"/>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600">
                          <a:solidFill>
                            <a:schemeClr val="lt2"/>
                          </a:solidFill>
                          <a:latin typeface="Francois One"/>
                          <a:ea typeface="Francois One"/>
                          <a:cs typeface="Francois One"/>
                          <a:sym typeface="Francois One"/>
                        </a:rPr>
                        <a:t>M</a:t>
                      </a:r>
                      <a:endParaRPr sz="1600">
                        <a:solidFill>
                          <a:schemeClr val="lt2"/>
                        </a:solidFill>
                        <a:latin typeface="Francois One"/>
                        <a:ea typeface="Francois One"/>
                        <a:cs typeface="Francois One"/>
                        <a:sym typeface="Francois One"/>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600">
                          <a:solidFill>
                            <a:schemeClr val="lt2"/>
                          </a:solidFill>
                          <a:latin typeface="Francois One"/>
                          <a:ea typeface="Francois One"/>
                          <a:cs typeface="Francois One"/>
                          <a:sym typeface="Francois One"/>
                        </a:rPr>
                        <a:t>T</a:t>
                      </a:r>
                      <a:endParaRPr sz="1600">
                        <a:solidFill>
                          <a:schemeClr val="lt2"/>
                        </a:solidFill>
                        <a:latin typeface="Francois One"/>
                        <a:ea typeface="Francois One"/>
                        <a:cs typeface="Francois One"/>
                        <a:sym typeface="Francois One"/>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600">
                          <a:solidFill>
                            <a:schemeClr val="lt2"/>
                          </a:solidFill>
                          <a:latin typeface="Francois One"/>
                          <a:ea typeface="Francois One"/>
                          <a:cs typeface="Francois One"/>
                          <a:sym typeface="Francois One"/>
                        </a:rPr>
                        <a:t>W</a:t>
                      </a:r>
                      <a:endParaRPr sz="1600">
                        <a:solidFill>
                          <a:schemeClr val="lt2"/>
                        </a:solidFill>
                        <a:latin typeface="Francois One"/>
                        <a:ea typeface="Francois One"/>
                        <a:cs typeface="Francois One"/>
                        <a:sym typeface="Francois One"/>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600">
                          <a:solidFill>
                            <a:schemeClr val="lt2"/>
                          </a:solidFill>
                          <a:latin typeface="Francois One"/>
                          <a:ea typeface="Francois One"/>
                          <a:cs typeface="Francois One"/>
                          <a:sym typeface="Francois One"/>
                        </a:rPr>
                        <a:t>T</a:t>
                      </a:r>
                      <a:endParaRPr sz="1600">
                        <a:solidFill>
                          <a:schemeClr val="lt2"/>
                        </a:solidFill>
                        <a:latin typeface="Francois One"/>
                        <a:ea typeface="Francois One"/>
                        <a:cs typeface="Francois One"/>
                        <a:sym typeface="Francois One"/>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600">
                          <a:solidFill>
                            <a:schemeClr val="lt2"/>
                          </a:solidFill>
                          <a:latin typeface="Francois One"/>
                          <a:ea typeface="Francois One"/>
                          <a:cs typeface="Francois One"/>
                          <a:sym typeface="Francois One"/>
                        </a:rPr>
                        <a:t>F</a:t>
                      </a:r>
                      <a:endParaRPr sz="1600">
                        <a:solidFill>
                          <a:schemeClr val="lt2"/>
                        </a:solidFill>
                        <a:latin typeface="Francois One"/>
                        <a:ea typeface="Francois One"/>
                        <a:cs typeface="Francois One"/>
                        <a:sym typeface="Francois One"/>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600">
                          <a:solidFill>
                            <a:schemeClr val="lt2"/>
                          </a:solidFill>
                          <a:latin typeface="Francois One"/>
                          <a:ea typeface="Francois One"/>
                          <a:cs typeface="Francois One"/>
                          <a:sym typeface="Francois One"/>
                        </a:rPr>
                        <a:t>S</a:t>
                      </a:r>
                      <a:endParaRPr sz="1600">
                        <a:solidFill>
                          <a:schemeClr val="lt2"/>
                        </a:solidFill>
                        <a:latin typeface="Francois One"/>
                        <a:ea typeface="Francois One"/>
                        <a:cs typeface="Francois One"/>
                        <a:sym typeface="Francois One"/>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r>
              <a:tr h="365750">
                <a:tc>
                  <a:txBody>
                    <a:bodyPr/>
                    <a:lstStyle/>
                    <a:p>
                      <a:pPr indent="0" lvl="0" marL="0" rtl="0" algn="ctr">
                        <a:spcBef>
                          <a:spcPts val="0"/>
                        </a:spcBef>
                        <a:spcAft>
                          <a:spcPts val="0"/>
                        </a:spcAft>
                        <a:buNone/>
                      </a:pPr>
                      <a:r>
                        <a:t/>
                      </a:r>
                      <a:endParaRPr sz="1200">
                        <a:solidFill>
                          <a:schemeClr val="dk1"/>
                        </a:solidFill>
                        <a:latin typeface="Hind"/>
                        <a:ea typeface="Hind"/>
                        <a:cs typeface="Hind"/>
                        <a:sym typeface="Hind"/>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t/>
                      </a:r>
                      <a:endParaRPr sz="1200">
                        <a:solidFill>
                          <a:schemeClr val="dk1"/>
                        </a:solidFill>
                        <a:latin typeface="Hind"/>
                        <a:ea typeface="Hind"/>
                        <a:cs typeface="Hind"/>
                        <a:sym typeface="Hind"/>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Hind"/>
                          <a:ea typeface="Hind"/>
                          <a:cs typeface="Hind"/>
                          <a:sym typeface="Hind"/>
                        </a:rPr>
                        <a:t>01</a:t>
                      </a:r>
                      <a:endParaRPr sz="1200">
                        <a:solidFill>
                          <a:schemeClr val="dk1"/>
                        </a:solidFill>
                        <a:latin typeface="Hind"/>
                        <a:ea typeface="Hind"/>
                        <a:cs typeface="Hind"/>
                        <a:sym typeface="Hind"/>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Hind"/>
                          <a:ea typeface="Hind"/>
                          <a:cs typeface="Hind"/>
                          <a:sym typeface="Hind"/>
                        </a:rPr>
                        <a:t>02</a:t>
                      </a:r>
                      <a:endParaRPr sz="1200">
                        <a:solidFill>
                          <a:schemeClr val="dk1"/>
                        </a:solidFill>
                        <a:latin typeface="Hind"/>
                        <a:ea typeface="Hind"/>
                        <a:cs typeface="Hind"/>
                        <a:sym typeface="Hind"/>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Hind"/>
                          <a:ea typeface="Hind"/>
                          <a:cs typeface="Hind"/>
                          <a:sym typeface="Hind"/>
                        </a:rPr>
                        <a:t>03</a:t>
                      </a:r>
                      <a:endParaRPr sz="1200">
                        <a:solidFill>
                          <a:schemeClr val="dk1"/>
                        </a:solidFill>
                        <a:latin typeface="Hind"/>
                        <a:ea typeface="Hind"/>
                        <a:cs typeface="Hind"/>
                        <a:sym typeface="Hind"/>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Hind"/>
                          <a:ea typeface="Hind"/>
                          <a:cs typeface="Hind"/>
                          <a:sym typeface="Hind"/>
                        </a:rPr>
                        <a:t>04</a:t>
                      </a:r>
                      <a:endParaRPr sz="1200">
                        <a:solidFill>
                          <a:schemeClr val="dk1"/>
                        </a:solidFill>
                        <a:latin typeface="Hind"/>
                        <a:ea typeface="Hind"/>
                        <a:cs typeface="Hind"/>
                        <a:sym typeface="Hind"/>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lang="en" sz="1200">
                          <a:solidFill>
                            <a:schemeClr val="dk1"/>
                          </a:solidFill>
                          <a:latin typeface="Hind"/>
                          <a:ea typeface="Hind"/>
                          <a:cs typeface="Hind"/>
                          <a:sym typeface="Hind"/>
                        </a:rPr>
                        <a:t>05</a:t>
                      </a:r>
                      <a:endParaRPr sz="1200">
                        <a:solidFill>
                          <a:schemeClr val="dk1"/>
                        </a:solidFill>
                        <a:latin typeface="Hind"/>
                        <a:ea typeface="Hind"/>
                        <a:cs typeface="Hind"/>
                        <a:sym typeface="Hind"/>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accent3"/>
                    </a:solidFill>
                  </a:tcPr>
                </a:tc>
              </a:tr>
              <a:tr h="365750">
                <a:tc>
                  <a:txBody>
                    <a:bodyPr/>
                    <a:lstStyle/>
                    <a:p>
                      <a:pPr indent="0" lvl="0" marL="0" rtl="0" algn="ctr">
                        <a:spcBef>
                          <a:spcPts val="0"/>
                        </a:spcBef>
                        <a:spcAft>
                          <a:spcPts val="0"/>
                        </a:spcAft>
                        <a:buNone/>
                      </a:pPr>
                      <a:r>
                        <a:rPr lang="en" sz="1200">
                          <a:solidFill>
                            <a:schemeClr val="dk1"/>
                          </a:solidFill>
                          <a:latin typeface="Hind"/>
                          <a:ea typeface="Hind"/>
                          <a:cs typeface="Hind"/>
                          <a:sym typeface="Hind"/>
                        </a:rPr>
                        <a:t>06</a:t>
                      </a:r>
                      <a:endParaRPr sz="1200">
                        <a:solidFill>
                          <a:schemeClr val="dk1"/>
                        </a:solidFill>
                        <a:latin typeface="Hind"/>
                        <a:ea typeface="Hind"/>
                        <a:cs typeface="Hind"/>
                        <a:sym typeface="Hind"/>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lang="en" sz="1200">
                          <a:solidFill>
                            <a:schemeClr val="dk1"/>
                          </a:solidFill>
                          <a:latin typeface="Hind"/>
                          <a:ea typeface="Hind"/>
                          <a:cs typeface="Hind"/>
                          <a:sym typeface="Hind"/>
                        </a:rPr>
                        <a:t>07</a:t>
                      </a:r>
                      <a:endParaRPr sz="1200">
                        <a:solidFill>
                          <a:schemeClr val="dk1"/>
                        </a:solidFill>
                        <a:latin typeface="Hind"/>
                        <a:ea typeface="Hind"/>
                        <a:cs typeface="Hind"/>
                        <a:sym typeface="Hind"/>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Hind"/>
                          <a:ea typeface="Hind"/>
                          <a:cs typeface="Hind"/>
                          <a:sym typeface="Hind"/>
                        </a:rPr>
                        <a:t>08</a:t>
                      </a:r>
                      <a:endParaRPr sz="1200">
                        <a:solidFill>
                          <a:schemeClr val="dk1"/>
                        </a:solidFill>
                        <a:latin typeface="Hind"/>
                        <a:ea typeface="Hind"/>
                        <a:cs typeface="Hind"/>
                        <a:sym typeface="Hind"/>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Hind"/>
                          <a:ea typeface="Hind"/>
                          <a:cs typeface="Hind"/>
                          <a:sym typeface="Hind"/>
                        </a:rPr>
                        <a:t>09</a:t>
                      </a:r>
                      <a:endParaRPr sz="1200">
                        <a:solidFill>
                          <a:schemeClr val="dk1"/>
                        </a:solidFill>
                        <a:latin typeface="Hind"/>
                        <a:ea typeface="Hind"/>
                        <a:cs typeface="Hind"/>
                        <a:sym typeface="Hind"/>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Hind"/>
                          <a:ea typeface="Hind"/>
                          <a:cs typeface="Hind"/>
                          <a:sym typeface="Hind"/>
                        </a:rPr>
                        <a:t>10</a:t>
                      </a:r>
                      <a:endParaRPr sz="1200">
                        <a:solidFill>
                          <a:schemeClr val="dk1"/>
                        </a:solidFill>
                        <a:latin typeface="Hind"/>
                        <a:ea typeface="Hind"/>
                        <a:cs typeface="Hind"/>
                        <a:sym typeface="Hind"/>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Hind"/>
                          <a:ea typeface="Hind"/>
                          <a:cs typeface="Hind"/>
                          <a:sym typeface="Hind"/>
                        </a:rPr>
                        <a:t>11</a:t>
                      </a:r>
                      <a:endParaRPr sz="1200">
                        <a:solidFill>
                          <a:schemeClr val="dk1"/>
                        </a:solidFill>
                        <a:latin typeface="Hind"/>
                        <a:ea typeface="Hind"/>
                        <a:cs typeface="Hind"/>
                        <a:sym typeface="Hind"/>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Hind"/>
                          <a:ea typeface="Hind"/>
                          <a:cs typeface="Hind"/>
                          <a:sym typeface="Hind"/>
                        </a:rPr>
                        <a:t>12</a:t>
                      </a:r>
                      <a:endParaRPr sz="1200">
                        <a:solidFill>
                          <a:schemeClr val="dk1"/>
                        </a:solidFill>
                        <a:latin typeface="Hind"/>
                        <a:ea typeface="Hind"/>
                        <a:cs typeface="Hind"/>
                        <a:sym typeface="Hind"/>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r>
              <a:tr h="365750">
                <a:tc>
                  <a:txBody>
                    <a:bodyPr/>
                    <a:lstStyle/>
                    <a:p>
                      <a:pPr indent="0" lvl="0" marL="0" rtl="0" algn="ctr">
                        <a:spcBef>
                          <a:spcPts val="0"/>
                        </a:spcBef>
                        <a:spcAft>
                          <a:spcPts val="0"/>
                        </a:spcAft>
                        <a:buNone/>
                      </a:pPr>
                      <a:r>
                        <a:rPr lang="en" sz="1200">
                          <a:solidFill>
                            <a:schemeClr val="dk1"/>
                          </a:solidFill>
                          <a:latin typeface="Hind"/>
                          <a:ea typeface="Hind"/>
                          <a:cs typeface="Hind"/>
                          <a:sym typeface="Hind"/>
                        </a:rPr>
                        <a:t>13</a:t>
                      </a:r>
                      <a:endParaRPr sz="1200">
                        <a:solidFill>
                          <a:schemeClr val="dk1"/>
                        </a:solidFill>
                        <a:latin typeface="Hind"/>
                        <a:ea typeface="Hind"/>
                        <a:cs typeface="Hind"/>
                        <a:sym typeface="Hind"/>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Hind"/>
                          <a:ea typeface="Hind"/>
                          <a:cs typeface="Hind"/>
                          <a:sym typeface="Hind"/>
                        </a:rPr>
                        <a:t>14</a:t>
                      </a:r>
                      <a:endParaRPr sz="1200">
                        <a:solidFill>
                          <a:schemeClr val="dk1"/>
                        </a:solidFill>
                        <a:latin typeface="Hind"/>
                        <a:ea typeface="Hind"/>
                        <a:cs typeface="Hind"/>
                        <a:sym typeface="Hind"/>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Hind"/>
                          <a:ea typeface="Hind"/>
                          <a:cs typeface="Hind"/>
                          <a:sym typeface="Hind"/>
                        </a:rPr>
                        <a:t>15</a:t>
                      </a:r>
                      <a:endParaRPr sz="1200">
                        <a:solidFill>
                          <a:schemeClr val="dk1"/>
                        </a:solidFill>
                        <a:latin typeface="Hind"/>
                        <a:ea typeface="Hind"/>
                        <a:cs typeface="Hind"/>
                        <a:sym typeface="Hind"/>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dk1"/>
                          </a:solidFill>
                          <a:latin typeface="Hind"/>
                          <a:ea typeface="Hind"/>
                          <a:cs typeface="Hind"/>
                          <a:sym typeface="Hind"/>
                        </a:rPr>
                        <a:t>16</a:t>
                      </a:r>
                      <a:endParaRPr sz="1200">
                        <a:solidFill>
                          <a:schemeClr val="dk1"/>
                        </a:solidFill>
                        <a:latin typeface="Hind"/>
                        <a:ea typeface="Hind"/>
                        <a:cs typeface="Hind"/>
                        <a:sym typeface="Hind"/>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200">
                          <a:solidFill>
                            <a:schemeClr val="dk1"/>
                          </a:solidFill>
                          <a:latin typeface="Hind"/>
                          <a:ea typeface="Hind"/>
                          <a:cs typeface="Hind"/>
                          <a:sym typeface="Hind"/>
                        </a:rPr>
                        <a:t>17</a:t>
                      </a:r>
                      <a:endParaRPr sz="1200">
                        <a:solidFill>
                          <a:schemeClr val="dk1"/>
                        </a:solidFill>
                        <a:latin typeface="Hind"/>
                        <a:ea typeface="Hind"/>
                        <a:cs typeface="Hind"/>
                        <a:sym typeface="Hind"/>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200">
                          <a:solidFill>
                            <a:schemeClr val="dk1"/>
                          </a:solidFill>
                          <a:latin typeface="Hind"/>
                          <a:ea typeface="Hind"/>
                          <a:cs typeface="Hind"/>
                          <a:sym typeface="Hind"/>
                        </a:rPr>
                        <a:t>18</a:t>
                      </a:r>
                      <a:endParaRPr sz="1200">
                        <a:solidFill>
                          <a:schemeClr val="dk1"/>
                        </a:solidFill>
                        <a:latin typeface="Hind"/>
                        <a:ea typeface="Hind"/>
                        <a:cs typeface="Hind"/>
                        <a:sym typeface="Hind"/>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200">
                          <a:solidFill>
                            <a:schemeClr val="dk1"/>
                          </a:solidFill>
                          <a:latin typeface="Hind"/>
                          <a:ea typeface="Hind"/>
                          <a:cs typeface="Hind"/>
                          <a:sym typeface="Hind"/>
                        </a:rPr>
                        <a:t>19</a:t>
                      </a:r>
                      <a:endParaRPr sz="1200">
                        <a:solidFill>
                          <a:schemeClr val="dk1"/>
                        </a:solidFill>
                        <a:latin typeface="Hind"/>
                        <a:ea typeface="Hind"/>
                        <a:cs typeface="Hind"/>
                        <a:sym typeface="Hind"/>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accent1"/>
                    </a:solidFill>
                  </a:tcPr>
                </a:tc>
              </a:tr>
              <a:tr h="365750">
                <a:tc>
                  <a:txBody>
                    <a:bodyPr/>
                    <a:lstStyle/>
                    <a:p>
                      <a:pPr indent="0" lvl="0" marL="0" rtl="0" algn="ctr">
                        <a:spcBef>
                          <a:spcPts val="0"/>
                        </a:spcBef>
                        <a:spcAft>
                          <a:spcPts val="0"/>
                        </a:spcAft>
                        <a:buNone/>
                      </a:pPr>
                      <a:r>
                        <a:rPr lang="en" sz="1200">
                          <a:solidFill>
                            <a:schemeClr val="dk1"/>
                          </a:solidFill>
                          <a:latin typeface="Hind"/>
                          <a:ea typeface="Hind"/>
                          <a:cs typeface="Hind"/>
                          <a:sym typeface="Hind"/>
                        </a:rPr>
                        <a:t>20</a:t>
                      </a:r>
                      <a:endParaRPr sz="1200">
                        <a:solidFill>
                          <a:schemeClr val="dk1"/>
                        </a:solidFill>
                        <a:latin typeface="Hind"/>
                        <a:ea typeface="Hind"/>
                        <a:cs typeface="Hind"/>
                        <a:sym typeface="Hind"/>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Hind"/>
                          <a:ea typeface="Hind"/>
                          <a:cs typeface="Hind"/>
                          <a:sym typeface="Hind"/>
                        </a:rPr>
                        <a:t>21</a:t>
                      </a:r>
                      <a:endParaRPr sz="1200">
                        <a:solidFill>
                          <a:schemeClr val="dk1"/>
                        </a:solidFill>
                        <a:latin typeface="Hind"/>
                        <a:ea typeface="Hind"/>
                        <a:cs typeface="Hind"/>
                        <a:sym typeface="Hind"/>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Hind"/>
                          <a:ea typeface="Hind"/>
                          <a:cs typeface="Hind"/>
                          <a:sym typeface="Hind"/>
                        </a:rPr>
                        <a:t>22</a:t>
                      </a:r>
                      <a:endParaRPr sz="1200">
                        <a:solidFill>
                          <a:schemeClr val="dk1"/>
                        </a:solidFill>
                        <a:latin typeface="Hind"/>
                        <a:ea typeface="Hind"/>
                        <a:cs typeface="Hind"/>
                        <a:sym typeface="Hind"/>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Hind"/>
                          <a:ea typeface="Hind"/>
                          <a:cs typeface="Hind"/>
                          <a:sym typeface="Hind"/>
                        </a:rPr>
                        <a:t>23</a:t>
                      </a:r>
                      <a:endParaRPr sz="1200">
                        <a:solidFill>
                          <a:schemeClr val="dk1"/>
                        </a:solidFill>
                        <a:latin typeface="Hind"/>
                        <a:ea typeface="Hind"/>
                        <a:cs typeface="Hind"/>
                        <a:sym typeface="Hind"/>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Hind"/>
                          <a:ea typeface="Hind"/>
                          <a:cs typeface="Hind"/>
                          <a:sym typeface="Hind"/>
                        </a:rPr>
                        <a:t>24</a:t>
                      </a:r>
                      <a:endParaRPr sz="1200">
                        <a:solidFill>
                          <a:schemeClr val="dk1"/>
                        </a:solidFill>
                        <a:latin typeface="Hind"/>
                        <a:ea typeface="Hind"/>
                        <a:cs typeface="Hind"/>
                        <a:sym typeface="Hind"/>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Hind"/>
                          <a:ea typeface="Hind"/>
                          <a:cs typeface="Hind"/>
                          <a:sym typeface="Hind"/>
                        </a:rPr>
                        <a:t>25</a:t>
                      </a:r>
                      <a:endParaRPr sz="1200">
                        <a:solidFill>
                          <a:schemeClr val="dk1"/>
                        </a:solidFill>
                        <a:latin typeface="Hind"/>
                        <a:ea typeface="Hind"/>
                        <a:cs typeface="Hind"/>
                        <a:sym typeface="Hind"/>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accent5"/>
                    </a:solidFill>
                  </a:tcPr>
                </a:tc>
                <a:tc>
                  <a:txBody>
                    <a:bodyPr/>
                    <a:lstStyle/>
                    <a:p>
                      <a:pPr indent="0" lvl="0" marL="0" rtl="0" algn="ctr">
                        <a:spcBef>
                          <a:spcPts val="0"/>
                        </a:spcBef>
                        <a:spcAft>
                          <a:spcPts val="0"/>
                        </a:spcAft>
                        <a:buNone/>
                      </a:pPr>
                      <a:r>
                        <a:rPr lang="en" sz="1200">
                          <a:solidFill>
                            <a:schemeClr val="dk1"/>
                          </a:solidFill>
                          <a:latin typeface="Hind"/>
                          <a:ea typeface="Hind"/>
                          <a:cs typeface="Hind"/>
                          <a:sym typeface="Hind"/>
                        </a:rPr>
                        <a:t>26</a:t>
                      </a:r>
                      <a:endParaRPr sz="1200">
                        <a:solidFill>
                          <a:schemeClr val="dk1"/>
                        </a:solidFill>
                        <a:latin typeface="Hind"/>
                        <a:ea typeface="Hind"/>
                        <a:cs typeface="Hind"/>
                        <a:sym typeface="Hind"/>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accent5"/>
                    </a:solidFill>
                  </a:tcPr>
                </a:tc>
              </a:tr>
              <a:tr h="365750">
                <a:tc>
                  <a:txBody>
                    <a:bodyPr/>
                    <a:lstStyle/>
                    <a:p>
                      <a:pPr indent="0" lvl="0" marL="0" rtl="0" algn="ctr">
                        <a:spcBef>
                          <a:spcPts val="0"/>
                        </a:spcBef>
                        <a:spcAft>
                          <a:spcPts val="0"/>
                        </a:spcAft>
                        <a:buNone/>
                      </a:pPr>
                      <a:r>
                        <a:rPr lang="en" sz="1200">
                          <a:solidFill>
                            <a:schemeClr val="dk1"/>
                          </a:solidFill>
                          <a:latin typeface="Hind"/>
                          <a:ea typeface="Hind"/>
                          <a:cs typeface="Hind"/>
                          <a:sym typeface="Hind"/>
                        </a:rPr>
                        <a:t>27</a:t>
                      </a:r>
                      <a:endParaRPr sz="1200">
                        <a:solidFill>
                          <a:schemeClr val="dk1"/>
                        </a:solidFill>
                        <a:latin typeface="Hind"/>
                        <a:ea typeface="Hind"/>
                        <a:cs typeface="Hind"/>
                        <a:sym typeface="Hind"/>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accent5"/>
                    </a:solidFill>
                  </a:tcPr>
                </a:tc>
                <a:tc>
                  <a:txBody>
                    <a:bodyPr/>
                    <a:lstStyle/>
                    <a:p>
                      <a:pPr indent="0" lvl="0" marL="0" rtl="0" algn="ctr">
                        <a:spcBef>
                          <a:spcPts val="0"/>
                        </a:spcBef>
                        <a:spcAft>
                          <a:spcPts val="0"/>
                        </a:spcAft>
                        <a:buNone/>
                      </a:pPr>
                      <a:r>
                        <a:rPr lang="en" sz="1200">
                          <a:solidFill>
                            <a:schemeClr val="dk1"/>
                          </a:solidFill>
                          <a:latin typeface="Hind"/>
                          <a:ea typeface="Hind"/>
                          <a:cs typeface="Hind"/>
                          <a:sym typeface="Hind"/>
                        </a:rPr>
                        <a:t>28</a:t>
                      </a:r>
                      <a:endParaRPr sz="1200">
                        <a:solidFill>
                          <a:schemeClr val="dk1"/>
                        </a:solidFill>
                        <a:latin typeface="Hind"/>
                        <a:ea typeface="Hind"/>
                        <a:cs typeface="Hind"/>
                        <a:sym typeface="Hind"/>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Hind"/>
                          <a:ea typeface="Hind"/>
                          <a:cs typeface="Hind"/>
                          <a:sym typeface="Hind"/>
                        </a:rPr>
                        <a:t>29</a:t>
                      </a:r>
                      <a:endParaRPr sz="1200">
                        <a:solidFill>
                          <a:schemeClr val="dk1"/>
                        </a:solidFill>
                        <a:latin typeface="Hind"/>
                        <a:ea typeface="Hind"/>
                        <a:cs typeface="Hind"/>
                        <a:sym typeface="Hind"/>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Hind"/>
                          <a:ea typeface="Hind"/>
                          <a:cs typeface="Hind"/>
                          <a:sym typeface="Hind"/>
                        </a:rPr>
                        <a:t>30</a:t>
                      </a:r>
                      <a:endParaRPr sz="1200">
                        <a:solidFill>
                          <a:schemeClr val="dk1"/>
                        </a:solidFill>
                        <a:latin typeface="Hind"/>
                        <a:ea typeface="Hind"/>
                        <a:cs typeface="Hind"/>
                        <a:sym typeface="Hind"/>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Hind"/>
                          <a:ea typeface="Hind"/>
                          <a:cs typeface="Hind"/>
                          <a:sym typeface="Hind"/>
                        </a:rPr>
                        <a:t>31</a:t>
                      </a:r>
                      <a:endParaRPr sz="1200">
                        <a:solidFill>
                          <a:schemeClr val="dk1"/>
                        </a:solidFill>
                        <a:latin typeface="Hind"/>
                        <a:ea typeface="Hind"/>
                        <a:cs typeface="Hind"/>
                        <a:sym typeface="Hind"/>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t/>
                      </a:r>
                      <a:endParaRPr sz="1200">
                        <a:solidFill>
                          <a:schemeClr val="dk1"/>
                        </a:solidFill>
                        <a:latin typeface="Hind"/>
                        <a:ea typeface="Hind"/>
                        <a:cs typeface="Hind"/>
                        <a:sym typeface="Hind"/>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t/>
                      </a:r>
                      <a:endParaRPr sz="1200">
                        <a:solidFill>
                          <a:schemeClr val="dk1"/>
                        </a:solidFill>
                        <a:latin typeface="Hind"/>
                        <a:ea typeface="Hind"/>
                        <a:cs typeface="Hind"/>
                        <a:sym typeface="Hind"/>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r>
            </a:tbl>
          </a:graphicData>
        </a:graphic>
      </p:graphicFrame>
      <p:sp>
        <p:nvSpPr>
          <p:cNvPr id="2068" name="Google Shape;2068;p70"/>
          <p:cNvSpPr txBox="1"/>
          <p:nvPr/>
        </p:nvSpPr>
        <p:spPr>
          <a:xfrm>
            <a:off x="1125382" y="4019900"/>
            <a:ext cx="2148300" cy="584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dk1"/>
                </a:solidFill>
                <a:latin typeface="Hind"/>
                <a:ea typeface="Hind"/>
                <a:cs typeface="Hind"/>
                <a:sym typeface="Hind"/>
              </a:rPr>
              <a:t>Despite being red, Mars is a cold place</a:t>
            </a:r>
            <a:endParaRPr sz="1600">
              <a:solidFill>
                <a:schemeClr val="dk1"/>
              </a:solidFill>
              <a:latin typeface="Hind"/>
              <a:ea typeface="Hind"/>
              <a:cs typeface="Hind"/>
              <a:sym typeface="Hind"/>
            </a:endParaRPr>
          </a:p>
        </p:txBody>
      </p:sp>
      <p:sp>
        <p:nvSpPr>
          <p:cNvPr id="2069" name="Google Shape;2069;p70"/>
          <p:cNvSpPr txBox="1"/>
          <p:nvPr/>
        </p:nvSpPr>
        <p:spPr>
          <a:xfrm>
            <a:off x="1125368" y="3625841"/>
            <a:ext cx="2148300" cy="522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400">
                <a:solidFill>
                  <a:schemeClr val="accent4"/>
                </a:solidFill>
                <a:latin typeface="Francois One"/>
                <a:ea typeface="Francois One"/>
                <a:cs typeface="Francois One"/>
                <a:sym typeface="Francois One"/>
              </a:rPr>
              <a:t>MARS</a:t>
            </a:r>
            <a:endParaRPr b="1" sz="2400">
              <a:solidFill>
                <a:schemeClr val="accent4"/>
              </a:solidFill>
              <a:latin typeface="Francois One"/>
              <a:ea typeface="Francois One"/>
              <a:cs typeface="Francois One"/>
              <a:sym typeface="Francois One"/>
            </a:endParaRPr>
          </a:p>
        </p:txBody>
      </p:sp>
      <p:sp>
        <p:nvSpPr>
          <p:cNvPr id="2070" name="Google Shape;2070;p70"/>
          <p:cNvSpPr txBox="1"/>
          <p:nvPr/>
        </p:nvSpPr>
        <p:spPr>
          <a:xfrm>
            <a:off x="3497857" y="4019900"/>
            <a:ext cx="2148300" cy="584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dk1"/>
                </a:solidFill>
                <a:latin typeface="Hind"/>
                <a:ea typeface="Hind"/>
                <a:cs typeface="Hind"/>
                <a:sym typeface="Hind"/>
              </a:rPr>
              <a:t>Mercury is the closest planet to the Sun </a:t>
            </a:r>
            <a:endParaRPr sz="1600">
              <a:solidFill>
                <a:schemeClr val="dk1"/>
              </a:solidFill>
              <a:latin typeface="Hind"/>
              <a:ea typeface="Hind"/>
              <a:cs typeface="Hind"/>
              <a:sym typeface="Hind"/>
            </a:endParaRPr>
          </a:p>
        </p:txBody>
      </p:sp>
      <p:sp>
        <p:nvSpPr>
          <p:cNvPr id="2071" name="Google Shape;2071;p70"/>
          <p:cNvSpPr txBox="1"/>
          <p:nvPr/>
        </p:nvSpPr>
        <p:spPr>
          <a:xfrm>
            <a:off x="3497843" y="3625841"/>
            <a:ext cx="2148300" cy="522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400">
                <a:solidFill>
                  <a:schemeClr val="accent2"/>
                </a:solidFill>
                <a:latin typeface="Francois One"/>
                <a:ea typeface="Francois One"/>
                <a:cs typeface="Francois One"/>
                <a:sym typeface="Francois One"/>
              </a:rPr>
              <a:t>MERCURY</a:t>
            </a:r>
            <a:endParaRPr b="1" sz="2400">
              <a:solidFill>
                <a:schemeClr val="accent2"/>
              </a:solidFill>
              <a:latin typeface="Francois One"/>
              <a:ea typeface="Francois One"/>
              <a:cs typeface="Francois One"/>
              <a:sym typeface="Francois One"/>
            </a:endParaRPr>
          </a:p>
        </p:txBody>
      </p:sp>
      <p:sp>
        <p:nvSpPr>
          <p:cNvPr id="2072" name="Google Shape;2072;p70"/>
          <p:cNvSpPr txBox="1"/>
          <p:nvPr/>
        </p:nvSpPr>
        <p:spPr>
          <a:xfrm>
            <a:off x="5870332" y="4019900"/>
            <a:ext cx="2148300" cy="584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dk1"/>
                </a:solidFill>
                <a:latin typeface="Hind"/>
                <a:ea typeface="Hind"/>
                <a:cs typeface="Hind"/>
                <a:sym typeface="Hind"/>
              </a:rPr>
              <a:t>Venus is the second planet from the Sun</a:t>
            </a:r>
            <a:endParaRPr sz="1600">
              <a:solidFill>
                <a:schemeClr val="dk1"/>
              </a:solidFill>
              <a:latin typeface="Hind"/>
              <a:ea typeface="Hind"/>
              <a:cs typeface="Hind"/>
              <a:sym typeface="Hind"/>
            </a:endParaRPr>
          </a:p>
        </p:txBody>
      </p:sp>
      <p:sp>
        <p:nvSpPr>
          <p:cNvPr id="2073" name="Google Shape;2073;p70"/>
          <p:cNvSpPr txBox="1"/>
          <p:nvPr/>
        </p:nvSpPr>
        <p:spPr>
          <a:xfrm>
            <a:off x="5870318" y="3625841"/>
            <a:ext cx="2148300" cy="522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2400">
                <a:solidFill>
                  <a:schemeClr val="accent6"/>
                </a:solidFill>
                <a:latin typeface="Francois One"/>
                <a:ea typeface="Francois One"/>
                <a:cs typeface="Francois One"/>
                <a:sym typeface="Francois One"/>
              </a:rPr>
              <a:t>VENUS</a:t>
            </a:r>
            <a:endParaRPr b="1" sz="2400">
              <a:solidFill>
                <a:schemeClr val="accent6"/>
              </a:solidFill>
              <a:latin typeface="Francois One"/>
              <a:ea typeface="Francois One"/>
              <a:cs typeface="Francois One"/>
              <a:sym typeface="Francois One"/>
            </a:endParaRPr>
          </a:p>
        </p:txBody>
      </p:sp>
      <p:sp>
        <p:nvSpPr>
          <p:cNvPr id="2074" name="Google Shape;2074;p70"/>
          <p:cNvSpPr txBox="1"/>
          <p:nvPr/>
        </p:nvSpPr>
        <p:spPr>
          <a:xfrm rot="5400000">
            <a:off x="-99464" y="2086191"/>
            <a:ext cx="2148300" cy="522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2400">
                <a:solidFill>
                  <a:schemeClr val="lt2"/>
                </a:solidFill>
                <a:latin typeface="Francois One"/>
                <a:ea typeface="Francois One"/>
                <a:cs typeface="Francois One"/>
                <a:sym typeface="Francois One"/>
              </a:rPr>
              <a:t>MARCH</a:t>
            </a:r>
            <a:endParaRPr b="1" sz="2400">
              <a:solidFill>
                <a:schemeClr val="lt2"/>
              </a:solidFill>
              <a:latin typeface="Francois One"/>
              <a:ea typeface="Francois One"/>
              <a:cs typeface="Francois One"/>
              <a:sym typeface="Francois One"/>
            </a:endParaRPr>
          </a:p>
        </p:txBody>
      </p:sp>
      <p:graphicFrame>
        <p:nvGraphicFramePr>
          <p:cNvPr id="2075" name="Google Shape;2075;p70"/>
          <p:cNvGraphicFramePr/>
          <p:nvPr/>
        </p:nvGraphicFramePr>
        <p:xfrm>
          <a:off x="5247175" y="1273488"/>
          <a:ext cx="3000000" cy="3000000"/>
        </p:xfrm>
        <a:graphic>
          <a:graphicData uri="http://schemas.openxmlformats.org/drawingml/2006/table">
            <a:tbl>
              <a:tblPr>
                <a:noFill/>
                <a:tableStyleId>{48DFE9CC-2D9A-481F-8FED-5780CF92A0D2}</a:tableStyleId>
              </a:tblPr>
              <a:tblGrid>
                <a:gridCol w="454800"/>
                <a:gridCol w="454800"/>
                <a:gridCol w="454800"/>
                <a:gridCol w="454800"/>
                <a:gridCol w="454800"/>
                <a:gridCol w="454800"/>
                <a:gridCol w="454800"/>
              </a:tblGrid>
              <a:tr h="426675">
                <a:tc>
                  <a:txBody>
                    <a:bodyPr/>
                    <a:lstStyle/>
                    <a:p>
                      <a:pPr indent="0" lvl="0" marL="0" rtl="0" algn="ctr">
                        <a:spcBef>
                          <a:spcPts val="0"/>
                        </a:spcBef>
                        <a:spcAft>
                          <a:spcPts val="0"/>
                        </a:spcAft>
                        <a:buNone/>
                      </a:pPr>
                      <a:r>
                        <a:rPr lang="en" sz="1600">
                          <a:solidFill>
                            <a:schemeClr val="lt2"/>
                          </a:solidFill>
                          <a:latin typeface="Francois One"/>
                          <a:ea typeface="Francois One"/>
                          <a:cs typeface="Francois One"/>
                          <a:sym typeface="Francois One"/>
                        </a:rPr>
                        <a:t>S</a:t>
                      </a:r>
                      <a:endParaRPr sz="1600">
                        <a:solidFill>
                          <a:schemeClr val="lt2"/>
                        </a:solidFill>
                        <a:latin typeface="Francois One"/>
                        <a:ea typeface="Francois One"/>
                        <a:cs typeface="Francois One"/>
                        <a:sym typeface="Francois One"/>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600">
                          <a:solidFill>
                            <a:schemeClr val="lt2"/>
                          </a:solidFill>
                          <a:latin typeface="Francois One"/>
                          <a:ea typeface="Francois One"/>
                          <a:cs typeface="Francois One"/>
                          <a:sym typeface="Francois One"/>
                        </a:rPr>
                        <a:t>M</a:t>
                      </a:r>
                      <a:endParaRPr sz="1600">
                        <a:solidFill>
                          <a:schemeClr val="lt2"/>
                        </a:solidFill>
                        <a:latin typeface="Francois One"/>
                        <a:ea typeface="Francois One"/>
                        <a:cs typeface="Francois One"/>
                        <a:sym typeface="Francois One"/>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600">
                          <a:solidFill>
                            <a:schemeClr val="lt2"/>
                          </a:solidFill>
                          <a:latin typeface="Francois One"/>
                          <a:ea typeface="Francois One"/>
                          <a:cs typeface="Francois One"/>
                          <a:sym typeface="Francois One"/>
                        </a:rPr>
                        <a:t>T</a:t>
                      </a:r>
                      <a:endParaRPr sz="1600">
                        <a:solidFill>
                          <a:schemeClr val="lt2"/>
                        </a:solidFill>
                        <a:latin typeface="Francois One"/>
                        <a:ea typeface="Francois One"/>
                        <a:cs typeface="Francois One"/>
                        <a:sym typeface="Francois One"/>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600">
                          <a:solidFill>
                            <a:schemeClr val="lt2"/>
                          </a:solidFill>
                          <a:latin typeface="Francois One"/>
                          <a:ea typeface="Francois One"/>
                          <a:cs typeface="Francois One"/>
                          <a:sym typeface="Francois One"/>
                        </a:rPr>
                        <a:t>W</a:t>
                      </a:r>
                      <a:endParaRPr sz="1600">
                        <a:solidFill>
                          <a:schemeClr val="lt2"/>
                        </a:solidFill>
                        <a:latin typeface="Francois One"/>
                        <a:ea typeface="Francois One"/>
                        <a:cs typeface="Francois One"/>
                        <a:sym typeface="Francois One"/>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600">
                          <a:solidFill>
                            <a:schemeClr val="lt2"/>
                          </a:solidFill>
                          <a:latin typeface="Francois One"/>
                          <a:ea typeface="Francois One"/>
                          <a:cs typeface="Francois One"/>
                          <a:sym typeface="Francois One"/>
                        </a:rPr>
                        <a:t>T</a:t>
                      </a:r>
                      <a:endParaRPr sz="1600">
                        <a:solidFill>
                          <a:schemeClr val="lt2"/>
                        </a:solidFill>
                        <a:latin typeface="Francois One"/>
                        <a:ea typeface="Francois One"/>
                        <a:cs typeface="Francois One"/>
                        <a:sym typeface="Francois One"/>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600">
                          <a:solidFill>
                            <a:schemeClr val="lt2"/>
                          </a:solidFill>
                          <a:latin typeface="Francois One"/>
                          <a:ea typeface="Francois One"/>
                          <a:cs typeface="Francois One"/>
                          <a:sym typeface="Francois One"/>
                        </a:rPr>
                        <a:t>F</a:t>
                      </a:r>
                      <a:endParaRPr sz="1600">
                        <a:solidFill>
                          <a:schemeClr val="lt2"/>
                        </a:solidFill>
                        <a:latin typeface="Francois One"/>
                        <a:ea typeface="Francois One"/>
                        <a:cs typeface="Francois One"/>
                        <a:sym typeface="Francois One"/>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600">
                          <a:solidFill>
                            <a:schemeClr val="lt2"/>
                          </a:solidFill>
                          <a:latin typeface="Francois One"/>
                          <a:ea typeface="Francois One"/>
                          <a:cs typeface="Francois One"/>
                          <a:sym typeface="Francois One"/>
                        </a:rPr>
                        <a:t>S</a:t>
                      </a:r>
                      <a:endParaRPr sz="1600">
                        <a:solidFill>
                          <a:schemeClr val="lt2"/>
                        </a:solidFill>
                        <a:latin typeface="Francois One"/>
                        <a:ea typeface="Francois One"/>
                        <a:cs typeface="Francois One"/>
                        <a:sym typeface="Francois One"/>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r>
              <a:tr h="365750">
                <a:tc>
                  <a:txBody>
                    <a:bodyPr/>
                    <a:lstStyle/>
                    <a:p>
                      <a:pPr indent="0" lvl="0" marL="0" rtl="0" algn="ctr">
                        <a:spcBef>
                          <a:spcPts val="0"/>
                        </a:spcBef>
                        <a:spcAft>
                          <a:spcPts val="0"/>
                        </a:spcAft>
                        <a:buNone/>
                      </a:pPr>
                      <a:r>
                        <a:t/>
                      </a:r>
                      <a:endParaRPr sz="1200">
                        <a:solidFill>
                          <a:schemeClr val="dk1"/>
                        </a:solidFill>
                        <a:latin typeface="Hind"/>
                        <a:ea typeface="Hind"/>
                        <a:cs typeface="Hind"/>
                        <a:sym typeface="Hind"/>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t/>
                      </a:r>
                      <a:endParaRPr sz="1200">
                        <a:solidFill>
                          <a:schemeClr val="dk1"/>
                        </a:solidFill>
                        <a:latin typeface="Hind"/>
                        <a:ea typeface="Hind"/>
                        <a:cs typeface="Hind"/>
                        <a:sym typeface="Hind"/>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t/>
                      </a:r>
                      <a:endParaRPr sz="1200">
                        <a:solidFill>
                          <a:schemeClr val="dk1"/>
                        </a:solidFill>
                        <a:latin typeface="Hind"/>
                        <a:ea typeface="Hind"/>
                        <a:cs typeface="Hind"/>
                        <a:sym typeface="Hind"/>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t/>
                      </a:r>
                      <a:endParaRPr sz="1200">
                        <a:solidFill>
                          <a:schemeClr val="dk1"/>
                        </a:solidFill>
                        <a:latin typeface="Hind"/>
                        <a:ea typeface="Hind"/>
                        <a:cs typeface="Hind"/>
                        <a:sym typeface="Hind"/>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t/>
                      </a:r>
                      <a:endParaRPr sz="1200">
                        <a:solidFill>
                          <a:schemeClr val="dk1"/>
                        </a:solidFill>
                        <a:latin typeface="Hind"/>
                        <a:ea typeface="Hind"/>
                        <a:cs typeface="Hind"/>
                        <a:sym typeface="Hind"/>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Hind"/>
                          <a:ea typeface="Hind"/>
                          <a:cs typeface="Hind"/>
                          <a:sym typeface="Hind"/>
                        </a:rPr>
                        <a:t>01</a:t>
                      </a:r>
                      <a:endParaRPr sz="1200">
                        <a:solidFill>
                          <a:schemeClr val="dk1"/>
                        </a:solidFill>
                        <a:latin typeface="Hind"/>
                        <a:ea typeface="Hind"/>
                        <a:cs typeface="Hind"/>
                        <a:sym typeface="Hind"/>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Hind"/>
                          <a:ea typeface="Hind"/>
                          <a:cs typeface="Hind"/>
                          <a:sym typeface="Hind"/>
                        </a:rPr>
                        <a:t>02</a:t>
                      </a:r>
                      <a:endParaRPr sz="1200">
                        <a:solidFill>
                          <a:schemeClr val="dk1"/>
                        </a:solidFill>
                        <a:latin typeface="Hind"/>
                        <a:ea typeface="Hind"/>
                        <a:cs typeface="Hind"/>
                        <a:sym typeface="Hind"/>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r>
              <a:tr h="365750">
                <a:tc>
                  <a:txBody>
                    <a:bodyPr/>
                    <a:lstStyle/>
                    <a:p>
                      <a:pPr indent="0" lvl="0" marL="0" rtl="0" algn="ctr">
                        <a:spcBef>
                          <a:spcPts val="0"/>
                        </a:spcBef>
                        <a:spcAft>
                          <a:spcPts val="0"/>
                        </a:spcAft>
                        <a:buNone/>
                      </a:pPr>
                      <a:r>
                        <a:rPr lang="en" sz="1200">
                          <a:solidFill>
                            <a:schemeClr val="dk1"/>
                          </a:solidFill>
                          <a:latin typeface="Hind"/>
                          <a:ea typeface="Hind"/>
                          <a:cs typeface="Hind"/>
                          <a:sym typeface="Hind"/>
                        </a:rPr>
                        <a:t>03</a:t>
                      </a:r>
                      <a:endParaRPr sz="1200">
                        <a:solidFill>
                          <a:schemeClr val="dk1"/>
                        </a:solidFill>
                        <a:latin typeface="Hind"/>
                        <a:ea typeface="Hind"/>
                        <a:cs typeface="Hind"/>
                        <a:sym typeface="Hind"/>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Hind"/>
                          <a:ea typeface="Hind"/>
                          <a:cs typeface="Hind"/>
                          <a:sym typeface="Hind"/>
                        </a:rPr>
                        <a:t>04</a:t>
                      </a:r>
                      <a:endParaRPr sz="1200">
                        <a:solidFill>
                          <a:schemeClr val="dk1"/>
                        </a:solidFill>
                        <a:latin typeface="Hind"/>
                        <a:ea typeface="Hind"/>
                        <a:cs typeface="Hind"/>
                        <a:sym typeface="Hind"/>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Hind"/>
                          <a:ea typeface="Hind"/>
                          <a:cs typeface="Hind"/>
                          <a:sym typeface="Hind"/>
                        </a:rPr>
                        <a:t>05</a:t>
                      </a:r>
                      <a:endParaRPr sz="1200">
                        <a:solidFill>
                          <a:schemeClr val="dk1"/>
                        </a:solidFill>
                        <a:latin typeface="Hind"/>
                        <a:ea typeface="Hind"/>
                        <a:cs typeface="Hind"/>
                        <a:sym typeface="Hind"/>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Hind"/>
                          <a:ea typeface="Hind"/>
                          <a:cs typeface="Hind"/>
                          <a:sym typeface="Hind"/>
                        </a:rPr>
                        <a:t>06</a:t>
                      </a:r>
                      <a:endParaRPr sz="1200">
                        <a:solidFill>
                          <a:schemeClr val="dk1"/>
                        </a:solidFill>
                        <a:latin typeface="Hind"/>
                        <a:ea typeface="Hind"/>
                        <a:cs typeface="Hind"/>
                        <a:sym typeface="Hind"/>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Hind"/>
                          <a:ea typeface="Hind"/>
                          <a:cs typeface="Hind"/>
                          <a:sym typeface="Hind"/>
                        </a:rPr>
                        <a:t>07</a:t>
                      </a:r>
                      <a:endParaRPr sz="1200">
                        <a:solidFill>
                          <a:schemeClr val="dk1"/>
                        </a:solidFill>
                        <a:latin typeface="Hind"/>
                        <a:ea typeface="Hind"/>
                        <a:cs typeface="Hind"/>
                        <a:sym typeface="Hind"/>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Hind"/>
                          <a:ea typeface="Hind"/>
                          <a:cs typeface="Hind"/>
                          <a:sym typeface="Hind"/>
                        </a:rPr>
                        <a:t>08</a:t>
                      </a:r>
                      <a:endParaRPr sz="1200">
                        <a:solidFill>
                          <a:schemeClr val="dk1"/>
                        </a:solidFill>
                        <a:latin typeface="Hind"/>
                        <a:ea typeface="Hind"/>
                        <a:cs typeface="Hind"/>
                        <a:sym typeface="Hind"/>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sz="1200">
                          <a:solidFill>
                            <a:schemeClr val="dk1"/>
                          </a:solidFill>
                          <a:latin typeface="Hind"/>
                          <a:ea typeface="Hind"/>
                          <a:cs typeface="Hind"/>
                          <a:sym typeface="Hind"/>
                        </a:rPr>
                        <a:t>09</a:t>
                      </a:r>
                      <a:endParaRPr sz="1200">
                        <a:solidFill>
                          <a:schemeClr val="dk1"/>
                        </a:solidFill>
                        <a:latin typeface="Hind"/>
                        <a:ea typeface="Hind"/>
                        <a:cs typeface="Hind"/>
                        <a:sym typeface="Hind"/>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accent1"/>
                    </a:solidFill>
                  </a:tcPr>
                </a:tc>
              </a:tr>
              <a:tr h="365750">
                <a:tc>
                  <a:txBody>
                    <a:bodyPr/>
                    <a:lstStyle/>
                    <a:p>
                      <a:pPr indent="0" lvl="0" marL="0" rtl="0" algn="ctr">
                        <a:spcBef>
                          <a:spcPts val="0"/>
                        </a:spcBef>
                        <a:spcAft>
                          <a:spcPts val="0"/>
                        </a:spcAft>
                        <a:buNone/>
                      </a:pPr>
                      <a:r>
                        <a:rPr lang="en" sz="1200">
                          <a:solidFill>
                            <a:schemeClr val="dk1"/>
                          </a:solidFill>
                          <a:latin typeface="Hind"/>
                          <a:ea typeface="Hind"/>
                          <a:cs typeface="Hind"/>
                          <a:sym typeface="Hind"/>
                        </a:rPr>
                        <a:t>10</a:t>
                      </a:r>
                      <a:endParaRPr sz="1200">
                        <a:solidFill>
                          <a:schemeClr val="dk1"/>
                        </a:solidFill>
                        <a:latin typeface="Hind"/>
                        <a:ea typeface="Hind"/>
                        <a:cs typeface="Hind"/>
                        <a:sym typeface="Hind"/>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Hind"/>
                          <a:ea typeface="Hind"/>
                          <a:cs typeface="Hind"/>
                          <a:sym typeface="Hind"/>
                        </a:rPr>
                        <a:t>11</a:t>
                      </a:r>
                      <a:endParaRPr sz="1200">
                        <a:solidFill>
                          <a:schemeClr val="dk1"/>
                        </a:solidFill>
                        <a:latin typeface="Hind"/>
                        <a:ea typeface="Hind"/>
                        <a:cs typeface="Hind"/>
                        <a:sym typeface="Hind"/>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Hind"/>
                          <a:ea typeface="Hind"/>
                          <a:cs typeface="Hind"/>
                          <a:sym typeface="Hind"/>
                        </a:rPr>
                        <a:t>12</a:t>
                      </a:r>
                      <a:endParaRPr sz="1200">
                        <a:solidFill>
                          <a:schemeClr val="dk1"/>
                        </a:solidFill>
                        <a:latin typeface="Hind"/>
                        <a:ea typeface="Hind"/>
                        <a:cs typeface="Hind"/>
                        <a:sym typeface="Hind"/>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Hind"/>
                          <a:ea typeface="Hind"/>
                          <a:cs typeface="Hind"/>
                          <a:sym typeface="Hind"/>
                        </a:rPr>
                        <a:t>13</a:t>
                      </a:r>
                      <a:endParaRPr sz="1200">
                        <a:solidFill>
                          <a:schemeClr val="dk1"/>
                        </a:solidFill>
                        <a:latin typeface="Hind"/>
                        <a:ea typeface="Hind"/>
                        <a:cs typeface="Hind"/>
                        <a:sym typeface="Hind"/>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Hind"/>
                          <a:ea typeface="Hind"/>
                          <a:cs typeface="Hind"/>
                          <a:sym typeface="Hind"/>
                        </a:rPr>
                        <a:t>14</a:t>
                      </a:r>
                      <a:endParaRPr sz="1200">
                        <a:solidFill>
                          <a:schemeClr val="dk1"/>
                        </a:solidFill>
                        <a:latin typeface="Hind"/>
                        <a:ea typeface="Hind"/>
                        <a:cs typeface="Hind"/>
                        <a:sym typeface="Hind"/>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Hind"/>
                          <a:ea typeface="Hind"/>
                          <a:cs typeface="Hind"/>
                          <a:sym typeface="Hind"/>
                        </a:rPr>
                        <a:t>15</a:t>
                      </a:r>
                      <a:endParaRPr sz="1200">
                        <a:solidFill>
                          <a:schemeClr val="dk1"/>
                        </a:solidFill>
                        <a:latin typeface="Hind"/>
                        <a:ea typeface="Hind"/>
                        <a:cs typeface="Hind"/>
                        <a:sym typeface="Hind"/>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Hind"/>
                          <a:ea typeface="Hind"/>
                          <a:cs typeface="Hind"/>
                          <a:sym typeface="Hind"/>
                        </a:rPr>
                        <a:t>16</a:t>
                      </a:r>
                      <a:endParaRPr sz="1200">
                        <a:solidFill>
                          <a:schemeClr val="dk1"/>
                        </a:solidFill>
                        <a:latin typeface="Hind"/>
                        <a:ea typeface="Hind"/>
                        <a:cs typeface="Hind"/>
                        <a:sym typeface="Hind"/>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r>
              <a:tr h="365750">
                <a:tc>
                  <a:txBody>
                    <a:bodyPr/>
                    <a:lstStyle/>
                    <a:p>
                      <a:pPr indent="0" lvl="0" marL="0" rtl="0" algn="ctr">
                        <a:spcBef>
                          <a:spcPts val="0"/>
                        </a:spcBef>
                        <a:spcAft>
                          <a:spcPts val="0"/>
                        </a:spcAft>
                        <a:buNone/>
                      </a:pPr>
                      <a:r>
                        <a:rPr lang="en" sz="1200">
                          <a:solidFill>
                            <a:schemeClr val="dk1"/>
                          </a:solidFill>
                          <a:latin typeface="Hind"/>
                          <a:ea typeface="Hind"/>
                          <a:cs typeface="Hind"/>
                          <a:sym typeface="Hind"/>
                        </a:rPr>
                        <a:t>17</a:t>
                      </a:r>
                      <a:endParaRPr sz="1200">
                        <a:solidFill>
                          <a:schemeClr val="dk1"/>
                        </a:solidFill>
                        <a:latin typeface="Hind"/>
                        <a:ea typeface="Hind"/>
                        <a:cs typeface="Hind"/>
                        <a:sym typeface="Hind"/>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Hind"/>
                          <a:ea typeface="Hind"/>
                          <a:cs typeface="Hind"/>
                          <a:sym typeface="Hind"/>
                        </a:rPr>
                        <a:t>18</a:t>
                      </a:r>
                      <a:endParaRPr sz="1200">
                        <a:solidFill>
                          <a:schemeClr val="dk1"/>
                        </a:solidFill>
                        <a:latin typeface="Hind"/>
                        <a:ea typeface="Hind"/>
                        <a:cs typeface="Hind"/>
                        <a:sym typeface="Hind"/>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Hind"/>
                          <a:ea typeface="Hind"/>
                          <a:cs typeface="Hind"/>
                          <a:sym typeface="Hind"/>
                        </a:rPr>
                        <a:t>19</a:t>
                      </a:r>
                      <a:endParaRPr sz="1200">
                        <a:solidFill>
                          <a:schemeClr val="dk1"/>
                        </a:solidFill>
                        <a:latin typeface="Hind"/>
                        <a:ea typeface="Hind"/>
                        <a:cs typeface="Hind"/>
                        <a:sym typeface="Hind"/>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Hind"/>
                          <a:ea typeface="Hind"/>
                          <a:cs typeface="Hind"/>
                          <a:sym typeface="Hind"/>
                        </a:rPr>
                        <a:t>20</a:t>
                      </a:r>
                      <a:endParaRPr sz="1200">
                        <a:solidFill>
                          <a:schemeClr val="dk1"/>
                        </a:solidFill>
                        <a:latin typeface="Hind"/>
                        <a:ea typeface="Hind"/>
                        <a:cs typeface="Hind"/>
                        <a:sym typeface="Hind"/>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Hind"/>
                          <a:ea typeface="Hind"/>
                          <a:cs typeface="Hind"/>
                          <a:sym typeface="Hind"/>
                        </a:rPr>
                        <a:t>21</a:t>
                      </a:r>
                      <a:endParaRPr sz="1200">
                        <a:solidFill>
                          <a:schemeClr val="dk1"/>
                        </a:solidFill>
                        <a:latin typeface="Hind"/>
                        <a:ea typeface="Hind"/>
                        <a:cs typeface="Hind"/>
                        <a:sym typeface="Hind"/>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Hind"/>
                          <a:ea typeface="Hind"/>
                          <a:cs typeface="Hind"/>
                          <a:sym typeface="Hind"/>
                        </a:rPr>
                        <a:t>22</a:t>
                      </a:r>
                      <a:endParaRPr sz="1200">
                        <a:solidFill>
                          <a:schemeClr val="dk1"/>
                        </a:solidFill>
                        <a:latin typeface="Hind"/>
                        <a:ea typeface="Hind"/>
                        <a:cs typeface="Hind"/>
                        <a:sym typeface="Hind"/>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lang="en" sz="1200">
                          <a:solidFill>
                            <a:schemeClr val="dk1"/>
                          </a:solidFill>
                          <a:latin typeface="Hind"/>
                          <a:ea typeface="Hind"/>
                          <a:cs typeface="Hind"/>
                          <a:sym typeface="Hind"/>
                        </a:rPr>
                        <a:t>23</a:t>
                      </a:r>
                      <a:endParaRPr sz="1200">
                        <a:solidFill>
                          <a:schemeClr val="dk1"/>
                        </a:solidFill>
                        <a:latin typeface="Hind"/>
                        <a:ea typeface="Hind"/>
                        <a:cs typeface="Hind"/>
                        <a:sym typeface="Hind"/>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accent3"/>
                    </a:solidFill>
                  </a:tcPr>
                </a:tc>
              </a:tr>
              <a:tr h="365750">
                <a:tc>
                  <a:txBody>
                    <a:bodyPr/>
                    <a:lstStyle/>
                    <a:p>
                      <a:pPr indent="0" lvl="0" marL="0" rtl="0" algn="ctr">
                        <a:spcBef>
                          <a:spcPts val="0"/>
                        </a:spcBef>
                        <a:spcAft>
                          <a:spcPts val="0"/>
                        </a:spcAft>
                        <a:buNone/>
                      </a:pPr>
                      <a:r>
                        <a:rPr lang="en" sz="1200">
                          <a:solidFill>
                            <a:schemeClr val="dk1"/>
                          </a:solidFill>
                          <a:latin typeface="Hind"/>
                          <a:ea typeface="Hind"/>
                          <a:cs typeface="Hind"/>
                          <a:sym typeface="Hind"/>
                        </a:rPr>
                        <a:t>24</a:t>
                      </a:r>
                      <a:endParaRPr sz="1200">
                        <a:solidFill>
                          <a:schemeClr val="dk1"/>
                        </a:solidFill>
                        <a:latin typeface="Hind"/>
                        <a:ea typeface="Hind"/>
                        <a:cs typeface="Hind"/>
                        <a:sym typeface="Hind"/>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Hind"/>
                          <a:ea typeface="Hind"/>
                          <a:cs typeface="Hind"/>
                          <a:sym typeface="Hind"/>
                        </a:rPr>
                        <a:t>25</a:t>
                      </a:r>
                      <a:endParaRPr sz="1200">
                        <a:solidFill>
                          <a:schemeClr val="dk1"/>
                        </a:solidFill>
                        <a:latin typeface="Hind"/>
                        <a:ea typeface="Hind"/>
                        <a:cs typeface="Hind"/>
                        <a:sym typeface="Hind"/>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Hind"/>
                          <a:ea typeface="Hind"/>
                          <a:cs typeface="Hind"/>
                          <a:sym typeface="Hind"/>
                        </a:rPr>
                        <a:t>26</a:t>
                      </a:r>
                      <a:endParaRPr sz="1200">
                        <a:solidFill>
                          <a:schemeClr val="dk1"/>
                        </a:solidFill>
                        <a:latin typeface="Hind"/>
                        <a:ea typeface="Hind"/>
                        <a:cs typeface="Hind"/>
                        <a:sym typeface="Hind"/>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Hind"/>
                          <a:ea typeface="Hind"/>
                          <a:cs typeface="Hind"/>
                          <a:sym typeface="Hind"/>
                        </a:rPr>
                        <a:t>27</a:t>
                      </a:r>
                      <a:endParaRPr sz="1200">
                        <a:solidFill>
                          <a:schemeClr val="dk1"/>
                        </a:solidFill>
                        <a:latin typeface="Hind"/>
                        <a:ea typeface="Hind"/>
                        <a:cs typeface="Hind"/>
                        <a:sym typeface="Hind"/>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c>
                  <a:txBody>
                    <a:bodyPr/>
                    <a:lstStyle/>
                    <a:p>
                      <a:pPr indent="0" lvl="0" marL="0" rtl="0" algn="ctr">
                        <a:spcBef>
                          <a:spcPts val="0"/>
                        </a:spcBef>
                        <a:spcAft>
                          <a:spcPts val="0"/>
                        </a:spcAft>
                        <a:buNone/>
                      </a:pPr>
                      <a:r>
                        <a:rPr lang="en" sz="1200">
                          <a:solidFill>
                            <a:schemeClr val="dk1"/>
                          </a:solidFill>
                          <a:latin typeface="Hind"/>
                          <a:ea typeface="Hind"/>
                          <a:cs typeface="Hind"/>
                          <a:sym typeface="Hind"/>
                        </a:rPr>
                        <a:t>28</a:t>
                      </a:r>
                      <a:endParaRPr sz="1200">
                        <a:solidFill>
                          <a:schemeClr val="dk1"/>
                        </a:solidFill>
                        <a:latin typeface="Hind"/>
                        <a:ea typeface="Hind"/>
                        <a:cs typeface="Hind"/>
                        <a:sym typeface="Hind"/>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accent5"/>
                    </a:solidFill>
                  </a:tcPr>
                </a:tc>
                <a:tc>
                  <a:txBody>
                    <a:bodyPr/>
                    <a:lstStyle/>
                    <a:p>
                      <a:pPr indent="0" lvl="0" marL="0" rtl="0" algn="ctr">
                        <a:spcBef>
                          <a:spcPts val="0"/>
                        </a:spcBef>
                        <a:spcAft>
                          <a:spcPts val="0"/>
                        </a:spcAft>
                        <a:buNone/>
                      </a:pPr>
                      <a:r>
                        <a:rPr lang="en" sz="1200">
                          <a:solidFill>
                            <a:schemeClr val="dk1"/>
                          </a:solidFill>
                          <a:latin typeface="Hind"/>
                          <a:ea typeface="Hind"/>
                          <a:cs typeface="Hind"/>
                          <a:sym typeface="Hind"/>
                        </a:rPr>
                        <a:t>29</a:t>
                      </a:r>
                      <a:endParaRPr sz="1200">
                        <a:solidFill>
                          <a:schemeClr val="dk1"/>
                        </a:solidFill>
                        <a:latin typeface="Hind"/>
                        <a:ea typeface="Hind"/>
                        <a:cs typeface="Hind"/>
                        <a:sym typeface="Hind"/>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accent5"/>
                    </a:solidFill>
                  </a:tcPr>
                </a:tc>
                <a:tc>
                  <a:txBody>
                    <a:bodyPr/>
                    <a:lstStyle/>
                    <a:p>
                      <a:pPr indent="0" lvl="0" marL="0" rtl="0" algn="ctr">
                        <a:spcBef>
                          <a:spcPts val="0"/>
                        </a:spcBef>
                        <a:spcAft>
                          <a:spcPts val="0"/>
                        </a:spcAft>
                        <a:buNone/>
                      </a:pPr>
                      <a:r>
                        <a:rPr lang="en" sz="1200">
                          <a:solidFill>
                            <a:schemeClr val="dk1"/>
                          </a:solidFill>
                          <a:latin typeface="Hind"/>
                          <a:ea typeface="Hind"/>
                          <a:cs typeface="Hind"/>
                          <a:sym typeface="Hind"/>
                        </a:rPr>
                        <a:t>30</a:t>
                      </a:r>
                      <a:endParaRPr sz="1200">
                        <a:solidFill>
                          <a:schemeClr val="dk1"/>
                        </a:solidFill>
                        <a:latin typeface="Hind"/>
                        <a:ea typeface="Hind"/>
                        <a:cs typeface="Hind"/>
                        <a:sym typeface="Hind"/>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lt2"/>
                      </a:solidFill>
                      <a:prstDash val="solid"/>
                      <a:round/>
                      <a:headEnd len="sm" w="sm" type="none"/>
                      <a:tailEnd len="sm" w="sm" type="none"/>
                    </a:lnB>
                    <a:solidFill>
                      <a:schemeClr val="dk2"/>
                    </a:solidFill>
                  </a:tcPr>
                </a:tc>
              </a:tr>
            </a:tbl>
          </a:graphicData>
        </a:graphic>
      </p:graphicFrame>
      <p:sp>
        <p:nvSpPr>
          <p:cNvPr id="2076" name="Google Shape;2076;p70"/>
          <p:cNvSpPr txBox="1"/>
          <p:nvPr/>
        </p:nvSpPr>
        <p:spPr>
          <a:xfrm rot="5400000">
            <a:off x="3911586" y="2086191"/>
            <a:ext cx="2148300" cy="522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2400">
                <a:solidFill>
                  <a:schemeClr val="lt2"/>
                </a:solidFill>
                <a:latin typeface="Francois One"/>
                <a:ea typeface="Francois One"/>
                <a:cs typeface="Francois One"/>
                <a:sym typeface="Francois One"/>
              </a:rPr>
              <a:t>APRIL</a:t>
            </a:r>
            <a:endParaRPr b="1" sz="2400">
              <a:solidFill>
                <a:schemeClr val="lt2"/>
              </a:solidFill>
              <a:latin typeface="Francois One"/>
              <a:ea typeface="Francois One"/>
              <a:cs typeface="Francois One"/>
              <a:sym typeface="Francois One"/>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80" name="Shape 2080"/>
        <p:cNvGrpSpPr/>
        <p:nvPr/>
      </p:nvGrpSpPr>
      <p:grpSpPr>
        <a:xfrm>
          <a:off x="0" y="0"/>
          <a:ext cx="0" cy="0"/>
          <a:chOff x="0" y="0"/>
          <a:chExt cx="0" cy="0"/>
        </a:xfrm>
      </p:grpSpPr>
      <p:sp>
        <p:nvSpPr>
          <p:cNvPr id="2081" name="Google Shape;2081;p71"/>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4"/>
                </a:solidFill>
              </a:rPr>
              <a:t>OUR </a:t>
            </a:r>
            <a:r>
              <a:rPr lang="en"/>
              <a:t>TEAM</a:t>
            </a:r>
            <a:endParaRPr/>
          </a:p>
        </p:txBody>
      </p:sp>
      <p:sp>
        <p:nvSpPr>
          <p:cNvPr id="2082" name="Google Shape;2082;p71"/>
          <p:cNvSpPr txBox="1"/>
          <p:nvPr>
            <p:ph idx="2" type="title"/>
          </p:nvPr>
        </p:nvSpPr>
        <p:spPr>
          <a:xfrm>
            <a:off x="1534675" y="3400975"/>
            <a:ext cx="2489700" cy="498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JENNA DOE</a:t>
            </a:r>
            <a:endParaRPr/>
          </a:p>
        </p:txBody>
      </p:sp>
      <p:sp>
        <p:nvSpPr>
          <p:cNvPr id="2083" name="Google Shape;2083;p71"/>
          <p:cNvSpPr txBox="1"/>
          <p:nvPr>
            <p:ph idx="1" type="subTitle"/>
          </p:nvPr>
        </p:nvSpPr>
        <p:spPr>
          <a:xfrm>
            <a:off x="1534825" y="3788151"/>
            <a:ext cx="2489700" cy="6060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You can speak a bit about this person here</a:t>
            </a:r>
            <a:endParaRPr/>
          </a:p>
        </p:txBody>
      </p:sp>
      <p:sp>
        <p:nvSpPr>
          <p:cNvPr id="2084" name="Google Shape;2084;p71"/>
          <p:cNvSpPr txBox="1"/>
          <p:nvPr>
            <p:ph idx="3" type="title"/>
          </p:nvPr>
        </p:nvSpPr>
        <p:spPr>
          <a:xfrm>
            <a:off x="5119475" y="3400975"/>
            <a:ext cx="2489700" cy="498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JOHN PATTERSON</a:t>
            </a:r>
            <a:endParaRPr/>
          </a:p>
        </p:txBody>
      </p:sp>
      <p:sp>
        <p:nvSpPr>
          <p:cNvPr id="2085" name="Google Shape;2085;p71"/>
          <p:cNvSpPr txBox="1"/>
          <p:nvPr>
            <p:ph idx="4" type="subTitle"/>
          </p:nvPr>
        </p:nvSpPr>
        <p:spPr>
          <a:xfrm>
            <a:off x="5119625" y="3788151"/>
            <a:ext cx="2489700" cy="6060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You can speak a bit about this person here</a:t>
            </a:r>
            <a:endParaRPr/>
          </a:p>
        </p:txBody>
      </p:sp>
      <p:pic>
        <p:nvPicPr>
          <p:cNvPr id="2086" name="Google Shape;2086;p71"/>
          <p:cNvPicPr preferRelativeResize="0"/>
          <p:nvPr/>
        </p:nvPicPr>
        <p:blipFill rotWithShape="1">
          <a:blip r:embed="rId3">
            <a:alphaModFix/>
          </a:blip>
          <a:srcRect b="0" l="0" r="0" t="0"/>
          <a:stretch/>
        </p:blipFill>
        <p:spPr>
          <a:xfrm>
            <a:off x="2046175" y="1716825"/>
            <a:ext cx="1466700" cy="1466700"/>
          </a:xfrm>
          <a:prstGeom prst="ellipse">
            <a:avLst/>
          </a:prstGeom>
          <a:noFill/>
          <a:ln cap="flat" cmpd="sng" w="9525">
            <a:solidFill>
              <a:schemeClr val="accent4"/>
            </a:solidFill>
            <a:prstDash val="solid"/>
            <a:round/>
            <a:headEnd len="sm" w="sm" type="none"/>
            <a:tailEnd len="sm" w="sm" type="none"/>
          </a:ln>
        </p:spPr>
      </p:pic>
      <p:pic>
        <p:nvPicPr>
          <p:cNvPr id="2087" name="Google Shape;2087;p71"/>
          <p:cNvPicPr preferRelativeResize="0"/>
          <p:nvPr/>
        </p:nvPicPr>
        <p:blipFill rotWithShape="1">
          <a:blip r:embed="rId4">
            <a:alphaModFix/>
          </a:blip>
          <a:srcRect b="0" l="0" r="0" t="0"/>
          <a:stretch/>
        </p:blipFill>
        <p:spPr>
          <a:xfrm>
            <a:off x="5631125" y="1716825"/>
            <a:ext cx="1466700" cy="1466700"/>
          </a:xfrm>
          <a:prstGeom prst="ellipse">
            <a:avLst/>
          </a:prstGeom>
          <a:noFill/>
          <a:ln cap="flat" cmpd="sng" w="9525">
            <a:solidFill>
              <a:schemeClr val="lt2"/>
            </a:solidFill>
            <a:prstDash val="solid"/>
            <a:round/>
            <a:headEnd len="sm" w="sm" type="none"/>
            <a:tailEnd len="sm" w="sm" type="none"/>
          </a:ln>
        </p:spPr>
      </p:pic>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91" name="Shape 2091"/>
        <p:cNvGrpSpPr/>
        <p:nvPr/>
      </p:nvGrpSpPr>
      <p:grpSpPr>
        <a:xfrm>
          <a:off x="0" y="0"/>
          <a:ext cx="0" cy="0"/>
          <a:chOff x="0" y="0"/>
          <a:chExt cx="0" cy="0"/>
        </a:xfrm>
      </p:grpSpPr>
      <p:grpSp>
        <p:nvGrpSpPr>
          <p:cNvPr id="2092" name="Google Shape;2092;p72"/>
          <p:cNvGrpSpPr/>
          <p:nvPr/>
        </p:nvGrpSpPr>
        <p:grpSpPr>
          <a:xfrm>
            <a:off x="4172857" y="964883"/>
            <a:ext cx="3933088" cy="3213734"/>
            <a:chOff x="1503950" y="1498788"/>
            <a:chExt cx="2636825" cy="2154555"/>
          </a:xfrm>
        </p:grpSpPr>
        <p:sp>
          <p:nvSpPr>
            <p:cNvPr id="2093" name="Google Shape;2093;p72"/>
            <p:cNvSpPr/>
            <p:nvPr/>
          </p:nvSpPr>
          <p:spPr>
            <a:xfrm>
              <a:off x="1503950" y="1498788"/>
              <a:ext cx="2636825" cy="1596850"/>
            </a:xfrm>
            <a:custGeom>
              <a:rect b="b" l="l" r="r" t="t"/>
              <a:pathLst>
                <a:path extrusionOk="0" h="63874" w="105473">
                  <a:moveTo>
                    <a:pt x="0" y="63873"/>
                  </a:moveTo>
                  <a:lnTo>
                    <a:pt x="0" y="2389"/>
                  </a:lnTo>
                  <a:cubicBezTo>
                    <a:pt x="0" y="1055"/>
                    <a:pt x="1055" y="0"/>
                    <a:pt x="2389" y="0"/>
                  </a:cubicBezTo>
                  <a:lnTo>
                    <a:pt x="103115" y="0"/>
                  </a:lnTo>
                  <a:cubicBezTo>
                    <a:pt x="104418" y="0"/>
                    <a:pt x="105473" y="1055"/>
                    <a:pt x="105473" y="2389"/>
                  </a:cubicBezTo>
                  <a:lnTo>
                    <a:pt x="105473" y="63873"/>
                  </a:lnTo>
                  <a:close/>
                </a:path>
              </a:pathLst>
            </a:cu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72"/>
            <p:cNvSpPr/>
            <p:nvPr/>
          </p:nvSpPr>
          <p:spPr>
            <a:xfrm>
              <a:off x="1503950" y="3095613"/>
              <a:ext cx="2636825" cy="238100"/>
            </a:xfrm>
            <a:custGeom>
              <a:rect b="b" l="l" r="r" t="t"/>
              <a:pathLst>
                <a:path extrusionOk="0" h="9524" w="105473">
                  <a:moveTo>
                    <a:pt x="103115" y="9524"/>
                  </a:moveTo>
                  <a:lnTo>
                    <a:pt x="2389" y="9524"/>
                  </a:lnTo>
                  <a:cubicBezTo>
                    <a:pt x="1055" y="9524"/>
                    <a:pt x="0" y="8438"/>
                    <a:pt x="0" y="7135"/>
                  </a:cubicBezTo>
                  <a:lnTo>
                    <a:pt x="0" y="0"/>
                  </a:lnTo>
                  <a:lnTo>
                    <a:pt x="105473" y="0"/>
                  </a:lnTo>
                  <a:lnTo>
                    <a:pt x="105473" y="7135"/>
                  </a:lnTo>
                  <a:cubicBezTo>
                    <a:pt x="105473" y="8438"/>
                    <a:pt x="104418" y="9524"/>
                    <a:pt x="103115" y="9524"/>
                  </a:cubicBezTo>
                  <a:close/>
                </a:path>
              </a:pathLst>
            </a:cu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72"/>
            <p:cNvSpPr/>
            <p:nvPr/>
          </p:nvSpPr>
          <p:spPr>
            <a:xfrm>
              <a:off x="2380288" y="3333793"/>
              <a:ext cx="884150" cy="319550"/>
            </a:xfrm>
            <a:custGeom>
              <a:rect b="b" l="l" r="r" t="t"/>
              <a:pathLst>
                <a:path extrusionOk="0" h="12782" w="35366">
                  <a:moveTo>
                    <a:pt x="1" y="12781"/>
                  </a:moveTo>
                  <a:lnTo>
                    <a:pt x="1" y="11447"/>
                  </a:lnTo>
                  <a:lnTo>
                    <a:pt x="4158" y="10951"/>
                  </a:lnTo>
                  <a:lnTo>
                    <a:pt x="7043" y="1"/>
                  </a:lnTo>
                  <a:lnTo>
                    <a:pt x="28323" y="1"/>
                  </a:lnTo>
                  <a:lnTo>
                    <a:pt x="31208" y="10951"/>
                  </a:lnTo>
                  <a:lnTo>
                    <a:pt x="35365" y="11447"/>
                  </a:lnTo>
                  <a:lnTo>
                    <a:pt x="35365" y="12781"/>
                  </a:lnTo>
                  <a:close/>
                </a:path>
              </a:pathLst>
            </a:cu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72"/>
            <p:cNvSpPr/>
            <p:nvPr/>
          </p:nvSpPr>
          <p:spPr>
            <a:xfrm>
              <a:off x="2806063" y="1536788"/>
              <a:ext cx="32600" cy="32575"/>
            </a:xfrm>
            <a:custGeom>
              <a:rect b="b" l="l" r="r" t="t"/>
              <a:pathLst>
                <a:path extrusionOk="0" h="1303" w="1304">
                  <a:moveTo>
                    <a:pt x="559" y="0"/>
                  </a:moveTo>
                  <a:cubicBezTo>
                    <a:pt x="1055" y="0"/>
                    <a:pt x="1304" y="589"/>
                    <a:pt x="931" y="931"/>
                  </a:cubicBezTo>
                  <a:cubicBezTo>
                    <a:pt x="590" y="1303"/>
                    <a:pt x="1" y="1055"/>
                    <a:pt x="1" y="558"/>
                  </a:cubicBezTo>
                  <a:cubicBezTo>
                    <a:pt x="1" y="248"/>
                    <a:pt x="249" y="0"/>
                    <a:pt x="559" y="0"/>
                  </a:cubicBezTo>
                  <a:close/>
                </a:path>
              </a:pathLst>
            </a:cu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2097" name="Google Shape;2097;p72"/>
          <p:cNvPicPr preferRelativeResize="0"/>
          <p:nvPr/>
        </p:nvPicPr>
        <p:blipFill rotWithShape="1">
          <a:blip r:embed="rId3">
            <a:alphaModFix/>
          </a:blip>
          <a:srcRect b="0" l="219" r="209" t="0"/>
          <a:stretch/>
        </p:blipFill>
        <p:spPr>
          <a:xfrm>
            <a:off x="4319593" y="1150470"/>
            <a:ext cx="3639624" cy="2056150"/>
          </a:xfrm>
          <a:prstGeom prst="rect">
            <a:avLst/>
          </a:prstGeom>
          <a:noFill/>
          <a:ln cap="flat" cmpd="sng" w="9525">
            <a:solidFill>
              <a:schemeClr val="accent4"/>
            </a:solidFill>
            <a:prstDash val="solid"/>
            <a:round/>
            <a:headEnd len="sm" w="sm" type="none"/>
            <a:tailEnd len="sm" w="sm" type="none"/>
          </a:ln>
        </p:spPr>
      </p:pic>
      <p:sp>
        <p:nvSpPr>
          <p:cNvPr id="2098" name="Google Shape;2098;p72"/>
          <p:cNvSpPr txBox="1"/>
          <p:nvPr>
            <p:ph type="title"/>
          </p:nvPr>
        </p:nvSpPr>
        <p:spPr>
          <a:xfrm>
            <a:off x="1038055" y="1462371"/>
            <a:ext cx="2865000" cy="11850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accent4"/>
                </a:solidFill>
              </a:rPr>
              <a:t>DESKTOP</a:t>
            </a:r>
            <a:r>
              <a:rPr lang="en"/>
              <a:t> MOCKUP</a:t>
            </a:r>
            <a:endParaRPr/>
          </a:p>
        </p:txBody>
      </p:sp>
      <p:sp>
        <p:nvSpPr>
          <p:cNvPr id="2099" name="Google Shape;2099;p72"/>
          <p:cNvSpPr txBox="1"/>
          <p:nvPr>
            <p:ph idx="1" type="subTitle"/>
          </p:nvPr>
        </p:nvSpPr>
        <p:spPr>
          <a:xfrm>
            <a:off x="1038166" y="2558229"/>
            <a:ext cx="2865000" cy="1122900"/>
          </a:xfrm>
          <a:prstGeom prst="rect">
            <a:avLst/>
          </a:prstGeom>
        </p:spPr>
        <p:txBody>
          <a:bodyPr anchorCtr="0" anchor="t" bIns="91425" lIns="91425" spcFirstLastPara="1" rIns="91425" wrap="square" tIns="91425">
            <a:noAutofit/>
          </a:bodyPr>
          <a:lstStyle/>
          <a:p>
            <a:pPr indent="0" lvl="0" marL="0" rtl="0" algn="r">
              <a:spcBef>
                <a:spcPts val="0"/>
              </a:spcBef>
              <a:spcAft>
                <a:spcPts val="1200"/>
              </a:spcAft>
              <a:buNone/>
            </a:pPr>
            <a:r>
              <a:rPr lang="en"/>
              <a:t>You can replace the image on the screen with your own work. Just right-click on it and select “</a:t>
            </a:r>
            <a:r>
              <a:rPr b="1" lang="en"/>
              <a:t>Replace image</a:t>
            </a:r>
            <a:r>
              <a:rPr lang="en"/>
              <a:t>”</a:t>
            </a:r>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03" name="Shape 2103"/>
        <p:cNvGrpSpPr/>
        <p:nvPr/>
      </p:nvGrpSpPr>
      <p:grpSpPr>
        <a:xfrm>
          <a:off x="0" y="0"/>
          <a:ext cx="0" cy="0"/>
          <a:chOff x="0" y="0"/>
          <a:chExt cx="0" cy="0"/>
        </a:xfrm>
      </p:grpSpPr>
      <p:grpSp>
        <p:nvGrpSpPr>
          <p:cNvPr id="2104" name="Google Shape;2104;p73"/>
          <p:cNvGrpSpPr/>
          <p:nvPr/>
        </p:nvGrpSpPr>
        <p:grpSpPr>
          <a:xfrm rot="-5400000">
            <a:off x="1705501" y="755106"/>
            <a:ext cx="2642402" cy="3633287"/>
            <a:chOff x="2919275" y="4011875"/>
            <a:chExt cx="1060950" cy="1458800"/>
          </a:xfrm>
        </p:grpSpPr>
        <p:sp>
          <p:nvSpPr>
            <p:cNvPr id="2105" name="Google Shape;2105;p73"/>
            <p:cNvSpPr/>
            <p:nvPr/>
          </p:nvSpPr>
          <p:spPr>
            <a:xfrm>
              <a:off x="2919275" y="4011875"/>
              <a:ext cx="1060950" cy="1458800"/>
            </a:xfrm>
            <a:custGeom>
              <a:rect b="b" l="l" r="r" t="t"/>
              <a:pathLst>
                <a:path extrusionOk="0" h="58352" w="42438">
                  <a:moveTo>
                    <a:pt x="3320" y="0"/>
                  </a:moveTo>
                  <a:lnTo>
                    <a:pt x="39118" y="0"/>
                  </a:lnTo>
                  <a:cubicBezTo>
                    <a:pt x="40949" y="0"/>
                    <a:pt x="42438" y="1458"/>
                    <a:pt x="42438" y="3289"/>
                  </a:cubicBezTo>
                  <a:lnTo>
                    <a:pt x="42438" y="55033"/>
                  </a:lnTo>
                  <a:cubicBezTo>
                    <a:pt x="42438" y="56863"/>
                    <a:pt x="40949" y="58352"/>
                    <a:pt x="39118" y="58321"/>
                  </a:cubicBezTo>
                  <a:lnTo>
                    <a:pt x="3320" y="58321"/>
                  </a:lnTo>
                  <a:cubicBezTo>
                    <a:pt x="1490" y="58352"/>
                    <a:pt x="0" y="56863"/>
                    <a:pt x="0" y="55033"/>
                  </a:cubicBezTo>
                  <a:lnTo>
                    <a:pt x="0" y="3289"/>
                  </a:lnTo>
                  <a:cubicBezTo>
                    <a:pt x="0" y="1458"/>
                    <a:pt x="1490" y="0"/>
                    <a:pt x="3320" y="0"/>
                  </a:cubicBezTo>
                  <a:close/>
                </a:path>
              </a:pathLst>
            </a:custGeom>
            <a:solidFill>
              <a:schemeClr val="accen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73"/>
            <p:cNvSpPr/>
            <p:nvPr/>
          </p:nvSpPr>
          <p:spPr>
            <a:xfrm>
              <a:off x="3376075" y="4085550"/>
              <a:ext cx="21725" cy="20975"/>
            </a:xfrm>
            <a:custGeom>
              <a:rect b="b" l="l" r="r" t="t"/>
              <a:pathLst>
                <a:path extrusionOk="0" h="839" w="869">
                  <a:moveTo>
                    <a:pt x="372" y="0"/>
                  </a:moveTo>
                  <a:cubicBezTo>
                    <a:pt x="714" y="0"/>
                    <a:pt x="869" y="373"/>
                    <a:pt x="652" y="621"/>
                  </a:cubicBezTo>
                  <a:cubicBezTo>
                    <a:pt x="403" y="838"/>
                    <a:pt x="0" y="683"/>
                    <a:pt x="0" y="342"/>
                  </a:cubicBezTo>
                  <a:cubicBezTo>
                    <a:pt x="0" y="156"/>
                    <a:pt x="186" y="0"/>
                    <a:pt x="372" y="0"/>
                  </a:cubicBezTo>
                  <a:close/>
                </a:path>
              </a:pathLst>
            </a:custGeom>
            <a:solidFill>
              <a:schemeClr val="accen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73"/>
            <p:cNvSpPr/>
            <p:nvPr/>
          </p:nvSpPr>
          <p:spPr>
            <a:xfrm>
              <a:off x="3420275" y="4085550"/>
              <a:ext cx="113250" cy="17850"/>
            </a:xfrm>
            <a:custGeom>
              <a:rect b="b" l="l" r="r" t="t"/>
              <a:pathLst>
                <a:path extrusionOk="0" h="714" w="4530">
                  <a:moveTo>
                    <a:pt x="435" y="0"/>
                  </a:moveTo>
                  <a:lnTo>
                    <a:pt x="4095" y="0"/>
                  </a:lnTo>
                  <a:cubicBezTo>
                    <a:pt x="4529" y="32"/>
                    <a:pt x="4529" y="683"/>
                    <a:pt x="4095" y="714"/>
                  </a:cubicBezTo>
                  <a:lnTo>
                    <a:pt x="435" y="714"/>
                  </a:lnTo>
                  <a:cubicBezTo>
                    <a:pt x="0" y="683"/>
                    <a:pt x="0" y="32"/>
                    <a:pt x="435" y="0"/>
                  </a:cubicBezTo>
                  <a:close/>
                </a:path>
              </a:pathLst>
            </a:custGeom>
            <a:solidFill>
              <a:schemeClr val="accen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73"/>
            <p:cNvSpPr/>
            <p:nvPr/>
          </p:nvSpPr>
          <p:spPr>
            <a:xfrm>
              <a:off x="3411750" y="5357425"/>
              <a:ext cx="88425" cy="88450"/>
            </a:xfrm>
            <a:custGeom>
              <a:rect b="b" l="l" r="r" t="t"/>
              <a:pathLst>
                <a:path extrusionOk="0" h="3538" w="3537">
                  <a:moveTo>
                    <a:pt x="1520" y="1"/>
                  </a:moveTo>
                  <a:cubicBezTo>
                    <a:pt x="2854" y="1"/>
                    <a:pt x="3536" y="1645"/>
                    <a:pt x="2575" y="2607"/>
                  </a:cubicBezTo>
                  <a:cubicBezTo>
                    <a:pt x="1613" y="3537"/>
                    <a:pt x="0" y="2855"/>
                    <a:pt x="0" y="1521"/>
                  </a:cubicBezTo>
                  <a:cubicBezTo>
                    <a:pt x="0" y="683"/>
                    <a:pt x="683" y="1"/>
                    <a:pt x="1520" y="1"/>
                  </a:cubicBezTo>
                  <a:close/>
                </a:path>
              </a:pathLst>
            </a:custGeom>
            <a:solidFill>
              <a:schemeClr val="accen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2109" name="Google Shape;2109;p73"/>
          <p:cNvPicPr preferRelativeResize="0"/>
          <p:nvPr/>
        </p:nvPicPr>
        <p:blipFill rotWithShape="1">
          <a:blip r:embed="rId3">
            <a:alphaModFix/>
          </a:blip>
          <a:srcRect b="0" l="14074" r="14081" t="0"/>
          <a:stretch/>
        </p:blipFill>
        <p:spPr>
          <a:xfrm>
            <a:off x="1595700" y="1457213"/>
            <a:ext cx="2861998" cy="2229076"/>
          </a:xfrm>
          <a:prstGeom prst="rect">
            <a:avLst/>
          </a:prstGeom>
          <a:noFill/>
          <a:ln cap="flat" cmpd="sng" w="9525">
            <a:solidFill>
              <a:schemeClr val="accent2"/>
            </a:solidFill>
            <a:prstDash val="solid"/>
            <a:round/>
            <a:headEnd len="sm" w="sm" type="none"/>
            <a:tailEnd len="sm" w="sm" type="none"/>
          </a:ln>
        </p:spPr>
      </p:pic>
      <p:sp>
        <p:nvSpPr>
          <p:cNvPr id="2110" name="Google Shape;2110;p73"/>
          <p:cNvSpPr txBox="1"/>
          <p:nvPr>
            <p:ph type="title"/>
          </p:nvPr>
        </p:nvSpPr>
        <p:spPr>
          <a:xfrm>
            <a:off x="5071945" y="1469866"/>
            <a:ext cx="2108400" cy="1188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accent4"/>
                </a:solidFill>
              </a:rPr>
              <a:t>TABLET</a:t>
            </a:r>
            <a:r>
              <a:rPr lang="en"/>
              <a:t> APP</a:t>
            </a:r>
            <a:endParaRPr/>
          </a:p>
        </p:txBody>
      </p:sp>
      <p:sp>
        <p:nvSpPr>
          <p:cNvPr id="2111" name="Google Shape;2111;p73"/>
          <p:cNvSpPr txBox="1"/>
          <p:nvPr>
            <p:ph idx="1" type="subTitle"/>
          </p:nvPr>
        </p:nvSpPr>
        <p:spPr>
          <a:xfrm>
            <a:off x="5071942" y="2576241"/>
            <a:ext cx="2862000" cy="10974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a:t>You can replace the image on the screen with your own work. Just right-click on it and select “</a:t>
            </a:r>
            <a:r>
              <a:rPr b="1" lang="en"/>
              <a:t>Replace image</a:t>
            </a:r>
            <a:r>
              <a:rPr lang="en"/>
              <a:t>”</a:t>
            </a:r>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15" name="Shape 2115"/>
        <p:cNvGrpSpPr/>
        <p:nvPr/>
      </p:nvGrpSpPr>
      <p:grpSpPr>
        <a:xfrm>
          <a:off x="0" y="0"/>
          <a:ext cx="0" cy="0"/>
          <a:chOff x="0" y="0"/>
          <a:chExt cx="0" cy="0"/>
        </a:xfrm>
      </p:grpSpPr>
      <p:grpSp>
        <p:nvGrpSpPr>
          <p:cNvPr id="2116" name="Google Shape;2116;p74"/>
          <p:cNvGrpSpPr/>
          <p:nvPr/>
        </p:nvGrpSpPr>
        <p:grpSpPr>
          <a:xfrm>
            <a:off x="5300939" y="808887"/>
            <a:ext cx="1676677" cy="3525725"/>
            <a:chOff x="5427350" y="645275"/>
            <a:chExt cx="520400" cy="1094300"/>
          </a:xfrm>
        </p:grpSpPr>
        <p:sp>
          <p:nvSpPr>
            <p:cNvPr id="2117" name="Google Shape;2117;p74"/>
            <p:cNvSpPr/>
            <p:nvPr/>
          </p:nvSpPr>
          <p:spPr>
            <a:xfrm>
              <a:off x="5427350" y="645275"/>
              <a:ext cx="520400" cy="1094300"/>
            </a:xfrm>
            <a:custGeom>
              <a:rect b="b" l="l" r="r" t="t"/>
              <a:pathLst>
                <a:path extrusionOk="0" h="43772" w="20816">
                  <a:moveTo>
                    <a:pt x="3599" y="0"/>
                  </a:moveTo>
                  <a:lnTo>
                    <a:pt x="17217" y="0"/>
                  </a:lnTo>
                  <a:cubicBezTo>
                    <a:pt x="19203" y="0"/>
                    <a:pt x="20816" y="1613"/>
                    <a:pt x="20816" y="3599"/>
                  </a:cubicBezTo>
                  <a:lnTo>
                    <a:pt x="20816" y="40173"/>
                  </a:lnTo>
                  <a:cubicBezTo>
                    <a:pt x="20816" y="42158"/>
                    <a:pt x="19203" y="43772"/>
                    <a:pt x="17217" y="43772"/>
                  </a:cubicBezTo>
                  <a:lnTo>
                    <a:pt x="3599" y="43772"/>
                  </a:lnTo>
                  <a:cubicBezTo>
                    <a:pt x="1614" y="43772"/>
                    <a:pt x="1" y="42158"/>
                    <a:pt x="1" y="40173"/>
                  </a:cubicBezTo>
                  <a:lnTo>
                    <a:pt x="1" y="3568"/>
                  </a:lnTo>
                  <a:cubicBezTo>
                    <a:pt x="1" y="1613"/>
                    <a:pt x="1614" y="0"/>
                    <a:pt x="3599" y="0"/>
                  </a:cubicBezTo>
                  <a:close/>
                </a:path>
              </a:pathLst>
            </a:cu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74"/>
            <p:cNvSpPr/>
            <p:nvPr/>
          </p:nvSpPr>
          <p:spPr>
            <a:xfrm>
              <a:off x="5608825" y="715850"/>
              <a:ext cx="22525" cy="22500"/>
            </a:xfrm>
            <a:custGeom>
              <a:rect b="b" l="l" r="r" t="t"/>
              <a:pathLst>
                <a:path extrusionOk="0" h="900" w="901">
                  <a:moveTo>
                    <a:pt x="373" y="0"/>
                  </a:moveTo>
                  <a:cubicBezTo>
                    <a:pt x="714" y="0"/>
                    <a:pt x="900" y="435"/>
                    <a:pt x="652" y="652"/>
                  </a:cubicBezTo>
                  <a:cubicBezTo>
                    <a:pt x="404" y="900"/>
                    <a:pt x="1" y="745"/>
                    <a:pt x="1" y="404"/>
                  </a:cubicBezTo>
                  <a:cubicBezTo>
                    <a:pt x="1" y="186"/>
                    <a:pt x="156" y="0"/>
                    <a:pt x="373" y="0"/>
                  </a:cubicBezTo>
                  <a:close/>
                </a:path>
              </a:pathLst>
            </a:cu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74"/>
            <p:cNvSpPr/>
            <p:nvPr/>
          </p:nvSpPr>
          <p:spPr>
            <a:xfrm>
              <a:off x="5645275" y="715850"/>
              <a:ext cx="125650" cy="19400"/>
            </a:xfrm>
            <a:custGeom>
              <a:rect b="b" l="l" r="r" t="t"/>
              <a:pathLst>
                <a:path extrusionOk="0" h="776" w="5026">
                  <a:moveTo>
                    <a:pt x="528" y="0"/>
                  </a:moveTo>
                  <a:lnTo>
                    <a:pt x="4499" y="0"/>
                  </a:lnTo>
                  <a:cubicBezTo>
                    <a:pt x="5026" y="0"/>
                    <a:pt x="5026" y="776"/>
                    <a:pt x="4499" y="776"/>
                  </a:cubicBezTo>
                  <a:lnTo>
                    <a:pt x="528" y="776"/>
                  </a:lnTo>
                  <a:cubicBezTo>
                    <a:pt x="1" y="776"/>
                    <a:pt x="1" y="0"/>
                    <a:pt x="528" y="0"/>
                  </a:cubicBezTo>
                  <a:close/>
                </a:path>
              </a:pathLst>
            </a:cu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74"/>
            <p:cNvSpPr/>
            <p:nvPr/>
          </p:nvSpPr>
          <p:spPr>
            <a:xfrm>
              <a:off x="5646825" y="1617800"/>
              <a:ext cx="95425" cy="95400"/>
            </a:xfrm>
            <a:custGeom>
              <a:rect b="b" l="l" r="r" t="t"/>
              <a:pathLst>
                <a:path extrusionOk="0" h="3816" w="3817">
                  <a:moveTo>
                    <a:pt x="1645" y="0"/>
                  </a:moveTo>
                  <a:cubicBezTo>
                    <a:pt x="3103" y="0"/>
                    <a:pt x="3816" y="1737"/>
                    <a:pt x="2792" y="2792"/>
                  </a:cubicBezTo>
                  <a:cubicBezTo>
                    <a:pt x="1769" y="3816"/>
                    <a:pt x="1" y="3071"/>
                    <a:pt x="1" y="1613"/>
                  </a:cubicBezTo>
                  <a:cubicBezTo>
                    <a:pt x="1" y="714"/>
                    <a:pt x="745" y="0"/>
                    <a:pt x="1645" y="0"/>
                  </a:cubicBezTo>
                  <a:close/>
                </a:path>
              </a:pathLst>
            </a:cu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2121" name="Google Shape;2121;p74"/>
          <p:cNvPicPr preferRelativeResize="0"/>
          <p:nvPr/>
        </p:nvPicPr>
        <p:blipFill rotWithShape="1">
          <a:blip r:embed="rId3">
            <a:alphaModFix/>
          </a:blip>
          <a:srcRect b="0" l="3962" r="12787" t="0"/>
          <a:stretch/>
        </p:blipFill>
        <p:spPr>
          <a:xfrm>
            <a:off x="5419825" y="1295175"/>
            <a:ext cx="1438926" cy="2510974"/>
          </a:xfrm>
          <a:prstGeom prst="rect">
            <a:avLst/>
          </a:prstGeom>
          <a:noFill/>
          <a:ln cap="flat" cmpd="sng" w="9525">
            <a:solidFill>
              <a:schemeClr val="accent6"/>
            </a:solidFill>
            <a:prstDash val="solid"/>
            <a:round/>
            <a:headEnd len="sm" w="sm" type="none"/>
            <a:tailEnd len="sm" w="sm" type="none"/>
          </a:ln>
        </p:spPr>
      </p:pic>
      <p:sp>
        <p:nvSpPr>
          <p:cNvPr id="2122" name="Google Shape;2122;p74"/>
          <p:cNvSpPr txBox="1"/>
          <p:nvPr>
            <p:ph type="title"/>
          </p:nvPr>
        </p:nvSpPr>
        <p:spPr>
          <a:xfrm>
            <a:off x="3354659" y="1469873"/>
            <a:ext cx="1676700" cy="11850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accent4"/>
                </a:solidFill>
              </a:rPr>
              <a:t>PHONE</a:t>
            </a:r>
            <a:r>
              <a:rPr lang="en"/>
              <a:t> WEB</a:t>
            </a:r>
            <a:endParaRPr/>
          </a:p>
        </p:txBody>
      </p:sp>
      <p:sp>
        <p:nvSpPr>
          <p:cNvPr id="2123" name="Google Shape;2123;p74"/>
          <p:cNvSpPr txBox="1"/>
          <p:nvPr>
            <p:ph idx="1" type="subTitle"/>
          </p:nvPr>
        </p:nvSpPr>
        <p:spPr>
          <a:xfrm>
            <a:off x="2166384" y="2579248"/>
            <a:ext cx="2865000" cy="1094400"/>
          </a:xfrm>
          <a:prstGeom prst="rect">
            <a:avLst/>
          </a:prstGeom>
        </p:spPr>
        <p:txBody>
          <a:bodyPr anchorCtr="0" anchor="t" bIns="91425" lIns="91425" spcFirstLastPara="1" rIns="91425" wrap="square" tIns="91425">
            <a:noAutofit/>
          </a:bodyPr>
          <a:lstStyle/>
          <a:p>
            <a:pPr indent="0" lvl="0" marL="0" rtl="0" algn="r">
              <a:spcBef>
                <a:spcPts val="0"/>
              </a:spcBef>
              <a:spcAft>
                <a:spcPts val="1200"/>
              </a:spcAft>
              <a:buNone/>
            </a:pPr>
            <a:r>
              <a:rPr lang="en"/>
              <a:t>You can replace the image on the screen with your own work. Just right-click on it and select “</a:t>
            </a:r>
            <a:r>
              <a:rPr b="1" lang="en"/>
              <a:t>Replace image</a:t>
            </a:r>
            <a:r>
              <a:rPr lang="en"/>
              <a:t>”</a:t>
            </a:r>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27" name="Shape 2127"/>
        <p:cNvGrpSpPr/>
        <p:nvPr/>
      </p:nvGrpSpPr>
      <p:grpSpPr>
        <a:xfrm>
          <a:off x="0" y="0"/>
          <a:ext cx="0" cy="0"/>
          <a:chOff x="0" y="0"/>
          <a:chExt cx="0" cy="0"/>
        </a:xfrm>
      </p:grpSpPr>
      <p:sp>
        <p:nvSpPr>
          <p:cNvPr id="2128" name="Google Shape;2128;p75"/>
          <p:cNvSpPr/>
          <p:nvPr/>
        </p:nvSpPr>
        <p:spPr>
          <a:xfrm>
            <a:off x="5776000" y="2666516"/>
            <a:ext cx="748800" cy="748800"/>
          </a:xfrm>
          <a:prstGeom prst="ellipse">
            <a:avLst/>
          </a:prstGeom>
          <a:solidFill>
            <a:schemeClr val="accen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75"/>
          <p:cNvSpPr/>
          <p:nvPr/>
        </p:nvSpPr>
        <p:spPr>
          <a:xfrm>
            <a:off x="4907425" y="2666517"/>
            <a:ext cx="748800" cy="748800"/>
          </a:xfrm>
          <a:prstGeom prst="ellipse">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75"/>
          <p:cNvSpPr/>
          <p:nvPr/>
        </p:nvSpPr>
        <p:spPr>
          <a:xfrm>
            <a:off x="6644575" y="2666516"/>
            <a:ext cx="748800" cy="748800"/>
          </a:xfrm>
          <a:prstGeom prst="ellipse">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75"/>
          <p:cNvSpPr txBox="1"/>
          <p:nvPr>
            <p:ph type="ctrTitle"/>
          </p:nvPr>
        </p:nvSpPr>
        <p:spPr>
          <a:xfrm>
            <a:off x="4097425" y="539500"/>
            <a:ext cx="4106100" cy="84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2132" name="Google Shape;2132;p75"/>
          <p:cNvSpPr txBox="1"/>
          <p:nvPr>
            <p:ph idx="1" type="subTitle"/>
          </p:nvPr>
        </p:nvSpPr>
        <p:spPr>
          <a:xfrm>
            <a:off x="4097375" y="1384025"/>
            <a:ext cx="4106100" cy="1206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lt1"/>
              </a:buClr>
              <a:buSzPts val="1100"/>
              <a:buFont typeface="Arial"/>
              <a:buNone/>
            </a:pPr>
            <a:r>
              <a:rPr lang="en"/>
              <a:t>Do you have any questions?</a:t>
            </a:r>
            <a:endParaRPr/>
          </a:p>
          <a:p>
            <a:pPr indent="0" lvl="0" marL="0" rtl="0" algn="ctr">
              <a:spcBef>
                <a:spcPts val="0"/>
              </a:spcBef>
              <a:spcAft>
                <a:spcPts val="0"/>
              </a:spcAft>
              <a:buClr>
                <a:schemeClr val="lt1"/>
              </a:buClr>
              <a:buSzPts val="1100"/>
              <a:buFont typeface="Arial"/>
              <a:buNone/>
            </a:pPr>
            <a:r>
              <a:rPr lang="en"/>
              <a:t>youremail@freepik.com </a:t>
            </a:r>
            <a:endParaRPr/>
          </a:p>
          <a:p>
            <a:pPr indent="0" lvl="0" marL="0" rtl="0" algn="ctr">
              <a:spcBef>
                <a:spcPts val="0"/>
              </a:spcBef>
              <a:spcAft>
                <a:spcPts val="0"/>
              </a:spcAft>
              <a:buClr>
                <a:schemeClr val="lt1"/>
              </a:buClr>
              <a:buSzPts val="1100"/>
              <a:buFont typeface="Arial"/>
              <a:buNone/>
            </a:pPr>
            <a:r>
              <a:rPr lang="en"/>
              <a:t>+91  620 421 838 </a:t>
            </a:r>
            <a:endParaRPr/>
          </a:p>
          <a:p>
            <a:pPr indent="0" lvl="0" marL="0" rtl="0" algn="ctr">
              <a:spcBef>
                <a:spcPts val="0"/>
              </a:spcBef>
              <a:spcAft>
                <a:spcPts val="0"/>
              </a:spcAft>
              <a:buNone/>
            </a:pPr>
            <a:r>
              <a:rPr lang="en"/>
              <a:t>yourcompany.com</a:t>
            </a:r>
            <a:endParaRPr/>
          </a:p>
        </p:txBody>
      </p:sp>
      <p:grpSp>
        <p:nvGrpSpPr>
          <p:cNvPr id="2133" name="Google Shape;2133;p75"/>
          <p:cNvGrpSpPr/>
          <p:nvPr/>
        </p:nvGrpSpPr>
        <p:grpSpPr>
          <a:xfrm flipH="1">
            <a:off x="2845718" y="1015047"/>
            <a:ext cx="929698" cy="3365402"/>
            <a:chOff x="6495500" y="1451400"/>
            <a:chExt cx="790425" cy="2861250"/>
          </a:xfrm>
        </p:grpSpPr>
        <p:sp>
          <p:nvSpPr>
            <p:cNvPr id="2134" name="Google Shape;2134;p75"/>
            <p:cNvSpPr/>
            <p:nvPr/>
          </p:nvSpPr>
          <p:spPr>
            <a:xfrm>
              <a:off x="6522850" y="4082300"/>
              <a:ext cx="738075" cy="230350"/>
            </a:xfrm>
            <a:custGeom>
              <a:rect b="b" l="l" r="r" t="t"/>
              <a:pathLst>
                <a:path extrusionOk="0" h="9214" w="29523">
                  <a:moveTo>
                    <a:pt x="14750" y="1"/>
                  </a:moveTo>
                  <a:cubicBezTo>
                    <a:pt x="6607" y="1"/>
                    <a:pt x="0" y="2071"/>
                    <a:pt x="0" y="4607"/>
                  </a:cubicBezTo>
                  <a:cubicBezTo>
                    <a:pt x="0" y="7166"/>
                    <a:pt x="6607" y="9213"/>
                    <a:pt x="14750" y="9213"/>
                  </a:cubicBezTo>
                  <a:cubicBezTo>
                    <a:pt x="22915" y="9213"/>
                    <a:pt x="29522" y="7166"/>
                    <a:pt x="29522" y="4607"/>
                  </a:cubicBezTo>
                  <a:cubicBezTo>
                    <a:pt x="29522" y="2071"/>
                    <a:pt x="22915" y="1"/>
                    <a:pt x="14750" y="1"/>
                  </a:cubicBezTo>
                  <a:close/>
                </a:path>
              </a:pathLst>
            </a:custGeom>
            <a:solidFill>
              <a:srgbClr val="A9EBDC">
                <a:alpha val="294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75"/>
            <p:cNvSpPr/>
            <p:nvPr/>
          </p:nvSpPr>
          <p:spPr>
            <a:xfrm>
              <a:off x="6654375" y="1572125"/>
              <a:ext cx="24950" cy="20400"/>
            </a:xfrm>
            <a:custGeom>
              <a:rect b="b" l="l" r="r" t="t"/>
              <a:pathLst>
                <a:path extrusionOk="0" h="816" w="998">
                  <a:moveTo>
                    <a:pt x="777" y="0"/>
                  </a:moveTo>
                  <a:cubicBezTo>
                    <a:pt x="230" y="0"/>
                    <a:pt x="0" y="233"/>
                    <a:pt x="67" y="700"/>
                  </a:cubicBezTo>
                  <a:lnTo>
                    <a:pt x="67" y="816"/>
                  </a:lnTo>
                  <a:cubicBezTo>
                    <a:pt x="346" y="537"/>
                    <a:pt x="648" y="304"/>
                    <a:pt x="997" y="118"/>
                  </a:cubicBezTo>
                  <a:cubicBezTo>
                    <a:pt x="951" y="71"/>
                    <a:pt x="904" y="48"/>
                    <a:pt x="858" y="2"/>
                  </a:cubicBezTo>
                  <a:cubicBezTo>
                    <a:pt x="830" y="1"/>
                    <a:pt x="803" y="0"/>
                    <a:pt x="7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75"/>
            <p:cNvSpPr/>
            <p:nvPr/>
          </p:nvSpPr>
          <p:spPr>
            <a:xfrm>
              <a:off x="6942750" y="3957275"/>
              <a:ext cx="91925" cy="86675"/>
            </a:xfrm>
            <a:custGeom>
              <a:rect b="b" l="l" r="r" t="t"/>
              <a:pathLst>
                <a:path extrusionOk="0" h="3467" w="3677">
                  <a:moveTo>
                    <a:pt x="3560" y="0"/>
                  </a:moveTo>
                  <a:lnTo>
                    <a:pt x="3560" y="0"/>
                  </a:lnTo>
                  <a:cubicBezTo>
                    <a:pt x="2964" y="68"/>
                    <a:pt x="2356" y="112"/>
                    <a:pt x="1753" y="112"/>
                  </a:cubicBezTo>
                  <a:cubicBezTo>
                    <a:pt x="1532" y="112"/>
                    <a:pt x="1312" y="106"/>
                    <a:pt x="1094" y="93"/>
                  </a:cubicBezTo>
                  <a:cubicBezTo>
                    <a:pt x="792" y="93"/>
                    <a:pt x="513" y="70"/>
                    <a:pt x="187" y="47"/>
                  </a:cubicBezTo>
                  <a:lnTo>
                    <a:pt x="187" y="47"/>
                  </a:lnTo>
                  <a:cubicBezTo>
                    <a:pt x="326" y="1187"/>
                    <a:pt x="257" y="2350"/>
                    <a:pt x="1" y="3467"/>
                  </a:cubicBezTo>
                  <a:cubicBezTo>
                    <a:pt x="187" y="3467"/>
                    <a:pt x="350" y="3420"/>
                    <a:pt x="513" y="3350"/>
                  </a:cubicBezTo>
                  <a:cubicBezTo>
                    <a:pt x="689" y="2407"/>
                    <a:pt x="1557" y="1969"/>
                    <a:pt x="2469" y="1969"/>
                  </a:cubicBezTo>
                  <a:cubicBezTo>
                    <a:pt x="2883" y="1969"/>
                    <a:pt x="3306" y="2059"/>
                    <a:pt x="3676" y="2234"/>
                  </a:cubicBezTo>
                  <a:cubicBezTo>
                    <a:pt x="3560" y="1489"/>
                    <a:pt x="3537" y="745"/>
                    <a:pt x="3560" y="0"/>
                  </a:cubicBezTo>
                  <a:close/>
                </a:path>
              </a:pathLst>
            </a:custGeom>
            <a:solidFill>
              <a:srgbClr val="FFDC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75"/>
            <p:cNvSpPr/>
            <p:nvPr/>
          </p:nvSpPr>
          <p:spPr>
            <a:xfrm>
              <a:off x="6676375" y="4027125"/>
              <a:ext cx="205350" cy="216675"/>
            </a:xfrm>
            <a:custGeom>
              <a:rect b="b" l="l" r="r" t="t"/>
              <a:pathLst>
                <a:path extrusionOk="0" h="8667" w="8214">
                  <a:moveTo>
                    <a:pt x="4108" y="1052"/>
                  </a:moveTo>
                  <a:cubicBezTo>
                    <a:pt x="4319" y="1052"/>
                    <a:pt x="4532" y="1105"/>
                    <a:pt x="4724" y="1208"/>
                  </a:cubicBezTo>
                  <a:cubicBezTo>
                    <a:pt x="4906" y="1289"/>
                    <a:pt x="4789" y="1528"/>
                    <a:pt x="4617" y="1528"/>
                  </a:cubicBezTo>
                  <a:cubicBezTo>
                    <a:pt x="4592" y="1528"/>
                    <a:pt x="4565" y="1522"/>
                    <a:pt x="4537" y="1510"/>
                  </a:cubicBezTo>
                  <a:cubicBezTo>
                    <a:pt x="4398" y="1440"/>
                    <a:pt x="4252" y="1405"/>
                    <a:pt x="4107" y="1405"/>
                  </a:cubicBezTo>
                  <a:cubicBezTo>
                    <a:pt x="3962" y="1405"/>
                    <a:pt x="3816" y="1440"/>
                    <a:pt x="3677" y="1510"/>
                  </a:cubicBezTo>
                  <a:cubicBezTo>
                    <a:pt x="3658" y="1516"/>
                    <a:pt x="3640" y="1519"/>
                    <a:pt x="3623" y="1519"/>
                  </a:cubicBezTo>
                  <a:cubicBezTo>
                    <a:pt x="3453" y="1519"/>
                    <a:pt x="3395" y="1225"/>
                    <a:pt x="3607" y="1161"/>
                  </a:cubicBezTo>
                  <a:cubicBezTo>
                    <a:pt x="3764" y="1088"/>
                    <a:pt x="3935" y="1052"/>
                    <a:pt x="4108" y="1052"/>
                  </a:cubicBezTo>
                  <a:close/>
                  <a:moveTo>
                    <a:pt x="5788" y="2121"/>
                  </a:moveTo>
                  <a:cubicBezTo>
                    <a:pt x="5875" y="2121"/>
                    <a:pt x="5968" y="2173"/>
                    <a:pt x="5980" y="2278"/>
                  </a:cubicBezTo>
                  <a:cubicBezTo>
                    <a:pt x="6119" y="3232"/>
                    <a:pt x="6189" y="4465"/>
                    <a:pt x="5282" y="5093"/>
                  </a:cubicBezTo>
                  <a:cubicBezTo>
                    <a:pt x="4901" y="5355"/>
                    <a:pt x="4331" y="5483"/>
                    <a:pt x="3762" y="5483"/>
                  </a:cubicBezTo>
                  <a:cubicBezTo>
                    <a:pt x="3220" y="5483"/>
                    <a:pt x="2679" y="5366"/>
                    <a:pt x="2304" y="5139"/>
                  </a:cubicBezTo>
                  <a:cubicBezTo>
                    <a:pt x="2127" y="5041"/>
                    <a:pt x="2216" y="4811"/>
                    <a:pt x="2373" y="4811"/>
                  </a:cubicBezTo>
                  <a:cubicBezTo>
                    <a:pt x="2402" y="4811"/>
                    <a:pt x="2434" y="4819"/>
                    <a:pt x="2467" y="4837"/>
                  </a:cubicBezTo>
                  <a:cubicBezTo>
                    <a:pt x="2794" y="5022"/>
                    <a:pt x="3286" y="5126"/>
                    <a:pt x="3778" y="5126"/>
                  </a:cubicBezTo>
                  <a:cubicBezTo>
                    <a:pt x="4334" y="5126"/>
                    <a:pt x="4891" y="4994"/>
                    <a:pt x="5212" y="4697"/>
                  </a:cubicBezTo>
                  <a:cubicBezTo>
                    <a:pt x="5817" y="4116"/>
                    <a:pt x="5724" y="3069"/>
                    <a:pt x="5631" y="2278"/>
                  </a:cubicBezTo>
                  <a:cubicBezTo>
                    <a:pt x="5619" y="2173"/>
                    <a:pt x="5701" y="2121"/>
                    <a:pt x="5788" y="2121"/>
                  </a:cubicBezTo>
                  <a:close/>
                  <a:moveTo>
                    <a:pt x="6012" y="6829"/>
                  </a:moveTo>
                  <a:cubicBezTo>
                    <a:pt x="6147" y="6829"/>
                    <a:pt x="6261" y="6993"/>
                    <a:pt x="6119" y="7117"/>
                  </a:cubicBezTo>
                  <a:cubicBezTo>
                    <a:pt x="5468" y="7768"/>
                    <a:pt x="4526" y="8065"/>
                    <a:pt x="3569" y="8065"/>
                  </a:cubicBezTo>
                  <a:cubicBezTo>
                    <a:pt x="2612" y="8065"/>
                    <a:pt x="1641" y="7768"/>
                    <a:pt x="932" y="7233"/>
                  </a:cubicBezTo>
                  <a:cubicBezTo>
                    <a:pt x="777" y="7137"/>
                    <a:pt x="879" y="6896"/>
                    <a:pt x="1011" y="6896"/>
                  </a:cubicBezTo>
                  <a:cubicBezTo>
                    <a:pt x="1038" y="6896"/>
                    <a:pt x="1066" y="6907"/>
                    <a:pt x="1094" y="6931"/>
                  </a:cubicBezTo>
                  <a:cubicBezTo>
                    <a:pt x="1760" y="7430"/>
                    <a:pt x="2674" y="7710"/>
                    <a:pt x="3574" y="7710"/>
                  </a:cubicBezTo>
                  <a:cubicBezTo>
                    <a:pt x="4436" y="7710"/>
                    <a:pt x="5284" y="7453"/>
                    <a:pt x="5887" y="6884"/>
                  </a:cubicBezTo>
                  <a:cubicBezTo>
                    <a:pt x="5926" y="6845"/>
                    <a:pt x="5970" y="6829"/>
                    <a:pt x="6012" y="6829"/>
                  </a:cubicBezTo>
                  <a:close/>
                  <a:moveTo>
                    <a:pt x="4257" y="0"/>
                  </a:moveTo>
                  <a:cubicBezTo>
                    <a:pt x="4075" y="0"/>
                    <a:pt x="3887" y="44"/>
                    <a:pt x="3677" y="114"/>
                  </a:cubicBezTo>
                  <a:cubicBezTo>
                    <a:pt x="3118" y="277"/>
                    <a:pt x="2955" y="580"/>
                    <a:pt x="2932" y="1184"/>
                  </a:cubicBezTo>
                  <a:cubicBezTo>
                    <a:pt x="2932" y="2743"/>
                    <a:pt x="2374" y="4278"/>
                    <a:pt x="1374" y="5488"/>
                  </a:cubicBezTo>
                  <a:cubicBezTo>
                    <a:pt x="978" y="6000"/>
                    <a:pt x="1" y="6977"/>
                    <a:pt x="513" y="7722"/>
                  </a:cubicBezTo>
                  <a:cubicBezTo>
                    <a:pt x="745" y="8047"/>
                    <a:pt x="1397" y="8280"/>
                    <a:pt x="1746" y="8373"/>
                  </a:cubicBezTo>
                  <a:cubicBezTo>
                    <a:pt x="2402" y="8566"/>
                    <a:pt x="3080" y="8666"/>
                    <a:pt x="3760" y="8666"/>
                  </a:cubicBezTo>
                  <a:cubicBezTo>
                    <a:pt x="4308" y="8666"/>
                    <a:pt x="4858" y="8601"/>
                    <a:pt x="5398" y="8466"/>
                  </a:cubicBezTo>
                  <a:cubicBezTo>
                    <a:pt x="5980" y="8303"/>
                    <a:pt x="6468" y="7884"/>
                    <a:pt x="6701" y="7326"/>
                  </a:cubicBezTo>
                  <a:cubicBezTo>
                    <a:pt x="6910" y="6884"/>
                    <a:pt x="6817" y="6582"/>
                    <a:pt x="6887" y="6116"/>
                  </a:cubicBezTo>
                  <a:cubicBezTo>
                    <a:pt x="6934" y="5674"/>
                    <a:pt x="7236" y="5325"/>
                    <a:pt x="7492" y="4953"/>
                  </a:cubicBezTo>
                  <a:cubicBezTo>
                    <a:pt x="7934" y="4278"/>
                    <a:pt x="8213" y="3534"/>
                    <a:pt x="7911" y="2743"/>
                  </a:cubicBezTo>
                  <a:cubicBezTo>
                    <a:pt x="7771" y="2371"/>
                    <a:pt x="7678" y="2022"/>
                    <a:pt x="7631" y="1650"/>
                  </a:cubicBezTo>
                  <a:cubicBezTo>
                    <a:pt x="7631" y="1394"/>
                    <a:pt x="7562" y="1138"/>
                    <a:pt x="7469" y="928"/>
                  </a:cubicBezTo>
                  <a:cubicBezTo>
                    <a:pt x="7432" y="886"/>
                    <a:pt x="7389" y="869"/>
                    <a:pt x="7343" y="869"/>
                  </a:cubicBezTo>
                  <a:cubicBezTo>
                    <a:pt x="7186" y="869"/>
                    <a:pt x="6995" y="1066"/>
                    <a:pt x="6887" y="1138"/>
                  </a:cubicBezTo>
                  <a:cubicBezTo>
                    <a:pt x="6747" y="1254"/>
                    <a:pt x="6585" y="1324"/>
                    <a:pt x="6422" y="1347"/>
                  </a:cubicBezTo>
                  <a:lnTo>
                    <a:pt x="6399" y="1347"/>
                  </a:lnTo>
                  <a:cubicBezTo>
                    <a:pt x="6385" y="1354"/>
                    <a:pt x="6373" y="1357"/>
                    <a:pt x="6362" y="1357"/>
                  </a:cubicBezTo>
                  <a:cubicBezTo>
                    <a:pt x="6336" y="1357"/>
                    <a:pt x="6315" y="1340"/>
                    <a:pt x="6282" y="1324"/>
                  </a:cubicBezTo>
                  <a:cubicBezTo>
                    <a:pt x="5747" y="1161"/>
                    <a:pt x="5421" y="626"/>
                    <a:pt x="4979" y="277"/>
                  </a:cubicBezTo>
                  <a:cubicBezTo>
                    <a:pt x="4727" y="78"/>
                    <a:pt x="4498" y="0"/>
                    <a:pt x="425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75"/>
            <p:cNvSpPr/>
            <p:nvPr/>
          </p:nvSpPr>
          <p:spPr>
            <a:xfrm>
              <a:off x="6932300" y="4014700"/>
              <a:ext cx="178575" cy="228250"/>
            </a:xfrm>
            <a:custGeom>
              <a:rect b="b" l="l" r="r" t="t"/>
              <a:pathLst>
                <a:path extrusionOk="0" h="9130" w="7143">
                  <a:moveTo>
                    <a:pt x="3216" y="1066"/>
                  </a:moveTo>
                  <a:cubicBezTo>
                    <a:pt x="3515" y="1066"/>
                    <a:pt x="3804" y="1162"/>
                    <a:pt x="4048" y="1425"/>
                  </a:cubicBezTo>
                  <a:lnTo>
                    <a:pt x="4071" y="1425"/>
                  </a:lnTo>
                  <a:cubicBezTo>
                    <a:pt x="4197" y="1552"/>
                    <a:pt x="4072" y="1734"/>
                    <a:pt x="3934" y="1734"/>
                  </a:cubicBezTo>
                  <a:cubicBezTo>
                    <a:pt x="3894" y="1734"/>
                    <a:pt x="3852" y="1718"/>
                    <a:pt x="3815" y="1681"/>
                  </a:cubicBezTo>
                  <a:cubicBezTo>
                    <a:pt x="3634" y="1491"/>
                    <a:pt x="3422" y="1421"/>
                    <a:pt x="3201" y="1421"/>
                  </a:cubicBezTo>
                  <a:cubicBezTo>
                    <a:pt x="2853" y="1421"/>
                    <a:pt x="2485" y="1595"/>
                    <a:pt x="2187" y="1751"/>
                  </a:cubicBezTo>
                  <a:cubicBezTo>
                    <a:pt x="2160" y="1763"/>
                    <a:pt x="2133" y="1769"/>
                    <a:pt x="2107" y="1769"/>
                  </a:cubicBezTo>
                  <a:cubicBezTo>
                    <a:pt x="1936" y="1769"/>
                    <a:pt x="1819" y="1527"/>
                    <a:pt x="2001" y="1425"/>
                  </a:cubicBezTo>
                  <a:cubicBezTo>
                    <a:pt x="2365" y="1250"/>
                    <a:pt x="2801" y="1066"/>
                    <a:pt x="3216" y="1066"/>
                  </a:cubicBezTo>
                  <a:close/>
                  <a:moveTo>
                    <a:pt x="1384" y="2315"/>
                  </a:moveTo>
                  <a:cubicBezTo>
                    <a:pt x="1466" y="2315"/>
                    <a:pt x="1547" y="2368"/>
                    <a:pt x="1559" y="2472"/>
                  </a:cubicBezTo>
                  <a:cubicBezTo>
                    <a:pt x="1559" y="3426"/>
                    <a:pt x="1838" y="4357"/>
                    <a:pt x="2396" y="5124"/>
                  </a:cubicBezTo>
                  <a:cubicBezTo>
                    <a:pt x="2624" y="5439"/>
                    <a:pt x="2993" y="5536"/>
                    <a:pt x="3393" y="5536"/>
                  </a:cubicBezTo>
                  <a:cubicBezTo>
                    <a:pt x="3851" y="5536"/>
                    <a:pt x="4350" y="5408"/>
                    <a:pt x="4723" y="5334"/>
                  </a:cubicBezTo>
                  <a:cubicBezTo>
                    <a:pt x="4730" y="5333"/>
                    <a:pt x="4737" y="5333"/>
                    <a:pt x="4744" y="5333"/>
                  </a:cubicBezTo>
                  <a:cubicBezTo>
                    <a:pt x="4938" y="5333"/>
                    <a:pt x="5018" y="5638"/>
                    <a:pt x="4816" y="5683"/>
                  </a:cubicBezTo>
                  <a:cubicBezTo>
                    <a:pt x="4399" y="5769"/>
                    <a:pt x="3873" y="5893"/>
                    <a:pt x="3376" y="5893"/>
                  </a:cubicBezTo>
                  <a:cubicBezTo>
                    <a:pt x="2930" y="5893"/>
                    <a:pt x="2507" y="5793"/>
                    <a:pt x="2210" y="5473"/>
                  </a:cubicBezTo>
                  <a:cubicBezTo>
                    <a:pt x="1954" y="5124"/>
                    <a:pt x="1745" y="4752"/>
                    <a:pt x="1629" y="4357"/>
                  </a:cubicBezTo>
                  <a:cubicBezTo>
                    <a:pt x="1349" y="3775"/>
                    <a:pt x="1210" y="3124"/>
                    <a:pt x="1210" y="2472"/>
                  </a:cubicBezTo>
                  <a:cubicBezTo>
                    <a:pt x="1221" y="2368"/>
                    <a:pt x="1303" y="2315"/>
                    <a:pt x="1384" y="2315"/>
                  </a:cubicBezTo>
                  <a:close/>
                  <a:moveTo>
                    <a:pt x="5868" y="7396"/>
                  </a:moveTo>
                  <a:cubicBezTo>
                    <a:pt x="5999" y="7396"/>
                    <a:pt x="6109" y="7565"/>
                    <a:pt x="6002" y="7707"/>
                  </a:cubicBezTo>
                  <a:cubicBezTo>
                    <a:pt x="5476" y="8300"/>
                    <a:pt x="4309" y="8651"/>
                    <a:pt x="3222" y="8651"/>
                  </a:cubicBezTo>
                  <a:cubicBezTo>
                    <a:pt x="2433" y="8651"/>
                    <a:pt x="1687" y="8466"/>
                    <a:pt x="1256" y="8056"/>
                  </a:cubicBezTo>
                  <a:cubicBezTo>
                    <a:pt x="1130" y="7930"/>
                    <a:pt x="1255" y="7748"/>
                    <a:pt x="1394" y="7748"/>
                  </a:cubicBezTo>
                  <a:cubicBezTo>
                    <a:pt x="1434" y="7748"/>
                    <a:pt x="1475" y="7763"/>
                    <a:pt x="1512" y="7800"/>
                  </a:cubicBezTo>
                  <a:cubicBezTo>
                    <a:pt x="1869" y="8138"/>
                    <a:pt x="2504" y="8287"/>
                    <a:pt x="3184" y="8287"/>
                  </a:cubicBezTo>
                  <a:cubicBezTo>
                    <a:pt x="4187" y="8287"/>
                    <a:pt x="5289" y="7964"/>
                    <a:pt x="5746" y="7451"/>
                  </a:cubicBezTo>
                  <a:cubicBezTo>
                    <a:pt x="5785" y="7412"/>
                    <a:pt x="5827" y="7396"/>
                    <a:pt x="5868" y="7396"/>
                  </a:cubicBezTo>
                  <a:close/>
                  <a:moveTo>
                    <a:pt x="2920" y="0"/>
                  </a:moveTo>
                  <a:cubicBezTo>
                    <a:pt x="2251" y="0"/>
                    <a:pt x="1344" y="493"/>
                    <a:pt x="1256" y="1170"/>
                  </a:cubicBezTo>
                  <a:cubicBezTo>
                    <a:pt x="1256" y="1170"/>
                    <a:pt x="1256" y="1193"/>
                    <a:pt x="1256" y="1193"/>
                  </a:cubicBezTo>
                  <a:cubicBezTo>
                    <a:pt x="1256" y="1239"/>
                    <a:pt x="1233" y="1286"/>
                    <a:pt x="1187" y="1309"/>
                  </a:cubicBezTo>
                  <a:cubicBezTo>
                    <a:pt x="838" y="1542"/>
                    <a:pt x="582" y="1472"/>
                    <a:pt x="256" y="1565"/>
                  </a:cubicBezTo>
                  <a:cubicBezTo>
                    <a:pt x="233" y="1588"/>
                    <a:pt x="209" y="1588"/>
                    <a:pt x="186" y="1588"/>
                  </a:cubicBezTo>
                  <a:cubicBezTo>
                    <a:pt x="186" y="1612"/>
                    <a:pt x="186" y="1612"/>
                    <a:pt x="186" y="1635"/>
                  </a:cubicBezTo>
                  <a:cubicBezTo>
                    <a:pt x="186" y="1751"/>
                    <a:pt x="186" y="1867"/>
                    <a:pt x="209" y="2007"/>
                  </a:cubicBezTo>
                  <a:cubicBezTo>
                    <a:pt x="209" y="2891"/>
                    <a:pt x="0" y="3775"/>
                    <a:pt x="256" y="4636"/>
                  </a:cubicBezTo>
                  <a:cubicBezTo>
                    <a:pt x="442" y="5287"/>
                    <a:pt x="535" y="5939"/>
                    <a:pt x="512" y="6613"/>
                  </a:cubicBezTo>
                  <a:cubicBezTo>
                    <a:pt x="512" y="7195"/>
                    <a:pt x="465" y="8009"/>
                    <a:pt x="884" y="8498"/>
                  </a:cubicBezTo>
                  <a:cubicBezTo>
                    <a:pt x="1326" y="9025"/>
                    <a:pt x="2252" y="9129"/>
                    <a:pt x="3055" y="9129"/>
                  </a:cubicBezTo>
                  <a:cubicBezTo>
                    <a:pt x="3351" y="9129"/>
                    <a:pt x="3630" y="9115"/>
                    <a:pt x="3862" y="9103"/>
                  </a:cubicBezTo>
                  <a:cubicBezTo>
                    <a:pt x="4583" y="9056"/>
                    <a:pt x="5932" y="8986"/>
                    <a:pt x="6351" y="8312"/>
                  </a:cubicBezTo>
                  <a:cubicBezTo>
                    <a:pt x="7142" y="7009"/>
                    <a:pt x="5514" y="5915"/>
                    <a:pt x="5048" y="4869"/>
                  </a:cubicBezTo>
                  <a:cubicBezTo>
                    <a:pt x="4490" y="3612"/>
                    <a:pt x="5118" y="2356"/>
                    <a:pt x="4816" y="1100"/>
                  </a:cubicBezTo>
                  <a:cubicBezTo>
                    <a:pt x="4583" y="402"/>
                    <a:pt x="3722" y="76"/>
                    <a:pt x="3048" y="6"/>
                  </a:cubicBezTo>
                  <a:cubicBezTo>
                    <a:pt x="3006" y="2"/>
                    <a:pt x="2964" y="0"/>
                    <a:pt x="292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75"/>
            <p:cNvSpPr/>
            <p:nvPr/>
          </p:nvSpPr>
          <p:spPr>
            <a:xfrm>
              <a:off x="6750825" y="3963675"/>
              <a:ext cx="101225" cy="89000"/>
            </a:xfrm>
            <a:custGeom>
              <a:rect b="b" l="l" r="r" t="t"/>
              <a:pathLst>
                <a:path extrusionOk="0" h="3560" w="4049">
                  <a:moveTo>
                    <a:pt x="3351" y="0"/>
                  </a:moveTo>
                  <a:cubicBezTo>
                    <a:pt x="2700" y="163"/>
                    <a:pt x="2041" y="247"/>
                    <a:pt x="1388" y="247"/>
                  </a:cubicBezTo>
                  <a:cubicBezTo>
                    <a:pt x="921" y="247"/>
                    <a:pt x="457" y="204"/>
                    <a:pt x="1" y="117"/>
                  </a:cubicBezTo>
                  <a:lnTo>
                    <a:pt x="1" y="117"/>
                  </a:lnTo>
                  <a:cubicBezTo>
                    <a:pt x="164" y="884"/>
                    <a:pt x="280" y="1652"/>
                    <a:pt x="303" y="2443"/>
                  </a:cubicBezTo>
                  <a:cubicBezTo>
                    <a:pt x="559" y="2327"/>
                    <a:pt x="838" y="2234"/>
                    <a:pt x="1117" y="2187"/>
                  </a:cubicBezTo>
                  <a:cubicBezTo>
                    <a:pt x="1184" y="2177"/>
                    <a:pt x="1247" y="2173"/>
                    <a:pt x="1308" y="2173"/>
                  </a:cubicBezTo>
                  <a:cubicBezTo>
                    <a:pt x="2269" y="2173"/>
                    <a:pt x="2567" y="3319"/>
                    <a:pt x="3421" y="3560"/>
                  </a:cubicBezTo>
                  <a:cubicBezTo>
                    <a:pt x="3653" y="3466"/>
                    <a:pt x="3863" y="3327"/>
                    <a:pt x="4049" y="3164"/>
                  </a:cubicBezTo>
                  <a:cubicBezTo>
                    <a:pt x="3723" y="2140"/>
                    <a:pt x="3490" y="1070"/>
                    <a:pt x="3351" y="0"/>
                  </a:cubicBezTo>
                  <a:close/>
                </a:path>
              </a:pathLst>
            </a:custGeom>
            <a:solidFill>
              <a:srgbClr val="FFDC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75"/>
            <p:cNvSpPr/>
            <p:nvPr/>
          </p:nvSpPr>
          <p:spPr>
            <a:xfrm>
              <a:off x="6647300" y="1732675"/>
              <a:ext cx="51200" cy="46650"/>
            </a:xfrm>
            <a:custGeom>
              <a:rect b="b" l="l" r="r" t="t"/>
              <a:pathLst>
                <a:path extrusionOk="0" h="1866" w="2048">
                  <a:moveTo>
                    <a:pt x="373" y="0"/>
                  </a:moveTo>
                  <a:cubicBezTo>
                    <a:pt x="257" y="163"/>
                    <a:pt x="140" y="303"/>
                    <a:pt x="1" y="442"/>
                  </a:cubicBezTo>
                  <a:lnTo>
                    <a:pt x="47" y="489"/>
                  </a:lnTo>
                  <a:cubicBezTo>
                    <a:pt x="303" y="908"/>
                    <a:pt x="652" y="1280"/>
                    <a:pt x="1048" y="1582"/>
                  </a:cubicBezTo>
                  <a:cubicBezTo>
                    <a:pt x="1210" y="1722"/>
                    <a:pt x="1397" y="1815"/>
                    <a:pt x="1606" y="1861"/>
                  </a:cubicBezTo>
                  <a:cubicBezTo>
                    <a:pt x="1627" y="1864"/>
                    <a:pt x="1648" y="1866"/>
                    <a:pt x="1670" y="1866"/>
                  </a:cubicBezTo>
                  <a:cubicBezTo>
                    <a:pt x="1815" y="1866"/>
                    <a:pt x="1967" y="1800"/>
                    <a:pt x="2048" y="1699"/>
                  </a:cubicBezTo>
                  <a:cubicBezTo>
                    <a:pt x="1583" y="1303"/>
                    <a:pt x="1141" y="884"/>
                    <a:pt x="722" y="419"/>
                  </a:cubicBezTo>
                  <a:lnTo>
                    <a:pt x="722" y="419"/>
                  </a:lnTo>
                  <a:cubicBezTo>
                    <a:pt x="722" y="512"/>
                    <a:pt x="768" y="629"/>
                    <a:pt x="838" y="698"/>
                  </a:cubicBezTo>
                  <a:cubicBezTo>
                    <a:pt x="937" y="830"/>
                    <a:pt x="815" y="962"/>
                    <a:pt x="685" y="962"/>
                  </a:cubicBezTo>
                  <a:cubicBezTo>
                    <a:pt x="632" y="962"/>
                    <a:pt x="577" y="939"/>
                    <a:pt x="536" y="884"/>
                  </a:cubicBezTo>
                  <a:cubicBezTo>
                    <a:pt x="373" y="675"/>
                    <a:pt x="326" y="396"/>
                    <a:pt x="396" y="163"/>
                  </a:cubicBezTo>
                  <a:cubicBezTo>
                    <a:pt x="396" y="117"/>
                    <a:pt x="420" y="93"/>
                    <a:pt x="443" y="70"/>
                  </a:cubicBezTo>
                  <a:lnTo>
                    <a:pt x="373" y="0"/>
                  </a:lnTo>
                  <a:close/>
                </a:path>
              </a:pathLst>
            </a:custGeom>
            <a:solidFill>
              <a:srgbClr val="FFDC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75"/>
            <p:cNvSpPr/>
            <p:nvPr/>
          </p:nvSpPr>
          <p:spPr>
            <a:xfrm>
              <a:off x="6854350" y="1575900"/>
              <a:ext cx="46425" cy="72625"/>
            </a:xfrm>
            <a:custGeom>
              <a:rect b="b" l="l" r="r" t="t"/>
              <a:pathLst>
                <a:path extrusionOk="0" h="2905" w="1857">
                  <a:moveTo>
                    <a:pt x="515" y="547"/>
                  </a:moveTo>
                  <a:cubicBezTo>
                    <a:pt x="522" y="547"/>
                    <a:pt x="529" y="548"/>
                    <a:pt x="536" y="549"/>
                  </a:cubicBezTo>
                  <a:lnTo>
                    <a:pt x="559" y="549"/>
                  </a:lnTo>
                  <a:cubicBezTo>
                    <a:pt x="1234" y="642"/>
                    <a:pt x="1420" y="1595"/>
                    <a:pt x="1536" y="2130"/>
                  </a:cubicBezTo>
                  <a:cubicBezTo>
                    <a:pt x="1564" y="2269"/>
                    <a:pt x="1451" y="2358"/>
                    <a:pt x="1345" y="2358"/>
                  </a:cubicBezTo>
                  <a:cubicBezTo>
                    <a:pt x="1274" y="2358"/>
                    <a:pt x="1206" y="2317"/>
                    <a:pt x="1187" y="2223"/>
                  </a:cubicBezTo>
                  <a:cubicBezTo>
                    <a:pt x="1141" y="1968"/>
                    <a:pt x="1071" y="1735"/>
                    <a:pt x="978" y="1502"/>
                  </a:cubicBezTo>
                  <a:cubicBezTo>
                    <a:pt x="908" y="1293"/>
                    <a:pt x="815" y="944"/>
                    <a:pt x="559" y="921"/>
                  </a:cubicBezTo>
                  <a:cubicBezTo>
                    <a:pt x="311" y="898"/>
                    <a:pt x="303" y="547"/>
                    <a:pt x="515" y="547"/>
                  </a:cubicBezTo>
                  <a:close/>
                  <a:moveTo>
                    <a:pt x="618" y="0"/>
                  </a:moveTo>
                  <a:cubicBezTo>
                    <a:pt x="558" y="0"/>
                    <a:pt x="499" y="12"/>
                    <a:pt x="443" y="37"/>
                  </a:cubicBezTo>
                  <a:cubicBezTo>
                    <a:pt x="1" y="246"/>
                    <a:pt x="117" y="781"/>
                    <a:pt x="280" y="1130"/>
                  </a:cubicBezTo>
                  <a:cubicBezTo>
                    <a:pt x="536" y="1642"/>
                    <a:pt x="768" y="2177"/>
                    <a:pt x="978" y="2735"/>
                  </a:cubicBezTo>
                  <a:cubicBezTo>
                    <a:pt x="978" y="2759"/>
                    <a:pt x="1001" y="2759"/>
                    <a:pt x="1024" y="2782"/>
                  </a:cubicBezTo>
                  <a:cubicBezTo>
                    <a:pt x="1116" y="2868"/>
                    <a:pt x="1210" y="2904"/>
                    <a:pt x="1300" y="2904"/>
                  </a:cubicBezTo>
                  <a:cubicBezTo>
                    <a:pt x="1599" y="2904"/>
                    <a:pt x="1856" y="2504"/>
                    <a:pt x="1839" y="2200"/>
                  </a:cubicBezTo>
                  <a:cubicBezTo>
                    <a:pt x="1815" y="1898"/>
                    <a:pt x="1745" y="1619"/>
                    <a:pt x="1629" y="1339"/>
                  </a:cubicBezTo>
                  <a:cubicBezTo>
                    <a:pt x="1536" y="921"/>
                    <a:pt x="1327" y="549"/>
                    <a:pt x="1048" y="223"/>
                  </a:cubicBezTo>
                  <a:cubicBezTo>
                    <a:pt x="945" y="87"/>
                    <a:pt x="781" y="0"/>
                    <a:pt x="618" y="0"/>
                  </a:cubicBezTo>
                  <a:close/>
                </a:path>
              </a:pathLst>
            </a:custGeom>
            <a:solidFill>
              <a:srgbClr val="FFDC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75"/>
            <p:cNvSpPr/>
            <p:nvPr/>
          </p:nvSpPr>
          <p:spPr>
            <a:xfrm>
              <a:off x="6766525" y="1684400"/>
              <a:ext cx="183825" cy="244300"/>
            </a:xfrm>
            <a:custGeom>
              <a:rect b="b" l="l" r="r" t="t"/>
              <a:pathLst>
                <a:path extrusionOk="0" h="9772" w="7353">
                  <a:moveTo>
                    <a:pt x="4423" y="5578"/>
                  </a:moveTo>
                  <a:cubicBezTo>
                    <a:pt x="4562" y="5578"/>
                    <a:pt x="4687" y="5760"/>
                    <a:pt x="4561" y="5886"/>
                  </a:cubicBezTo>
                  <a:cubicBezTo>
                    <a:pt x="4309" y="6110"/>
                    <a:pt x="3998" y="6225"/>
                    <a:pt x="3684" y="6225"/>
                  </a:cubicBezTo>
                  <a:cubicBezTo>
                    <a:pt x="3476" y="6225"/>
                    <a:pt x="3266" y="6174"/>
                    <a:pt x="3072" y="6072"/>
                  </a:cubicBezTo>
                  <a:cubicBezTo>
                    <a:pt x="2895" y="5974"/>
                    <a:pt x="3000" y="5744"/>
                    <a:pt x="3163" y="5744"/>
                  </a:cubicBezTo>
                  <a:cubicBezTo>
                    <a:pt x="3193" y="5744"/>
                    <a:pt x="3225" y="5752"/>
                    <a:pt x="3258" y="5770"/>
                  </a:cubicBezTo>
                  <a:cubicBezTo>
                    <a:pt x="3383" y="5841"/>
                    <a:pt x="3521" y="5875"/>
                    <a:pt x="3662" y="5875"/>
                  </a:cubicBezTo>
                  <a:cubicBezTo>
                    <a:pt x="3888" y="5875"/>
                    <a:pt x="4118" y="5788"/>
                    <a:pt x="4305" y="5630"/>
                  </a:cubicBezTo>
                  <a:cubicBezTo>
                    <a:pt x="4341" y="5594"/>
                    <a:pt x="4383" y="5578"/>
                    <a:pt x="4423" y="5578"/>
                  </a:cubicBezTo>
                  <a:close/>
                  <a:moveTo>
                    <a:pt x="4886" y="0"/>
                  </a:moveTo>
                  <a:cubicBezTo>
                    <a:pt x="4956" y="419"/>
                    <a:pt x="5003" y="861"/>
                    <a:pt x="5026" y="1280"/>
                  </a:cubicBezTo>
                  <a:cubicBezTo>
                    <a:pt x="5119" y="2606"/>
                    <a:pt x="5049" y="4095"/>
                    <a:pt x="3932" y="4956"/>
                  </a:cubicBezTo>
                  <a:cubicBezTo>
                    <a:pt x="3297" y="5451"/>
                    <a:pt x="2593" y="5655"/>
                    <a:pt x="1861" y="5655"/>
                  </a:cubicBezTo>
                  <a:cubicBezTo>
                    <a:pt x="1252" y="5655"/>
                    <a:pt x="624" y="5514"/>
                    <a:pt x="1" y="5281"/>
                  </a:cubicBezTo>
                  <a:lnTo>
                    <a:pt x="1" y="5281"/>
                  </a:lnTo>
                  <a:cubicBezTo>
                    <a:pt x="117" y="5630"/>
                    <a:pt x="117" y="6026"/>
                    <a:pt x="1" y="6398"/>
                  </a:cubicBezTo>
                  <a:cubicBezTo>
                    <a:pt x="838" y="7049"/>
                    <a:pt x="1815" y="7515"/>
                    <a:pt x="2862" y="7771"/>
                  </a:cubicBezTo>
                  <a:cubicBezTo>
                    <a:pt x="3188" y="7840"/>
                    <a:pt x="3700" y="7840"/>
                    <a:pt x="4002" y="7980"/>
                  </a:cubicBezTo>
                  <a:cubicBezTo>
                    <a:pt x="4049" y="8003"/>
                    <a:pt x="4072" y="8026"/>
                    <a:pt x="4095" y="8050"/>
                  </a:cubicBezTo>
                  <a:lnTo>
                    <a:pt x="4119" y="8073"/>
                  </a:lnTo>
                  <a:lnTo>
                    <a:pt x="4119" y="8096"/>
                  </a:lnTo>
                  <a:cubicBezTo>
                    <a:pt x="4374" y="8631"/>
                    <a:pt x="4537" y="9353"/>
                    <a:pt x="4979" y="9771"/>
                  </a:cubicBezTo>
                  <a:cubicBezTo>
                    <a:pt x="5072" y="9073"/>
                    <a:pt x="5328" y="8422"/>
                    <a:pt x="5398" y="7724"/>
                  </a:cubicBezTo>
                  <a:cubicBezTo>
                    <a:pt x="5328" y="7608"/>
                    <a:pt x="5421" y="7468"/>
                    <a:pt x="5561" y="7445"/>
                  </a:cubicBezTo>
                  <a:cubicBezTo>
                    <a:pt x="6236" y="7189"/>
                    <a:pt x="6933" y="6677"/>
                    <a:pt x="7166" y="5956"/>
                  </a:cubicBezTo>
                  <a:cubicBezTo>
                    <a:pt x="7306" y="5561"/>
                    <a:pt x="7352" y="5142"/>
                    <a:pt x="7306" y="4723"/>
                  </a:cubicBezTo>
                  <a:cubicBezTo>
                    <a:pt x="7306" y="4723"/>
                    <a:pt x="7282" y="4700"/>
                    <a:pt x="7282" y="4677"/>
                  </a:cubicBezTo>
                  <a:cubicBezTo>
                    <a:pt x="6422" y="3141"/>
                    <a:pt x="5631" y="1582"/>
                    <a:pt x="4886" y="0"/>
                  </a:cubicBezTo>
                  <a:close/>
                </a:path>
              </a:pathLst>
            </a:custGeom>
            <a:solidFill>
              <a:srgbClr val="F9C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75"/>
            <p:cNvSpPr/>
            <p:nvPr/>
          </p:nvSpPr>
          <p:spPr>
            <a:xfrm>
              <a:off x="6564150" y="1460325"/>
              <a:ext cx="300125" cy="286575"/>
            </a:xfrm>
            <a:custGeom>
              <a:rect b="b" l="l" r="r" t="t"/>
              <a:pathLst>
                <a:path extrusionOk="0" h="11463" w="12005">
                  <a:moveTo>
                    <a:pt x="3675" y="1840"/>
                  </a:moveTo>
                  <a:cubicBezTo>
                    <a:pt x="3788" y="1840"/>
                    <a:pt x="3909" y="1960"/>
                    <a:pt x="3862" y="2101"/>
                  </a:cubicBezTo>
                  <a:cubicBezTo>
                    <a:pt x="3792" y="2240"/>
                    <a:pt x="3722" y="2403"/>
                    <a:pt x="3676" y="2519"/>
                  </a:cubicBezTo>
                  <a:cubicBezTo>
                    <a:pt x="3645" y="2596"/>
                    <a:pt x="3592" y="2627"/>
                    <a:pt x="3538" y="2627"/>
                  </a:cubicBezTo>
                  <a:cubicBezTo>
                    <a:pt x="3427" y="2627"/>
                    <a:pt x="3311" y="2497"/>
                    <a:pt x="3373" y="2357"/>
                  </a:cubicBezTo>
                  <a:lnTo>
                    <a:pt x="3536" y="1938"/>
                  </a:lnTo>
                  <a:cubicBezTo>
                    <a:pt x="3567" y="1869"/>
                    <a:pt x="3620" y="1840"/>
                    <a:pt x="3675" y="1840"/>
                  </a:cubicBezTo>
                  <a:close/>
                  <a:moveTo>
                    <a:pt x="9097" y="1188"/>
                  </a:moveTo>
                  <a:cubicBezTo>
                    <a:pt x="9136" y="1188"/>
                    <a:pt x="9176" y="1203"/>
                    <a:pt x="9213" y="1240"/>
                  </a:cubicBezTo>
                  <a:cubicBezTo>
                    <a:pt x="9585" y="1705"/>
                    <a:pt x="10003" y="2101"/>
                    <a:pt x="10469" y="2473"/>
                  </a:cubicBezTo>
                  <a:cubicBezTo>
                    <a:pt x="10617" y="2584"/>
                    <a:pt x="10485" y="2769"/>
                    <a:pt x="10331" y="2769"/>
                  </a:cubicBezTo>
                  <a:cubicBezTo>
                    <a:pt x="10291" y="2769"/>
                    <a:pt x="10251" y="2757"/>
                    <a:pt x="10213" y="2729"/>
                  </a:cubicBezTo>
                  <a:cubicBezTo>
                    <a:pt x="9771" y="2357"/>
                    <a:pt x="9352" y="1938"/>
                    <a:pt x="8980" y="1496"/>
                  </a:cubicBezTo>
                  <a:cubicBezTo>
                    <a:pt x="8854" y="1370"/>
                    <a:pt x="8965" y="1188"/>
                    <a:pt x="9097" y="1188"/>
                  </a:cubicBezTo>
                  <a:close/>
                  <a:moveTo>
                    <a:pt x="3407" y="3161"/>
                  </a:moveTo>
                  <a:cubicBezTo>
                    <a:pt x="3574" y="3161"/>
                    <a:pt x="3632" y="3436"/>
                    <a:pt x="3443" y="3520"/>
                  </a:cubicBezTo>
                  <a:cubicBezTo>
                    <a:pt x="3325" y="3564"/>
                    <a:pt x="3198" y="3580"/>
                    <a:pt x="3073" y="3580"/>
                  </a:cubicBezTo>
                  <a:cubicBezTo>
                    <a:pt x="3001" y="3580"/>
                    <a:pt x="2930" y="3575"/>
                    <a:pt x="2861" y="3566"/>
                  </a:cubicBezTo>
                  <a:cubicBezTo>
                    <a:pt x="2636" y="3544"/>
                    <a:pt x="2738" y="3216"/>
                    <a:pt x="2935" y="3216"/>
                  </a:cubicBezTo>
                  <a:cubicBezTo>
                    <a:pt x="2941" y="3216"/>
                    <a:pt x="2948" y="3217"/>
                    <a:pt x="2955" y="3217"/>
                  </a:cubicBezTo>
                  <a:cubicBezTo>
                    <a:pt x="2992" y="3224"/>
                    <a:pt x="3029" y="3226"/>
                    <a:pt x="3066" y="3226"/>
                  </a:cubicBezTo>
                  <a:cubicBezTo>
                    <a:pt x="3167" y="3226"/>
                    <a:pt x="3265" y="3205"/>
                    <a:pt x="3350" y="3171"/>
                  </a:cubicBezTo>
                  <a:cubicBezTo>
                    <a:pt x="3370" y="3164"/>
                    <a:pt x="3389" y="3161"/>
                    <a:pt x="3407" y="3161"/>
                  </a:cubicBezTo>
                  <a:close/>
                  <a:moveTo>
                    <a:pt x="6545" y="696"/>
                  </a:moveTo>
                  <a:cubicBezTo>
                    <a:pt x="8033" y="696"/>
                    <a:pt x="9047" y="2709"/>
                    <a:pt x="10213" y="3403"/>
                  </a:cubicBezTo>
                  <a:cubicBezTo>
                    <a:pt x="10318" y="3508"/>
                    <a:pt x="10214" y="3689"/>
                    <a:pt x="10073" y="3689"/>
                  </a:cubicBezTo>
                  <a:cubicBezTo>
                    <a:pt x="10058" y="3689"/>
                    <a:pt x="10043" y="3687"/>
                    <a:pt x="10027" y="3683"/>
                  </a:cubicBezTo>
                  <a:cubicBezTo>
                    <a:pt x="9422" y="3287"/>
                    <a:pt x="8864" y="2822"/>
                    <a:pt x="8398" y="2264"/>
                  </a:cubicBezTo>
                  <a:cubicBezTo>
                    <a:pt x="7865" y="1752"/>
                    <a:pt x="7267" y="1049"/>
                    <a:pt x="6484" y="1049"/>
                  </a:cubicBezTo>
                  <a:cubicBezTo>
                    <a:pt x="6448" y="1049"/>
                    <a:pt x="6411" y="1051"/>
                    <a:pt x="6374" y="1054"/>
                  </a:cubicBezTo>
                  <a:cubicBezTo>
                    <a:pt x="6367" y="1055"/>
                    <a:pt x="6360" y="1055"/>
                    <a:pt x="6353" y="1055"/>
                  </a:cubicBezTo>
                  <a:cubicBezTo>
                    <a:pt x="6142" y="1055"/>
                    <a:pt x="6149" y="727"/>
                    <a:pt x="6374" y="705"/>
                  </a:cubicBezTo>
                  <a:cubicBezTo>
                    <a:pt x="6432" y="699"/>
                    <a:pt x="6489" y="696"/>
                    <a:pt x="6545" y="696"/>
                  </a:cubicBezTo>
                  <a:close/>
                  <a:moveTo>
                    <a:pt x="5876" y="1628"/>
                  </a:moveTo>
                  <a:cubicBezTo>
                    <a:pt x="6020" y="1628"/>
                    <a:pt x="6164" y="1645"/>
                    <a:pt x="6305" y="1682"/>
                  </a:cubicBezTo>
                  <a:cubicBezTo>
                    <a:pt x="7863" y="2077"/>
                    <a:pt x="8515" y="4264"/>
                    <a:pt x="10190" y="4264"/>
                  </a:cubicBezTo>
                  <a:cubicBezTo>
                    <a:pt x="10422" y="4264"/>
                    <a:pt x="10422" y="4636"/>
                    <a:pt x="10190" y="4636"/>
                  </a:cubicBezTo>
                  <a:cubicBezTo>
                    <a:pt x="9143" y="4636"/>
                    <a:pt x="8445" y="3799"/>
                    <a:pt x="7747" y="3101"/>
                  </a:cubicBezTo>
                  <a:cubicBezTo>
                    <a:pt x="7282" y="2636"/>
                    <a:pt x="6723" y="2031"/>
                    <a:pt x="6025" y="1984"/>
                  </a:cubicBezTo>
                  <a:cubicBezTo>
                    <a:pt x="5981" y="1980"/>
                    <a:pt x="5936" y="1978"/>
                    <a:pt x="5891" y="1978"/>
                  </a:cubicBezTo>
                  <a:cubicBezTo>
                    <a:pt x="5224" y="1978"/>
                    <a:pt x="4486" y="2450"/>
                    <a:pt x="4420" y="3148"/>
                  </a:cubicBezTo>
                  <a:cubicBezTo>
                    <a:pt x="4409" y="3264"/>
                    <a:pt x="4315" y="3322"/>
                    <a:pt x="4228" y="3322"/>
                  </a:cubicBezTo>
                  <a:cubicBezTo>
                    <a:pt x="4141" y="3322"/>
                    <a:pt x="4060" y="3264"/>
                    <a:pt x="4071" y="3148"/>
                  </a:cubicBezTo>
                  <a:cubicBezTo>
                    <a:pt x="4151" y="2251"/>
                    <a:pt x="5015" y="1628"/>
                    <a:pt x="5876" y="1628"/>
                  </a:cubicBezTo>
                  <a:close/>
                  <a:moveTo>
                    <a:pt x="1472" y="3381"/>
                  </a:moveTo>
                  <a:cubicBezTo>
                    <a:pt x="1591" y="3381"/>
                    <a:pt x="1708" y="3508"/>
                    <a:pt x="1628" y="3636"/>
                  </a:cubicBezTo>
                  <a:cubicBezTo>
                    <a:pt x="1047" y="4706"/>
                    <a:pt x="1303" y="5683"/>
                    <a:pt x="1722" y="6730"/>
                  </a:cubicBezTo>
                  <a:cubicBezTo>
                    <a:pt x="1908" y="7242"/>
                    <a:pt x="2187" y="7754"/>
                    <a:pt x="2071" y="8312"/>
                  </a:cubicBezTo>
                  <a:cubicBezTo>
                    <a:pt x="2052" y="8403"/>
                    <a:pt x="1989" y="8440"/>
                    <a:pt x="1920" y="8440"/>
                  </a:cubicBezTo>
                  <a:cubicBezTo>
                    <a:pt x="1812" y="8440"/>
                    <a:pt x="1693" y="8347"/>
                    <a:pt x="1722" y="8219"/>
                  </a:cubicBezTo>
                  <a:cubicBezTo>
                    <a:pt x="1884" y="7475"/>
                    <a:pt x="1186" y="6521"/>
                    <a:pt x="1024" y="5800"/>
                  </a:cubicBezTo>
                  <a:cubicBezTo>
                    <a:pt x="814" y="5009"/>
                    <a:pt x="931" y="4171"/>
                    <a:pt x="1326" y="3473"/>
                  </a:cubicBezTo>
                  <a:cubicBezTo>
                    <a:pt x="1363" y="3408"/>
                    <a:pt x="1417" y="3381"/>
                    <a:pt x="1472" y="3381"/>
                  </a:cubicBezTo>
                  <a:close/>
                  <a:moveTo>
                    <a:pt x="2489" y="3792"/>
                  </a:moveTo>
                  <a:cubicBezTo>
                    <a:pt x="2617" y="3792"/>
                    <a:pt x="2751" y="3923"/>
                    <a:pt x="2652" y="4055"/>
                  </a:cubicBezTo>
                  <a:cubicBezTo>
                    <a:pt x="1768" y="5241"/>
                    <a:pt x="3257" y="6614"/>
                    <a:pt x="3513" y="7800"/>
                  </a:cubicBezTo>
                  <a:cubicBezTo>
                    <a:pt x="3746" y="8870"/>
                    <a:pt x="3397" y="9778"/>
                    <a:pt x="2838" y="10638"/>
                  </a:cubicBezTo>
                  <a:cubicBezTo>
                    <a:pt x="2802" y="10696"/>
                    <a:pt x="2749" y="10720"/>
                    <a:pt x="2696" y="10720"/>
                  </a:cubicBezTo>
                  <a:cubicBezTo>
                    <a:pt x="2575" y="10720"/>
                    <a:pt x="2455" y="10597"/>
                    <a:pt x="2536" y="10452"/>
                  </a:cubicBezTo>
                  <a:cubicBezTo>
                    <a:pt x="3466" y="8940"/>
                    <a:pt x="3257" y="7777"/>
                    <a:pt x="2466" y="6288"/>
                  </a:cubicBezTo>
                  <a:cubicBezTo>
                    <a:pt x="2047" y="5520"/>
                    <a:pt x="1791" y="4636"/>
                    <a:pt x="2350" y="3869"/>
                  </a:cubicBezTo>
                  <a:cubicBezTo>
                    <a:pt x="2384" y="3814"/>
                    <a:pt x="2436" y="3792"/>
                    <a:pt x="2489" y="3792"/>
                  </a:cubicBezTo>
                  <a:close/>
                  <a:moveTo>
                    <a:pt x="6502" y="0"/>
                  </a:moveTo>
                  <a:cubicBezTo>
                    <a:pt x="4989" y="0"/>
                    <a:pt x="3576" y="647"/>
                    <a:pt x="2885" y="2170"/>
                  </a:cubicBezTo>
                  <a:cubicBezTo>
                    <a:pt x="2861" y="2240"/>
                    <a:pt x="2792" y="2264"/>
                    <a:pt x="2722" y="2264"/>
                  </a:cubicBezTo>
                  <a:cubicBezTo>
                    <a:pt x="256" y="2426"/>
                    <a:pt x="0" y="5427"/>
                    <a:pt x="907" y="7172"/>
                  </a:cubicBezTo>
                  <a:cubicBezTo>
                    <a:pt x="1326" y="7986"/>
                    <a:pt x="1954" y="8870"/>
                    <a:pt x="2071" y="9801"/>
                  </a:cubicBezTo>
                  <a:cubicBezTo>
                    <a:pt x="2117" y="10220"/>
                    <a:pt x="1838" y="10825"/>
                    <a:pt x="2001" y="11150"/>
                  </a:cubicBezTo>
                  <a:cubicBezTo>
                    <a:pt x="2107" y="11375"/>
                    <a:pt x="2248" y="11462"/>
                    <a:pt x="2403" y="11462"/>
                  </a:cubicBezTo>
                  <a:cubicBezTo>
                    <a:pt x="2825" y="11462"/>
                    <a:pt x="3349" y="10812"/>
                    <a:pt x="3536" y="10522"/>
                  </a:cubicBezTo>
                  <a:lnTo>
                    <a:pt x="3559" y="10499"/>
                  </a:lnTo>
                  <a:cubicBezTo>
                    <a:pt x="4281" y="9382"/>
                    <a:pt x="4653" y="8242"/>
                    <a:pt x="4025" y="6986"/>
                  </a:cubicBezTo>
                  <a:cubicBezTo>
                    <a:pt x="3746" y="6358"/>
                    <a:pt x="3303" y="5776"/>
                    <a:pt x="3327" y="5055"/>
                  </a:cubicBezTo>
                  <a:cubicBezTo>
                    <a:pt x="3327" y="4660"/>
                    <a:pt x="3490" y="4171"/>
                    <a:pt x="3908" y="4032"/>
                  </a:cubicBezTo>
                  <a:cubicBezTo>
                    <a:pt x="3988" y="4007"/>
                    <a:pt x="4069" y="3996"/>
                    <a:pt x="4150" y="3996"/>
                  </a:cubicBezTo>
                  <a:cubicBezTo>
                    <a:pt x="4376" y="3996"/>
                    <a:pt x="4598" y="4087"/>
                    <a:pt x="4769" y="4241"/>
                  </a:cubicBezTo>
                  <a:cubicBezTo>
                    <a:pt x="4788" y="3577"/>
                    <a:pt x="5098" y="3118"/>
                    <a:pt x="5712" y="3118"/>
                  </a:cubicBezTo>
                  <a:cubicBezTo>
                    <a:pt x="5873" y="3118"/>
                    <a:pt x="6055" y="3150"/>
                    <a:pt x="6258" y="3217"/>
                  </a:cubicBezTo>
                  <a:cubicBezTo>
                    <a:pt x="7681" y="3704"/>
                    <a:pt x="8681" y="5426"/>
                    <a:pt x="10121" y="5426"/>
                  </a:cubicBezTo>
                  <a:cubicBezTo>
                    <a:pt x="10470" y="5426"/>
                    <a:pt x="10846" y="5324"/>
                    <a:pt x="11260" y="5078"/>
                  </a:cubicBezTo>
                  <a:cubicBezTo>
                    <a:pt x="11295" y="5055"/>
                    <a:pt x="11324" y="5044"/>
                    <a:pt x="11353" y="5044"/>
                  </a:cubicBezTo>
                  <a:cubicBezTo>
                    <a:pt x="11382" y="5044"/>
                    <a:pt x="11411" y="5055"/>
                    <a:pt x="11446" y="5078"/>
                  </a:cubicBezTo>
                  <a:cubicBezTo>
                    <a:pt x="11423" y="4706"/>
                    <a:pt x="11655" y="4381"/>
                    <a:pt x="12004" y="4287"/>
                  </a:cubicBezTo>
                  <a:cubicBezTo>
                    <a:pt x="11787" y="1777"/>
                    <a:pt x="9008" y="0"/>
                    <a:pt x="650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75"/>
            <p:cNvSpPr/>
            <p:nvPr/>
          </p:nvSpPr>
          <p:spPr>
            <a:xfrm>
              <a:off x="6691675" y="1547525"/>
              <a:ext cx="23125" cy="19425"/>
            </a:xfrm>
            <a:custGeom>
              <a:rect b="b" l="l" r="r" t="t"/>
              <a:pathLst>
                <a:path extrusionOk="0" h="777" w="925">
                  <a:moveTo>
                    <a:pt x="541" y="1"/>
                  </a:moveTo>
                  <a:cubicBezTo>
                    <a:pt x="221" y="1"/>
                    <a:pt x="0" y="213"/>
                    <a:pt x="17" y="776"/>
                  </a:cubicBezTo>
                  <a:cubicBezTo>
                    <a:pt x="296" y="520"/>
                    <a:pt x="599" y="288"/>
                    <a:pt x="924" y="78"/>
                  </a:cubicBezTo>
                  <a:cubicBezTo>
                    <a:pt x="788" y="29"/>
                    <a:pt x="658" y="1"/>
                    <a:pt x="5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75"/>
            <p:cNvSpPr/>
            <p:nvPr/>
          </p:nvSpPr>
          <p:spPr>
            <a:xfrm>
              <a:off x="6504225" y="1890275"/>
              <a:ext cx="400175" cy="987000"/>
            </a:xfrm>
            <a:custGeom>
              <a:rect b="b" l="l" r="r" t="t"/>
              <a:pathLst>
                <a:path extrusionOk="0" h="39480" w="16007">
                  <a:moveTo>
                    <a:pt x="3890" y="5310"/>
                  </a:moveTo>
                  <a:cubicBezTo>
                    <a:pt x="3928" y="5310"/>
                    <a:pt x="3968" y="5329"/>
                    <a:pt x="4002" y="5375"/>
                  </a:cubicBezTo>
                  <a:cubicBezTo>
                    <a:pt x="4444" y="5910"/>
                    <a:pt x="4747" y="6538"/>
                    <a:pt x="4910" y="7213"/>
                  </a:cubicBezTo>
                  <a:cubicBezTo>
                    <a:pt x="4951" y="7351"/>
                    <a:pt x="4844" y="7440"/>
                    <a:pt x="4736" y="7440"/>
                  </a:cubicBezTo>
                  <a:cubicBezTo>
                    <a:pt x="4662" y="7440"/>
                    <a:pt x="4589" y="7400"/>
                    <a:pt x="4561" y="7306"/>
                  </a:cubicBezTo>
                  <a:cubicBezTo>
                    <a:pt x="4421" y="6701"/>
                    <a:pt x="4142" y="6119"/>
                    <a:pt x="3770" y="5631"/>
                  </a:cubicBezTo>
                  <a:cubicBezTo>
                    <a:pt x="3664" y="5490"/>
                    <a:pt x="3771" y="5310"/>
                    <a:pt x="3890" y="5310"/>
                  </a:cubicBezTo>
                  <a:close/>
                  <a:moveTo>
                    <a:pt x="6968" y="7410"/>
                  </a:moveTo>
                  <a:cubicBezTo>
                    <a:pt x="7056" y="7410"/>
                    <a:pt x="7143" y="7469"/>
                    <a:pt x="7143" y="7585"/>
                  </a:cubicBezTo>
                  <a:cubicBezTo>
                    <a:pt x="7166" y="9586"/>
                    <a:pt x="6840" y="11586"/>
                    <a:pt x="6189" y="13471"/>
                  </a:cubicBezTo>
                  <a:cubicBezTo>
                    <a:pt x="6161" y="13565"/>
                    <a:pt x="6087" y="13605"/>
                    <a:pt x="6014" y="13605"/>
                  </a:cubicBezTo>
                  <a:cubicBezTo>
                    <a:pt x="5906" y="13605"/>
                    <a:pt x="5798" y="13516"/>
                    <a:pt x="5840" y="13378"/>
                  </a:cubicBezTo>
                  <a:cubicBezTo>
                    <a:pt x="6468" y="11516"/>
                    <a:pt x="6794" y="9562"/>
                    <a:pt x="6794" y="7585"/>
                  </a:cubicBezTo>
                  <a:cubicBezTo>
                    <a:pt x="6794" y="7469"/>
                    <a:pt x="6881" y="7410"/>
                    <a:pt x="6968" y="7410"/>
                  </a:cubicBezTo>
                  <a:close/>
                  <a:moveTo>
                    <a:pt x="9121" y="12019"/>
                  </a:moveTo>
                  <a:cubicBezTo>
                    <a:pt x="9206" y="12019"/>
                    <a:pt x="9295" y="12078"/>
                    <a:pt x="9306" y="12191"/>
                  </a:cubicBezTo>
                  <a:cubicBezTo>
                    <a:pt x="9423" y="13610"/>
                    <a:pt x="10051" y="14820"/>
                    <a:pt x="10842" y="15983"/>
                  </a:cubicBezTo>
                  <a:cubicBezTo>
                    <a:pt x="11586" y="17030"/>
                    <a:pt x="12447" y="18356"/>
                    <a:pt x="13633" y="18938"/>
                  </a:cubicBezTo>
                  <a:cubicBezTo>
                    <a:pt x="13815" y="19018"/>
                    <a:pt x="13699" y="19258"/>
                    <a:pt x="13527" y="19258"/>
                  </a:cubicBezTo>
                  <a:cubicBezTo>
                    <a:pt x="13502" y="19258"/>
                    <a:pt x="13475" y="19252"/>
                    <a:pt x="13447" y="19240"/>
                  </a:cubicBezTo>
                  <a:cubicBezTo>
                    <a:pt x="12214" y="18635"/>
                    <a:pt x="11330" y="17263"/>
                    <a:pt x="10539" y="16146"/>
                  </a:cubicBezTo>
                  <a:cubicBezTo>
                    <a:pt x="9702" y="14959"/>
                    <a:pt x="9074" y="13680"/>
                    <a:pt x="8957" y="12214"/>
                  </a:cubicBezTo>
                  <a:cubicBezTo>
                    <a:pt x="8946" y="12083"/>
                    <a:pt x="9031" y="12019"/>
                    <a:pt x="9121" y="12019"/>
                  </a:cubicBezTo>
                  <a:close/>
                  <a:moveTo>
                    <a:pt x="2651" y="11358"/>
                  </a:moveTo>
                  <a:cubicBezTo>
                    <a:pt x="2725" y="11358"/>
                    <a:pt x="2797" y="11399"/>
                    <a:pt x="2816" y="11493"/>
                  </a:cubicBezTo>
                  <a:cubicBezTo>
                    <a:pt x="3630" y="14168"/>
                    <a:pt x="4468" y="16821"/>
                    <a:pt x="4654" y="19635"/>
                  </a:cubicBezTo>
                  <a:cubicBezTo>
                    <a:pt x="4665" y="19752"/>
                    <a:pt x="4578" y="19810"/>
                    <a:pt x="4488" y="19810"/>
                  </a:cubicBezTo>
                  <a:cubicBezTo>
                    <a:pt x="4398" y="19810"/>
                    <a:pt x="4305" y="19752"/>
                    <a:pt x="4305" y="19635"/>
                  </a:cubicBezTo>
                  <a:cubicBezTo>
                    <a:pt x="4119" y="16844"/>
                    <a:pt x="3281" y="14238"/>
                    <a:pt x="2467" y="11586"/>
                  </a:cubicBezTo>
                  <a:cubicBezTo>
                    <a:pt x="2425" y="11448"/>
                    <a:pt x="2541" y="11358"/>
                    <a:pt x="2651" y="11358"/>
                  </a:cubicBezTo>
                  <a:close/>
                  <a:moveTo>
                    <a:pt x="8838" y="18996"/>
                  </a:moveTo>
                  <a:cubicBezTo>
                    <a:pt x="8891" y="18996"/>
                    <a:pt x="8945" y="19020"/>
                    <a:pt x="8981" y="19077"/>
                  </a:cubicBezTo>
                  <a:cubicBezTo>
                    <a:pt x="9841" y="20426"/>
                    <a:pt x="10935" y="21636"/>
                    <a:pt x="12191" y="22637"/>
                  </a:cubicBezTo>
                  <a:cubicBezTo>
                    <a:pt x="12337" y="22746"/>
                    <a:pt x="12212" y="22912"/>
                    <a:pt x="12061" y="22912"/>
                  </a:cubicBezTo>
                  <a:cubicBezTo>
                    <a:pt x="12019" y="22912"/>
                    <a:pt x="11976" y="22899"/>
                    <a:pt x="11935" y="22869"/>
                  </a:cubicBezTo>
                  <a:cubicBezTo>
                    <a:pt x="10656" y="21869"/>
                    <a:pt x="9539" y="20636"/>
                    <a:pt x="8678" y="19263"/>
                  </a:cubicBezTo>
                  <a:cubicBezTo>
                    <a:pt x="8598" y="19118"/>
                    <a:pt x="8718" y="18996"/>
                    <a:pt x="8838" y="18996"/>
                  </a:cubicBezTo>
                  <a:close/>
                  <a:moveTo>
                    <a:pt x="2534" y="16407"/>
                  </a:moveTo>
                  <a:cubicBezTo>
                    <a:pt x="2609" y="16407"/>
                    <a:pt x="2681" y="16447"/>
                    <a:pt x="2699" y="16541"/>
                  </a:cubicBezTo>
                  <a:cubicBezTo>
                    <a:pt x="3397" y="18775"/>
                    <a:pt x="3909" y="21055"/>
                    <a:pt x="4212" y="23404"/>
                  </a:cubicBezTo>
                  <a:cubicBezTo>
                    <a:pt x="4223" y="23509"/>
                    <a:pt x="4142" y="23561"/>
                    <a:pt x="4055" y="23561"/>
                  </a:cubicBezTo>
                  <a:cubicBezTo>
                    <a:pt x="3967" y="23561"/>
                    <a:pt x="3874" y="23509"/>
                    <a:pt x="3863" y="23404"/>
                  </a:cubicBezTo>
                  <a:cubicBezTo>
                    <a:pt x="3560" y="21101"/>
                    <a:pt x="3048" y="18821"/>
                    <a:pt x="2350" y="16634"/>
                  </a:cubicBezTo>
                  <a:cubicBezTo>
                    <a:pt x="2309" y="16496"/>
                    <a:pt x="2424" y="16407"/>
                    <a:pt x="2534" y="16407"/>
                  </a:cubicBezTo>
                  <a:close/>
                  <a:moveTo>
                    <a:pt x="10180" y="25620"/>
                  </a:moveTo>
                  <a:cubicBezTo>
                    <a:pt x="10206" y="25620"/>
                    <a:pt x="10233" y="25625"/>
                    <a:pt x="10260" y="25638"/>
                  </a:cubicBezTo>
                  <a:cubicBezTo>
                    <a:pt x="10609" y="25800"/>
                    <a:pt x="11005" y="25940"/>
                    <a:pt x="11377" y="26080"/>
                  </a:cubicBezTo>
                  <a:cubicBezTo>
                    <a:pt x="11589" y="26143"/>
                    <a:pt x="11531" y="26438"/>
                    <a:pt x="11343" y="26438"/>
                  </a:cubicBezTo>
                  <a:cubicBezTo>
                    <a:pt x="11325" y="26438"/>
                    <a:pt x="11305" y="26435"/>
                    <a:pt x="11284" y="26429"/>
                  </a:cubicBezTo>
                  <a:cubicBezTo>
                    <a:pt x="10865" y="26289"/>
                    <a:pt x="10470" y="26126"/>
                    <a:pt x="10074" y="25940"/>
                  </a:cubicBezTo>
                  <a:cubicBezTo>
                    <a:pt x="9892" y="25859"/>
                    <a:pt x="10009" y="25620"/>
                    <a:pt x="10180" y="25620"/>
                  </a:cubicBezTo>
                  <a:close/>
                  <a:moveTo>
                    <a:pt x="9050" y="1"/>
                  </a:moveTo>
                  <a:cubicBezTo>
                    <a:pt x="6701" y="1862"/>
                    <a:pt x="3583" y="2746"/>
                    <a:pt x="1885" y="5352"/>
                  </a:cubicBezTo>
                  <a:cubicBezTo>
                    <a:pt x="1024" y="6724"/>
                    <a:pt x="1536" y="8353"/>
                    <a:pt x="1536" y="9865"/>
                  </a:cubicBezTo>
                  <a:cubicBezTo>
                    <a:pt x="1490" y="11447"/>
                    <a:pt x="1304" y="13005"/>
                    <a:pt x="978" y="14517"/>
                  </a:cubicBezTo>
                  <a:cubicBezTo>
                    <a:pt x="303" y="17867"/>
                    <a:pt x="1" y="21287"/>
                    <a:pt x="117" y="24707"/>
                  </a:cubicBezTo>
                  <a:cubicBezTo>
                    <a:pt x="210" y="27499"/>
                    <a:pt x="303" y="30314"/>
                    <a:pt x="466" y="33105"/>
                  </a:cubicBezTo>
                  <a:cubicBezTo>
                    <a:pt x="582" y="35059"/>
                    <a:pt x="582" y="37921"/>
                    <a:pt x="2025" y="39479"/>
                  </a:cubicBezTo>
                  <a:cubicBezTo>
                    <a:pt x="3235" y="38898"/>
                    <a:pt x="4491" y="38433"/>
                    <a:pt x="5700" y="37828"/>
                  </a:cubicBezTo>
                  <a:cubicBezTo>
                    <a:pt x="5724" y="37804"/>
                    <a:pt x="5724" y="37804"/>
                    <a:pt x="5747" y="37781"/>
                  </a:cubicBezTo>
                  <a:cubicBezTo>
                    <a:pt x="6445" y="35571"/>
                    <a:pt x="5747" y="32942"/>
                    <a:pt x="5305" y="30732"/>
                  </a:cubicBezTo>
                  <a:cubicBezTo>
                    <a:pt x="5049" y="29592"/>
                    <a:pt x="4933" y="28429"/>
                    <a:pt x="4956" y="27243"/>
                  </a:cubicBezTo>
                  <a:cubicBezTo>
                    <a:pt x="5003" y="26080"/>
                    <a:pt x="5189" y="24916"/>
                    <a:pt x="5235" y="23730"/>
                  </a:cubicBezTo>
                  <a:cubicBezTo>
                    <a:pt x="5398" y="18868"/>
                    <a:pt x="5328" y="13936"/>
                    <a:pt x="5282" y="9074"/>
                  </a:cubicBezTo>
                  <a:cubicBezTo>
                    <a:pt x="5282" y="8946"/>
                    <a:pt x="5369" y="8882"/>
                    <a:pt x="5456" y="8882"/>
                  </a:cubicBezTo>
                  <a:cubicBezTo>
                    <a:pt x="5543" y="8882"/>
                    <a:pt x="5631" y="8946"/>
                    <a:pt x="5631" y="9074"/>
                  </a:cubicBezTo>
                  <a:cubicBezTo>
                    <a:pt x="5677" y="14029"/>
                    <a:pt x="5817" y="19077"/>
                    <a:pt x="5584" y="24032"/>
                  </a:cubicBezTo>
                  <a:cubicBezTo>
                    <a:pt x="5514" y="25196"/>
                    <a:pt x="5328" y="26335"/>
                    <a:pt x="5305" y="27499"/>
                  </a:cubicBezTo>
                  <a:cubicBezTo>
                    <a:pt x="5258" y="28801"/>
                    <a:pt x="5538" y="30058"/>
                    <a:pt x="5794" y="31337"/>
                  </a:cubicBezTo>
                  <a:cubicBezTo>
                    <a:pt x="5794" y="31407"/>
                    <a:pt x="5817" y="31500"/>
                    <a:pt x="5840" y="31570"/>
                  </a:cubicBezTo>
                  <a:cubicBezTo>
                    <a:pt x="5887" y="31593"/>
                    <a:pt x="5910" y="31616"/>
                    <a:pt x="5933" y="31663"/>
                  </a:cubicBezTo>
                  <a:cubicBezTo>
                    <a:pt x="6388" y="32663"/>
                    <a:pt x="7622" y="32883"/>
                    <a:pt x="8794" y="32883"/>
                  </a:cubicBezTo>
                  <a:cubicBezTo>
                    <a:pt x="9421" y="32883"/>
                    <a:pt x="10030" y="32820"/>
                    <a:pt x="10493" y="32780"/>
                  </a:cubicBezTo>
                  <a:cubicBezTo>
                    <a:pt x="11586" y="32686"/>
                    <a:pt x="12656" y="32500"/>
                    <a:pt x="13703" y="32268"/>
                  </a:cubicBezTo>
                  <a:cubicBezTo>
                    <a:pt x="13959" y="32221"/>
                    <a:pt x="14215" y="32128"/>
                    <a:pt x="14494" y="32058"/>
                  </a:cubicBezTo>
                  <a:cubicBezTo>
                    <a:pt x="14331" y="31244"/>
                    <a:pt x="14541" y="30383"/>
                    <a:pt x="14727" y="29592"/>
                  </a:cubicBezTo>
                  <a:cubicBezTo>
                    <a:pt x="15029" y="28499"/>
                    <a:pt x="15192" y="27382"/>
                    <a:pt x="15192" y="26266"/>
                  </a:cubicBezTo>
                  <a:cubicBezTo>
                    <a:pt x="15146" y="24707"/>
                    <a:pt x="14890" y="23148"/>
                    <a:pt x="14983" y="21590"/>
                  </a:cubicBezTo>
                  <a:cubicBezTo>
                    <a:pt x="15053" y="20333"/>
                    <a:pt x="15495" y="19170"/>
                    <a:pt x="15704" y="17937"/>
                  </a:cubicBezTo>
                  <a:cubicBezTo>
                    <a:pt x="16006" y="16309"/>
                    <a:pt x="15704" y="14680"/>
                    <a:pt x="15541" y="13052"/>
                  </a:cubicBezTo>
                  <a:cubicBezTo>
                    <a:pt x="15425" y="11889"/>
                    <a:pt x="15378" y="10749"/>
                    <a:pt x="15425" y="9586"/>
                  </a:cubicBezTo>
                  <a:cubicBezTo>
                    <a:pt x="15495" y="7050"/>
                    <a:pt x="15634" y="4537"/>
                    <a:pt x="15471" y="1978"/>
                  </a:cubicBezTo>
                  <a:cubicBezTo>
                    <a:pt x="14936" y="1629"/>
                    <a:pt x="14704" y="1001"/>
                    <a:pt x="14471" y="420"/>
                  </a:cubicBezTo>
                  <a:cubicBezTo>
                    <a:pt x="14169" y="1304"/>
                    <a:pt x="13889" y="2141"/>
                    <a:pt x="13587" y="3002"/>
                  </a:cubicBezTo>
                  <a:cubicBezTo>
                    <a:pt x="13587" y="3072"/>
                    <a:pt x="13540" y="3118"/>
                    <a:pt x="13471" y="3118"/>
                  </a:cubicBezTo>
                  <a:cubicBezTo>
                    <a:pt x="13377" y="3137"/>
                    <a:pt x="13282" y="3146"/>
                    <a:pt x="13184" y="3146"/>
                  </a:cubicBezTo>
                  <a:cubicBezTo>
                    <a:pt x="12063" y="3146"/>
                    <a:pt x="10691" y="1987"/>
                    <a:pt x="10028" y="1280"/>
                  </a:cubicBezTo>
                  <a:cubicBezTo>
                    <a:pt x="9632" y="908"/>
                    <a:pt x="9306" y="489"/>
                    <a:pt x="905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75"/>
            <p:cNvSpPr/>
            <p:nvPr/>
          </p:nvSpPr>
          <p:spPr>
            <a:xfrm>
              <a:off x="6654275" y="2699875"/>
              <a:ext cx="185575" cy="64375"/>
            </a:xfrm>
            <a:custGeom>
              <a:rect b="b" l="l" r="r" t="t"/>
              <a:pathLst>
                <a:path extrusionOk="0" h="2575" w="7423">
                  <a:moveTo>
                    <a:pt x="1" y="0"/>
                  </a:moveTo>
                  <a:lnTo>
                    <a:pt x="1" y="0"/>
                  </a:lnTo>
                  <a:cubicBezTo>
                    <a:pt x="117" y="651"/>
                    <a:pt x="234" y="1326"/>
                    <a:pt x="303" y="2001"/>
                  </a:cubicBezTo>
                  <a:lnTo>
                    <a:pt x="373" y="2001"/>
                  </a:lnTo>
                  <a:cubicBezTo>
                    <a:pt x="1384" y="2434"/>
                    <a:pt x="2417" y="2574"/>
                    <a:pt x="3461" y="2574"/>
                  </a:cubicBezTo>
                  <a:cubicBezTo>
                    <a:pt x="4773" y="2574"/>
                    <a:pt x="6101" y="2353"/>
                    <a:pt x="7422" y="2210"/>
                  </a:cubicBezTo>
                  <a:cubicBezTo>
                    <a:pt x="7096" y="1652"/>
                    <a:pt x="6980" y="1000"/>
                    <a:pt x="7073" y="372"/>
                  </a:cubicBezTo>
                  <a:lnTo>
                    <a:pt x="7073" y="372"/>
                  </a:lnTo>
                  <a:cubicBezTo>
                    <a:pt x="6678" y="465"/>
                    <a:pt x="6259" y="535"/>
                    <a:pt x="5840" y="605"/>
                  </a:cubicBezTo>
                  <a:cubicBezTo>
                    <a:pt x="4863" y="768"/>
                    <a:pt x="3886" y="838"/>
                    <a:pt x="2909" y="861"/>
                  </a:cubicBezTo>
                  <a:cubicBezTo>
                    <a:pt x="1955" y="861"/>
                    <a:pt x="699" y="721"/>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75"/>
            <p:cNvSpPr/>
            <p:nvPr/>
          </p:nvSpPr>
          <p:spPr>
            <a:xfrm>
              <a:off x="6911925" y="1804200"/>
              <a:ext cx="93100" cy="141950"/>
            </a:xfrm>
            <a:custGeom>
              <a:rect b="b" l="l" r="r" t="t"/>
              <a:pathLst>
                <a:path extrusionOk="0" h="5678" w="3724">
                  <a:moveTo>
                    <a:pt x="1862" y="1"/>
                  </a:moveTo>
                  <a:lnTo>
                    <a:pt x="1862" y="1"/>
                  </a:lnTo>
                  <a:cubicBezTo>
                    <a:pt x="1885" y="513"/>
                    <a:pt x="1792" y="1024"/>
                    <a:pt x="1606" y="1490"/>
                  </a:cubicBezTo>
                  <a:cubicBezTo>
                    <a:pt x="1280" y="2141"/>
                    <a:pt x="699" y="2676"/>
                    <a:pt x="1" y="2932"/>
                  </a:cubicBezTo>
                  <a:cubicBezTo>
                    <a:pt x="629" y="3816"/>
                    <a:pt x="1024" y="4816"/>
                    <a:pt x="1653" y="5677"/>
                  </a:cubicBezTo>
                  <a:cubicBezTo>
                    <a:pt x="2374" y="4770"/>
                    <a:pt x="3048" y="3770"/>
                    <a:pt x="3374" y="2653"/>
                  </a:cubicBezTo>
                  <a:cubicBezTo>
                    <a:pt x="3607" y="1839"/>
                    <a:pt x="3723" y="955"/>
                    <a:pt x="2955" y="396"/>
                  </a:cubicBezTo>
                  <a:cubicBezTo>
                    <a:pt x="2630" y="164"/>
                    <a:pt x="2257" y="24"/>
                    <a:pt x="18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75"/>
            <p:cNvSpPr/>
            <p:nvPr/>
          </p:nvSpPr>
          <p:spPr>
            <a:xfrm>
              <a:off x="6658950" y="1554700"/>
              <a:ext cx="228575" cy="260650"/>
            </a:xfrm>
            <a:custGeom>
              <a:rect b="b" l="l" r="r" t="t"/>
              <a:pathLst>
                <a:path extrusionOk="0" h="10426" w="9143">
                  <a:moveTo>
                    <a:pt x="5188" y="2397"/>
                  </a:moveTo>
                  <a:cubicBezTo>
                    <a:pt x="5421" y="2397"/>
                    <a:pt x="5421" y="2746"/>
                    <a:pt x="5188" y="2769"/>
                  </a:cubicBezTo>
                  <a:cubicBezTo>
                    <a:pt x="5170" y="2768"/>
                    <a:pt x="5153" y="2768"/>
                    <a:pt x="5135" y="2768"/>
                  </a:cubicBezTo>
                  <a:cubicBezTo>
                    <a:pt x="4666" y="2768"/>
                    <a:pt x="4228" y="3065"/>
                    <a:pt x="4071" y="3514"/>
                  </a:cubicBezTo>
                  <a:cubicBezTo>
                    <a:pt x="4035" y="3596"/>
                    <a:pt x="3962" y="3632"/>
                    <a:pt x="3891" y="3632"/>
                  </a:cubicBezTo>
                  <a:cubicBezTo>
                    <a:pt x="3783" y="3632"/>
                    <a:pt x="3680" y="3547"/>
                    <a:pt x="3722" y="3420"/>
                  </a:cubicBezTo>
                  <a:cubicBezTo>
                    <a:pt x="3955" y="2816"/>
                    <a:pt x="4536" y="2397"/>
                    <a:pt x="5188" y="2397"/>
                  </a:cubicBezTo>
                  <a:close/>
                  <a:moveTo>
                    <a:pt x="1789" y="4951"/>
                  </a:moveTo>
                  <a:cubicBezTo>
                    <a:pt x="1988" y="4951"/>
                    <a:pt x="2055" y="5238"/>
                    <a:pt x="1838" y="5282"/>
                  </a:cubicBezTo>
                  <a:cubicBezTo>
                    <a:pt x="1326" y="5398"/>
                    <a:pt x="977" y="5886"/>
                    <a:pt x="1047" y="6421"/>
                  </a:cubicBezTo>
                  <a:cubicBezTo>
                    <a:pt x="1059" y="6538"/>
                    <a:pt x="977" y="6596"/>
                    <a:pt x="887" y="6596"/>
                  </a:cubicBezTo>
                  <a:cubicBezTo>
                    <a:pt x="797" y="6596"/>
                    <a:pt x="698" y="6538"/>
                    <a:pt x="675" y="6421"/>
                  </a:cubicBezTo>
                  <a:cubicBezTo>
                    <a:pt x="605" y="5724"/>
                    <a:pt x="1070" y="5095"/>
                    <a:pt x="1745" y="4956"/>
                  </a:cubicBezTo>
                  <a:cubicBezTo>
                    <a:pt x="1760" y="4953"/>
                    <a:pt x="1775" y="4951"/>
                    <a:pt x="1789" y="4951"/>
                  </a:cubicBezTo>
                  <a:close/>
                  <a:moveTo>
                    <a:pt x="3256" y="4565"/>
                  </a:moveTo>
                  <a:cubicBezTo>
                    <a:pt x="3297" y="4565"/>
                    <a:pt x="3339" y="4584"/>
                    <a:pt x="3373" y="4630"/>
                  </a:cubicBezTo>
                  <a:cubicBezTo>
                    <a:pt x="3652" y="5026"/>
                    <a:pt x="3885" y="5468"/>
                    <a:pt x="4001" y="5956"/>
                  </a:cubicBezTo>
                  <a:cubicBezTo>
                    <a:pt x="4071" y="6212"/>
                    <a:pt x="4164" y="6491"/>
                    <a:pt x="4281" y="6724"/>
                  </a:cubicBezTo>
                  <a:cubicBezTo>
                    <a:pt x="4351" y="6858"/>
                    <a:pt x="4438" y="6909"/>
                    <a:pt x="4532" y="6909"/>
                  </a:cubicBezTo>
                  <a:cubicBezTo>
                    <a:pt x="4783" y="6909"/>
                    <a:pt x="5082" y="6544"/>
                    <a:pt x="5234" y="6375"/>
                  </a:cubicBezTo>
                  <a:cubicBezTo>
                    <a:pt x="5268" y="6336"/>
                    <a:pt x="5307" y="6320"/>
                    <a:pt x="5347" y="6320"/>
                  </a:cubicBezTo>
                  <a:cubicBezTo>
                    <a:pt x="5473" y="6320"/>
                    <a:pt x="5597" y="6489"/>
                    <a:pt x="5490" y="6631"/>
                  </a:cubicBezTo>
                  <a:cubicBezTo>
                    <a:pt x="5205" y="6916"/>
                    <a:pt x="4833" y="7321"/>
                    <a:pt x="4485" y="7321"/>
                  </a:cubicBezTo>
                  <a:cubicBezTo>
                    <a:pt x="4323" y="7321"/>
                    <a:pt x="4165" y="7233"/>
                    <a:pt x="4025" y="7003"/>
                  </a:cubicBezTo>
                  <a:cubicBezTo>
                    <a:pt x="3606" y="6328"/>
                    <a:pt x="3629" y="5491"/>
                    <a:pt x="3117" y="4863"/>
                  </a:cubicBezTo>
                  <a:cubicBezTo>
                    <a:pt x="3012" y="4740"/>
                    <a:pt x="3131" y="4565"/>
                    <a:pt x="3256" y="4565"/>
                  </a:cubicBezTo>
                  <a:close/>
                  <a:moveTo>
                    <a:pt x="6961" y="6001"/>
                  </a:moveTo>
                  <a:cubicBezTo>
                    <a:pt x="7069" y="6001"/>
                    <a:pt x="7175" y="6085"/>
                    <a:pt x="7119" y="6212"/>
                  </a:cubicBezTo>
                  <a:cubicBezTo>
                    <a:pt x="6700" y="7445"/>
                    <a:pt x="5839" y="8003"/>
                    <a:pt x="4699" y="8469"/>
                  </a:cubicBezTo>
                  <a:cubicBezTo>
                    <a:pt x="4671" y="8484"/>
                    <a:pt x="4646" y="8491"/>
                    <a:pt x="4622" y="8491"/>
                  </a:cubicBezTo>
                  <a:cubicBezTo>
                    <a:pt x="4471" y="8491"/>
                    <a:pt x="4425" y="8203"/>
                    <a:pt x="4606" y="8143"/>
                  </a:cubicBezTo>
                  <a:cubicBezTo>
                    <a:pt x="5630" y="7701"/>
                    <a:pt x="6398" y="7212"/>
                    <a:pt x="6793" y="6119"/>
                  </a:cubicBezTo>
                  <a:cubicBezTo>
                    <a:pt x="6821" y="6037"/>
                    <a:pt x="6891" y="6001"/>
                    <a:pt x="6961" y="6001"/>
                  </a:cubicBezTo>
                  <a:close/>
                  <a:moveTo>
                    <a:pt x="7072" y="7450"/>
                  </a:moveTo>
                  <a:cubicBezTo>
                    <a:pt x="7197" y="7450"/>
                    <a:pt x="7317" y="7630"/>
                    <a:pt x="7212" y="7771"/>
                  </a:cubicBezTo>
                  <a:cubicBezTo>
                    <a:pt x="7072" y="7934"/>
                    <a:pt x="6956" y="8143"/>
                    <a:pt x="6816" y="8283"/>
                  </a:cubicBezTo>
                  <a:cubicBezTo>
                    <a:pt x="6654" y="8445"/>
                    <a:pt x="6444" y="8585"/>
                    <a:pt x="6235" y="8655"/>
                  </a:cubicBezTo>
                  <a:cubicBezTo>
                    <a:pt x="6214" y="8661"/>
                    <a:pt x="6194" y="8664"/>
                    <a:pt x="6175" y="8664"/>
                  </a:cubicBezTo>
                  <a:cubicBezTo>
                    <a:pt x="5988" y="8664"/>
                    <a:pt x="5930" y="8369"/>
                    <a:pt x="6142" y="8306"/>
                  </a:cubicBezTo>
                  <a:lnTo>
                    <a:pt x="6118" y="8306"/>
                  </a:lnTo>
                  <a:cubicBezTo>
                    <a:pt x="6537" y="8166"/>
                    <a:pt x="6700" y="7841"/>
                    <a:pt x="6956" y="7515"/>
                  </a:cubicBezTo>
                  <a:cubicBezTo>
                    <a:pt x="6990" y="7469"/>
                    <a:pt x="7031" y="7450"/>
                    <a:pt x="7072" y="7450"/>
                  </a:cubicBezTo>
                  <a:close/>
                  <a:moveTo>
                    <a:pt x="2652" y="1"/>
                  </a:moveTo>
                  <a:cubicBezTo>
                    <a:pt x="2164" y="187"/>
                    <a:pt x="1745" y="652"/>
                    <a:pt x="1326" y="954"/>
                  </a:cubicBezTo>
                  <a:cubicBezTo>
                    <a:pt x="1303" y="978"/>
                    <a:pt x="1280" y="1001"/>
                    <a:pt x="1256" y="1001"/>
                  </a:cubicBezTo>
                  <a:cubicBezTo>
                    <a:pt x="768" y="1234"/>
                    <a:pt x="349" y="1536"/>
                    <a:pt x="0" y="1955"/>
                  </a:cubicBezTo>
                  <a:cubicBezTo>
                    <a:pt x="116" y="2187"/>
                    <a:pt x="233" y="2443"/>
                    <a:pt x="372" y="2676"/>
                  </a:cubicBezTo>
                  <a:cubicBezTo>
                    <a:pt x="605" y="3095"/>
                    <a:pt x="814" y="3537"/>
                    <a:pt x="931" y="4002"/>
                  </a:cubicBezTo>
                  <a:cubicBezTo>
                    <a:pt x="1117" y="5026"/>
                    <a:pt x="675" y="6003"/>
                    <a:pt x="140" y="6840"/>
                  </a:cubicBezTo>
                  <a:cubicBezTo>
                    <a:pt x="651" y="7492"/>
                    <a:pt x="1233" y="8096"/>
                    <a:pt x="1884" y="8608"/>
                  </a:cubicBezTo>
                  <a:cubicBezTo>
                    <a:pt x="1931" y="8608"/>
                    <a:pt x="1954" y="8632"/>
                    <a:pt x="1977" y="8678"/>
                  </a:cubicBezTo>
                  <a:cubicBezTo>
                    <a:pt x="2489" y="9074"/>
                    <a:pt x="3024" y="9399"/>
                    <a:pt x="3606" y="9702"/>
                  </a:cubicBezTo>
                  <a:cubicBezTo>
                    <a:pt x="4375" y="10093"/>
                    <a:pt x="5341" y="10425"/>
                    <a:pt x="6263" y="10425"/>
                  </a:cubicBezTo>
                  <a:cubicBezTo>
                    <a:pt x="6987" y="10425"/>
                    <a:pt x="7683" y="10221"/>
                    <a:pt x="8235" y="9678"/>
                  </a:cubicBezTo>
                  <a:cubicBezTo>
                    <a:pt x="9143" y="8771"/>
                    <a:pt x="9073" y="7212"/>
                    <a:pt x="8957" y="6026"/>
                  </a:cubicBezTo>
                  <a:cubicBezTo>
                    <a:pt x="8794" y="4491"/>
                    <a:pt x="8305" y="3002"/>
                    <a:pt x="7491" y="1676"/>
                  </a:cubicBezTo>
                  <a:cubicBezTo>
                    <a:pt x="7093" y="1879"/>
                    <a:pt x="6709" y="1968"/>
                    <a:pt x="6336" y="1968"/>
                  </a:cubicBezTo>
                  <a:cubicBezTo>
                    <a:pt x="5639" y="1968"/>
                    <a:pt x="4978" y="1657"/>
                    <a:pt x="4327" y="1187"/>
                  </a:cubicBezTo>
                  <a:cubicBezTo>
                    <a:pt x="4304" y="1210"/>
                    <a:pt x="4281" y="1210"/>
                    <a:pt x="4257" y="1210"/>
                  </a:cubicBezTo>
                  <a:cubicBezTo>
                    <a:pt x="3955" y="1234"/>
                    <a:pt x="3652" y="1350"/>
                    <a:pt x="3397" y="1513"/>
                  </a:cubicBezTo>
                  <a:cubicBezTo>
                    <a:pt x="3141" y="1606"/>
                    <a:pt x="2908" y="1769"/>
                    <a:pt x="2745" y="1978"/>
                  </a:cubicBezTo>
                  <a:cubicBezTo>
                    <a:pt x="2704" y="2033"/>
                    <a:pt x="2649" y="2055"/>
                    <a:pt x="2596" y="2055"/>
                  </a:cubicBezTo>
                  <a:cubicBezTo>
                    <a:pt x="2466" y="2055"/>
                    <a:pt x="2344" y="1924"/>
                    <a:pt x="2443" y="1792"/>
                  </a:cubicBezTo>
                  <a:cubicBezTo>
                    <a:pt x="2815" y="1327"/>
                    <a:pt x="3350" y="1024"/>
                    <a:pt x="3955" y="908"/>
                  </a:cubicBezTo>
                  <a:cubicBezTo>
                    <a:pt x="3536" y="582"/>
                    <a:pt x="3117" y="280"/>
                    <a:pt x="2652" y="1"/>
                  </a:cubicBezTo>
                  <a:close/>
                </a:path>
              </a:pathLst>
            </a:custGeom>
            <a:solidFill>
              <a:srgbClr val="FFDC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75"/>
            <p:cNvSpPr/>
            <p:nvPr/>
          </p:nvSpPr>
          <p:spPr>
            <a:xfrm>
              <a:off x="6837500" y="2698000"/>
              <a:ext cx="78525" cy="56550"/>
            </a:xfrm>
            <a:custGeom>
              <a:rect b="b" l="l" r="r" t="t"/>
              <a:pathLst>
                <a:path extrusionOk="0" h="2262" w="3141">
                  <a:moveTo>
                    <a:pt x="535" y="499"/>
                  </a:moveTo>
                  <a:cubicBezTo>
                    <a:pt x="636" y="499"/>
                    <a:pt x="749" y="588"/>
                    <a:pt x="721" y="726"/>
                  </a:cubicBezTo>
                  <a:cubicBezTo>
                    <a:pt x="698" y="959"/>
                    <a:pt x="651" y="1285"/>
                    <a:pt x="838" y="1448"/>
                  </a:cubicBezTo>
                  <a:cubicBezTo>
                    <a:pt x="924" y="1524"/>
                    <a:pt x="1077" y="1544"/>
                    <a:pt x="1241" y="1544"/>
                  </a:cubicBezTo>
                  <a:cubicBezTo>
                    <a:pt x="1429" y="1544"/>
                    <a:pt x="1632" y="1517"/>
                    <a:pt x="1768" y="1517"/>
                  </a:cubicBezTo>
                  <a:cubicBezTo>
                    <a:pt x="1776" y="1517"/>
                    <a:pt x="1783" y="1516"/>
                    <a:pt x="1791" y="1516"/>
                  </a:cubicBezTo>
                  <a:cubicBezTo>
                    <a:pt x="2021" y="1516"/>
                    <a:pt x="1971" y="1866"/>
                    <a:pt x="1768" y="1866"/>
                  </a:cubicBezTo>
                  <a:cubicBezTo>
                    <a:pt x="1598" y="1876"/>
                    <a:pt x="1402" y="1904"/>
                    <a:pt x="1210" y="1904"/>
                  </a:cubicBezTo>
                  <a:cubicBezTo>
                    <a:pt x="955" y="1904"/>
                    <a:pt x="707" y="1856"/>
                    <a:pt x="535" y="1657"/>
                  </a:cubicBezTo>
                  <a:cubicBezTo>
                    <a:pt x="279" y="1378"/>
                    <a:pt x="326" y="959"/>
                    <a:pt x="396" y="633"/>
                  </a:cubicBezTo>
                  <a:cubicBezTo>
                    <a:pt x="405" y="539"/>
                    <a:pt x="467" y="499"/>
                    <a:pt x="535" y="499"/>
                  </a:cubicBezTo>
                  <a:close/>
                  <a:moveTo>
                    <a:pt x="1941" y="1"/>
                  </a:moveTo>
                  <a:cubicBezTo>
                    <a:pt x="1765" y="1"/>
                    <a:pt x="1590" y="25"/>
                    <a:pt x="1419" y="75"/>
                  </a:cubicBezTo>
                  <a:lnTo>
                    <a:pt x="1373" y="75"/>
                  </a:lnTo>
                  <a:cubicBezTo>
                    <a:pt x="1000" y="145"/>
                    <a:pt x="628" y="261"/>
                    <a:pt x="302" y="354"/>
                  </a:cubicBezTo>
                  <a:lnTo>
                    <a:pt x="140" y="377"/>
                  </a:lnTo>
                  <a:cubicBezTo>
                    <a:pt x="0" y="936"/>
                    <a:pt x="93" y="1797"/>
                    <a:pt x="465" y="2215"/>
                  </a:cubicBezTo>
                  <a:cubicBezTo>
                    <a:pt x="465" y="2239"/>
                    <a:pt x="489" y="2239"/>
                    <a:pt x="489" y="2262"/>
                  </a:cubicBezTo>
                  <a:cubicBezTo>
                    <a:pt x="925" y="2209"/>
                    <a:pt x="1374" y="2183"/>
                    <a:pt x="1817" y="2183"/>
                  </a:cubicBezTo>
                  <a:cubicBezTo>
                    <a:pt x="1964" y="2183"/>
                    <a:pt x="2111" y="2186"/>
                    <a:pt x="2257" y="2192"/>
                  </a:cubicBezTo>
                  <a:lnTo>
                    <a:pt x="2559" y="2192"/>
                  </a:lnTo>
                  <a:cubicBezTo>
                    <a:pt x="2792" y="1657"/>
                    <a:pt x="3141" y="564"/>
                    <a:pt x="2629" y="122"/>
                  </a:cubicBezTo>
                  <a:cubicBezTo>
                    <a:pt x="2404" y="42"/>
                    <a:pt x="2172" y="1"/>
                    <a:pt x="19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75"/>
            <p:cNvSpPr/>
            <p:nvPr/>
          </p:nvSpPr>
          <p:spPr>
            <a:xfrm>
              <a:off x="6559475" y="2846425"/>
              <a:ext cx="96575" cy="76800"/>
            </a:xfrm>
            <a:custGeom>
              <a:rect b="b" l="l" r="r" t="t"/>
              <a:pathLst>
                <a:path extrusionOk="0" h="3072" w="3863">
                  <a:moveTo>
                    <a:pt x="3397" y="0"/>
                  </a:moveTo>
                  <a:cubicBezTo>
                    <a:pt x="2281" y="512"/>
                    <a:pt x="1118" y="954"/>
                    <a:pt x="1" y="1489"/>
                  </a:cubicBezTo>
                  <a:cubicBezTo>
                    <a:pt x="303" y="2001"/>
                    <a:pt x="536" y="2513"/>
                    <a:pt x="722" y="3071"/>
                  </a:cubicBezTo>
                  <a:cubicBezTo>
                    <a:pt x="1653" y="2420"/>
                    <a:pt x="2723" y="1955"/>
                    <a:pt x="3863" y="1745"/>
                  </a:cubicBezTo>
                  <a:cubicBezTo>
                    <a:pt x="3723" y="1164"/>
                    <a:pt x="3560" y="629"/>
                    <a:pt x="3421" y="70"/>
                  </a:cubicBezTo>
                  <a:cubicBezTo>
                    <a:pt x="3397" y="47"/>
                    <a:pt x="3397" y="24"/>
                    <a:pt x="33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75"/>
            <p:cNvSpPr/>
            <p:nvPr/>
          </p:nvSpPr>
          <p:spPr>
            <a:xfrm>
              <a:off x="6735125" y="1850725"/>
              <a:ext cx="125075" cy="109475"/>
            </a:xfrm>
            <a:custGeom>
              <a:rect b="b" l="l" r="r" t="t"/>
              <a:pathLst>
                <a:path extrusionOk="0" h="4379" w="5003">
                  <a:moveTo>
                    <a:pt x="1024" y="1"/>
                  </a:moveTo>
                  <a:cubicBezTo>
                    <a:pt x="396" y="303"/>
                    <a:pt x="1" y="1071"/>
                    <a:pt x="280" y="1676"/>
                  </a:cubicBezTo>
                  <a:cubicBezTo>
                    <a:pt x="652" y="2281"/>
                    <a:pt x="1117" y="2816"/>
                    <a:pt x="1699" y="3211"/>
                  </a:cubicBezTo>
                  <a:cubicBezTo>
                    <a:pt x="2212" y="3635"/>
                    <a:pt x="3194" y="4379"/>
                    <a:pt x="3951" y="4379"/>
                  </a:cubicBezTo>
                  <a:cubicBezTo>
                    <a:pt x="3984" y="4379"/>
                    <a:pt x="4016" y="4377"/>
                    <a:pt x="4049" y="4375"/>
                  </a:cubicBezTo>
                  <a:cubicBezTo>
                    <a:pt x="4397" y="3537"/>
                    <a:pt x="4677" y="2676"/>
                    <a:pt x="4933" y="1792"/>
                  </a:cubicBezTo>
                  <a:cubicBezTo>
                    <a:pt x="4933" y="1699"/>
                    <a:pt x="4979" y="1676"/>
                    <a:pt x="5002" y="1676"/>
                  </a:cubicBezTo>
                  <a:cubicBezTo>
                    <a:pt x="4956" y="1653"/>
                    <a:pt x="4886" y="1653"/>
                    <a:pt x="4839" y="1629"/>
                  </a:cubicBezTo>
                  <a:cubicBezTo>
                    <a:pt x="4653" y="1583"/>
                    <a:pt x="4467" y="1560"/>
                    <a:pt x="4281" y="1513"/>
                  </a:cubicBezTo>
                  <a:cubicBezTo>
                    <a:pt x="3095" y="1280"/>
                    <a:pt x="1978" y="769"/>
                    <a:pt x="102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75"/>
            <p:cNvSpPr/>
            <p:nvPr/>
          </p:nvSpPr>
          <p:spPr>
            <a:xfrm>
              <a:off x="6607750" y="3033125"/>
              <a:ext cx="52950" cy="58150"/>
            </a:xfrm>
            <a:custGeom>
              <a:rect b="b" l="l" r="r" t="t"/>
              <a:pathLst>
                <a:path extrusionOk="0" h="2326" w="2118">
                  <a:moveTo>
                    <a:pt x="1" y="0"/>
                  </a:moveTo>
                  <a:cubicBezTo>
                    <a:pt x="117" y="256"/>
                    <a:pt x="233" y="535"/>
                    <a:pt x="373" y="791"/>
                  </a:cubicBezTo>
                  <a:cubicBezTo>
                    <a:pt x="509" y="1044"/>
                    <a:pt x="1282" y="2325"/>
                    <a:pt x="1830" y="2325"/>
                  </a:cubicBezTo>
                  <a:cubicBezTo>
                    <a:pt x="1937" y="2325"/>
                    <a:pt x="2035" y="2277"/>
                    <a:pt x="2118" y="2164"/>
                  </a:cubicBezTo>
                  <a:cubicBezTo>
                    <a:pt x="2048" y="2117"/>
                    <a:pt x="1978" y="2071"/>
                    <a:pt x="1932" y="2024"/>
                  </a:cubicBezTo>
                  <a:cubicBezTo>
                    <a:pt x="1211" y="1466"/>
                    <a:pt x="606" y="675"/>
                    <a:pt x="1" y="0"/>
                  </a:cubicBezTo>
                  <a:close/>
                </a:path>
              </a:pathLst>
            </a:custGeom>
            <a:solidFill>
              <a:srgbClr val="FFDC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75"/>
            <p:cNvSpPr/>
            <p:nvPr/>
          </p:nvSpPr>
          <p:spPr>
            <a:xfrm>
              <a:off x="6586825" y="2898175"/>
              <a:ext cx="107025" cy="183325"/>
            </a:xfrm>
            <a:custGeom>
              <a:rect b="b" l="l" r="r" t="t"/>
              <a:pathLst>
                <a:path extrusionOk="0" h="7333" w="4281">
                  <a:moveTo>
                    <a:pt x="2885" y="1"/>
                  </a:moveTo>
                  <a:cubicBezTo>
                    <a:pt x="1861" y="187"/>
                    <a:pt x="861" y="583"/>
                    <a:pt x="0" y="1164"/>
                  </a:cubicBezTo>
                  <a:cubicBezTo>
                    <a:pt x="163" y="2281"/>
                    <a:pt x="70" y="3584"/>
                    <a:pt x="652" y="4537"/>
                  </a:cubicBezTo>
                  <a:cubicBezTo>
                    <a:pt x="1070" y="5235"/>
                    <a:pt x="1699" y="5794"/>
                    <a:pt x="2257" y="6375"/>
                  </a:cubicBezTo>
                  <a:cubicBezTo>
                    <a:pt x="2460" y="6595"/>
                    <a:pt x="3242" y="7333"/>
                    <a:pt x="3519" y="7333"/>
                  </a:cubicBezTo>
                  <a:cubicBezTo>
                    <a:pt x="3622" y="7333"/>
                    <a:pt x="3655" y="7229"/>
                    <a:pt x="3560" y="6957"/>
                  </a:cubicBezTo>
                  <a:cubicBezTo>
                    <a:pt x="3304" y="6259"/>
                    <a:pt x="2699" y="5631"/>
                    <a:pt x="2396" y="4910"/>
                  </a:cubicBezTo>
                  <a:cubicBezTo>
                    <a:pt x="2024" y="4049"/>
                    <a:pt x="1885" y="3095"/>
                    <a:pt x="1978" y="2141"/>
                  </a:cubicBezTo>
                  <a:cubicBezTo>
                    <a:pt x="1978" y="2118"/>
                    <a:pt x="1978" y="2071"/>
                    <a:pt x="2024" y="2048"/>
                  </a:cubicBezTo>
                  <a:cubicBezTo>
                    <a:pt x="2054" y="2003"/>
                    <a:pt x="2104" y="1977"/>
                    <a:pt x="2154" y="1977"/>
                  </a:cubicBezTo>
                  <a:cubicBezTo>
                    <a:pt x="2181" y="1977"/>
                    <a:pt x="2209" y="1985"/>
                    <a:pt x="2234" y="2002"/>
                  </a:cubicBezTo>
                  <a:cubicBezTo>
                    <a:pt x="2280" y="2002"/>
                    <a:pt x="2303" y="2048"/>
                    <a:pt x="2303" y="2071"/>
                  </a:cubicBezTo>
                  <a:cubicBezTo>
                    <a:pt x="2769" y="2607"/>
                    <a:pt x="2815" y="2886"/>
                    <a:pt x="2955" y="3584"/>
                  </a:cubicBezTo>
                  <a:cubicBezTo>
                    <a:pt x="3016" y="3847"/>
                    <a:pt x="3341" y="4816"/>
                    <a:pt x="3778" y="4816"/>
                  </a:cubicBezTo>
                  <a:cubicBezTo>
                    <a:pt x="3842" y="4816"/>
                    <a:pt x="3909" y="4795"/>
                    <a:pt x="3978" y="4747"/>
                  </a:cubicBezTo>
                  <a:cubicBezTo>
                    <a:pt x="4281" y="4537"/>
                    <a:pt x="3885" y="2583"/>
                    <a:pt x="3816" y="2258"/>
                  </a:cubicBezTo>
                  <a:cubicBezTo>
                    <a:pt x="3653" y="1443"/>
                    <a:pt x="3327" y="676"/>
                    <a:pt x="2885" y="1"/>
                  </a:cubicBezTo>
                  <a:close/>
                </a:path>
              </a:pathLst>
            </a:custGeom>
            <a:solidFill>
              <a:srgbClr val="FFDC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75"/>
            <p:cNvSpPr/>
            <p:nvPr/>
          </p:nvSpPr>
          <p:spPr>
            <a:xfrm>
              <a:off x="7125950" y="2851650"/>
              <a:ext cx="123475" cy="186475"/>
            </a:xfrm>
            <a:custGeom>
              <a:rect b="b" l="l" r="r" t="t"/>
              <a:pathLst>
                <a:path extrusionOk="0" h="7459" w="4939">
                  <a:moveTo>
                    <a:pt x="676" y="1"/>
                  </a:moveTo>
                  <a:cubicBezTo>
                    <a:pt x="676" y="24"/>
                    <a:pt x="676" y="71"/>
                    <a:pt x="676" y="94"/>
                  </a:cubicBezTo>
                  <a:cubicBezTo>
                    <a:pt x="513" y="1466"/>
                    <a:pt x="1" y="3002"/>
                    <a:pt x="117" y="4374"/>
                  </a:cubicBezTo>
                  <a:cubicBezTo>
                    <a:pt x="141" y="4654"/>
                    <a:pt x="257" y="4747"/>
                    <a:pt x="373" y="4747"/>
                  </a:cubicBezTo>
                  <a:cubicBezTo>
                    <a:pt x="420" y="4723"/>
                    <a:pt x="466" y="4723"/>
                    <a:pt x="489" y="4723"/>
                  </a:cubicBezTo>
                  <a:cubicBezTo>
                    <a:pt x="652" y="4654"/>
                    <a:pt x="769" y="4561"/>
                    <a:pt x="885" y="4444"/>
                  </a:cubicBezTo>
                  <a:cubicBezTo>
                    <a:pt x="1211" y="4095"/>
                    <a:pt x="1164" y="3677"/>
                    <a:pt x="1234" y="3235"/>
                  </a:cubicBezTo>
                  <a:cubicBezTo>
                    <a:pt x="1234" y="2862"/>
                    <a:pt x="1373" y="2490"/>
                    <a:pt x="1629" y="2211"/>
                  </a:cubicBezTo>
                  <a:cubicBezTo>
                    <a:pt x="1646" y="2177"/>
                    <a:pt x="1688" y="2155"/>
                    <a:pt x="1728" y="2155"/>
                  </a:cubicBezTo>
                  <a:cubicBezTo>
                    <a:pt x="1742" y="2155"/>
                    <a:pt x="1757" y="2158"/>
                    <a:pt x="1769" y="2164"/>
                  </a:cubicBezTo>
                  <a:cubicBezTo>
                    <a:pt x="1839" y="2164"/>
                    <a:pt x="1909" y="2211"/>
                    <a:pt x="1909" y="2281"/>
                  </a:cubicBezTo>
                  <a:cubicBezTo>
                    <a:pt x="2118" y="3397"/>
                    <a:pt x="2095" y="4840"/>
                    <a:pt x="1676" y="5887"/>
                  </a:cubicBezTo>
                  <a:cubicBezTo>
                    <a:pt x="1536" y="6212"/>
                    <a:pt x="1350" y="6515"/>
                    <a:pt x="1118" y="6817"/>
                  </a:cubicBezTo>
                  <a:cubicBezTo>
                    <a:pt x="1025" y="6933"/>
                    <a:pt x="908" y="7073"/>
                    <a:pt x="815" y="7213"/>
                  </a:cubicBezTo>
                  <a:cubicBezTo>
                    <a:pt x="697" y="7414"/>
                    <a:pt x="592" y="7458"/>
                    <a:pt x="683" y="7458"/>
                  </a:cubicBezTo>
                  <a:cubicBezTo>
                    <a:pt x="718" y="7458"/>
                    <a:pt x="782" y="7452"/>
                    <a:pt x="885" y="7445"/>
                  </a:cubicBezTo>
                  <a:cubicBezTo>
                    <a:pt x="2141" y="7375"/>
                    <a:pt x="2676" y="5561"/>
                    <a:pt x="2955" y="4607"/>
                  </a:cubicBezTo>
                  <a:cubicBezTo>
                    <a:pt x="2983" y="4517"/>
                    <a:pt x="3048" y="4479"/>
                    <a:pt x="3116" y="4479"/>
                  </a:cubicBezTo>
                  <a:cubicBezTo>
                    <a:pt x="3222" y="4479"/>
                    <a:pt x="3333" y="4572"/>
                    <a:pt x="3304" y="4700"/>
                  </a:cubicBezTo>
                  <a:cubicBezTo>
                    <a:pt x="3048" y="5538"/>
                    <a:pt x="2769" y="6445"/>
                    <a:pt x="2141" y="7073"/>
                  </a:cubicBezTo>
                  <a:cubicBezTo>
                    <a:pt x="2220" y="7081"/>
                    <a:pt x="2296" y="7086"/>
                    <a:pt x="2370" y="7086"/>
                  </a:cubicBezTo>
                  <a:cubicBezTo>
                    <a:pt x="4938" y="7086"/>
                    <a:pt x="4229" y="2067"/>
                    <a:pt x="4026" y="280"/>
                  </a:cubicBezTo>
                  <a:lnTo>
                    <a:pt x="3956" y="280"/>
                  </a:lnTo>
                  <a:cubicBezTo>
                    <a:pt x="3774" y="288"/>
                    <a:pt x="3591" y="292"/>
                    <a:pt x="3407" y="292"/>
                  </a:cubicBezTo>
                  <a:cubicBezTo>
                    <a:pt x="2491" y="292"/>
                    <a:pt x="1567" y="195"/>
                    <a:pt x="676" y="1"/>
                  </a:cubicBezTo>
                  <a:close/>
                </a:path>
              </a:pathLst>
            </a:custGeom>
            <a:solidFill>
              <a:srgbClr val="FFDC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75"/>
            <p:cNvSpPr/>
            <p:nvPr/>
          </p:nvSpPr>
          <p:spPr>
            <a:xfrm>
              <a:off x="6870050" y="1847825"/>
              <a:ext cx="404825" cy="949775"/>
            </a:xfrm>
            <a:custGeom>
              <a:rect b="b" l="l" r="r" t="t"/>
              <a:pathLst>
                <a:path extrusionOk="0" h="37991" w="16193">
                  <a:moveTo>
                    <a:pt x="1851" y="3193"/>
                  </a:moveTo>
                  <a:cubicBezTo>
                    <a:pt x="1959" y="3193"/>
                    <a:pt x="2066" y="3282"/>
                    <a:pt x="2025" y="3420"/>
                  </a:cubicBezTo>
                  <a:cubicBezTo>
                    <a:pt x="1980" y="3509"/>
                    <a:pt x="1851" y="3982"/>
                    <a:pt x="2064" y="3982"/>
                  </a:cubicBezTo>
                  <a:cubicBezTo>
                    <a:pt x="2073" y="3982"/>
                    <a:pt x="2083" y="3981"/>
                    <a:pt x="2095" y="3979"/>
                  </a:cubicBezTo>
                  <a:cubicBezTo>
                    <a:pt x="2116" y="3972"/>
                    <a:pt x="2135" y="3970"/>
                    <a:pt x="2154" y="3970"/>
                  </a:cubicBezTo>
                  <a:cubicBezTo>
                    <a:pt x="2341" y="3970"/>
                    <a:pt x="2399" y="4262"/>
                    <a:pt x="2188" y="4304"/>
                  </a:cubicBezTo>
                  <a:cubicBezTo>
                    <a:pt x="2152" y="4312"/>
                    <a:pt x="2116" y="4316"/>
                    <a:pt x="2080" y="4316"/>
                  </a:cubicBezTo>
                  <a:cubicBezTo>
                    <a:pt x="1910" y="4316"/>
                    <a:pt x="1753" y="4226"/>
                    <a:pt x="1676" y="4072"/>
                  </a:cubicBezTo>
                  <a:cubicBezTo>
                    <a:pt x="1559" y="3839"/>
                    <a:pt x="1559" y="3560"/>
                    <a:pt x="1653" y="3327"/>
                  </a:cubicBezTo>
                  <a:lnTo>
                    <a:pt x="1676" y="3327"/>
                  </a:lnTo>
                  <a:cubicBezTo>
                    <a:pt x="1704" y="3233"/>
                    <a:pt x="1778" y="3193"/>
                    <a:pt x="1851" y="3193"/>
                  </a:cubicBezTo>
                  <a:close/>
                  <a:moveTo>
                    <a:pt x="13060" y="4715"/>
                  </a:moveTo>
                  <a:cubicBezTo>
                    <a:pt x="13196" y="4715"/>
                    <a:pt x="13316" y="4884"/>
                    <a:pt x="13191" y="5026"/>
                  </a:cubicBezTo>
                  <a:cubicBezTo>
                    <a:pt x="12191" y="6096"/>
                    <a:pt x="11563" y="7422"/>
                    <a:pt x="11330" y="8864"/>
                  </a:cubicBezTo>
                  <a:cubicBezTo>
                    <a:pt x="11312" y="8958"/>
                    <a:pt x="11247" y="8999"/>
                    <a:pt x="11179" y="8999"/>
                  </a:cubicBezTo>
                  <a:cubicBezTo>
                    <a:pt x="11078" y="8999"/>
                    <a:pt x="10967" y="8910"/>
                    <a:pt x="10981" y="8771"/>
                  </a:cubicBezTo>
                  <a:cubicBezTo>
                    <a:pt x="11214" y="7282"/>
                    <a:pt x="11912" y="5886"/>
                    <a:pt x="12936" y="4770"/>
                  </a:cubicBezTo>
                  <a:cubicBezTo>
                    <a:pt x="12974" y="4731"/>
                    <a:pt x="13018" y="4715"/>
                    <a:pt x="13060" y="4715"/>
                  </a:cubicBezTo>
                  <a:close/>
                  <a:moveTo>
                    <a:pt x="1891" y="10241"/>
                  </a:moveTo>
                  <a:cubicBezTo>
                    <a:pt x="2002" y="10241"/>
                    <a:pt x="2104" y="10331"/>
                    <a:pt x="2048" y="10469"/>
                  </a:cubicBezTo>
                  <a:cubicBezTo>
                    <a:pt x="1978" y="10679"/>
                    <a:pt x="1792" y="11190"/>
                    <a:pt x="2141" y="11214"/>
                  </a:cubicBezTo>
                  <a:cubicBezTo>
                    <a:pt x="2366" y="11236"/>
                    <a:pt x="2373" y="11564"/>
                    <a:pt x="2163" y="11564"/>
                  </a:cubicBezTo>
                  <a:cubicBezTo>
                    <a:pt x="2156" y="11564"/>
                    <a:pt x="2149" y="11563"/>
                    <a:pt x="2141" y="11563"/>
                  </a:cubicBezTo>
                  <a:cubicBezTo>
                    <a:pt x="1908" y="11563"/>
                    <a:pt x="1699" y="11400"/>
                    <a:pt x="1629" y="11167"/>
                  </a:cubicBezTo>
                  <a:cubicBezTo>
                    <a:pt x="1559" y="10911"/>
                    <a:pt x="1583" y="10609"/>
                    <a:pt x="1699" y="10376"/>
                  </a:cubicBezTo>
                  <a:cubicBezTo>
                    <a:pt x="1737" y="10282"/>
                    <a:pt x="1816" y="10241"/>
                    <a:pt x="1891" y="10241"/>
                  </a:cubicBezTo>
                  <a:close/>
                  <a:moveTo>
                    <a:pt x="9981" y="6682"/>
                  </a:moveTo>
                  <a:cubicBezTo>
                    <a:pt x="10082" y="6682"/>
                    <a:pt x="10195" y="6771"/>
                    <a:pt x="10167" y="6910"/>
                  </a:cubicBezTo>
                  <a:cubicBezTo>
                    <a:pt x="9748" y="8818"/>
                    <a:pt x="9841" y="10935"/>
                    <a:pt x="10167" y="12865"/>
                  </a:cubicBezTo>
                  <a:cubicBezTo>
                    <a:pt x="10196" y="12993"/>
                    <a:pt x="10085" y="13087"/>
                    <a:pt x="9984" y="13087"/>
                  </a:cubicBezTo>
                  <a:cubicBezTo>
                    <a:pt x="9920" y="13087"/>
                    <a:pt x="9860" y="13049"/>
                    <a:pt x="9841" y="12959"/>
                  </a:cubicBezTo>
                  <a:cubicBezTo>
                    <a:pt x="9492" y="10958"/>
                    <a:pt x="9399" y="8794"/>
                    <a:pt x="9841" y="6817"/>
                  </a:cubicBezTo>
                  <a:cubicBezTo>
                    <a:pt x="9851" y="6723"/>
                    <a:pt x="9913" y="6682"/>
                    <a:pt x="9981" y="6682"/>
                  </a:cubicBezTo>
                  <a:close/>
                  <a:moveTo>
                    <a:pt x="2513" y="17826"/>
                  </a:moveTo>
                  <a:cubicBezTo>
                    <a:pt x="2638" y="17826"/>
                    <a:pt x="2758" y="18006"/>
                    <a:pt x="2653" y="18146"/>
                  </a:cubicBezTo>
                  <a:cubicBezTo>
                    <a:pt x="2513" y="18356"/>
                    <a:pt x="2583" y="18658"/>
                    <a:pt x="2816" y="18774"/>
                  </a:cubicBezTo>
                  <a:cubicBezTo>
                    <a:pt x="2978" y="18855"/>
                    <a:pt x="2858" y="19094"/>
                    <a:pt x="2702" y="19094"/>
                  </a:cubicBezTo>
                  <a:cubicBezTo>
                    <a:pt x="2678" y="19094"/>
                    <a:pt x="2654" y="19089"/>
                    <a:pt x="2630" y="19077"/>
                  </a:cubicBezTo>
                  <a:cubicBezTo>
                    <a:pt x="2211" y="18844"/>
                    <a:pt x="2095" y="18263"/>
                    <a:pt x="2397" y="17890"/>
                  </a:cubicBezTo>
                  <a:cubicBezTo>
                    <a:pt x="2431" y="17845"/>
                    <a:pt x="2473" y="17826"/>
                    <a:pt x="2513" y="17826"/>
                  </a:cubicBezTo>
                  <a:close/>
                  <a:moveTo>
                    <a:pt x="7660" y="14260"/>
                  </a:moveTo>
                  <a:cubicBezTo>
                    <a:pt x="7768" y="14260"/>
                    <a:pt x="7874" y="14344"/>
                    <a:pt x="7817" y="14471"/>
                  </a:cubicBezTo>
                  <a:cubicBezTo>
                    <a:pt x="7166" y="16425"/>
                    <a:pt x="6026" y="18170"/>
                    <a:pt x="4467" y="19542"/>
                  </a:cubicBezTo>
                  <a:cubicBezTo>
                    <a:pt x="4432" y="19572"/>
                    <a:pt x="4393" y="19585"/>
                    <a:pt x="4355" y="19585"/>
                  </a:cubicBezTo>
                  <a:cubicBezTo>
                    <a:pt x="4215" y="19585"/>
                    <a:pt x="4089" y="19414"/>
                    <a:pt x="4235" y="19286"/>
                  </a:cubicBezTo>
                  <a:cubicBezTo>
                    <a:pt x="5724" y="17960"/>
                    <a:pt x="6864" y="16285"/>
                    <a:pt x="7492" y="14378"/>
                  </a:cubicBezTo>
                  <a:cubicBezTo>
                    <a:pt x="7519" y="14295"/>
                    <a:pt x="7590" y="14260"/>
                    <a:pt x="7660" y="14260"/>
                  </a:cubicBezTo>
                  <a:close/>
                  <a:moveTo>
                    <a:pt x="11970" y="14196"/>
                  </a:moveTo>
                  <a:cubicBezTo>
                    <a:pt x="12071" y="14196"/>
                    <a:pt x="12182" y="14285"/>
                    <a:pt x="12168" y="14424"/>
                  </a:cubicBezTo>
                  <a:cubicBezTo>
                    <a:pt x="11726" y="17495"/>
                    <a:pt x="12354" y="20636"/>
                    <a:pt x="13936" y="23311"/>
                  </a:cubicBezTo>
                  <a:cubicBezTo>
                    <a:pt x="14032" y="23455"/>
                    <a:pt x="13907" y="23589"/>
                    <a:pt x="13782" y="23589"/>
                  </a:cubicBezTo>
                  <a:cubicBezTo>
                    <a:pt x="13726" y="23589"/>
                    <a:pt x="13669" y="23562"/>
                    <a:pt x="13633" y="23497"/>
                  </a:cubicBezTo>
                  <a:cubicBezTo>
                    <a:pt x="12005" y="20752"/>
                    <a:pt x="11354" y="17518"/>
                    <a:pt x="11819" y="14331"/>
                  </a:cubicBezTo>
                  <a:cubicBezTo>
                    <a:pt x="11838" y="14237"/>
                    <a:pt x="11902" y="14196"/>
                    <a:pt x="11970" y="14196"/>
                  </a:cubicBezTo>
                  <a:close/>
                  <a:moveTo>
                    <a:pt x="8929" y="22879"/>
                  </a:moveTo>
                  <a:cubicBezTo>
                    <a:pt x="9059" y="22879"/>
                    <a:pt x="9157" y="23103"/>
                    <a:pt x="9004" y="23218"/>
                  </a:cubicBezTo>
                  <a:cubicBezTo>
                    <a:pt x="7518" y="24264"/>
                    <a:pt x="5938" y="25330"/>
                    <a:pt x="4077" y="25330"/>
                  </a:cubicBezTo>
                  <a:cubicBezTo>
                    <a:pt x="3870" y="25330"/>
                    <a:pt x="3659" y="25316"/>
                    <a:pt x="3444" y="25288"/>
                  </a:cubicBezTo>
                  <a:cubicBezTo>
                    <a:pt x="3247" y="25266"/>
                    <a:pt x="3235" y="24935"/>
                    <a:pt x="3409" y="24935"/>
                  </a:cubicBezTo>
                  <a:cubicBezTo>
                    <a:pt x="3420" y="24935"/>
                    <a:pt x="3432" y="24937"/>
                    <a:pt x="3444" y="24939"/>
                  </a:cubicBezTo>
                  <a:cubicBezTo>
                    <a:pt x="3643" y="24964"/>
                    <a:pt x="3839" y="24976"/>
                    <a:pt x="4033" y="24976"/>
                  </a:cubicBezTo>
                  <a:cubicBezTo>
                    <a:pt x="5845" y="24976"/>
                    <a:pt x="7390" y="23946"/>
                    <a:pt x="8841" y="22915"/>
                  </a:cubicBezTo>
                  <a:cubicBezTo>
                    <a:pt x="8870" y="22890"/>
                    <a:pt x="8900" y="22879"/>
                    <a:pt x="8929" y="22879"/>
                  </a:cubicBezTo>
                  <a:close/>
                  <a:moveTo>
                    <a:pt x="11975" y="23077"/>
                  </a:moveTo>
                  <a:cubicBezTo>
                    <a:pt x="12046" y="23077"/>
                    <a:pt x="12117" y="23112"/>
                    <a:pt x="12145" y="23195"/>
                  </a:cubicBezTo>
                  <a:cubicBezTo>
                    <a:pt x="12563" y="24241"/>
                    <a:pt x="13098" y="25242"/>
                    <a:pt x="13750" y="26172"/>
                  </a:cubicBezTo>
                  <a:cubicBezTo>
                    <a:pt x="13848" y="26304"/>
                    <a:pt x="13726" y="26436"/>
                    <a:pt x="13597" y="26436"/>
                  </a:cubicBezTo>
                  <a:cubicBezTo>
                    <a:pt x="13543" y="26436"/>
                    <a:pt x="13488" y="26413"/>
                    <a:pt x="13447" y="26358"/>
                  </a:cubicBezTo>
                  <a:cubicBezTo>
                    <a:pt x="12773" y="25405"/>
                    <a:pt x="12214" y="24381"/>
                    <a:pt x="11819" y="23288"/>
                  </a:cubicBezTo>
                  <a:lnTo>
                    <a:pt x="11796" y="23288"/>
                  </a:lnTo>
                  <a:cubicBezTo>
                    <a:pt x="11753" y="23161"/>
                    <a:pt x="11865" y="23077"/>
                    <a:pt x="11975" y="23077"/>
                  </a:cubicBezTo>
                  <a:close/>
                  <a:moveTo>
                    <a:pt x="1683" y="25338"/>
                  </a:moveTo>
                  <a:cubicBezTo>
                    <a:pt x="1814" y="25338"/>
                    <a:pt x="1938" y="25458"/>
                    <a:pt x="1839" y="25591"/>
                  </a:cubicBezTo>
                  <a:cubicBezTo>
                    <a:pt x="1699" y="25777"/>
                    <a:pt x="1722" y="26079"/>
                    <a:pt x="1908" y="26219"/>
                  </a:cubicBezTo>
                  <a:cubicBezTo>
                    <a:pt x="2036" y="26347"/>
                    <a:pt x="1906" y="26518"/>
                    <a:pt x="1765" y="26518"/>
                  </a:cubicBezTo>
                  <a:cubicBezTo>
                    <a:pt x="1727" y="26518"/>
                    <a:pt x="1688" y="26505"/>
                    <a:pt x="1653" y="26475"/>
                  </a:cubicBezTo>
                  <a:cubicBezTo>
                    <a:pt x="1350" y="26219"/>
                    <a:pt x="1304" y="25754"/>
                    <a:pt x="1536" y="25405"/>
                  </a:cubicBezTo>
                  <a:cubicBezTo>
                    <a:pt x="1577" y="25358"/>
                    <a:pt x="1630" y="25338"/>
                    <a:pt x="1683" y="25338"/>
                  </a:cubicBezTo>
                  <a:close/>
                  <a:moveTo>
                    <a:pt x="12503" y="26638"/>
                  </a:moveTo>
                  <a:cubicBezTo>
                    <a:pt x="12554" y="26638"/>
                    <a:pt x="12604" y="26665"/>
                    <a:pt x="12633" y="26731"/>
                  </a:cubicBezTo>
                  <a:cubicBezTo>
                    <a:pt x="13145" y="27638"/>
                    <a:pt x="13680" y="28522"/>
                    <a:pt x="14238" y="29383"/>
                  </a:cubicBezTo>
                  <a:cubicBezTo>
                    <a:pt x="14353" y="29514"/>
                    <a:pt x="14224" y="29646"/>
                    <a:pt x="14098" y="29646"/>
                  </a:cubicBezTo>
                  <a:cubicBezTo>
                    <a:pt x="14045" y="29646"/>
                    <a:pt x="13993" y="29623"/>
                    <a:pt x="13959" y="29569"/>
                  </a:cubicBezTo>
                  <a:lnTo>
                    <a:pt x="13959" y="29546"/>
                  </a:lnTo>
                  <a:cubicBezTo>
                    <a:pt x="13378" y="28708"/>
                    <a:pt x="12842" y="27824"/>
                    <a:pt x="12354" y="26894"/>
                  </a:cubicBezTo>
                  <a:cubicBezTo>
                    <a:pt x="12274" y="26766"/>
                    <a:pt x="12391" y="26638"/>
                    <a:pt x="12503" y="26638"/>
                  </a:cubicBezTo>
                  <a:close/>
                  <a:moveTo>
                    <a:pt x="1233" y="31820"/>
                  </a:moveTo>
                  <a:cubicBezTo>
                    <a:pt x="1366" y="31820"/>
                    <a:pt x="1481" y="32002"/>
                    <a:pt x="1373" y="32128"/>
                  </a:cubicBezTo>
                  <a:cubicBezTo>
                    <a:pt x="1211" y="32291"/>
                    <a:pt x="1559" y="32477"/>
                    <a:pt x="1653" y="32523"/>
                  </a:cubicBezTo>
                  <a:cubicBezTo>
                    <a:pt x="1811" y="32603"/>
                    <a:pt x="1716" y="32851"/>
                    <a:pt x="1556" y="32851"/>
                  </a:cubicBezTo>
                  <a:cubicBezTo>
                    <a:pt x="1528" y="32851"/>
                    <a:pt x="1498" y="32843"/>
                    <a:pt x="1466" y="32826"/>
                  </a:cubicBezTo>
                  <a:cubicBezTo>
                    <a:pt x="1280" y="32756"/>
                    <a:pt x="1094" y="32593"/>
                    <a:pt x="1001" y="32384"/>
                  </a:cubicBezTo>
                  <a:cubicBezTo>
                    <a:pt x="931" y="32221"/>
                    <a:pt x="978" y="32012"/>
                    <a:pt x="1117" y="31872"/>
                  </a:cubicBezTo>
                  <a:cubicBezTo>
                    <a:pt x="1154" y="31835"/>
                    <a:pt x="1194" y="31820"/>
                    <a:pt x="1233" y="31820"/>
                  </a:cubicBezTo>
                  <a:close/>
                  <a:moveTo>
                    <a:pt x="5607" y="1"/>
                  </a:moveTo>
                  <a:cubicBezTo>
                    <a:pt x="5514" y="1629"/>
                    <a:pt x="4444" y="3118"/>
                    <a:pt x="3467" y="4351"/>
                  </a:cubicBezTo>
                  <a:cubicBezTo>
                    <a:pt x="3444" y="4397"/>
                    <a:pt x="3397" y="4421"/>
                    <a:pt x="3328" y="4421"/>
                  </a:cubicBezTo>
                  <a:cubicBezTo>
                    <a:pt x="3281" y="4421"/>
                    <a:pt x="3234" y="4397"/>
                    <a:pt x="3211" y="4351"/>
                  </a:cubicBezTo>
                  <a:cubicBezTo>
                    <a:pt x="2537" y="3513"/>
                    <a:pt x="2164" y="2513"/>
                    <a:pt x="1559" y="1629"/>
                  </a:cubicBezTo>
                  <a:cubicBezTo>
                    <a:pt x="1420" y="2280"/>
                    <a:pt x="1187" y="2932"/>
                    <a:pt x="1187" y="3606"/>
                  </a:cubicBezTo>
                  <a:cubicBezTo>
                    <a:pt x="1373" y="6166"/>
                    <a:pt x="1211" y="8725"/>
                    <a:pt x="1141" y="11284"/>
                  </a:cubicBezTo>
                  <a:cubicBezTo>
                    <a:pt x="1117" y="12400"/>
                    <a:pt x="1141" y="13517"/>
                    <a:pt x="1234" y="14610"/>
                  </a:cubicBezTo>
                  <a:cubicBezTo>
                    <a:pt x="1373" y="16076"/>
                    <a:pt x="1653" y="17565"/>
                    <a:pt x="1513" y="19030"/>
                  </a:cubicBezTo>
                  <a:cubicBezTo>
                    <a:pt x="1397" y="20380"/>
                    <a:pt x="862" y="21659"/>
                    <a:pt x="722" y="22985"/>
                  </a:cubicBezTo>
                  <a:cubicBezTo>
                    <a:pt x="582" y="24428"/>
                    <a:pt x="815" y="25870"/>
                    <a:pt x="885" y="27289"/>
                  </a:cubicBezTo>
                  <a:cubicBezTo>
                    <a:pt x="955" y="28406"/>
                    <a:pt x="885" y="29499"/>
                    <a:pt x="629" y="30569"/>
                  </a:cubicBezTo>
                  <a:cubicBezTo>
                    <a:pt x="396" y="31546"/>
                    <a:pt x="1" y="32663"/>
                    <a:pt x="187" y="33687"/>
                  </a:cubicBezTo>
                  <a:cubicBezTo>
                    <a:pt x="363" y="33643"/>
                    <a:pt x="538" y="33619"/>
                    <a:pt x="712" y="33619"/>
                  </a:cubicBezTo>
                  <a:cubicBezTo>
                    <a:pt x="905" y="33619"/>
                    <a:pt x="1096" y="33648"/>
                    <a:pt x="1280" y="33710"/>
                  </a:cubicBezTo>
                  <a:cubicBezTo>
                    <a:pt x="2002" y="33966"/>
                    <a:pt x="2537" y="34524"/>
                    <a:pt x="3258" y="34757"/>
                  </a:cubicBezTo>
                  <a:cubicBezTo>
                    <a:pt x="4002" y="35013"/>
                    <a:pt x="4793" y="35152"/>
                    <a:pt x="5584" y="35175"/>
                  </a:cubicBezTo>
                  <a:cubicBezTo>
                    <a:pt x="5810" y="35192"/>
                    <a:pt x="6035" y="35200"/>
                    <a:pt x="6259" y="35200"/>
                  </a:cubicBezTo>
                  <a:cubicBezTo>
                    <a:pt x="7631" y="35200"/>
                    <a:pt x="8974" y="34898"/>
                    <a:pt x="10214" y="34338"/>
                  </a:cubicBezTo>
                  <a:cubicBezTo>
                    <a:pt x="10283" y="33570"/>
                    <a:pt x="10400" y="32803"/>
                    <a:pt x="10516" y="32035"/>
                  </a:cubicBezTo>
                  <a:cubicBezTo>
                    <a:pt x="10656" y="30941"/>
                    <a:pt x="10912" y="29848"/>
                    <a:pt x="10935" y="28731"/>
                  </a:cubicBezTo>
                  <a:cubicBezTo>
                    <a:pt x="10935" y="27591"/>
                    <a:pt x="10865" y="26428"/>
                    <a:pt x="10749" y="25288"/>
                  </a:cubicBezTo>
                  <a:cubicBezTo>
                    <a:pt x="10260" y="20194"/>
                    <a:pt x="10237" y="15076"/>
                    <a:pt x="10679" y="9958"/>
                  </a:cubicBezTo>
                  <a:cubicBezTo>
                    <a:pt x="10691" y="9853"/>
                    <a:pt x="10784" y="9800"/>
                    <a:pt x="10871" y="9800"/>
                  </a:cubicBezTo>
                  <a:cubicBezTo>
                    <a:pt x="10958" y="9800"/>
                    <a:pt x="11040" y="9853"/>
                    <a:pt x="11028" y="9958"/>
                  </a:cubicBezTo>
                  <a:cubicBezTo>
                    <a:pt x="10586" y="14982"/>
                    <a:pt x="10609" y="20031"/>
                    <a:pt x="11074" y="25032"/>
                  </a:cubicBezTo>
                  <a:cubicBezTo>
                    <a:pt x="11167" y="26172"/>
                    <a:pt x="11307" y="27312"/>
                    <a:pt x="11307" y="28452"/>
                  </a:cubicBezTo>
                  <a:cubicBezTo>
                    <a:pt x="11307" y="29592"/>
                    <a:pt x="11051" y="30616"/>
                    <a:pt x="10912" y="31732"/>
                  </a:cubicBezTo>
                  <a:cubicBezTo>
                    <a:pt x="10632" y="33803"/>
                    <a:pt x="10190" y="35827"/>
                    <a:pt x="10888" y="37897"/>
                  </a:cubicBezTo>
                  <a:cubicBezTo>
                    <a:pt x="11306" y="37875"/>
                    <a:pt x="11726" y="37864"/>
                    <a:pt x="12147" y="37864"/>
                  </a:cubicBezTo>
                  <a:cubicBezTo>
                    <a:pt x="13039" y="37864"/>
                    <a:pt x="13935" y="37911"/>
                    <a:pt x="14820" y="37990"/>
                  </a:cubicBezTo>
                  <a:cubicBezTo>
                    <a:pt x="15657" y="37455"/>
                    <a:pt x="15820" y="35873"/>
                    <a:pt x="15960" y="34989"/>
                  </a:cubicBezTo>
                  <a:cubicBezTo>
                    <a:pt x="16146" y="33617"/>
                    <a:pt x="16192" y="32221"/>
                    <a:pt x="16123" y="30825"/>
                  </a:cubicBezTo>
                  <a:cubicBezTo>
                    <a:pt x="15937" y="27591"/>
                    <a:pt x="15750" y="24358"/>
                    <a:pt x="15634" y="21124"/>
                  </a:cubicBezTo>
                  <a:cubicBezTo>
                    <a:pt x="15518" y="17681"/>
                    <a:pt x="15937" y="14261"/>
                    <a:pt x="15657" y="10818"/>
                  </a:cubicBezTo>
                  <a:cubicBezTo>
                    <a:pt x="15448" y="8283"/>
                    <a:pt x="15076" y="4886"/>
                    <a:pt x="12842" y="3281"/>
                  </a:cubicBezTo>
                  <a:cubicBezTo>
                    <a:pt x="10400" y="2211"/>
                    <a:pt x="7957" y="1210"/>
                    <a:pt x="56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75"/>
            <p:cNvSpPr/>
            <p:nvPr/>
          </p:nvSpPr>
          <p:spPr>
            <a:xfrm>
              <a:off x="7141075" y="2802950"/>
              <a:ext cx="98900" cy="47575"/>
            </a:xfrm>
            <a:custGeom>
              <a:rect b="b" l="l" r="r" t="t"/>
              <a:pathLst>
                <a:path extrusionOk="0" h="1903" w="3956">
                  <a:moveTo>
                    <a:pt x="1096" y="0"/>
                  </a:moveTo>
                  <a:cubicBezTo>
                    <a:pt x="777" y="0"/>
                    <a:pt x="459" y="6"/>
                    <a:pt x="140" y="18"/>
                  </a:cubicBezTo>
                  <a:cubicBezTo>
                    <a:pt x="24" y="530"/>
                    <a:pt x="1" y="1065"/>
                    <a:pt x="71" y="1577"/>
                  </a:cubicBezTo>
                  <a:cubicBezTo>
                    <a:pt x="931" y="1763"/>
                    <a:pt x="1815" y="1856"/>
                    <a:pt x="2723" y="1856"/>
                  </a:cubicBezTo>
                  <a:cubicBezTo>
                    <a:pt x="2885" y="1856"/>
                    <a:pt x="3211" y="1902"/>
                    <a:pt x="3467" y="1902"/>
                  </a:cubicBezTo>
                  <a:cubicBezTo>
                    <a:pt x="3500" y="1886"/>
                    <a:pt x="3545" y="1869"/>
                    <a:pt x="3584" y="1869"/>
                  </a:cubicBezTo>
                  <a:cubicBezTo>
                    <a:pt x="3601" y="1869"/>
                    <a:pt x="3616" y="1872"/>
                    <a:pt x="3630" y="1879"/>
                  </a:cubicBezTo>
                  <a:cubicBezTo>
                    <a:pt x="3676" y="1879"/>
                    <a:pt x="3723" y="1856"/>
                    <a:pt x="3770" y="1833"/>
                  </a:cubicBezTo>
                  <a:cubicBezTo>
                    <a:pt x="3956" y="1739"/>
                    <a:pt x="3863" y="623"/>
                    <a:pt x="3839" y="134"/>
                  </a:cubicBezTo>
                  <a:cubicBezTo>
                    <a:pt x="2925" y="48"/>
                    <a:pt x="2010" y="0"/>
                    <a:pt x="109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75"/>
            <p:cNvSpPr/>
            <p:nvPr/>
          </p:nvSpPr>
          <p:spPr>
            <a:xfrm>
              <a:off x="6910200" y="2707425"/>
              <a:ext cx="214050" cy="62075"/>
            </a:xfrm>
            <a:custGeom>
              <a:rect b="b" l="l" r="r" t="t"/>
              <a:pathLst>
                <a:path extrusionOk="0" h="2483" w="8562">
                  <a:moveTo>
                    <a:pt x="233" y="0"/>
                  </a:moveTo>
                  <a:cubicBezTo>
                    <a:pt x="396" y="582"/>
                    <a:pt x="209" y="1303"/>
                    <a:pt x="0" y="1838"/>
                  </a:cubicBezTo>
                  <a:cubicBezTo>
                    <a:pt x="1326" y="1978"/>
                    <a:pt x="2606" y="2327"/>
                    <a:pt x="3908" y="2443"/>
                  </a:cubicBezTo>
                  <a:cubicBezTo>
                    <a:pt x="4209" y="2470"/>
                    <a:pt x="4509" y="2483"/>
                    <a:pt x="4808" y="2483"/>
                  </a:cubicBezTo>
                  <a:cubicBezTo>
                    <a:pt x="6087" y="2483"/>
                    <a:pt x="7355" y="2244"/>
                    <a:pt x="8561" y="1792"/>
                  </a:cubicBezTo>
                  <a:cubicBezTo>
                    <a:pt x="8538" y="1303"/>
                    <a:pt x="8538" y="815"/>
                    <a:pt x="8561" y="326"/>
                  </a:cubicBezTo>
                  <a:lnTo>
                    <a:pt x="8561" y="326"/>
                  </a:lnTo>
                  <a:cubicBezTo>
                    <a:pt x="7340" y="875"/>
                    <a:pt x="6013" y="1158"/>
                    <a:pt x="4672" y="1158"/>
                  </a:cubicBezTo>
                  <a:cubicBezTo>
                    <a:pt x="4480" y="1158"/>
                    <a:pt x="4287" y="1152"/>
                    <a:pt x="4094" y="1140"/>
                  </a:cubicBezTo>
                  <a:cubicBezTo>
                    <a:pt x="3303" y="1117"/>
                    <a:pt x="2513" y="1001"/>
                    <a:pt x="1768" y="768"/>
                  </a:cubicBezTo>
                  <a:cubicBezTo>
                    <a:pt x="1233" y="582"/>
                    <a:pt x="721" y="326"/>
                    <a:pt x="2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75"/>
            <p:cNvSpPr/>
            <p:nvPr/>
          </p:nvSpPr>
          <p:spPr>
            <a:xfrm>
              <a:off x="6634500" y="2759775"/>
              <a:ext cx="502525" cy="1201075"/>
            </a:xfrm>
            <a:custGeom>
              <a:rect b="b" l="l" r="r" t="t"/>
              <a:pathLst>
                <a:path extrusionOk="0" h="48043" w="20101">
                  <a:moveTo>
                    <a:pt x="9807" y="239"/>
                  </a:moveTo>
                  <a:cubicBezTo>
                    <a:pt x="9888" y="239"/>
                    <a:pt x="9970" y="291"/>
                    <a:pt x="9981" y="396"/>
                  </a:cubicBezTo>
                  <a:cubicBezTo>
                    <a:pt x="10028" y="2908"/>
                    <a:pt x="10051" y="5397"/>
                    <a:pt x="10051" y="7910"/>
                  </a:cubicBezTo>
                  <a:cubicBezTo>
                    <a:pt x="10039" y="8003"/>
                    <a:pt x="9964" y="8049"/>
                    <a:pt x="9885" y="8049"/>
                  </a:cubicBezTo>
                  <a:cubicBezTo>
                    <a:pt x="9807" y="8049"/>
                    <a:pt x="9725" y="8003"/>
                    <a:pt x="9702" y="7910"/>
                  </a:cubicBezTo>
                  <a:cubicBezTo>
                    <a:pt x="9702" y="5397"/>
                    <a:pt x="9679" y="2908"/>
                    <a:pt x="9632" y="396"/>
                  </a:cubicBezTo>
                  <a:cubicBezTo>
                    <a:pt x="9644" y="291"/>
                    <a:pt x="9725" y="239"/>
                    <a:pt x="9807" y="239"/>
                  </a:cubicBezTo>
                  <a:close/>
                  <a:moveTo>
                    <a:pt x="6518" y="2943"/>
                  </a:moveTo>
                  <a:cubicBezTo>
                    <a:pt x="6608" y="2943"/>
                    <a:pt x="6701" y="3001"/>
                    <a:pt x="6701" y="3118"/>
                  </a:cubicBezTo>
                  <a:cubicBezTo>
                    <a:pt x="6747" y="4071"/>
                    <a:pt x="7189" y="4955"/>
                    <a:pt x="7562" y="5816"/>
                  </a:cubicBezTo>
                  <a:cubicBezTo>
                    <a:pt x="7911" y="6584"/>
                    <a:pt x="8283" y="7352"/>
                    <a:pt x="8655" y="8096"/>
                  </a:cubicBezTo>
                  <a:cubicBezTo>
                    <a:pt x="8735" y="8240"/>
                    <a:pt x="8616" y="8374"/>
                    <a:pt x="8496" y="8374"/>
                  </a:cubicBezTo>
                  <a:cubicBezTo>
                    <a:pt x="8443" y="8374"/>
                    <a:pt x="8389" y="8347"/>
                    <a:pt x="8353" y="8282"/>
                  </a:cubicBezTo>
                  <a:cubicBezTo>
                    <a:pt x="7562" y="6747"/>
                    <a:pt x="6422" y="4862"/>
                    <a:pt x="6352" y="3118"/>
                  </a:cubicBezTo>
                  <a:cubicBezTo>
                    <a:pt x="6340" y="3001"/>
                    <a:pt x="6428" y="2943"/>
                    <a:pt x="6518" y="2943"/>
                  </a:cubicBezTo>
                  <a:close/>
                  <a:moveTo>
                    <a:pt x="13483" y="4366"/>
                  </a:moveTo>
                  <a:cubicBezTo>
                    <a:pt x="13611" y="4366"/>
                    <a:pt x="13732" y="4492"/>
                    <a:pt x="13634" y="4606"/>
                  </a:cubicBezTo>
                  <a:cubicBezTo>
                    <a:pt x="12633" y="5932"/>
                    <a:pt x="11633" y="7258"/>
                    <a:pt x="10656" y="8585"/>
                  </a:cubicBezTo>
                  <a:lnTo>
                    <a:pt x="10656" y="8561"/>
                  </a:lnTo>
                  <a:cubicBezTo>
                    <a:pt x="10615" y="8616"/>
                    <a:pt x="10560" y="8638"/>
                    <a:pt x="10506" y="8638"/>
                  </a:cubicBezTo>
                  <a:cubicBezTo>
                    <a:pt x="10377" y="8638"/>
                    <a:pt x="10255" y="8507"/>
                    <a:pt x="10353" y="8375"/>
                  </a:cubicBezTo>
                  <a:cubicBezTo>
                    <a:pt x="11330" y="7049"/>
                    <a:pt x="12331" y="5746"/>
                    <a:pt x="13331" y="4444"/>
                  </a:cubicBezTo>
                  <a:cubicBezTo>
                    <a:pt x="13373" y="4388"/>
                    <a:pt x="13428" y="4366"/>
                    <a:pt x="13483" y="4366"/>
                  </a:cubicBezTo>
                  <a:close/>
                  <a:moveTo>
                    <a:pt x="12752" y="8172"/>
                  </a:moveTo>
                  <a:cubicBezTo>
                    <a:pt x="12908" y="8172"/>
                    <a:pt x="13025" y="8414"/>
                    <a:pt x="12843" y="8515"/>
                  </a:cubicBezTo>
                  <a:lnTo>
                    <a:pt x="12843" y="8491"/>
                  </a:lnTo>
                  <a:lnTo>
                    <a:pt x="11191" y="9515"/>
                  </a:lnTo>
                  <a:cubicBezTo>
                    <a:pt x="11158" y="9533"/>
                    <a:pt x="11126" y="9541"/>
                    <a:pt x="11097" y="9541"/>
                  </a:cubicBezTo>
                  <a:cubicBezTo>
                    <a:pt x="10939" y="9541"/>
                    <a:pt x="10848" y="9311"/>
                    <a:pt x="11005" y="9213"/>
                  </a:cubicBezTo>
                  <a:lnTo>
                    <a:pt x="12680" y="8189"/>
                  </a:lnTo>
                  <a:cubicBezTo>
                    <a:pt x="12704" y="8177"/>
                    <a:pt x="12728" y="8172"/>
                    <a:pt x="12752" y="8172"/>
                  </a:cubicBezTo>
                  <a:close/>
                  <a:moveTo>
                    <a:pt x="5743" y="6352"/>
                  </a:moveTo>
                  <a:cubicBezTo>
                    <a:pt x="5797" y="6352"/>
                    <a:pt x="5851" y="6379"/>
                    <a:pt x="5887" y="6444"/>
                  </a:cubicBezTo>
                  <a:cubicBezTo>
                    <a:pt x="6608" y="7700"/>
                    <a:pt x="7399" y="9073"/>
                    <a:pt x="8841" y="9585"/>
                  </a:cubicBezTo>
                  <a:cubicBezTo>
                    <a:pt x="9047" y="9667"/>
                    <a:pt x="8980" y="9949"/>
                    <a:pt x="8817" y="9949"/>
                  </a:cubicBezTo>
                  <a:cubicBezTo>
                    <a:pt x="8795" y="9949"/>
                    <a:pt x="8772" y="9945"/>
                    <a:pt x="8748" y="9934"/>
                  </a:cubicBezTo>
                  <a:cubicBezTo>
                    <a:pt x="7213" y="9399"/>
                    <a:pt x="6352" y="7980"/>
                    <a:pt x="5584" y="6630"/>
                  </a:cubicBezTo>
                  <a:cubicBezTo>
                    <a:pt x="5504" y="6486"/>
                    <a:pt x="5623" y="6352"/>
                    <a:pt x="5743" y="6352"/>
                  </a:cubicBezTo>
                  <a:close/>
                  <a:moveTo>
                    <a:pt x="5997" y="9289"/>
                  </a:moveTo>
                  <a:cubicBezTo>
                    <a:pt x="6022" y="9289"/>
                    <a:pt x="6047" y="9294"/>
                    <a:pt x="6073" y="9306"/>
                  </a:cubicBezTo>
                  <a:lnTo>
                    <a:pt x="8236" y="10236"/>
                  </a:lnTo>
                  <a:cubicBezTo>
                    <a:pt x="8418" y="10317"/>
                    <a:pt x="8319" y="10556"/>
                    <a:pt x="8153" y="10556"/>
                  </a:cubicBezTo>
                  <a:cubicBezTo>
                    <a:pt x="8127" y="10556"/>
                    <a:pt x="8101" y="10551"/>
                    <a:pt x="8074" y="10539"/>
                  </a:cubicBezTo>
                  <a:lnTo>
                    <a:pt x="8050" y="10539"/>
                  </a:lnTo>
                  <a:lnTo>
                    <a:pt x="5887" y="9608"/>
                  </a:lnTo>
                  <a:cubicBezTo>
                    <a:pt x="5703" y="9547"/>
                    <a:pt x="5824" y="9289"/>
                    <a:pt x="5997" y="9289"/>
                  </a:cubicBezTo>
                  <a:close/>
                  <a:moveTo>
                    <a:pt x="11098" y="10050"/>
                  </a:moveTo>
                  <a:cubicBezTo>
                    <a:pt x="12168" y="10073"/>
                    <a:pt x="13215" y="10306"/>
                    <a:pt x="14215" y="10725"/>
                  </a:cubicBezTo>
                  <a:cubicBezTo>
                    <a:pt x="14400" y="10807"/>
                    <a:pt x="14349" y="11089"/>
                    <a:pt x="14190" y="11089"/>
                  </a:cubicBezTo>
                  <a:cubicBezTo>
                    <a:pt x="14169" y="11089"/>
                    <a:pt x="14146" y="11085"/>
                    <a:pt x="14122" y="11074"/>
                  </a:cubicBezTo>
                  <a:cubicBezTo>
                    <a:pt x="13168" y="10678"/>
                    <a:pt x="12145" y="10446"/>
                    <a:pt x="11098" y="10422"/>
                  </a:cubicBezTo>
                  <a:cubicBezTo>
                    <a:pt x="10865" y="10422"/>
                    <a:pt x="10865" y="10050"/>
                    <a:pt x="11098" y="10050"/>
                  </a:cubicBezTo>
                  <a:close/>
                  <a:moveTo>
                    <a:pt x="11719" y="11227"/>
                  </a:moveTo>
                  <a:cubicBezTo>
                    <a:pt x="11736" y="11227"/>
                    <a:pt x="11754" y="11230"/>
                    <a:pt x="11772" y="11237"/>
                  </a:cubicBezTo>
                  <a:cubicBezTo>
                    <a:pt x="12656" y="11516"/>
                    <a:pt x="13471" y="11911"/>
                    <a:pt x="14238" y="12423"/>
                  </a:cubicBezTo>
                  <a:cubicBezTo>
                    <a:pt x="14395" y="12521"/>
                    <a:pt x="14288" y="12752"/>
                    <a:pt x="14138" y="12752"/>
                  </a:cubicBezTo>
                  <a:cubicBezTo>
                    <a:pt x="14111" y="12752"/>
                    <a:pt x="14081" y="12744"/>
                    <a:pt x="14052" y="12725"/>
                  </a:cubicBezTo>
                  <a:cubicBezTo>
                    <a:pt x="13331" y="12237"/>
                    <a:pt x="12517" y="11841"/>
                    <a:pt x="11679" y="11586"/>
                  </a:cubicBezTo>
                  <a:cubicBezTo>
                    <a:pt x="11489" y="11522"/>
                    <a:pt x="11549" y="11227"/>
                    <a:pt x="11719" y="11227"/>
                  </a:cubicBezTo>
                  <a:close/>
                  <a:moveTo>
                    <a:pt x="3930" y="22491"/>
                  </a:moveTo>
                  <a:cubicBezTo>
                    <a:pt x="3971" y="22491"/>
                    <a:pt x="4012" y="22506"/>
                    <a:pt x="4049" y="22543"/>
                  </a:cubicBezTo>
                  <a:cubicBezTo>
                    <a:pt x="4398" y="22892"/>
                    <a:pt x="4817" y="23171"/>
                    <a:pt x="5282" y="23357"/>
                  </a:cubicBezTo>
                  <a:cubicBezTo>
                    <a:pt x="5467" y="23439"/>
                    <a:pt x="5416" y="23722"/>
                    <a:pt x="5257" y="23722"/>
                  </a:cubicBezTo>
                  <a:cubicBezTo>
                    <a:pt x="5236" y="23722"/>
                    <a:pt x="5213" y="23717"/>
                    <a:pt x="5189" y="23706"/>
                  </a:cubicBezTo>
                  <a:cubicBezTo>
                    <a:pt x="4654" y="23497"/>
                    <a:pt x="4188" y="23171"/>
                    <a:pt x="3793" y="22799"/>
                  </a:cubicBezTo>
                  <a:cubicBezTo>
                    <a:pt x="3667" y="22673"/>
                    <a:pt x="3792" y="22491"/>
                    <a:pt x="3930" y="22491"/>
                  </a:cubicBezTo>
                  <a:close/>
                  <a:moveTo>
                    <a:pt x="13983" y="23618"/>
                  </a:moveTo>
                  <a:cubicBezTo>
                    <a:pt x="14023" y="23618"/>
                    <a:pt x="14065" y="23637"/>
                    <a:pt x="14099" y="23683"/>
                  </a:cubicBezTo>
                  <a:cubicBezTo>
                    <a:pt x="14387" y="24023"/>
                    <a:pt x="14799" y="24201"/>
                    <a:pt x="15217" y="24201"/>
                  </a:cubicBezTo>
                  <a:cubicBezTo>
                    <a:pt x="15543" y="24201"/>
                    <a:pt x="15871" y="24093"/>
                    <a:pt x="16146" y="23869"/>
                  </a:cubicBezTo>
                  <a:cubicBezTo>
                    <a:pt x="16179" y="23840"/>
                    <a:pt x="16216" y="23828"/>
                    <a:pt x="16252" y="23828"/>
                  </a:cubicBezTo>
                  <a:cubicBezTo>
                    <a:pt x="16395" y="23828"/>
                    <a:pt x="16527" y="24013"/>
                    <a:pt x="16379" y="24125"/>
                  </a:cubicBezTo>
                  <a:cubicBezTo>
                    <a:pt x="16045" y="24406"/>
                    <a:pt x="15636" y="24543"/>
                    <a:pt x="15226" y="24543"/>
                  </a:cubicBezTo>
                  <a:cubicBezTo>
                    <a:pt x="14722" y="24543"/>
                    <a:pt x="14215" y="24336"/>
                    <a:pt x="13843" y="23939"/>
                  </a:cubicBezTo>
                  <a:cubicBezTo>
                    <a:pt x="13738" y="23798"/>
                    <a:pt x="13857" y="23618"/>
                    <a:pt x="13983" y="23618"/>
                  </a:cubicBezTo>
                  <a:close/>
                  <a:moveTo>
                    <a:pt x="3186" y="23328"/>
                  </a:moveTo>
                  <a:cubicBezTo>
                    <a:pt x="3226" y="23328"/>
                    <a:pt x="3268" y="23344"/>
                    <a:pt x="3304" y="23380"/>
                  </a:cubicBezTo>
                  <a:cubicBezTo>
                    <a:pt x="3835" y="23877"/>
                    <a:pt x="4530" y="24487"/>
                    <a:pt x="5268" y="24487"/>
                  </a:cubicBezTo>
                  <a:cubicBezTo>
                    <a:pt x="5532" y="24487"/>
                    <a:pt x="5803" y="24408"/>
                    <a:pt x="6073" y="24218"/>
                  </a:cubicBezTo>
                  <a:cubicBezTo>
                    <a:pt x="6105" y="24194"/>
                    <a:pt x="6137" y="24184"/>
                    <a:pt x="6167" y="24184"/>
                  </a:cubicBezTo>
                  <a:cubicBezTo>
                    <a:pt x="6312" y="24184"/>
                    <a:pt x="6413" y="24424"/>
                    <a:pt x="6259" y="24520"/>
                  </a:cubicBezTo>
                  <a:cubicBezTo>
                    <a:pt x="5941" y="24754"/>
                    <a:pt x="5618" y="24850"/>
                    <a:pt x="5299" y="24850"/>
                  </a:cubicBezTo>
                  <a:cubicBezTo>
                    <a:pt x="4473" y="24850"/>
                    <a:pt x="3676" y="24207"/>
                    <a:pt x="3072" y="23636"/>
                  </a:cubicBezTo>
                  <a:cubicBezTo>
                    <a:pt x="2928" y="23510"/>
                    <a:pt x="3049" y="23328"/>
                    <a:pt x="3186" y="23328"/>
                  </a:cubicBezTo>
                  <a:close/>
                  <a:moveTo>
                    <a:pt x="15717" y="46635"/>
                  </a:moveTo>
                  <a:cubicBezTo>
                    <a:pt x="15904" y="46635"/>
                    <a:pt x="15962" y="46929"/>
                    <a:pt x="15751" y="46993"/>
                  </a:cubicBezTo>
                  <a:cubicBezTo>
                    <a:pt x="15254" y="47135"/>
                    <a:pt x="14758" y="47188"/>
                    <a:pt x="14260" y="47188"/>
                  </a:cubicBezTo>
                  <a:cubicBezTo>
                    <a:pt x="13614" y="47188"/>
                    <a:pt x="12964" y="47098"/>
                    <a:pt x="12308" y="46993"/>
                  </a:cubicBezTo>
                  <a:cubicBezTo>
                    <a:pt x="12111" y="46949"/>
                    <a:pt x="12181" y="46640"/>
                    <a:pt x="12363" y="46640"/>
                  </a:cubicBezTo>
                  <a:cubicBezTo>
                    <a:pt x="12375" y="46640"/>
                    <a:pt x="12388" y="46641"/>
                    <a:pt x="12401" y="46644"/>
                  </a:cubicBezTo>
                  <a:cubicBezTo>
                    <a:pt x="13018" y="46749"/>
                    <a:pt x="13636" y="46839"/>
                    <a:pt x="14249" y="46839"/>
                  </a:cubicBezTo>
                  <a:cubicBezTo>
                    <a:pt x="14722" y="46839"/>
                    <a:pt x="15192" y="46786"/>
                    <a:pt x="15658" y="46644"/>
                  </a:cubicBezTo>
                  <a:cubicBezTo>
                    <a:pt x="15678" y="46638"/>
                    <a:pt x="15698" y="46635"/>
                    <a:pt x="15717" y="46635"/>
                  </a:cubicBezTo>
                  <a:close/>
                  <a:moveTo>
                    <a:pt x="4058" y="46849"/>
                  </a:moveTo>
                  <a:cubicBezTo>
                    <a:pt x="4070" y="46849"/>
                    <a:pt x="4082" y="46851"/>
                    <a:pt x="4095" y="46853"/>
                  </a:cubicBezTo>
                  <a:cubicBezTo>
                    <a:pt x="4712" y="46993"/>
                    <a:pt x="5340" y="47063"/>
                    <a:pt x="5965" y="47063"/>
                  </a:cubicBezTo>
                  <a:cubicBezTo>
                    <a:pt x="6590" y="47063"/>
                    <a:pt x="7213" y="46993"/>
                    <a:pt x="7818" y="46853"/>
                  </a:cubicBezTo>
                  <a:cubicBezTo>
                    <a:pt x="7825" y="46853"/>
                    <a:pt x="7832" y="46852"/>
                    <a:pt x="7840" y="46852"/>
                  </a:cubicBezTo>
                  <a:cubicBezTo>
                    <a:pt x="8056" y="46852"/>
                    <a:pt x="8137" y="47180"/>
                    <a:pt x="7934" y="47202"/>
                  </a:cubicBezTo>
                  <a:lnTo>
                    <a:pt x="7911" y="47202"/>
                  </a:lnTo>
                  <a:cubicBezTo>
                    <a:pt x="7271" y="47342"/>
                    <a:pt x="6620" y="47412"/>
                    <a:pt x="5965" y="47412"/>
                  </a:cubicBezTo>
                  <a:cubicBezTo>
                    <a:pt x="5311" y="47412"/>
                    <a:pt x="4654" y="47342"/>
                    <a:pt x="4002" y="47202"/>
                  </a:cubicBezTo>
                  <a:cubicBezTo>
                    <a:pt x="3806" y="47159"/>
                    <a:pt x="3876" y="46849"/>
                    <a:pt x="4058" y="46849"/>
                  </a:cubicBezTo>
                  <a:close/>
                  <a:moveTo>
                    <a:pt x="1141" y="0"/>
                  </a:moveTo>
                  <a:lnTo>
                    <a:pt x="1141" y="0"/>
                  </a:lnTo>
                  <a:cubicBezTo>
                    <a:pt x="1280" y="1140"/>
                    <a:pt x="1141" y="2327"/>
                    <a:pt x="769" y="3443"/>
                  </a:cubicBezTo>
                  <a:cubicBezTo>
                    <a:pt x="908" y="4048"/>
                    <a:pt x="1118" y="4653"/>
                    <a:pt x="1234" y="5281"/>
                  </a:cubicBezTo>
                  <a:cubicBezTo>
                    <a:pt x="2281" y="6816"/>
                    <a:pt x="2444" y="8585"/>
                    <a:pt x="2537" y="10399"/>
                  </a:cubicBezTo>
                  <a:cubicBezTo>
                    <a:pt x="2537" y="10446"/>
                    <a:pt x="2490" y="10515"/>
                    <a:pt x="2444" y="10539"/>
                  </a:cubicBezTo>
                  <a:cubicBezTo>
                    <a:pt x="2292" y="10615"/>
                    <a:pt x="2128" y="10652"/>
                    <a:pt x="1967" y="10652"/>
                  </a:cubicBezTo>
                  <a:cubicBezTo>
                    <a:pt x="1734" y="10652"/>
                    <a:pt x="1506" y="10574"/>
                    <a:pt x="1327" y="10422"/>
                  </a:cubicBezTo>
                  <a:cubicBezTo>
                    <a:pt x="699" y="9911"/>
                    <a:pt x="699" y="9003"/>
                    <a:pt x="396" y="8282"/>
                  </a:cubicBezTo>
                  <a:lnTo>
                    <a:pt x="396" y="8282"/>
                  </a:lnTo>
                  <a:cubicBezTo>
                    <a:pt x="443" y="9585"/>
                    <a:pt x="978" y="10702"/>
                    <a:pt x="1676" y="11818"/>
                  </a:cubicBezTo>
                  <a:cubicBezTo>
                    <a:pt x="1885" y="12167"/>
                    <a:pt x="2420" y="12795"/>
                    <a:pt x="1955" y="13167"/>
                  </a:cubicBezTo>
                  <a:cubicBezTo>
                    <a:pt x="1847" y="13230"/>
                    <a:pt x="1717" y="13271"/>
                    <a:pt x="1588" y="13271"/>
                  </a:cubicBezTo>
                  <a:cubicBezTo>
                    <a:pt x="1523" y="13271"/>
                    <a:pt x="1459" y="13261"/>
                    <a:pt x="1397" y="13237"/>
                  </a:cubicBezTo>
                  <a:cubicBezTo>
                    <a:pt x="1253" y="13505"/>
                    <a:pt x="1049" y="13609"/>
                    <a:pt x="829" y="13609"/>
                  </a:cubicBezTo>
                  <a:cubicBezTo>
                    <a:pt x="551" y="13609"/>
                    <a:pt x="247" y="13445"/>
                    <a:pt x="1" y="13237"/>
                  </a:cubicBezTo>
                  <a:lnTo>
                    <a:pt x="1" y="13237"/>
                  </a:lnTo>
                  <a:cubicBezTo>
                    <a:pt x="71" y="16006"/>
                    <a:pt x="862" y="18704"/>
                    <a:pt x="1280" y="21449"/>
                  </a:cubicBezTo>
                  <a:cubicBezTo>
                    <a:pt x="1676" y="24311"/>
                    <a:pt x="1839" y="27196"/>
                    <a:pt x="1839" y="30080"/>
                  </a:cubicBezTo>
                  <a:cubicBezTo>
                    <a:pt x="1862" y="36059"/>
                    <a:pt x="1816" y="41991"/>
                    <a:pt x="3723" y="47737"/>
                  </a:cubicBezTo>
                  <a:cubicBezTo>
                    <a:pt x="4494" y="47910"/>
                    <a:pt x="5339" y="48043"/>
                    <a:pt x="6174" y="48043"/>
                  </a:cubicBezTo>
                  <a:cubicBezTo>
                    <a:pt x="7026" y="48043"/>
                    <a:pt x="7868" y="47904"/>
                    <a:pt x="8609" y="47528"/>
                  </a:cubicBezTo>
                  <a:cubicBezTo>
                    <a:pt x="8655" y="43759"/>
                    <a:pt x="8585" y="40014"/>
                    <a:pt x="8469" y="36245"/>
                  </a:cubicBezTo>
                  <a:cubicBezTo>
                    <a:pt x="8422" y="34407"/>
                    <a:pt x="8353" y="32546"/>
                    <a:pt x="8306" y="30708"/>
                  </a:cubicBezTo>
                  <a:cubicBezTo>
                    <a:pt x="8260" y="29801"/>
                    <a:pt x="8167" y="28894"/>
                    <a:pt x="8236" y="28010"/>
                  </a:cubicBezTo>
                  <a:cubicBezTo>
                    <a:pt x="8283" y="27358"/>
                    <a:pt x="8399" y="26754"/>
                    <a:pt x="8399" y="26102"/>
                  </a:cubicBezTo>
                  <a:cubicBezTo>
                    <a:pt x="8585" y="24032"/>
                    <a:pt x="8422" y="21961"/>
                    <a:pt x="8539" y="19867"/>
                  </a:cubicBezTo>
                  <a:cubicBezTo>
                    <a:pt x="8655" y="17704"/>
                    <a:pt x="8795" y="15540"/>
                    <a:pt x="8981" y="13400"/>
                  </a:cubicBezTo>
                  <a:cubicBezTo>
                    <a:pt x="9051" y="12446"/>
                    <a:pt x="9120" y="11492"/>
                    <a:pt x="9213" y="10539"/>
                  </a:cubicBezTo>
                  <a:cubicBezTo>
                    <a:pt x="9237" y="10190"/>
                    <a:pt x="9167" y="9678"/>
                    <a:pt x="9586" y="9608"/>
                  </a:cubicBezTo>
                  <a:cubicBezTo>
                    <a:pt x="9607" y="9603"/>
                    <a:pt x="9630" y="9601"/>
                    <a:pt x="9653" y="9601"/>
                  </a:cubicBezTo>
                  <a:cubicBezTo>
                    <a:pt x="9950" y="9601"/>
                    <a:pt x="10337" y="9999"/>
                    <a:pt x="10423" y="10236"/>
                  </a:cubicBezTo>
                  <a:cubicBezTo>
                    <a:pt x="10563" y="10632"/>
                    <a:pt x="10516" y="11213"/>
                    <a:pt x="10563" y="11655"/>
                  </a:cubicBezTo>
                  <a:cubicBezTo>
                    <a:pt x="10633" y="12214"/>
                    <a:pt x="10702" y="12772"/>
                    <a:pt x="10749" y="13354"/>
                  </a:cubicBezTo>
                  <a:cubicBezTo>
                    <a:pt x="11005" y="15564"/>
                    <a:pt x="11237" y="17797"/>
                    <a:pt x="11447" y="20007"/>
                  </a:cubicBezTo>
                  <a:cubicBezTo>
                    <a:pt x="11610" y="21077"/>
                    <a:pt x="11679" y="22171"/>
                    <a:pt x="11679" y="23264"/>
                  </a:cubicBezTo>
                  <a:cubicBezTo>
                    <a:pt x="11656" y="24125"/>
                    <a:pt x="11517" y="24985"/>
                    <a:pt x="11610" y="25869"/>
                  </a:cubicBezTo>
                  <a:cubicBezTo>
                    <a:pt x="11772" y="27638"/>
                    <a:pt x="12075" y="29359"/>
                    <a:pt x="12098" y="31174"/>
                  </a:cubicBezTo>
                  <a:cubicBezTo>
                    <a:pt x="12098" y="32802"/>
                    <a:pt x="12052" y="34454"/>
                    <a:pt x="11982" y="36106"/>
                  </a:cubicBezTo>
                  <a:cubicBezTo>
                    <a:pt x="11819" y="39851"/>
                    <a:pt x="11703" y="43596"/>
                    <a:pt x="11866" y="47365"/>
                  </a:cubicBezTo>
                  <a:cubicBezTo>
                    <a:pt x="11982" y="47435"/>
                    <a:pt x="12121" y="47505"/>
                    <a:pt x="12261" y="47551"/>
                  </a:cubicBezTo>
                  <a:cubicBezTo>
                    <a:pt x="12290" y="47542"/>
                    <a:pt x="12319" y="47536"/>
                    <a:pt x="12348" y="47536"/>
                  </a:cubicBezTo>
                  <a:cubicBezTo>
                    <a:pt x="12389" y="47536"/>
                    <a:pt x="12430" y="47547"/>
                    <a:pt x="12470" y="47575"/>
                  </a:cubicBezTo>
                  <a:cubicBezTo>
                    <a:pt x="12819" y="47627"/>
                    <a:pt x="13181" y="47653"/>
                    <a:pt x="13547" y="47653"/>
                  </a:cubicBezTo>
                  <a:cubicBezTo>
                    <a:pt x="13668" y="47653"/>
                    <a:pt x="13791" y="47650"/>
                    <a:pt x="13913" y="47644"/>
                  </a:cubicBezTo>
                  <a:cubicBezTo>
                    <a:pt x="14015" y="47647"/>
                    <a:pt x="14117" y="47649"/>
                    <a:pt x="14220" y="47649"/>
                  </a:cubicBezTo>
                  <a:cubicBezTo>
                    <a:pt x="14913" y="47649"/>
                    <a:pt x="15617" y="47583"/>
                    <a:pt x="16286" y="47482"/>
                  </a:cubicBezTo>
                  <a:cubicBezTo>
                    <a:pt x="18472" y="39781"/>
                    <a:pt x="19333" y="31778"/>
                    <a:pt x="18775" y="23799"/>
                  </a:cubicBezTo>
                  <a:cubicBezTo>
                    <a:pt x="18752" y="18797"/>
                    <a:pt x="19356" y="13796"/>
                    <a:pt x="19938" y="8817"/>
                  </a:cubicBezTo>
                  <a:cubicBezTo>
                    <a:pt x="19845" y="8817"/>
                    <a:pt x="19752" y="8794"/>
                    <a:pt x="19659" y="8724"/>
                  </a:cubicBezTo>
                  <a:cubicBezTo>
                    <a:pt x="19287" y="8468"/>
                    <a:pt x="19450" y="7538"/>
                    <a:pt x="19496" y="7189"/>
                  </a:cubicBezTo>
                  <a:cubicBezTo>
                    <a:pt x="19636" y="6026"/>
                    <a:pt x="19868" y="4909"/>
                    <a:pt x="19985" y="3769"/>
                  </a:cubicBezTo>
                  <a:cubicBezTo>
                    <a:pt x="20008" y="3699"/>
                    <a:pt x="20031" y="3629"/>
                    <a:pt x="20101" y="3606"/>
                  </a:cubicBezTo>
                  <a:cubicBezTo>
                    <a:pt x="20054" y="3606"/>
                    <a:pt x="20008" y="3560"/>
                    <a:pt x="20008" y="3490"/>
                  </a:cubicBezTo>
                  <a:cubicBezTo>
                    <a:pt x="19915" y="2908"/>
                    <a:pt x="19915" y="2303"/>
                    <a:pt x="20054" y="1722"/>
                  </a:cubicBezTo>
                  <a:cubicBezTo>
                    <a:pt x="20031" y="1698"/>
                    <a:pt x="20008" y="1675"/>
                    <a:pt x="20008" y="1629"/>
                  </a:cubicBezTo>
                  <a:cubicBezTo>
                    <a:pt x="19822" y="1117"/>
                    <a:pt x="19705" y="582"/>
                    <a:pt x="19636" y="47"/>
                  </a:cubicBezTo>
                  <a:cubicBezTo>
                    <a:pt x="18440" y="505"/>
                    <a:pt x="17177" y="741"/>
                    <a:pt x="15903" y="741"/>
                  </a:cubicBezTo>
                  <a:cubicBezTo>
                    <a:pt x="15690" y="741"/>
                    <a:pt x="15476" y="735"/>
                    <a:pt x="15262" y="721"/>
                  </a:cubicBezTo>
                  <a:cubicBezTo>
                    <a:pt x="13517" y="605"/>
                    <a:pt x="11842" y="47"/>
                    <a:pt x="10074" y="47"/>
                  </a:cubicBezTo>
                  <a:cubicBezTo>
                    <a:pt x="9539" y="47"/>
                    <a:pt x="8981" y="93"/>
                    <a:pt x="8446" y="140"/>
                  </a:cubicBezTo>
                  <a:cubicBezTo>
                    <a:pt x="8562" y="1303"/>
                    <a:pt x="8678" y="2443"/>
                    <a:pt x="8795" y="3606"/>
                  </a:cubicBezTo>
                  <a:cubicBezTo>
                    <a:pt x="8864" y="4444"/>
                    <a:pt x="8725" y="5886"/>
                    <a:pt x="9400" y="6491"/>
                  </a:cubicBezTo>
                  <a:cubicBezTo>
                    <a:pt x="9529" y="6602"/>
                    <a:pt x="9393" y="6787"/>
                    <a:pt x="9250" y="6787"/>
                  </a:cubicBezTo>
                  <a:cubicBezTo>
                    <a:pt x="9214" y="6787"/>
                    <a:pt x="9177" y="6775"/>
                    <a:pt x="9144" y="6747"/>
                  </a:cubicBezTo>
                  <a:cubicBezTo>
                    <a:pt x="8539" y="6188"/>
                    <a:pt x="8585" y="5304"/>
                    <a:pt x="8516" y="4537"/>
                  </a:cubicBezTo>
                  <a:cubicBezTo>
                    <a:pt x="8399" y="3094"/>
                    <a:pt x="8236" y="1629"/>
                    <a:pt x="8097" y="186"/>
                  </a:cubicBezTo>
                  <a:cubicBezTo>
                    <a:pt x="6799" y="328"/>
                    <a:pt x="5515" y="526"/>
                    <a:pt x="4237" y="526"/>
                  </a:cubicBezTo>
                  <a:cubicBezTo>
                    <a:pt x="3202" y="526"/>
                    <a:pt x="2172" y="396"/>
                    <a:pt x="11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75"/>
            <p:cNvSpPr/>
            <p:nvPr/>
          </p:nvSpPr>
          <p:spPr>
            <a:xfrm>
              <a:off x="6769475" y="1704725"/>
              <a:ext cx="69100" cy="62100"/>
            </a:xfrm>
            <a:custGeom>
              <a:rect b="b" l="l" r="r" t="t"/>
              <a:pathLst>
                <a:path extrusionOk="0" h="2484" w="2764">
                  <a:moveTo>
                    <a:pt x="2542" y="0"/>
                  </a:moveTo>
                  <a:cubicBezTo>
                    <a:pt x="2470" y="0"/>
                    <a:pt x="2400" y="36"/>
                    <a:pt x="2372" y="118"/>
                  </a:cubicBezTo>
                  <a:cubicBezTo>
                    <a:pt x="2000" y="1211"/>
                    <a:pt x="1209" y="1700"/>
                    <a:pt x="185" y="2142"/>
                  </a:cubicBezTo>
                  <a:cubicBezTo>
                    <a:pt x="0" y="2204"/>
                    <a:pt x="51" y="2483"/>
                    <a:pt x="210" y="2483"/>
                  </a:cubicBezTo>
                  <a:cubicBezTo>
                    <a:pt x="231" y="2483"/>
                    <a:pt x="254" y="2479"/>
                    <a:pt x="278" y="2468"/>
                  </a:cubicBezTo>
                  <a:cubicBezTo>
                    <a:pt x="1418" y="2002"/>
                    <a:pt x="2302" y="1444"/>
                    <a:pt x="2721" y="211"/>
                  </a:cubicBezTo>
                  <a:cubicBezTo>
                    <a:pt x="2763" y="84"/>
                    <a:pt x="2652" y="0"/>
                    <a:pt x="254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75"/>
            <p:cNvSpPr/>
            <p:nvPr/>
          </p:nvSpPr>
          <p:spPr>
            <a:xfrm>
              <a:off x="6733600" y="1668550"/>
              <a:ext cx="65200" cy="69175"/>
            </a:xfrm>
            <a:custGeom>
              <a:rect b="b" l="l" r="r" t="t"/>
              <a:pathLst>
                <a:path extrusionOk="0" h="2767" w="2608">
                  <a:moveTo>
                    <a:pt x="258" y="1"/>
                  </a:moveTo>
                  <a:cubicBezTo>
                    <a:pt x="129" y="1"/>
                    <a:pt x="0" y="183"/>
                    <a:pt x="108" y="309"/>
                  </a:cubicBezTo>
                  <a:cubicBezTo>
                    <a:pt x="620" y="937"/>
                    <a:pt x="597" y="1774"/>
                    <a:pt x="1015" y="2449"/>
                  </a:cubicBezTo>
                  <a:cubicBezTo>
                    <a:pt x="1164" y="2679"/>
                    <a:pt x="1326" y="2767"/>
                    <a:pt x="1491" y="2767"/>
                  </a:cubicBezTo>
                  <a:cubicBezTo>
                    <a:pt x="1845" y="2767"/>
                    <a:pt x="2211" y="2362"/>
                    <a:pt x="2481" y="2077"/>
                  </a:cubicBezTo>
                  <a:cubicBezTo>
                    <a:pt x="2607" y="1951"/>
                    <a:pt x="2482" y="1769"/>
                    <a:pt x="2344" y="1769"/>
                  </a:cubicBezTo>
                  <a:cubicBezTo>
                    <a:pt x="2303" y="1769"/>
                    <a:pt x="2262" y="1784"/>
                    <a:pt x="2225" y="1821"/>
                  </a:cubicBezTo>
                  <a:cubicBezTo>
                    <a:pt x="2073" y="1990"/>
                    <a:pt x="1786" y="2355"/>
                    <a:pt x="1542" y="2355"/>
                  </a:cubicBezTo>
                  <a:cubicBezTo>
                    <a:pt x="1450" y="2355"/>
                    <a:pt x="1365" y="2304"/>
                    <a:pt x="1295" y="2170"/>
                  </a:cubicBezTo>
                  <a:cubicBezTo>
                    <a:pt x="1155" y="1937"/>
                    <a:pt x="1062" y="1681"/>
                    <a:pt x="992" y="1402"/>
                  </a:cubicBezTo>
                  <a:cubicBezTo>
                    <a:pt x="876" y="914"/>
                    <a:pt x="666" y="472"/>
                    <a:pt x="364" y="53"/>
                  </a:cubicBezTo>
                  <a:cubicBezTo>
                    <a:pt x="333" y="16"/>
                    <a:pt x="295" y="1"/>
                    <a:pt x="25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75"/>
            <p:cNvSpPr/>
            <p:nvPr/>
          </p:nvSpPr>
          <p:spPr>
            <a:xfrm>
              <a:off x="6674050" y="1678475"/>
              <a:ext cx="36300" cy="41125"/>
            </a:xfrm>
            <a:custGeom>
              <a:rect b="b" l="l" r="r" t="t"/>
              <a:pathLst>
                <a:path extrusionOk="0" h="1645" w="1452">
                  <a:moveTo>
                    <a:pt x="1185" y="0"/>
                  </a:moveTo>
                  <a:cubicBezTo>
                    <a:pt x="1171" y="0"/>
                    <a:pt x="1156" y="2"/>
                    <a:pt x="1141" y="5"/>
                  </a:cubicBezTo>
                  <a:cubicBezTo>
                    <a:pt x="466" y="144"/>
                    <a:pt x="1" y="773"/>
                    <a:pt x="71" y="1470"/>
                  </a:cubicBezTo>
                  <a:cubicBezTo>
                    <a:pt x="94" y="1587"/>
                    <a:pt x="193" y="1645"/>
                    <a:pt x="283" y="1645"/>
                  </a:cubicBezTo>
                  <a:cubicBezTo>
                    <a:pt x="373" y="1645"/>
                    <a:pt x="455" y="1587"/>
                    <a:pt x="443" y="1470"/>
                  </a:cubicBezTo>
                  <a:cubicBezTo>
                    <a:pt x="373" y="935"/>
                    <a:pt x="722" y="447"/>
                    <a:pt x="1234" y="331"/>
                  </a:cubicBezTo>
                  <a:cubicBezTo>
                    <a:pt x="1451" y="287"/>
                    <a:pt x="1384" y="0"/>
                    <a:pt x="118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75"/>
            <p:cNvSpPr/>
            <p:nvPr/>
          </p:nvSpPr>
          <p:spPr>
            <a:xfrm>
              <a:off x="6750925" y="1614600"/>
              <a:ext cx="43550" cy="30900"/>
            </a:xfrm>
            <a:custGeom>
              <a:rect b="b" l="l" r="r" t="t"/>
              <a:pathLst>
                <a:path extrusionOk="0" h="1236" w="1742">
                  <a:moveTo>
                    <a:pt x="1509" y="1"/>
                  </a:moveTo>
                  <a:cubicBezTo>
                    <a:pt x="857" y="1"/>
                    <a:pt x="276" y="420"/>
                    <a:pt x="43" y="1024"/>
                  </a:cubicBezTo>
                  <a:cubicBezTo>
                    <a:pt x="1" y="1151"/>
                    <a:pt x="104" y="1236"/>
                    <a:pt x="212" y="1236"/>
                  </a:cubicBezTo>
                  <a:cubicBezTo>
                    <a:pt x="283" y="1236"/>
                    <a:pt x="356" y="1200"/>
                    <a:pt x="392" y="1118"/>
                  </a:cubicBezTo>
                  <a:cubicBezTo>
                    <a:pt x="549" y="669"/>
                    <a:pt x="987" y="372"/>
                    <a:pt x="1456" y="372"/>
                  </a:cubicBezTo>
                  <a:cubicBezTo>
                    <a:pt x="1474" y="372"/>
                    <a:pt x="1491" y="372"/>
                    <a:pt x="1509" y="373"/>
                  </a:cubicBezTo>
                  <a:cubicBezTo>
                    <a:pt x="1742" y="373"/>
                    <a:pt x="1742" y="1"/>
                    <a:pt x="15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75"/>
            <p:cNvSpPr/>
            <p:nvPr/>
          </p:nvSpPr>
          <p:spPr>
            <a:xfrm>
              <a:off x="6495500" y="1451400"/>
              <a:ext cx="790425" cy="2802775"/>
            </a:xfrm>
            <a:custGeom>
              <a:rect b="b" l="l" r="r" t="t"/>
              <a:pathLst>
                <a:path extrusionOk="0" h="112111" w="31617">
                  <a:moveTo>
                    <a:pt x="8388" y="3846"/>
                  </a:moveTo>
                  <a:cubicBezTo>
                    <a:pt x="8505" y="3846"/>
                    <a:pt x="8635" y="3874"/>
                    <a:pt x="8771" y="3923"/>
                  </a:cubicBezTo>
                  <a:cubicBezTo>
                    <a:pt x="8446" y="4133"/>
                    <a:pt x="8143" y="4365"/>
                    <a:pt x="7841" y="4621"/>
                  </a:cubicBezTo>
                  <a:cubicBezTo>
                    <a:pt x="7841" y="4058"/>
                    <a:pt x="8066" y="3846"/>
                    <a:pt x="8388" y="3846"/>
                  </a:cubicBezTo>
                  <a:close/>
                  <a:moveTo>
                    <a:pt x="7132" y="4829"/>
                  </a:moveTo>
                  <a:cubicBezTo>
                    <a:pt x="7158" y="4829"/>
                    <a:pt x="7185" y="4830"/>
                    <a:pt x="7213" y="4831"/>
                  </a:cubicBezTo>
                  <a:cubicBezTo>
                    <a:pt x="7259" y="4877"/>
                    <a:pt x="7306" y="4900"/>
                    <a:pt x="7352" y="4947"/>
                  </a:cubicBezTo>
                  <a:cubicBezTo>
                    <a:pt x="7003" y="5133"/>
                    <a:pt x="6701" y="5366"/>
                    <a:pt x="6422" y="5645"/>
                  </a:cubicBezTo>
                  <a:lnTo>
                    <a:pt x="6422" y="5529"/>
                  </a:lnTo>
                  <a:cubicBezTo>
                    <a:pt x="6355" y="5062"/>
                    <a:pt x="6585" y="4829"/>
                    <a:pt x="7132" y="4829"/>
                  </a:cubicBezTo>
                  <a:close/>
                  <a:moveTo>
                    <a:pt x="14992" y="5022"/>
                  </a:moveTo>
                  <a:cubicBezTo>
                    <a:pt x="15148" y="5022"/>
                    <a:pt x="15304" y="5096"/>
                    <a:pt x="15402" y="5226"/>
                  </a:cubicBezTo>
                  <a:cubicBezTo>
                    <a:pt x="15681" y="5552"/>
                    <a:pt x="15867" y="5924"/>
                    <a:pt x="15983" y="6319"/>
                  </a:cubicBezTo>
                  <a:cubicBezTo>
                    <a:pt x="16099" y="6599"/>
                    <a:pt x="16169" y="6901"/>
                    <a:pt x="16193" y="7203"/>
                  </a:cubicBezTo>
                  <a:cubicBezTo>
                    <a:pt x="16210" y="7507"/>
                    <a:pt x="15953" y="7908"/>
                    <a:pt x="15644" y="7908"/>
                  </a:cubicBezTo>
                  <a:cubicBezTo>
                    <a:pt x="15550" y="7908"/>
                    <a:pt x="15452" y="7871"/>
                    <a:pt x="15355" y="7785"/>
                  </a:cubicBezTo>
                  <a:cubicBezTo>
                    <a:pt x="15355" y="7762"/>
                    <a:pt x="15332" y="7739"/>
                    <a:pt x="15309" y="7739"/>
                  </a:cubicBezTo>
                  <a:cubicBezTo>
                    <a:pt x="15122" y="7180"/>
                    <a:pt x="14890" y="6645"/>
                    <a:pt x="14611" y="6133"/>
                  </a:cubicBezTo>
                  <a:cubicBezTo>
                    <a:pt x="14494" y="5784"/>
                    <a:pt x="14355" y="5273"/>
                    <a:pt x="14797" y="5063"/>
                  </a:cubicBezTo>
                  <a:cubicBezTo>
                    <a:pt x="14859" y="5035"/>
                    <a:pt x="14926" y="5022"/>
                    <a:pt x="14992" y="5022"/>
                  </a:cubicBezTo>
                  <a:close/>
                  <a:moveTo>
                    <a:pt x="9225" y="363"/>
                  </a:moveTo>
                  <a:cubicBezTo>
                    <a:pt x="11732" y="363"/>
                    <a:pt x="14509" y="2146"/>
                    <a:pt x="14727" y="4644"/>
                  </a:cubicBezTo>
                  <a:cubicBezTo>
                    <a:pt x="14378" y="4738"/>
                    <a:pt x="14145" y="5063"/>
                    <a:pt x="14169" y="5435"/>
                  </a:cubicBezTo>
                  <a:cubicBezTo>
                    <a:pt x="14145" y="5412"/>
                    <a:pt x="14116" y="5401"/>
                    <a:pt x="14087" y="5401"/>
                  </a:cubicBezTo>
                  <a:cubicBezTo>
                    <a:pt x="14058" y="5401"/>
                    <a:pt x="14029" y="5412"/>
                    <a:pt x="14006" y="5435"/>
                  </a:cubicBezTo>
                  <a:cubicBezTo>
                    <a:pt x="13585" y="5682"/>
                    <a:pt x="13204" y="5785"/>
                    <a:pt x="12851" y="5785"/>
                  </a:cubicBezTo>
                  <a:cubicBezTo>
                    <a:pt x="11408" y="5785"/>
                    <a:pt x="10420" y="4079"/>
                    <a:pt x="8981" y="3574"/>
                  </a:cubicBezTo>
                  <a:cubicBezTo>
                    <a:pt x="8779" y="3507"/>
                    <a:pt x="8598" y="3475"/>
                    <a:pt x="8439" y="3475"/>
                  </a:cubicBezTo>
                  <a:cubicBezTo>
                    <a:pt x="7829" y="3475"/>
                    <a:pt x="7529" y="3939"/>
                    <a:pt x="7492" y="4621"/>
                  </a:cubicBezTo>
                  <a:cubicBezTo>
                    <a:pt x="7316" y="4446"/>
                    <a:pt x="7088" y="4363"/>
                    <a:pt x="6856" y="4363"/>
                  </a:cubicBezTo>
                  <a:cubicBezTo>
                    <a:pt x="6781" y="4363"/>
                    <a:pt x="6705" y="4371"/>
                    <a:pt x="6631" y="4389"/>
                  </a:cubicBezTo>
                  <a:cubicBezTo>
                    <a:pt x="6236" y="4528"/>
                    <a:pt x="6073" y="5017"/>
                    <a:pt x="6049" y="5412"/>
                  </a:cubicBezTo>
                  <a:cubicBezTo>
                    <a:pt x="6026" y="6133"/>
                    <a:pt x="6468" y="6715"/>
                    <a:pt x="6771" y="7343"/>
                  </a:cubicBezTo>
                  <a:cubicBezTo>
                    <a:pt x="7399" y="8623"/>
                    <a:pt x="7003" y="9739"/>
                    <a:pt x="6282" y="10879"/>
                  </a:cubicBezTo>
                  <a:lnTo>
                    <a:pt x="6282" y="10902"/>
                  </a:lnTo>
                  <a:cubicBezTo>
                    <a:pt x="6077" y="11177"/>
                    <a:pt x="5556" y="11829"/>
                    <a:pt x="5137" y="11829"/>
                  </a:cubicBezTo>
                  <a:cubicBezTo>
                    <a:pt x="4988" y="11829"/>
                    <a:pt x="4851" y="11745"/>
                    <a:pt x="4747" y="11531"/>
                  </a:cubicBezTo>
                  <a:cubicBezTo>
                    <a:pt x="4584" y="11205"/>
                    <a:pt x="4863" y="10577"/>
                    <a:pt x="4817" y="10158"/>
                  </a:cubicBezTo>
                  <a:cubicBezTo>
                    <a:pt x="4677" y="9227"/>
                    <a:pt x="4072" y="8343"/>
                    <a:pt x="3653" y="7529"/>
                  </a:cubicBezTo>
                  <a:cubicBezTo>
                    <a:pt x="2746" y="5784"/>
                    <a:pt x="3002" y="2783"/>
                    <a:pt x="5445" y="2621"/>
                  </a:cubicBezTo>
                  <a:cubicBezTo>
                    <a:pt x="5514" y="2621"/>
                    <a:pt x="5584" y="2597"/>
                    <a:pt x="5607" y="2527"/>
                  </a:cubicBezTo>
                  <a:cubicBezTo>
                    <a:pt x="6306" y="1008"/>
                    <a:pt x="7717" y="363"/>
                    <a:pt x="9225" y="363"/>
                  </a:cubicBezTo>
                  <a:close/>
                  <a:moveTo>
                    <a:pt x="6445" y="11251"/>
                  </a:moveTo>
                  <a:lnTo>
                    <a:pt x="6515" y="11321"/>
                  </a:lnTo>
                  <a:cubicBezTo>
                    <a:pt x="6492" y="11344"/>
                    <a:pt x="6468" y="11368"/>
                    <a:pt x="6468" y="11391"/>
                  </a:cubicBezTo>
                  <a:cubicBezTo>
                    <a:pt x="6398" y="11647"/>
                    <a:pt x="6445" y="11926"/>
                    <a:pt x="6608" y="12135"/>
                  </a:cubicBezTo>
                  <a:cubicBezTo>
                    <a:pt x="6648" y="12182"/>
                    <a:pt x="6702" y="12202"/>
                    <a:pt x="6755" y="12202"/>
                  </a:cubicBezTo>
                  <a:cubicBezTo>
                    <a:pt x="6885" y="12202"/>
                    <a:pt x="7010" y="12082"/>
                    <a:pt x="6910" y="11949"/>
                  </a:cubicBezTo>
                  <a:cubicBezTo>
                    <a:pt x="6840" y="11856"/>
                    <a:pt x="6794" y="11763"/>
                    <a:pt x="6794" y="11647"/>
                  </a:cubicBezTo>
                  <a:lnTo>
                    <a:pt x="6794" y="11647"/>
                  </a:lnTo>
                  <a:cubicBezTo>
                    <a:pt x="7213" y="12112"/>
                    <a:pt x="7655" y="12554"/>
                    <a:pt x="8143" y="12950"/>
                  </a:cubicBezTo>
                  <a:cubicBezTo>
                    <a:pt x="8027" y="13066"/>
                    <a:pt x="7864" y="13112"/>
                    <a:pt x="7678" y="13112"/>
                  </a:cubicBezTo>
                  <a:cubicBezTo>
                    <a:pt x="7469" y="13066"/>
                    <a:pt x="7282" y="12973"/>
                    <a:pt x="7120" y="12833"/>
                  </a:cubicBezTo>
                  <a:cubicBezTo>
                    <a:pt x="6701" y="12531"/>
                    <a:pt x="6352" y="12159"/>
                    <a:pt x="6096" y="11717"/>
                  </a:cubicBezTo>
                  <a:lnTo>
                    <a:pt x="6049" y="11670"/>
                  </a:lnTo>
                  <a:cubicBezTo>
                    <a:pt x="6189" y="11554"/>
                    <a:pt x="6329" y="11414"/>
                    <a:pt x="6445" y="11251"/>
                  </a:cubicBezTo>
                  <a:close/>
                  <a:moveTo>
                    <a:pt x="9167" y="4133"/>
                  </a:moveTo>
                  <a:cubicBezTo>
                    <a:pt x="9632" y="4389"/>
                    <a:pt x="10051" y="4691"/>
                    <a:pt x="10470" y="5040"/>
                  </a:cubicBezTo>
                  <a:cubicBezTo>
                    <a:pt x="9865" y="5133"/>
                    <a:pt x="9330" y="5435"/>
                    <a:pt x="8957" y="5901"/>
                  </a:cubicBezTo>
                  <a:cubicBezTo>
                    <a:pt x="8859" y="6032"/>
                    <a:pt x="8981" y="6164"/>
                    <a:pt x="9111" y="6164"/>
                  </a:cubicBezTo>
                  <a:cubicBezTo>
                    <a:pt x="9164" y="6164"/>
                    <a:pt x="9219" y="6141"/>
                    <a:pt x="9260" y="6087"/>
                  </a:cubicBezTo>
                  <a:cubicBezTo>
                    <a:pt x="9423" y="5877"/>
                    <a:pt x="9655" y="5715"/>
                    <a:pt x="9911" y="5622"/>
                  </a:cubicBezTo>
                  <a:cubicBezTo>
                    <a:pt x="10167" y="5459"/>
                    <a:pt x="10470" y="5366"/>
                    <a:pt x="10772" y="5319"/>
                  </a:cubicBezTo>
                  <a:cubicBezTo>
                    <a:pt x="10795" y="5319"/>
                    <a:pt x="10819" y="5319"/>
                    <a:pt x="10842" y="5296"/>
                  </a:cubicBezTo>
                  <a:cubicBezTo>
                    <a:pt x="11495" y="5782"/>
                    <a:pt x="12158" y="6099"/>
                    <a:pt x="12857" y="6099"/>
                  </a:cubicBezTo>
                  <a:cubicBezTo>
                    <a:pt x="13228" y="6099"/>
                    <a:pt x="13610" y="6010"/>
                    <a:pt x="14006" y="5808"/>
                  </a:cubicBezTo>
                  <a:cubicBezTo>
                    <a:pt x="14820" y="7110"/>
                    <a:pt x="15309" y="8599"/>
                    <a:pt x="15471" y="10135"/>
                  </a:cubicBezTo>
                  <a:cubicBezTo>
                    <a:pt x="15588" y="11321"/>
                    <a:pt x="15657" y="12880"/>
                    <a:pt x="14750" y="13787"/>
                  </a:cubicBezTo>
                  <a:cubicBezTo>
                    <a:pt x="14206" y="14341"/>
                    <a:pt x="13513" y="14551"/>
                    <a:pt x="12791" y="14551"/>
                  </a:cubicBezTo>
                  <a:cubicBezTo>
                    <a:pt x="11875" y="14551"/>
                    <a:pt x="10911" y="14214"/>
                    <a:pt x="10144" y="13810"/>
                  </a:cubicBezTo>
                  <a:lnTo>
                    <a:pt x="10121" y="13810"/>
                  </a:lnTo>
                  <a:cubicBezTo>
                    <a:pt x="9539" y="13531"/>
                    <a:pt x="9004" y="13182"/>
                    <a:pt x="8492" y="12787"/>
                  </a:cubicBezTo>
                  <a:cubicBezTo>
                    <a:pt x="8469" y="12740"/>
                    <a:pt x="8446" y="12717"/>
                    <a:pt x="8399" y="12717"/>
                  </a:cubicBezTo>
                  <a:cubicBezTo>
                    <a:pt x="7748" y="12205"/>
                    <a:pt x="7166" y="11624"/>
                    <a:pt x="6654" y="10949"/>
                  </a:cubicBezTo>
                  <a:cubicBezTo>
                    <a:pt x="7189" y="10111"/>
                    <a:pt x="7631" y="9134"/>
                    <a:pt x="7445" y="8111"/>
                  </a:cubicBezTo>
                  <a:cubicBezTo>
                    <a:pt x="7329" y="7646"/>
                    <a:pt x="7120" y="7203"/>
                    <a:pt x="6887" y="6785"/>
                  </a:cubicBezTo>
                  <a:cubicBezTo>
                    <a:pt x="6747" y="6552"/>
                    <a:pt x="6631" y="6319"/>
                    <a:pt x="6515" y="6064"/>
                  </a:cubicBezTo>
                  <a:cubicBezTo>
                    <a:pt x="6864" y="5668"/>
                    <a:pt x="7282" y="5342"/>
                    <a:pt x="7771" y="5133"/>
                  </a:cubicBezTo>
                  <a:cubicBezTo>
                    <a:pt x="7794" y="5110"/>
                    <a:pt x="7818" y="5086"/>
                    <a:pt x="7841" y="5063"/>
                  </a:cubicBezTo>
                  <a:cubicBezTo>
                    <a:pt x="8260" y="4761"/>
                    <a:pt x="8678" y="4319"/>
                    <a:pt x="9167" y="4133"/>
                  </a:cubicBezTo>
                  <a:close/>
                  <a:moveTo>
                    <a:pt x="15727" y="9320"/>
                  </a:moveTo>
                  <a:lnTo>
                    <a:pt x="15727" y="9320"/>
                  </a:lnTo>
                  <a:cubicBezTo>
                    <a:pt x="16495" y="10902"/>
                    <a:pt x="17263" y="12484"/>
                    <a:pt x="18123" y="14020"/>
                  </a:cubicBezTo>
                  <a:cubicBezTo>
                    <a:pt x="18123" y="14020"/>
                    <a:pt x="18147" y="14043"/>
                    <a:pt x="18147" y="14066"/>
                  </a:cubicBezTo>
                  <a:cubicBezTo>
                    <a:pt x="18193" y="14485"/>
                    <a:pt x="18147" y="14904"/>
                    <a:pt x="18007" y="15276"/>
                  </a:cubicBezTo>
                  <a:cubicBezTo>
                    <a:pt x="17774" y="15997"/>
                    <a:pt x="17077" y="16532"/>
                    <a:pt x="16402" y="16788"/>
                  </a:cubicBezTo>
                  <a:cubicBezTo>
                    <a:pt x="16262" y="16788"/>
                    <a:pt x="16169" y="16951"/>
                    <a:pt x="16239" y="17067"/>
                  </a:cubicBezTo>
                  <a:cubicBezTo>
                    <a:pt x="16169" y="17765"/>
                    <a:pt x="15913" y="18417"/>
                    <a:pt x="15844" y="19115"/>
                  </a:cubicBezTo>
                  <a:cubicBezTo>
                    <a:pt x="15378" y="18673"/>
                    <a:pt x="15215" y="17975"/>
                    <a:pt x="14960" y="17416"/>
                  </a:cubicBezTo>
                  <a:lnTo>
                    <a:pt x="14960" y="17393"/>
                  </a:lnTo>
                  <a:lnTo>
                    <a:pt x="14936" y="17370"/>
                  </a:lnTo>
                  <a:cubicBezTo>
                    <a:pt x="14913" y="17346"/>
                    <a:pt x="14890" y="17323"/>
                    <a:pt x="14843" y="17323"/>
                  </a:cubicBezTo>
                  <a:cubicBezTo>
                    <a:pt x="14541" y="17160"/>
                    <a:pt x="14029" y="17184"/>
                    <a:pt x="13703" y="17091"/>
                  </a:cubicBezTo>
                  <a:cubicBezTo>
                    <a:pt x="12656" y="16858"/>
                    <a:pt x="11679" y="16369"/>
                    <a:pt x="10842" y="15718"/>
                  </a:cubicBezTo>
                  <a:cubicBezTo>
                    <a:pt x="10958" y="15346"/>
                    <a:pt x="10958" y="14950"/>
                    <a:pt x="10842" y="14601"/>
                  </a:cubicBezTo>
                  <a:lnTo>
                    <a:pt x="10842" y="14601"/>
                  </a:lnTo>
                  <a:cubicBezTo>
                    <a:pt x="11465" y="14834"/>
                    <a:pt x="12093" y="14975"/>
                    <a:pt x="12702" y="14975"/>
                  </a:cubicBezTo>
                  <a:cubicBezTo>
                    <a:pt x="13434" y="14975"/>
                    <a:pt x="14138" y="14771"/>
                    <a:pt x="14773" y="14276"/>
                  </a:cubicBezTo>
                  <a:cubicBezTo>
                    <a:pt x="15913" y="13368"/>
                    <a:pt x="15960" y="11926"/>
                    <a:pt x="15890" y="10623"/>
                  </a:cubicBezTo>
                  <a:cubicBezTo>
                    <a:pt x="15844" y="10181"/>
                    <a:pt x="15797" y="9763"/>
                    <a:pt x="15727" y="9320"/>
                  </a:cubicBezTo>
                  <a:close/>
                  <a:moveTo>
                    <a:pt x="18519" y="14113"/>
                  </a:moveTo>
                  <a:cubicBezTo>
                    <a:pt x="18914" y="14136"/>
                    <a:pt x="19310" y="14276"/>
                    <a:pt x="19612" y="14508"/>
                  </a:cubicBezTo>
                  <a:cubicBezTo>
                    <a:pt x="20380" y="15067"/>
                    <a:pt x="20287" y="15974"/>
                    <a:pt x="20054" y="16765"/>
                  </a:cubicBezTo>
                  <a:cubicBezTo>
                    <a:pt x="19705" y="17882"/>
                    <a:pt x="19031" y="18882"/>
                    <a:pt x="18333" y="19789"/>
                  </a:cubicBezTo>
                  <a:cubicBezTo>
                    <a:pt x="17681" y="18905"/>
                    <a:pt x="17309" y="17905"/>
                    <a:pt x="16681" y="17044"/>
                  </a:cubicBezTo>
                  <a:cubicBezTo>
                    <a:pt x="17379" y="16788"/>
                    <a:pt x="17937" y="16253"/>
                    <a:pt x="18286" y="15602"/>
                  </a:cubicBezTo>
                  <a:cubicBezTo>
                    <a:pt x="18472" y="15136"/>
                    <a:pt x="18565" y="14625"/>
                    <a:pt x="18519" y="14113"/>
                  </a:cubicBezTo>
                  <a:close/>
                  <a:moveTo>
                    <a:pt x="10609" y="15974"/>
                  </a:moveTo>
                  <a:cubicBezTo>
                    <a:pt x="11563" y="16718"/>
                    <a:pt x="12680" y="17253"/>
                    <a:pt x="13843" y="17486"/>
                  </a:cubicBezTo>
                  <a:cubicBezTo>
                    <a:pt x="14029" y="17533"/>
                    <a:pt x="14238" y="17533"/>
                    <a:pt x="14424" y="17602"/>
                  </a:cubicBezTo>
                  <a:cubicBezTo>
                    <a:pt x="14471" y="17626"/>
                    <a:pt x="14541" y="17626"/>
                    <a:pt x="14587" y="17649"/>
                  </a:cubicBezTo>
                  <a:cubicBezTo>
                    <a:pt x="14564" y="17649"/>
                    <a:pt x="14518" y="17672"/>
                    <a:pt x="14518" y="17765"/>
                  </a:cubicBezTo>
                  <a:cubicBezTo>
                    <a:pt x="14262" y="18626"/>
                    <a:pt x="13982" y="19510"/>
                    <a:pt x="13634" y="20348"/>
                  </a:cubicBezTo>
                  <a:cubicBezTo>
                    <a:pt x="13601" y="20350"/>
                    <a:pt x="13569" y="20352"/>
                    <a:pt x="13536" y="20352"/>
                  </a:cubicBezTo>
                  <a:cubicBezTo>
                    <a:pt x="12779" y="20352"/>
                    <a:pt x="11797" y="19608"/>
                    <a:pt x="11284" y="19184"/>
                  </a:cubicBezTo>
                  <a:cubicBezTo>
                    <a:pt x="10702" y="18766"/>
                    <a:pt x="10237" y="18254"/>
                    <a:pt x="9888" y="17649"/>
                  </a:cubicBezTo>
                  <a:cubicBezTo>
                    <a:pt x="9609" y="17044"/>
                    <a:pt x="9981" y="16276"/>
                    <a:pt x="10609" y="15974"/>
                  </a:cubicBezTo>
                  <a:close/>
                  <a:moveTo>
                    <a:pt x="15603" y="49882"/>
                  </a:moveTo>
                  <a:cubicBezTo>
                    <a:pt x="15840" y="49882"/>
                    <a:pt x="16078" y="49918"/>
                    <a:pt x="16309" y="49986"/>
                  </a:cubicBezTo>
                  <a:cubicBezTo>
                    <a:pt x="16797" y="50451"/>
                    <a:pt x="16472" y="51521"/>
                    <a:pt x="16239" y="52079"/>
                  </a:cubicBezTo>
                  <a:cubicBezTo>
                    <a:pt x="16123" y="52079"/>
                    <a:pt x="16030" y="52056"/>
                    <a:pt x="15937" y="52056"/>
                  </a:cubicBezTo>
                  <a:cubicBezTo>
                    <a:pt x="15355" y="52056"/>
                    <a:pt x="14750" y="52079"/>
                    <a:pt x="14169" y="52126"/>
                  </a:cubicBezTo>
                  <a:cubicBezTo>
                    <a:pt x="14169" y="52126"/>
                    <a:pt x="14169" y="52103"/>
                    <a:pt x="14145" y="52103"/>
                  </a:cubicBezTo>
                  <a:cubicBezTo>
                    <a:pt x="13773" y="51684"/>
                    <a:pt x="13680" y="50800"/>
                    <a:pt x="13820" y="50241"/>
                  </a:cubicBezTo>
                  <a:lnTo>
                    <a:pt x="13982" y="50218"/>
                  </a:lnTo>
                  <a:cubicBezTo>
                    <a:pt x="14331" y="50148"/>
                    <a:pt x="14680" y="50032"/>
                    <a:pt x="15053" y="49939"/>
                  </a:cubicBezTo>
                  <a:lnTo>
                    <a:pt x="15099" y="49939"/>
                  </a:lnTo>
                  <a:cubicBezTo>
                    <a:pt x="15264" y="49900"/>
                    <a:pt x="15433" y="49882"/>
                    <a:pt x="15603" y="49882"/>
                  </a:cubicBezTo>
                  <a:close/>
                  <a:moveTo>
                    <a:pt x="6352" y="49962"/>
                  </a:moveTo>
                  <a:cubicBezTo>
                    <a:pt x="7050" y="50683"/>
                    <a:pt x="8306" y="50800"/>
                    <a:pt x="9260" y="50800"/>
                  </a:cubicBezTo>
                  <a:cubicBezTo>
                    <a:pt x="10237" y="50800"/>
                    <a:pt x="11214" y="50707"/>
                    <a:pt x="12191" y="50544"/>
                  </a:cubicBezTo>
                  <a:cubicBezTo>
                    <a:pt x="12610" y="50497"/>
                    <a:pt x="13029" y="50428"/>
                    <a:pt x="13424" y="50335"/>
                  </a:cubicBezTo>
                  <a:lnTo>
                    <a:pt x="13424" y="50335"/>
                  </a:lnTo>
                  <a:cubicBezTo>
                    <a:pt x="13331" y="50963"/>
                    <a:pt x="13447" y="51614"/>
                    <a:pt x="13773" y="52172"/>
                  </a:cubicBezTo>
                  <a:cubicBezTo>
                    <a:pt x="12452" y="52315"/>
                    <a:pt x="11131" y="52537"/>
                    <a:pt x="9822" y="52537"/>
                  </a:cubicBezTo>
                  <a:cubicBezTo>
                    <a:pt x="8780" y="52537"/>
                    <a:pt x="7745" y="52396"/>
                    <a:pt x="6724" y="51963"/>
                  </a:cubicBezTo>
                  <a:lnTo>
                    <a:pt x="6654" y="51963"/>
                  </a:lnTo>
                  <a:cubicBezTo>
                    <a:pt x="6585" y="51288"/>
                    <a:pt x="6468" y="50614"/>
                    <a:pt x="6352" y="49962"/>
                  </a:cubicBezTo>
                  <a:close/>
                  <a:moveTo>
                    <a:pt x="16844" y="50241"/>
                  </a:moveTo>
                  <a:cubicBezTo>
                    <a:pt x="17309" y="50567"/>
                    <a:pt x="17821" y="50823"/>
                    <a:pt x="18356" y="51032"/>
                  </a:cubicBezTo>
                  <a:cubicBezTo>
                    <a:pt x="19124" y="51242"/>
                    <a:pt x="19891" y="51358"/>
                    <a:pt x="20682" y="51381"/>
                  </a:cubicBezTo>
                  <a:cubicBezTo>
                    <a:pt x="20875" y="51393"/>
                    <a:pt x="21068" y="51399"/>
                    <a:pt x="21260" y="51399"/>
                  </a:cubicBezTo>
                  <a:cubicBezTo>
                    <a:pt x="22601" y="51399"/>
                    <a:pt x="23931" y="51116"/>
                    <a:pt x="25172" y="50567"/>
                  </a:cubicBezTo>
                  <a:lnTo>
                    <a:pt x="25172" y="50567"/>
                  </a:lnTo>
                  <a:cubicBezTo>
                    <a:pt x="25126" y="51056"/>
                    <a:pt x="25126" y="51544"/>
                    <a:pt x="25172" y="52033"/>
                  </a:cubicBezTo>
                  <a:cubicBezTo>
                    <a:pt x="23966" y="52485"/>
                    <a:pt x="22699" y="52724"/>
                    <a:pt x="21420" y="52724"/>
                  </a:cubicBezTo>
                  <a:cubicBezTo>
                    <a:pt x="21120" y="52724"/>
                    <a:pt x="20820" y="52711"/>
                    <a:pt x="20520" y="52684"/>
                  </a:cubicBezTo>
                  <a:cubicBezTo>
                    <a:pt x="19194" y="52568"/>
                    <a:pt x="17937" y="52219"/>
                    <a:pt x="16611" y="52103"/>
                  </a:cubicBezTo>
                  <a:cubicBezTo>
                    <a:pt x="16821" y="51544"/>
                    <a:pt x="17007" y="50823"/>
                    <a:pt x="16844" y="50241"/>
                  </a:cubicBezTo>
                  <a:close/>
                  <a:moveTo>
                    <a:pt x="20566" y="15834"/>
                  </a:moveTo>
                  <a:cubicBezTo>
                    <a:pt x="22916" y="17067"/>
                    <a:pt x="25382" y="18068"/>
                    <a:pt x="27801" y="19138"/>
                  </a:cubicBezTo>
                  <a:cubicBezTo>
                    <a:pt x="30058" y="20743"/>
                    <a:pt x="30407" y="24140"/>
                    <a:pt x="30616" y="26652"/>
                  </a:cubicBezTo>
                  <a:cubicBezTo>
                    <a:pt x="30872" y="30095"/>
                    <a:pt x="30477" y="33538"/>
                    <a:pt x="30593" y="36981"/>
                  </a:cubicBezTo>
                  <a:cubicBezTo>
                    <a:pt x="30709" y="40215"/>
                    <a:pt x="30895" y="43425"/>
                    <a:pt x="31081" y="46659"/>
                  </a:cubicBezTo>
                  <a:cubicBezTo>
                    <a:pt x="31174" y="48055"/>
                    <a:pt x="31105" y="49450"/>
                    <a:pt x="30919" y="50846"/>
                  </a:cubicBezTo>
                  <a:cubicBezTo>
                    <a:pt x="30802" y="51707"/>
                    <a:pt x="30639" y="53312"/>
                    <a:pt x="29802" y="53847"/>
                  </a:cubicBezTo>
                  <a:cubicBezTo>
                    <a:pt x="28818" y="53761"/>
                    <a:pt x="27848" y="53713"/>
                    <a:pt x="26880" y="53713"/>
                  </a:cubicBezTo>
                  <a:cubicBezTo>
                    <a:pt x="26543" y="53713"/>
                    <a:pt x="26207" y="53719"/>
                    <a:pt x="25870" y="53731"/>
                  </a:cubicBezTo>
                  <a:cubicBezTo>
                    <a:pt x="25149" y="51684"/>
                    <a:pt x="25614" y="49660"/>
                    <a:pt x="25870" y="47566"/>
                  </a:cubicBezTo>
                  <a:cubicBezTo>
                    <a:pt x="26010" y="46473"/>
                    <a:pt x="26266" y="45426"/>
                    <a:pt x="26266" y="44309"/>
                  </a:cubicBezTo>
                  <a:cubicBezTo>
                    <a:pt x="26266" y="43169"/>
                    <a:pt x="26149" y="42029"/>
                    <a:pt x="26033" y="40889"/>
                  </a:cubicBezTo>
                  <a:cubicBezTo>
                    <a:pt x="25568" y="35864"/>
                    <a:pt x="25568" y="30839"/>
                    <a:pt x="26010" y="25815"/>
                  </a:cubicBezTo>
                  <a:cubicBezTo>
                    <a:pt x="26022" y="25698"/>
                    <a:pt x="25940" y="25640"/>
                    <a:pt x="25853" y="25640"/>
                  </a:cubicBezTo>
                  <a:cubicBezTo>
                    <a:pt x="25766" y="25640"/>
                    <a:pt x="25673" y="25698"/>
                    <a:pt x="25661" y="25815"/>
                  </a:cubicBezTo>
                  <a:cubicBezTo>
                    <a:pt x="25196" y="30909"/>
                    <a:pt x="25219" y="36051"/>
                    <a:pt x="25707" y="41145"/>
                  </a:cubicBezTo>
                  <a:cubicBezTo>
                    <a:pt x="25847" y="42285"/>
                    <a:pt x="25917" y="43425"/>
                    <a:pt x="25917" y="44565"/>
                  </a:cubicBezTo>
                  <a:cubicBezTo>
                    <a:pt x="25870" y="45682"/>
                    <a:pt x="25614" y="46775"/>
                    <a:pt x="25475" y="47892"/>
                  </a:cubicBezTo>
                  <a:cubicBezTo>
                    <a:pt x="25382" y="48660"/>
                    <a:pt x="25265" y="49427"/>
                    <a:pt x="25196" y="50172"/>
                  </a:cubicBezTo>
                  <a:cubicBezTo>
                    <a:pt x="23955" y="50752"/>
                    <a:pt x="22594" y="51057"/>
                    <a:pt x="21231" y="51057"/>
                  </a:cubicBezTo>
                  <a:cubicBezTo>
                    <a:pt x="21009" y="51057"/>
                    <a:pt x="20788" y="51049"/>
                    <a:pt x="20566" y="51032"/>
                  </a:cubicBezTo>
                  <a:cubicBezTo>
                    <a:pt x="19775" y="51009"/>
                    <a:pt x="18984" y="50870"/>
                    <a:pt x="18240" y="50614"/>
                  </a:cubicBezTo>
                  <a:cubicBezTo>
                    <a:pt x="17495" y="50358"/>
                    <a:pt x="16960" y="49799"/>
                    <a:pt x="16262" y="49567"/>
                  </a:cubicBezTo>
                  <a:cubicBezTo>
                    <a:pt x="16078" y="49505"/>
                    <a:pt x="15881" y="49476"/>
                    <a:pt x="15685" y="49476"/>
                  </a:cubicBezTo>
                  <a:cubicBezTo>
                    <a:pt x="15509" y="49476"/>
                    <a:pt x="15334" y="49500"/>
                    <a:pt x="15169" y="49544"/>
                  </a:cubicBezTo>
                  <a:cubicBezTo>
                    <a:pt x="14983" y="48520"/>
                    <a:pt x="15378" y="47403"/>
                    <a:pt x="15611" y="46426"/>
                  </a:cubicBezTo>
                  <a:cubicBezTo>
                    <a:pt x="15844" y="45356"/>
                    <a:pt x="15937" y="44239"/>
                    <a:pt x="15844" y="43146"/>
                  </a:cubicBezTo>
                  <a:cubicBezTo>
                    <a:pt x="15774" y="41727"/>
                    <a:pt x="15564" y="40261"/>
                    <a:pt x="15704" y="38842"/>
                  </a:cubicBezTo>
                  <a:cubicBezTo>
                    <a:pt x="15820" y="37493"/>
                    <a:pt x="16355" y="36213"/>
                    <a:pt x="16495" y="34887"/>
                  </a:cubicBezTo>
                  <a:cubicBezTo>
                    <a:pt x="16611" y="33398"/>
                    <a:pt x="16355" y="31933"/>
                    <a:pt x="16216" y="30467"/>
                  </a:cubicBezTo>
                  <a:cubicBezTo>
                    <a:pt x="16123" y="29351"/>
                    <a:pt x="16076" y="28234"/>
                    <a:pt x="16123" y="27141"/>
                  </a:cubicBezTo>
                  <a:cubicBezTo>
                    <a:pt x="16193" y="24558"/>
                    <a:pt x="16355" y="22023"/>
                    <a:pt x="16146" y="19440"/>
                  </a:cubicBezTo>
                  <a:cubicBezTo>
                    <a:pt x="16169" y="18766"/>
                    <a:pt x="16402" y="18137"/>
                    <a:pt x="16518" y="17463"/>
                  </a:cubicBezTo>
                  <a:cubicBezTo>
                    <a:pt x="17123" y="18347"/>
                    <a:pt x="17519" y="19370"/>
                    <a:pt x="18193" y="20208"/>
                  </a:cubicBezTo>
                  <a:cubicBezTo>
                    <a:pt x="18216" y="20231"/>
                    <a:pt x="18263" y="20254"/>
                    <a:pt x="18310" y="20254"/>
                  </a:cubicBezTo>
                  <a:cubicBezTo>
                    <a:pt x="18322" y="20261"/>
                    <a:pt x="18334" y="20264"/>
                    <a:pt x="18347" y="20264"/>
                  </a:cubicBezTo>
                  <a:cubicBezTo>
                    <a:pt x="18381" y="20264"/>
                    <a:pt x="18415" y="20242"/>
                    <a:pt x="18449" y="20208"/>
                  </a:cubicBezTo>
                  <a:cubicBezTo>
                    <a:pt x="19403" y="18975"/>
                    <a:pt x="20496" y="17486"/>
                    <a:pt x="20566" y="15834"/>
                  </a:cubicBezTo>
                  <a:close/>
                  <a:moveTo>
                    <a:pt x="26919" y="54062"/>
                  </a:moveTo>
                  <a:cubicBezTo>
                    <a:pt x="27833" y="54062"/>
                    <a:pt x="28748" y="54110"/>
                    <a:pt x="29662" y="54196"/>
                  </a:cubicBezTo>
                  <a:cubicBezTo>
                    <a:pt x="29686" y="54685"/>
                    <a:pt x="29779" y="55801"/>
                    <a:pt x="29593" y="55895"/>
                  </a:cubicBezTo>
                  <a:cubicBezTo>
                    <a:pt x="29546" y="55918"/>
                    <a:pt x="29499" y="55941"/>
                    <a:pt x="29453" y="55941"/>
                  </a:cubicBezTo>
                  <a:cubicBezTo>
                    <a:pt x="29439" y="55934"/>
                    <a:pt x="29424" y="55931"/>
                    <a:pt x="29407" y="55931"/>
                  </a:cubicBezTo>
                  <a:cubicBezTo>
                    <a:pt x="29368" y="55931"/>
                    <a:pt x="29323" y="55948"/>
                    <a:pt x="29290" y="55964"/>
                  </a:cubicBezTo>
                  <a:cubicBezTo>
                    <a:pt x="29034" y="55964"/>
                    <a:pt x="28708" y="55918"/>
                    <a:pt x="28546" y="55918"/>
                  </a:cubicBezTo>
                  <a:cubicBezTo>
                    <a:pt x="27638" y="55918"/>
                    <a:pt x="26754" y="55825"/>
                    <a:pt x="25894" y="55639"/>
                  </a:cubicBezTo>
                  <a:cubicBezTo>
                    <a:pt x="25824" y="55127"/>
                    <a:pt x="25847" y="54592"/>
                    <a:pt x="25963" y="54080"/>
                  </a:cubicBezTo>
                  <a:cubicBezTo>
                    <a:pt x="26282" y="54068"/>
                    <a:pt x="26600" y="54062"/>
                    <a:pt x="26919" y="54062"/>
                  </a:cubicBezTo>
                  <a:close/>
                  <a:moveTo>
                    <a:pt x="9399" y="17533"/>
                  </a:moveTo>
                  <a:cubicBezTo>
                    <a:pt x="9632" y="18021"/>
                    <a:pt x="9958" y="18440"/>
                    <a:pt x="10353" y="18812"/>
                  </a:cubicBezTo>
                  <a:cubicBezTo>
                    <a:pt x="11018" y="19498"/>
                    <a:pt x="12392" y="20677"/>
                    <a:pt x="13532" y="20677"/>
                  </a:cubicBezTo>
                  <a:cubicBezTo>
                    <a:pt x="13630" y="20677"/>
                    <a:pt x="13726" y="20668"/>
                    <a:pt x="13820" y="20650"/>
                  </a:cubicBezTo>
                  <a:cubicBezTo>
                    <a:pt x="13866" y="20650"/>
                    <a:pt x="13913" y="20603"/>
                    <a:pt x="13936" y="20534"/>
                  </a:cubicBezTo>
                  <a:cubicBezTo>
                    <a:pt x="14215" y="19650"/>
                    <a:pt x="14518" y="18812"/>
                    <a:pt x="14797" y="17951"/>
                  </a:cubicBezTo>
                  <a:cubicBezTo>
                    <a:pt x="15053" y="18533"/>
                    <a:pt x="15262" y="19161"/>
                    <a:pt x="15797" y="19510"/>
                  </a:cubicBezTo>
                  <a:cubicBezTo>
                    <a:pt x="15983" y="22046"/>
                    <a:pt x="15820" y="24582"/>
                    <a:pt x="15751" y="27117"/>
                  </a:cubicBezTo>
                  <a:cubicBezTo>
                    <a:pt x="15727" y="28257"/>
                    <a:pt x="15751" y="29420"/>
                    <a:pt x="15867" y="30560"/>
                  </a:cubicBezTo>
                  <a:cubicBezTo>
                    <a:pt x="16030" y="32189"/>
                    <a:pt x="16309" y="33817"/>
                    <a:pt x="16030" y="35446"/>
                  </a:cubicBezTo>
                  <a:cubicBezTo>
                    <a:pt x="15820" y="36679"/>
                    <a:pt x="15378" y="37865"/>
                    <a:pt x="15309" y="39121"/>
                  </a:cubicBezTo>
                  <a:cubicBezTo>
                    <a:pt x="15239" y="40680"/>
                    <a:pt x="15471" y="42239"/>
                    <a:pt x="15518" y="43797"/>
                  </a:cubicBezTo>
                  <a:cubicBezTo>
                    <a:pt x="15518" y="44914"/>
                    <a:pt x="15355" y="46054"/>
                    <a:pt x="15053" y="47147"/>
                  </a:cubicBezTo>
                  <a:cubicBezTo>
                    <a:pt x="14866" y="47915"/>
                    <a:pt x="14657" y="48776"/>
                    <a:pt x="14820" y="49590"/>
                  </a:cubicBezTo>
                  <a:cubicBezTo>
                    <a:pt x="14541" y="49660"/>
                    <a:pt x="14285" y="49753"/>
                    <a:pt x="14029" y="49823"/>
                  </a:cubicBezTo>
                  <a:cubicBezTo>
                    <a:pt x="12959" y="50055"/>
                    <a:pt x="11912" y="50218"/>
                    <a:pt x="10819" y="50335"/>
                  </a:cubicBezTo>
                  <a:cubicBezTo>
                    <a:pt x="10356" y="50375"/>
                    <a:pt x="9744" y="50438"/>
                    <a:pt x="9114" y="50438"/>
                  </a:cubicBezTo>
                  <a:cubicBezTo>
                    <a:pt x="7937" y="50438"/>
                    <a:pt x="6698" y="50218"/>
                    <a:pt x="6259" y="49218"/>
                  </a:cubicBezTo>
                  <a:cubicBezTo>
                    <a:pt x="6236" y="49171"/>
                    <a:pt x="6212" y="49125"/>
                    <a:pt x="6166" y="49125"/>
                  </a:cubicBezTo>
                  <a:cubicBezTo>
                    <a:pt x="6143" y="49032"/>
                    <a:pt x="6119" y="48962"/>
                    <a:pt x="6119" y="48869"/>
                  </a:cubicBezTo>
                  <a:cubicBezTo>
                    <a:pt x="5863" y="47589"/>
                    <a:pt x="5584" y="46333"/>
                    <a:pt x="5631" y="45030"/>
                  </a:cubicBezTo>
                  <a:cubicBezTo>
                    <a:pt x="5654" y="43867"/>
                    <a:pt x="5840" y="42727"/>
                    <a:pt x="5887" y="41587"/>
                  </a:cubicBezTo>
                  <a:cubicBezTo>
                    <a:pt x="6119" y="36609"/>
                    <a:pt x="6003" y="31584"/>
                    <a:pt x="5956" y="26605"/>
                  </a:cubicBezTo>
                  <a:cubicBezTo>
                    <a:pt x="5956" y="26489"/>
                    <a:pt x="5863" y="26431"/>
                    <a:pt x="5770" y="26431"/>
                  </a:cubicBezTo>
                  <a:cubicBezTo>
                    <a:pt x="5677" y="26431"/>
                    <a:pt x="5584" y="26489"/>
                    <a:pt x="5584" y="26605"/>
                  </a:cubicBezTo>
                  <a:cubicBezTo>
                    <a:pt x="5631" y="31491"/>
                    <a:pt x="5724" y="36400"/>
                    <a:pt x="5561" y="41285"/>
                  </a:cubicBezTo>
                  <a:cubicBezTo>
                    <a:pt x="5514" y="42448"/>
                    <a:pt x="5328" y="43611"/>
                    <a:pt x="5282" y="44798"/>
                  </a:cubicBezTo>
                  <a:cubicBezTo>
                    <a:pt x="5259" y="45961"/>
                    <a:pt x="5375" y="47147"/>
                    <a:pt x="5631" y="48287"/>
                  </a:cubicBezTo>
                  <a:cubicBezTo>
                    <a:pt x="6073" y="50474"/>
                    <a:pt x="6771" y="53103"/>
                    <a:pt x="6049" y="55336"/>
                  </a:cubicBezTo>
                  <a:lnTo>
                    <a:pt x="6003" y="55336"/>
                  </a:lnTo>
                  <a:cubicBezTo>
                    <a:pt x="4817" y="55918"/>
                    <a:pt x="3537" y="56383"/>
                    <a:pt x="2351" y="56965"/>
                  </a:cubicBezTo>
                  <a:cubicBezTo>
                    <a:pt x="908" y="55453"/>
                    <a:pt x="908" y="52591"/>
                    <a:pt x="792" y="50637"/>
                  </a:cubicBezTo>
                  <a:cubicBezTo>
                    <a:pt x="629" y="47845"/>
                    <a:pt x="536" y="45030"/>
                    <a:pt x="443" y="42239"/>
                  </a:cubicBezTo>
                  <a:cubicBezTo>
                    <a:pt x="350" y="38819"/>
                    <a:pt x="629" y="35399"/>
                    <a:pt x="1304" y="32049"/>
                  </a:cubicBezTo>
                  <a:cubicBezTo>
                    <a:pt x="1653" y="30514"/>
                    <a:pt x="1839" y="28955"/>
                    <a:pt x="1862" y="27396"/>
                  </a:cubicBezTo>
                  <a:cubicBezTo>
                    <a:pt x="1862" y="25884"/>
                    <a:pt x="1350" y="24256"/>
                    <a:pt x="2234" y="22883"/>
                  </a:cubicBezTo>
                  <a:cubicBezTo>
                    <a:pt x="3909" y="20278"/>
                    <a:pt x="7027" y="19394"/>
                    <a:pt x="9399" y="17533"/>
                  </a:cubicBezTo>
                  <a:close/>
                  <a:moveTo>
                    <a:pt x="5956" y="55801"/>
                  </a:moveTo>
                  <a:cubicBezTo>
                    <a:pt x="5956" y="55825"/>
                    <a:pt x="5956" y="55848"/>
                    <a:pt x="5980" y="55871"/>
                  </a:cubicBezTo>
                  <a:cubicBezTo>
                    <a:pt x="6119" y="56430"/>
                    <a:pt x="6305" y="56965"/>
                    <a:pt x="6422" y="57546"/>
                  </a:cubicBezTo>
                  <a:cubicBezTo>
                    <a:pt x="5282" y="57756"/>
                    <a:pt x="4212" y="58221"/>
                    <a:pt x="3281" y="58872"/>
                  </a:cubicBezTo>
                  <a:cubicBezTo>
                    <a:pt x="3095" y="58314"/>
                    <a:pt x="2862" y="57802"/>
                    <a:pt x="2583" y="57290"/>
                  </a:cubicBezTo>
                  <a:cubicBezTo>
                    <a:pt x="3700" y="56755"/>
                    <a:pt x="4840" y="56313"/>
                    <a:pt x="5956" y="55801"/>
                  </a:cubicBezTo>
                  <a:close/>
                  <a:moveTo>
                    <a:pt x="26871" y="58872"/>
                  </a:moveTo>
                  <a:lnTo>
                    <a:pt x="26871" y="58872"/>
                  </a:lnTo>
                  <a:cubicBezTo>
                    <a:pt x="26964" y="59780"/>
                    <a:pt x="26894" y="60710"/>
                    <a:pt x="26615" y="61594"/>
                  </a:cubicBezTo>
                  <a:cubicBezTo>
                    <a:pt x="26406" y="62221"/>
                    <a:pt x="25989" y="62639"/>
                    <a:pt x="25617" y="63149"/>
                  </a:cubicBezTo>
                  <a:lnTo>
                    <a:pt x="25617" y="63149"/>
                  </a:lnTo>
                  <a:lnTo>
                    <a:pt x="25847" y="61059"/>
                  </a:lnTo>
                  <a:cubicBezTo>
                    <a:pt x="26033" y="60989"/>
                    <a:pt x="26219" y="60850"/>
                    <a:pt x="26359" y="60710"/>
                  </a:cubicBezTo>
                  <a:cubicBezTo>
                    <a:pt x="26847" y="60198"/>
                    <a:pt x="26661" y="59454"/>
                    <a:pt x="26871" y="58872"/>
                  </a:cubicBezTo>
                  <a:close/>
                  <a:moveTo>
                    <a:pt x="25917" y="56011"/>
                  </a:moveTo>
                  <a:cubicBezTo>
                    <a:pt x="26809" y="56205"/>
                    <a:pt x="27717" y="56302"/>
                    <a:pt x="28641" y="56302"/>
                  </a:cubicBezTo>
                  <a:cubicBezTo>
                    <a:pt x="28825" y="56302"/>
                    <a:pt x="29011" y="56298"/>
                    <a:pt x="29197" y="56290"/>
                  </a:cubicBezTo>
                  <a:lnTo>
                    <a:pt x="29267" y="56290"/>
                  </a:lnTo>
                  <a:cubicBezTo>
                    <a:pt x="29448" y="58077"/>
                    <a:pt x="30156" y="63096"/>
                    <a:pt x="27609" y="63096"/>
                  </a:cubicBezTo>
                  <a:cubicBezTo>
                    <a:pt x="27536" y="63096"/>
                    <a:pt x="27461" y="63091"/>
                    <a:pt x="27382" y="63083"/>
                  </a:cubicBezTo>
                  <a:cubicBezTo>
                    <a:pt x="27987" y="62455"/>
                    <a:pt x="28266" y="61548"/>
                    <a:pt x="28522" y="60710"/>
                  </a:cubicBezTo>
                  <a:cubicBezTo>
                    <a:pt x="28565" y="60582"/>
                    <a:pt x="28451" y="60489"/>
                    <a:pt x="28340" y="60489"/>
                  </a:cubicBezTo>
                  <a:cubicBezTo>
                    <a:pt x="28270" y="60489"/>
                    <a:pt x="28201" y="60527"/>
                    <a:pt x="28173" y="60617"/>
                  </a:cubicBezTo>
                  <a:cubicBezTo>
                    <a:pt x="27894" y="61571"/>
                    <a:pt x="27359" y="63385"/>
                    <a:pt x="26126" y="63455"/>
                  </a:cubicBezTo>
                  <a:cubicBezTo>
                    <a:pt x="26038" y="63460"/>
                    <a:pt x="25976" y="63465"/>
                    <a:pt x="25935" y="63465"/>
                  </a:cubicBezTo>
                  <a:cubicBezTo>
                    <a:pt x="25794" y="63465"/>
                    <a:pt x="25907" y="63416"/>
                    <a:pt x="26033" y="63199"/>
                  </a:cubicBezTo>
                  <a:cubicBezTo>
                    <a:pt x="26126" y="63083"/>
                    <a:pt x="26243" y="62943"/>
                    <a:pt x="26359" y="62804"/>
                  </a:cubicBezTo>
                  <a:cubicBezTo>
                    <a:pt x="26568" y="62525"/>
                    <a:pt x="26754" y="62222"/>
                    <a:pt x="26894" y="61897"/>
                  </a:cubicBezTo>
                  <a:cubicBezTo>
                    <a:pt x="27313" y="60826"/>
                    <a:pt x="27336" y="59407"/>
                    <a:pt x="27127" y="58291"/>
                  </a:cubicBezTo>
                  <a:cubicBezTo>
                    <a:pt x="27127" y="58221"/>
                    <a:pt x="27057" y="58174"/>
                    <a:pt x="26987" y="58174"/>
                  </a:cubicBezTo>
                  <a:cubicBezTo>
                    <a:pt x="26975" y="58168"/>
                    <a:pt x="26960" y="58165"/>
                    <a:pt x="26946" y="58165"/>
                  </a:cubicBezTo>
                  <a:cubicBezTo>
                    <a:pt x="26906" y="58165"/>
                    <a:pt x="26864" y="58187"/>
                    <a:pt x="26847" y="58221"/>
                  </a:cubicBezTo>
                  <a:cubicBezTo>
                    <a:pt x="26591" y="58500"/>
                    <a:pt x="26475" y="58872"/>
                    <a:pt x="26452" y="59245"/>
                  </a:cubicBezTo>
                  <a:cubicBezTo>
                    <a:pt x="26405" y="59687"/>
                    <a:pt x="26452" y="60105"/>
                    <a:pt x="26103" y="60454"/>
                  </a:cubicBezTo>
                  <a:cubicBezTo>
                    <a:pt x="26010" y="60571"/>
                    <a:pt x="25870" y="60687"/>
                    <a:pt x="25731" y="60757"/>
                  </a:cubicBezTo>
                  <a:cubicBezTo>
                    <a:pt x="25717" y="60750"/>
                    <a:pt x="25703" y="60747"/>
                    <a:pt x="25690" y="60747"/>
                  </a:cubicBezTo>
                  <a:cubicBezTo>
                    <a:pt x="25659" y="60747"/>
                    <a:pt x="25631" y="60763"/>
                    <a:pt x="25614" y="60780"/>
                  </a:cubicBezTo>
                  <a:cubicBezTo>
                    <a:pt x="25475" y="60780"/>
                    <a:pt x="25382" y="60664"/>
                    <a:pt x="25359" y="60384"/>
                  </a:cubicBezTo>
                  <a:cubicBezTo>
                    <a:pt x="25242" y="59012"/>
                    <a:pt x="25754" y="57476"/>
                    <a:pt x="25917" y="56104"/>
                  </a:cubicBezTo>
                  <a:cubicBezTo>
                    <a:pt x="25917" y="56081"/>
                    <a:pt x="25917" y="56057"/>
                    <a:pt x="25917" y="56011"/>
                  </a:cubicBezTo>
                  <a:close/>
                  <a:moveTo>
                    <a:pt x="6538" y="57872"/>
                  </a:moveTo>
                  <a:cubicBezTo>
                    <a:pt x="7003" y="58570"/>
                    <a:pt x="7306" y="59314"/>
                    <a:pt x="7469" y="60129"/>
                  </a:cubicBezTo>
                  <a:cubicBezTo>
                    <a:pt x="7538" y="60454"/>
                    <a:pt x="7957" y="62432"/>
                    <a:pt x="7655" y="62618"/>
                  </a:cubicBezTo>
                  <a:cubicBezTo>
                    <a:pt x="7586" y="62666"/>
                    <a:pt x="7518" y="62687"/>
                    <a:pt x="7453" y="62687"/>
                  </a:cubicBezTo>
                  <a:cubicBezTo>
                    <a:pt x="7012" y="62687"/>
                    <a:pt x="6672" y="61718"/>
                    <a:pt x="6631" y="61455"/>
                  </a:cubicBezTo>
                  <a:cubicBezTo>
                    <a:pt x="6468" y="60757"/>
                    <a:pt x="6422" y="60501"/>
                    <a:pt x="5980" y="59966"/>
                  </a:cubicBezTo>
                  <a:cubicBezTo>
                    <a:pt x="5956" y="59919"/>
                    <a:pt x="5933" y="59896"/>
                    <a:pt x="5887" y="59873"/>
                  </a:cubicBezTo>
                  <a:cubicBezTo>
                    <a:pt x="5862" y="59856"/>
                    <a:pt x="5834" y="59848"/>
                    <a:pt x="5807" y="59848"/>
                  </a:cubicBezTo>
                  <a:cubicBezTo>
                    <a:pt x="5757" y="59848"/>
                    <a:pt x="5707" y="59874"/>
                    <a:pt x="5677" y="59919"/>
                  </a:cubicBezTo>
                  <a:cubicBezTo>
                    <a:pt x="5654" y="59942"/>
                    <a:pt x="5631" y="59989"/>
                    <a:pt x="5631" y="60035"/>
                  </a:cubicBezTo>
                  <a:cubicBezTo>
                    <a:pt x="5538" y="60966"/>
                    <a:pt x="5677" y="61920"/>
                    <a:pt x="6073" y="62781"/>
                  </a:cubicBezTo>
                  <a:cubicBezTo>
                    <a:pt x="6352" y="63502"/>
                    <a:pt x="6980" y="64130"/>
                    <a:pt x="7236" y="64851"/>
                  </a:cubicBezTo>
                  <a:cubicBezTo>
                    <a:pt x="7330" y="65121"/>
                    <a:pt x="7297" y="65223"/>
                    <a:pt x="7194" y="65223"/>
                  </a:cubicBezTo>
                  <a:cubicBezTo>
                    <a:pt x="6913" y="65223"/>
                    <a:pt x="6114" y="64473"/>
                    <a:pt x="5910" y="64270"/>
                  </a:cubicBezTo>
                  <a:cubicBezTo>
                    <a:pt x="5375" y="63688"/>
                    <a:pt x="4723" y="63106"/>
                    <a:pt x="4305" y="62408"/>
                  </a:cubicBezTo>
                  <a:cubicBezTo>
                    <a:pt x="3723" y="61455"/>
                    <a:pt x="3816" y="60152"/>
                    <a:pt x="3653" y="59035"/>
                  </a:cubicBezTo>
                  <a:cubicBezTo>
                    <a:pt x="4537" y="58454"/>
                    <a:pt x="5514" y="58058"/>
                    <a:pt x="6538" y="57872"/>
                  </a:cubicBezTo>
                  <a:close/>
                  <a:moveTo>
                    <a:pt x="4514" y="63269"/>
                  </a:moveTo>
                  <a:lnTo>
                    <a:pt x="4514" y="63269"/>
                  </a:lnTo>
                  <a:cubicBezTo>
                    <a:pt x="5096" y="63944"/>
                    <a:pt x="5724" y="64735"/>
                    <a:pt x="6422" y="65316"/>
                  </a:cubicBezTo>
                  <a:cubicBezTo>
                    <a:pt x="6492" y="65363"/>
                    <a:pt x="6538" y="65409"/>
                    <a:pt x="6631" y="65433"/>
                  </a:cubicBezTo>
                  <a:cubicBezTo>
                    <a:pt x="6544" y="65546"/>
                    <a:pt x="6443" y="65594"/>
                    <a:pt x="6334" y="65594"/>
                  </a:cubicBezTo>
                  <a:cubicBezTo>
                    <a:pt x="5772" y="65594"/>
                    <a:pt x="4999" y="64313"/>
                    <a:pt x="4863" y="64060"/>
                  </a:cubicBezTo>
                  <a:cubicBezTo>
                    <a:pt x="4723" y="63804"/>
                    <a:pt x="4607" y="63548"/>
                    <a:pt x="4514" y="63269"/>
                  </a:cubicBezTo>
                  <a:close/>
                  <a:moveTo>
                    <a:pt x="6678" y="52312"/>
                  </a:moveTo>
                  <a:lnTo>
                    <a:pt x="6678" y="52312"/>
                  </a:lnTo>
                  <a:cubicBezTo>
                    <a:pt x="7709" y="52718"/>
                    <a:pt x="8740" y="52849"/>
                    <a:pt x="9775" y="52849"/>
                  </a:cubicBezTo>
                  <a:cubicBezTo>
                    <a:pt x="11052" y="52849"/>
                    <a:pt x="12336" y="52650"/>
                    <a:pt x="13634" y="52521"/>
                  </a:cubicBezTo>
                  <a:cubicBezTo>
                    <a:pt x="13773" y="53964"/>
                    <a:pt x="13936" y="55429"/>
                    <a:pt x="14052" y="56872"/>
                  </a:cubicBezTo>
                  <a:cubicBezTo>
                    <a:pt x="14122" y="57639"/>
                    <a:pt x="14076" y="58500"/>
                    <a:pt x="14680" y="59058"/>
                  </a:cubicBezTo>
                  <a:cubicBezTo>
                    <a:pt x="14717" y="59095"/>
                    <a:pt x="14759" y="59111"/>
                    <a:pt x="14800" y="59111"/>
                  </a:cubicBezTo>
                  <a:cubicBezTo>
                    <a:pt x="14938" y="59111"/>
                    <a:pt x="15062" y="58934"/>
                    <a:pt x="14936" y="58826"/>
                  </a:cubicBezTo>
                  <a:cubicBezTo>
                    <a:pt x="14262" y="58198"/>
                    <a:pt x="14401" y="56755"/>
                    <a:pt x="14331" y="55918"/>
                  </a:cubicBezTo>
                  <a:cubicBezTo>
                    <a:pt x="14215" y="54778"/>
                    <a:pt x="14099" y="53615"/>
                    <a:pt x="13982" y="52475"/>
                  </a:cubicBezTo>
                  <a:cubicBezTo>
                    <a:pt x="14541" y="52428"/>
                    <a:pt x="15076" y="52382"/>
                    <a:pt x="15611" y="52382"/>
                  </a:cubicBezTo>
                  <a:cubicBezTo>
                    <a:pt x="17356" y="52382"/>
                    <a:pt x="19054" y="52940"/>
                    <a:pt x="20799" y="53033"/>
                  </a:cubicBezTo>
                  <a:cubicBezTo>
                    <a:pt x="21027" y="53047"/>
                    <a:pt x="21254" y="53054"/>
                    <a:pt x="21482" y="53054"/>
                  </a:cubicBezTo>
                  <a:cubicBezTo>
                    <a:pt x="22741" y="53054"/>
                    <a:pt x="23990" y="52835"/>
                    <a:pt x="25172" y="52382"/>
                  </a:cubicBezTo>
                  <a:cubicBezTo>
                    <a:pt x="25242" y="52917"/>
                    <a:pt x="25359" y="53452"/>
                    <a:pt x="25545" y="53940"/>
                  </a:cubicBezTo>
                  <a:lnTo>
                    <a:pt x="25545" y="53964"/>
                  </a:lnTo>
                  <a:cubicBezTo>
                    <a:pt x="25545" y="53987"/>
                    <a:pt x="25568" y="54033"/>
                    <a:pt x="25591" y="54033"/>
                  </a:cubicBezTo>
                  <a:cubicBezTo>
                    <a:pt x="25452" y="54638"/>
                    <a:pt x="25452" y="55220"/>
                    <a:pt x="25545" y="55825"/>
                  </a:cubicBezTo>
                  <a:cubicBezTo>
                    <a:pt x="25545" y="55871"/>
                    <a:pt x="25591" y="55918"/>
                    <a:pt x="25638" y="55941"/>
                  </a:cubicBezTo>
                  <a:cubicBezTo>
                    <a:pt x="25591" y="55964"/>
                    <a:pt x="25545" y="56034"/>
                    <a:pt x="25545" y="56081"/>
                  </a:cubicBezTo>
                  <a:cubicBezTo>
                    <a:pt x="25405" y="57244"/>
                    <a:pt x="25172" y="58361"/>
                    <a:pt x="25033" y="59524"/>
                  </a:cubicBezTo>
                  <a:cubicBezTo>
                    <a:pt x="24986" y="59873"/>
                    <a:pt x="24823" y="60780"/>
                    <a:pt x="25196" y="61059"/>
                  </a:cubicBezTo>
                  <a:cubicBezTo>
                    <a:pt x="25253" y="61097"/>
                    <a:pt x="25325" y="61135"/>
                    <a:pt x="25400" y="61135"/>
                  </a:cubicBezTo>
                  <a:cubicBezTo>
                    <a:pt x="25417" y="61135"/>
                    <a:pt x="25434" y="61133"/>
                    <a:pt x="25452" y="61129"/>
                  </a:cubicBezTo>
                  <a:lnTo>
                    <a:pt x="25452" y="61129"/>
                  </a:lnTo>
                  <a:cubicBezTo>
                    <a:pt x="24916" y="66131"/>
                    <a:pt x="24288" y="71156"/>
                    <a:pt x="24335" y="76157"/>
                  </a:cubicBezTo>
                  <a:lnTo>
                    <a:pt x="24335" y="76134"/>
                  </a:lnTo>
                  <a:lnTo>
                    <a:pt x="24335" y="76134"/>
                  </a:lnTo>
                  <a:cubicBezTo>
                    <a:pt x="24870" y="84113"/>
                    <a:pt x="24032" y="92116"/>
                    <a:pt x="21846" y="99817"/>
                  </a:cubicBezTo>
                  <a:cubicBezTo>
                    <a:pt x="21055" y="99933"/>
                    <a:pt x="20264" y="99979"/>
                    <a:pt x="19473" y="99979"/>
                  </a:cubicBezTo>
                  <a:cubicBezTo>
                    <a:pt x="19351" y="99985"/>
                    <a:pt x="19228" y="99988"/>
                    <a:pt x="19106" y="99988"/>
                  </a:cubicBezTo>
                  <a:cubicBezTo>
                    <a:pt x="18740" y="99988"/>
                    <a:pt x="18374" y="99962"/>
                    <a:pt x="18007" y="99910"/>
                  </a:cubicBezTo>
                  <a:cubicBezTo>
                    <a:pt x="17980" y="99882"/>
                    <a:pt x="17937" y="99871"/>
                    <a:pt x="17896" y="99871"/>
                  </a:cubicBezTo>
                  <a:cubicBezTo>
                    <a:pt x="17868" y="99871"/>
                    <a:pt x="17840" y="99877"/>
                    <a:pt x="17821" y="99886"/>
                  </a:cubicBezTo>
                  <a:cubicBezTo>
                    <a:pt x="17658" y="99840"/>
                    <a:pt x="17519" y="99770"/>
                    <a:pt x="17402" y="99700"/>
                  </a:cubicBezTo>
                  <a:cubicBezTo>
                    <a:pt x="17263" y="95931"/>
                    <a:pt x="17356" y="92186"/>
                    <a:pt x="17519" y="88417"/>
                  </a:cubicBezTo>
                  <a:cubicBezTo>
                    <a:pt x="17588" y="86789"/>
                    <a:pt x="17658" y="85137"/>
                    <a:pt x="17635" y="83509"/>
                  </a:cubicBezTo>
                  <a:cubicBezTo>
                    <a:pt x="17635" y="81694"/>
                    <a:pt x="17332" y="79973"/>
                    <a:pt x="17146" y="78204"/>
                  </a:cubicBezTo>
                  <a:cubicBezTo>
                    <a:pt x="17077" y="77320"/>
                    <a:pt x="17193" y="76460"/>
                    <a:pt x="17239" y="75599"/>
                  </a:cubicBezTo>
                  <a:cubicBezTo>
                    <a:pt x="17239" y="74506"/>
                    <a:pt x="17170" y="73412"/>
                    <a:pt x="17007" y="72342"/>
                  </a:cubicBezTo>
                  <a:cubicBezTo>
                    <a:pt x="16797" y="70109"/>
                    <a:pt x="16541" y="67899"/>
                    <a:pt x="16309" y="65689"/>
                  </a:cubicBezTo>
                  <a:cubicBezTo>
                    <a:pt x="16239" y="65107"/>
                    <a:pt x="16193" y="64549"/>
                    <a:pt x="16123" y="63967"/>
                  </a:cubicBezTo>
                  <a:cubicBezTo>
                    <a:pt x="16076" y="63548"/>
                    <a:pt x="16123" y="62967"/>
                    <a:pt x="15960" y="62571"/>
                  </a:cubicBezTo>
                  <a:cubicBezTo>
                    <a:pt x="15874" y="62334"/>
                    <a:pt x="15506" y="61936"/>
                    <a:pt x="15194" y="61936"/>
                  </a:cubicBezTo>
                  <a:cubicBezTo>
                    <a:pt x="15170" y="61936"/>
                    <a:pt x="15146" y="61938"/>
                    <a:pt x="15122" y="61943"/>
                  </a:cubicBezTo>
                  <a:cubicBezTo>
                    <a:pt x="14704" y="62013"/>
                    <a:pt x="14797" y="62525"/>
                    <a:pt x="14750" y="62874"/>
                  </a:cubicBezTo>
                  <a:cubicBezTo>
                    <a:pt x="14680" y="63827"/>
                    <a:pt x="14587" y="64781"/>
                    <a:pt x="14518" y="65712"/>
                  </a:cubicBezTo>
                  <a:cubicBezTo>
                    <a:pt x="14355" y="67875"/>
                    <a:pt x="14192" y="70039"/>
                    <a:pt x="14076" y="72202"/>
                  </a:cubicBezTo>
                  <a:cubicBezTo>
                    <a:pt x="13982" y="74296"/>
                    <a:pt x="14122" y="76367"/>
                    <a:pt x="13959" y="78437"/>
                  </a:cubicBezTo>
                  <a:cubicBezTo>
                    <a:pt x="13959" y="79089"/>
                    <a:pt x="13820" y="79693"/>
                    <a:pt x="13773" y="80345"/>
                  </a:cubicBezTo>
                  <a:cubicBezTo>
                    <a:pt x="13727" y="81229"/>
                    <a:pt x="13820" y="82136"/>
                    <a:pt x="13843" y="83043"/>
                  </a:cubicBezTo>
                  <a:cubicBezTo>
                    <a:pt x="13913" y="84881"/>
                    <a:pt x="13959" y="86742"/>
                    <a:pt x="14029" y="88580"/>
                  </a:cubicBezTo>
                  <a:cubicBezTo>
                    <a:pt x="14122" y="92326"/>
                    <a:pt x="14192" y="96094"/>
                    <a:pt x="14145" y="99863"/>
                  </a:cubicBezTo>
                  <a:cubicBezTo>
                    <a:pt x="13408" y="100232"/>
                    <a:pt x="12556" y="100369"/>
                    <a:pt x="11694" y="100369"/>
                  </a:cubicBezTo>
                  <a:cubicBezTo>
                    <a:pt x="10868" y="100369"/>
                    <a:pt x="10034" y="100243"/>
                    <a:pt x="9283" y="100072"/>
                  </a:cubicBezTo>
                  <a:cubicBezTo>
                    <a:pt x="7352" y="94303"/>
                    <a:pt x="7422" y="88394"/>
                    <a:pt x="7376" y="82392"/>
                  </a:cubicBezTo>
                  <a:cubicBezTo>
                    <a:pt x="7399" y="79507"/>
                    <a:pt x="7213" y="76623"/>
                    <a:pt x="6817" y="73784"/>
                  </a:cubicBezTo>
                  <a:cubicBezTo>
                    <a:pt x="6422" y="71039"/>
                    <a:pt x="5607" y="68341"/>
                    <a:pt x="5538" y="65549"/>
                  </a:cubicBezTo>
                  <a:lnTo>
                    <a:pt x="5538" y="65549"/>
                  </a:lnTo>
                  <a:cubicBezTo>
                    <a:pt x="5786" y="65771"/>
                    <a:pt x="6093" y="65942"/>
                    <a:pt x="6376" y="65942"/>
                  </a:cubicBezTo>
                  <a:cubicBezTo>
                    <a:pt x="6597" y="65942"/>
                    <a:pt x="6804" y="65838"/>
                    <a:pt x="6957" y="65572"/>
                  </a:cubicBezTo>
                  <a:cubicBezTo>
                    <a:pt x="7016" y="65595"/>
                    <a:pt x="7076" y="65605"/>
                    <a:pt x="7135" y="65605"/>
                  </a:cubicBezTo>
                  <a:cubicBezTo>
                    <a:pt x="7260" y="65605"/>
                    <a:pt x="7381" y="65558"/>
                    <a:pt x="7492" y="65479"/>
                  </a:cubicBezTo>
                  <a:cubicBezTo>
                    <a:pt x="7957" y="65130"/>
                    <a:pt x="7445" y="64502"/>
                    <a:pt x="7213" y="64153"/>
                  </a:cubicBezTo>
                  <a:cubicBezTo>
                    <a:pt x="6515" y="63037"/>
                    <a:pt x="5980" y="61920"/>
                    <a:pt x="5956" y="60617"/>
                  </a:cubicBezTo>
                  <a:lnTo>
                    <a:pt x="5956" y="60617"/>
                  </a:lnTo>
                  <a:cubicBezTo>
                    <a:pt x="6236" y="61338"/>
                    <a:pt x="6236" y="62246"/>
                    <a:pt x="6864" y="62757"/>
                  </a:cubicBezTo>
                  <a:cubicBezTo>
                    <a:pt x="7056" y="62909"/>
                    <a:pt x="7282" y="62987"/>
                    <a:pt x="7511" y="62987"/>
                  </a:cubicBezTo>
                  <a:cubicBezTo>
                    <a:pt x="7669" y="62987"/>
                    <a:pt x="7828" y="62950"/>
                    <a:pt x="7980" y="62874"/>
                  </a:cubicBezTo>
                  <a:cubicBezTo>
                    <a:pt x="8027" y="62850"/>
                    <a:pt x="8073" y="62781"/>
                    <a:pt x="8073" y="62711"/>
                  </a:cubicBezTo>
                  <a:cubicBezTo>
                    <a:pt x="7980" y="60896"/>
                    <a:pt x="7818" y="59151"/>
                    <a:pt x="6771" y="57593"/>
                  </a:cubicBezTo>
                  <a:cubicBezTo>
                    <a:pt x="6654" y="56988"/>
                    <a:pt x="6468" y="56383"/>
                    <a:pt x="6305" y="55755"/>
                  </a:cubicBezTo>
                  <a:cubicBezTo>
                    <a:pt x="6701" y="54662"/>
                    <a:pt x="6817" y="53475"/>
                    <a:pt x="6678" y="52312"/>
                  </a:cubicBezTo>
                  <a:close/>
                  <a:moveTo>
                    <a:pt x="21450" y="100235"/>
                  </a:moveTo>
                  <a:lnTo>
                    <a:pt x="21450" y="100235"/>
                  </a:lnTo>
                  <a:cubicBezTo>
                    <a:pt x="21427" y="100980"/>
                    <a:pt x="21473" y="101724"/>
                    <a:pt x="21566" y="102469"/>
                  </a:cubicBezTo>
                  <a:cubicBezTo>
                    <a:pt x="21196" y="102294"/>
                    <a:pt x="20773" y="102204"/>
                    <a:pt x="20359" y="102204"/>
                  </a:cubicBezTo>
                  <a:cubicBezTo>
                    <a:pt x="19447" y="102204"/>
                    <a:pt x="18579" y="102642"/>
                    <a:pt x="18403" y="103585"/>
                  </a:cubicBezTo>
                  <a:cubicBezTo>
                    <a:pt x="18263" y="103655"/>
                    <a:pt x="18077" y="103702"/>
                    <a:pt x="17914" y="103702"/>
                  </a:cubicBezTo>
                  <a:cubicBezTo>
                    <a:pt x="18170" y="102585"/>
                    <a:pt x="18216" y="101422"/>
                    <a:pt x="18077" y="100282"/>
                  </a:cubicBezTo>
                  <a:lnTo>
                    <a:pt x="18077" y="100282"/>
                  </a:lnTo>
                  <a:cubicBezTo>
                    <a:pt x="18403" y="100305"/>
                    <a:pt x="18705" y="100328"/>
                    <a:pt x="18984" y="100328"/>
                  </a:cubicBezTo>
                  <a:cubicBezTo>
                    <a:pt x="19209" y="100341"/>
                    <a:pt x="19431" y="100347"/>
                    <a:pt x="19653" y="100347"/>
                  </a:cubicBezTo>
                  <a:cubicBezTo>
                    <a:pt x="20258" y="100347"/>
                    <a:pt x="20854" y="100303"/>
                    <a:pt x="21450" y="100235"/>
                  </a:cubicBezTo>
                  <a:close/>
                  <a:moveTo>
                    <a:pt x="13564" y="100468"/>
                  </a:moveTo>
                  <a:cubicBezTo>
                    <a:pt x="13703" y="101561"/>
                    <a:pt x="13936" y="102608"/>
                    <a:pt x="14262" y="103655"/>
                  </a:cubicBezTo>
                  <a:cubicBezTo>
                    <a:pt x="14076" y="103818"/>
                    <a:pt x="13866" y="103957"/>
                    <a:pt x="13634" y="104027"/>
                  </a:cubicBezTo>
                  <a:cubicBezTo>
                    <a:pt x="12780" y="103808"/>
                    <a:pt x="12483" y="102664"/>
                    <a:pt x="11521" y="102664"/>
                  </a:cubicBezTo>
                  <a:cubicBezTo>
                    <a:pt x="11460" y="102664"/>
                    <a:pt x="11397" y="102668"/>
                    <a:pt x="11330" y="102678"/>
                  </a:cubicBezTo>
                  <a:cubicBezTo>
                    <a:pt x="11051" y="102725"/>
                    <a:pt x="10772" y="102794"/>
                    <a:pt x="10516" y="102934"/>
                  </a:cubicBezTo>
                  <a:cubicBezTo>
                    <a:pt x="10493" y="102143"/>
                    <a:pt x="10377" y="101375"/>
                    <a:pt x="10214" y="100608"/>
                  </a:cubicBezTo>
                  <a:lnTo>
                    <a:pt x="10214" y="100608"/>
                  </a:lnTo>
                  <a:cubicBezTo>
                    <a:pt x="10651" y="100682"/>
                    <a:pt x="11100" y="100719"/>
                    <a:pt x="11550" y="100719"/>
                  </a:cubicBezTo>
                  <a:cubicBezTo>
                    <a:pt x="12227" y="100719"/>
                    <a:pt x="12908" y="100635"/>
                    <a:pt x="13564" y="100468"/>
                  </a:cubicBezTo>
                  <a:close/>
                  <a:moveTo>
                    <a:pt x="20373" y="102532"/>
                  </a:moveTo>
                  <a:cubicBezTo>
                    <a:pt x="20415" y="102532"/>
                    <a:pt x="20456" y="102534"/>
                    <a:pt x="20496" y="102538"/>
                  </a:cubicBezTo>
                  <a:cubicBezTo>
                    <a:pt x="21148" y="102608"/>
                    <a:pt x="22032" y="102934"/>
                    <a:pt x="22264" y="103632"/>
                  </a:cubicBezTo>
                  <a:cubicBezTo>
                    <a:pt x="22590" y="104888"/>
                    <a:pt x="21962" y="106144"/>
                    <a:pt x="22520" y="107424"/>
                  </a:cubicBezTo>
                  <a:cubicBezTo>
                    <a:pt x="22986" y="108447"/>
                    <a:pt x="24614" y="109564"/>
                    <a:pt x="23823" y="110844"/>
                  </a:cubicBezTo>
                  <a:cubicBezTo>
                    <a:pt x="23404" y="111518"/>
                    <a:pt x="22032" y="111588"/>
                    <a:pt x="21311" y="111635"/>
                  </a:cubicBezTo>
                  <a:cubicBezTo>
                    <a:pt x="21079" y="111654"/>
                    <a:pt x="20796" y="111671"/>
                    <a:pt x="20495" y="111671"/>
                  </a:cubicBezTo>
                  <a:cubicBezTo>
                    <a:pt x="19706" y="111671"/>
                    <a:pt x="18794" y="111551"/>
                    <a:pt x="18356" y="111030"/>
                  </a:cubicBezTo>
                  <a:cubicBezTo>
                    <a:pt x="17937" y="110541"/>
                    <a:pt x="17961" y="109727"/>
                    <a:pt x="17984" y="109145"/>
                  </a:cubicBezTo>
                  <a:cubicBezTo>
                    <a:pt x="18007" y="108471"/>
                    <a:pt x="17914" y="107819"/>
                    <a:pt x="17728" y="107191"/>
                  </a:cubicBezTo>
                  <a:cubicBezTo>
                    <a:pt x="17472" y="106307"/>
                    <a:pt x="17658" y="105423"/>
                    <a:pt x="17658" y="104539"/>
                  </a:cubicBezTo>
                  <a:cubicBezTo>
                    <a:pt x="17635" y="104423"/>
                    <a:pt x="17635" y="104306"/>
                    <a:pt x="17658" y="104167"/>
                  </a:cubicBezTo>
                  <a:cubicBezTo>
                    <a:pt x="17658" y="104167"/>
                    <a:pt x="17658" y="104144"/>
                    <a:pt x="17658" y="104120"/>
                  </a:cubicBezTo>
                  <a:cubicBezTo>
                    <a:pt x="17658" y="104120"/>
                    <a:pt x="17681" y="104120"/>
                    <a:pt x="17705" y="104097"/>
                  </a:cubicBezTo>
                  <a:cubicBezTo>
                    <a:pt x="18054" y="104004"/>
                    <a:pt x="18286" y="104074"/>
                    <a:pt x="18635" y="103864"/>
                  </a:cubicBezTo>
                  <a:cubicBezTo>
                    <a:pt x="18682" y="103818"/>
                    <a:pt x="18705" y="103771"/>
                    <a:pt x="18728" y="103725"/>
                  </a:cubicBezTo>
                  <a:cubicBezTo>
                    <a:pt x="18728" y="103725"/>
                    <a:pt x="18728" y="103702"/>
                    <a:pt x="18728" y="103702"/>
                  </a:cubicBezTo>
                  <a:cubicBezTo>
                    <a:pt x="18816" y="103025"/>
                    <a:pt x="19723" y="102532"/>
                    <a:pt x="20373" y="102532"/>
                  </a:cubicBezTo>
                  <a:close/>
                  <a:moveTo>
                    <a:pt x="11465" y="103048"/>
                  </a:moveTo>
                  <a:cubicBezTo>
                    <a:pt x="11719" y="103048"/>
                    <a:pt x="11955" y="103124"/>
                    <a:pt x="12214" y="103329"/>
                  </a:cubicBezTo>
                  <a:cubicBezTo>
                    <a:pt x="12656" y="103655"/>
                    <a:pt x="12959" y="104213"/>
                    <a:pt x="13517" y="104376"/>
                  </a:cubicBezTo>
                  <a:cubicBezTo>
                    <a:pt x="13540" y="104399"/>
                    <a:pt x="13587" y="104399"/>
                    <a:pt x="13610" y="104399"/>
                  </a:cubicBezTo>
                  <a:lnTo>
                    <a:pt x="13657" y="104399"/>
                  </a:lnTo>
                  <a:cubicBezTo>
                    <a:pt x="13820" y="104376"/>
                    <a:pt x="13982" y="104306"/>
                    <a:pt x="14099" y="104190"/>
                  </a:cubicBezTo>
                  <a:cubicBezTo>
                    <a:pt x="14225" y="104100"/>
                    <a:pt x="14421" y="103898"/>
                    <a:pt x="14568" y="103898"/>
                  </a:cubicBezTo>
                  <a:cubicBezTo>
                    <a:pt x="14610" y="103898"/>
                    <a:pt x="14649" y="103915"/>
                    <a:pt x="14680" y="103957"/>
                  </a:cubicBezTo>
                  <a:cubicBezTo>
                    <a:pt x="14797" y="104190"/>
                    <a:pt x="14843" y="104423"/>
                    <a:pt x="14843" y="104679"/>
                  </a:cubicBezTo>
                  <a:cubicBezTo>
                    <a:pt x="14913" y="105051"/>
                    <a:pt x="15006" y="105423"/>
                    <a:pt x="15146" y="105772"/>
                  </a:cubicBezTo>
                  <a:cubicBezTo>
                    <a:pt x="15425" y="106586"/>
                    <a:pt x="15146" y="107331"/>
                    <a:pt x="14704" y="108005"/>
                  </a:cubicBezTo>
                  <a:cubicBezTo>
                    <a:pt x="14471" y="108354"/>
                    <a:pt x="14169" y="108703"/>
                    <a:pt x="14099" y="109169"/>
                  </a:cubicBezTo>
                  <a:cubicBezTo>
                    <a:pt x="14052" y="109611"/>
                    <a:pt x="14122" y="109936"/>
                    <a:pt x="13913" y="110378"/>
                  </a:cubicBezTo>
                  <a:cubicBezTo>
                    <a:pt x="13680" y="110913"/>
                    <a:pt x="13215" y="111332"/>
                    <a:pt x="12633" y="111495"/>
                  </a:cubicBezTo>
                  <a:cubicBezTo>
                    <a:pt x="12072" y="111635"/>
                    <a:pt x="11495" y="111706"/>
                    <a:pt x="10919" y="111706"/>
                  </a:cubicBezTo>
                  <a:cubicBezTo>
                    <a:pt x="10255" y="111706"/>
                    <a:pt x="9593" y="111612"/>
                    <a:pt x="8957" y="111425"/>
                  </a:cubicBezTo>
                  <a:cubicBezTo>
                    <a:pt x="8609" y="111309"/>
                    <a:pt x="7980" y="111076"/>
                    <a:pt x="7748" y="110774"/>
                  </a:cubicBezTo>
                  <a:cubicBezTo>
                    <a:pt x="7236" y="110029"/>
                    <a:pt x="8213" y="109029"/>
                    <a:pt x="8609" y="108540"/>
                  </a:cubicBezTo>
                  <a:cubicBezTo>
                    <a:pt x="9609" y="107331"/>
                    <a:pt x="10167" y="105795"/>
                    <a:pt x="10144" y="104213"/>
                  </a:cubicBezTo>
                  <a:cubicBezTo>
                    <a:pt x="10167" y="103632"/>
                    <a:pt x="10330" y="103329"/>
                    <a:pt x="10888" y="103143"/>
                  </a:cubicBezTo>
                  <a:cubicBezTo>
                    <a:pt x="11100" y="103086"/>
                    <a:pt x="11287" y="103048"/>
                    <a:pt x="11465" y="103048"/>
                  </a:cubicBezTo>
                  <a:close/>
                  <a:moveTo>
                    <a:pt x="9195" y="0"/>
                  </a:moveTo>
                  <a:cubicBezTo>
                    <a:pt x="7598" y="0"/>
                    <a:pt x="6099" y="678"/>
                    <a:pt x="5328" y="2272"/>
                  </a:cubicBezTo>
                  <a:cubicBezTo>
                    <a:pt x="2723" y="2527"/>
                    <a:pt x="2304" y="5738"/>
                    <a:pt x="3328" y="7715"/>
                  </a:cubicBezTo>
                  <a:cubicBezTo>
                    <a:pt x="3746" y="8483"/>
                    <a:pt x="4351" y="9320"/>
                    <a:pt x="4444" y="10228"/>
                  </a:cubicBezTo>
                  <a:cubicBezTo>
                    <a:pt x="4514" y="10716"/>
                    <a:pt x="4165" y="11391"/>
                    <a:pt x="4468" y="11856"/>
                  </a:cubicBezTo>
                  <a:cubicBezTo>
                    <a:pt x="4652" y="12106"/>
                    <a:pt x="4857" y="12204"/>
                    <a:pt x="5068" y="12204"/>
                  </a:cubicBezTo>
                  <a:cubicBezTo>
                    <a:pt x="5309" y="12204"/>
                    <a:pt x="5558" y="12076"/>
                    <a:pt x="5794" y="11903"/>
                  </a:cubicBezTo>
                  <a:cubicBezTo>
                    <a:pt x="6166" y="12484"/>
                    <a:pt x="6771" y="13252"/>
                    <a:pt x="7469" y="13438"/>
                  </a:cubicBezTo>
                  <a:cubicBezTo>
                    <a:pt x="7550" y="13461"/>
                    <a:pt x="7634" y="13473"/>
                    <a:pt x="7719" y="13473"/>
                  </a:cubicBezTo>
                  <a:cubicBezTo>
                    <a:pt x="7972" y="13473"/>
                    <a:pt x="8225" y="13368"/>
                    <a:pt x="8399" y="13159"/>
                  </a:cubicBezTo>
                  <a:cubicBezTo>
                    <a:pt x="9004" y="13648"/>
                    <a:pt x="9679" y="14066"/>
                    <a:pt x="10400" y="14392"/>
                  </a:cubicBezTo>
                  <a:cubicBezTo>
                    <a:pt x="10586" y="14787"/>
                    <a:pt x="10632" y="15229"/>
                    <a:pt x="10493" y="15648"/>
                  </a:cubicBezTo>
                  <a:cubicBezTo>
                    <a:pt x="10004" y="15904"/>
                    <a:pt x="9399" y="16556"/>
                    <a:pt x="9330" y="17114"/>
                  </a:cubicBezTo>
                  <a:cubicBezTo>
                    <a:pt x="9330" y="17137"/>
                    <a:pt x="9330" y="17160"/>
                    <a:pt x="9330" y="17184"/>
                  </a:cubicBezTo>
                  <a:cubicBezTo>
                    <a:pt x="7120" y="18998"/>
                    <a:pt x="4049" y="19812"/>
                    <a:pt x="2327" y="22162"/>
                  </a:cubicBezTo>
                  <a:cubicBezTo>
                    <a:pt x="1560" y="23116"/>
                    <a:pt x="1211" y="24349"/>
                    <a:pt x="1373" y="25559"/>
                  </a:cubicBezTo>
                  <a:cubicBezTo>
                    <a:pt x="1536" y="27327"/>
                    <a:pt x="1467" y="29095"/>
                    <a:pt x="1164" y="30839"/>
                  </a:cubicBezTo>
                  <a:cubicBezTo>
                    <a:pt x="885" y="32491"/>
                    <a:pt x="513" y="34143"/>
                    <a:pt x="303" y="35818"/>
                  </a:cubicBezTo>
                  <a:cubicBezTo>
                    <a:pt x="71" y="37586"/>
                    <a:pt x="1" y="39401"/>
                    <a:pt x="47" y="41192"/>
                  </a:cubicBezTo>
                  <a:cubicBezTo>
                    <a:pt x="117" y="44286"/>
                    <a:pt x="257" y="47427"/>
                    <a:pt x="420" y="50497"/>
                  </a:cubicBezTo>
                  <a:cubicBezTo>
                    <a:pt x="536" y="52638"/>
                    <a:pt x="559" y="55685"/>
                    <a:pt x="2164" y="57314"/>
                  </a:cubicBezTo>
                  <a:cubicBezTo>
                    <a:pt x="2537" y="57918"/>
                    <a:pt x="2816" y="58547"/>
                    <a:pt x="3002" y="59198"/>
                  </a:cubicBezTo>
                  <a:cubicBezTo>
                    <a:pt x="3019" y="59284"/>
                    <a:pt x="3100" y="59332"/>
                    <a:pt x="3179" y="59332"/>
                  </a:cubicBezTo>
                  <a:cubicBezTo>
                    <a:pt x="3207" y="59332"/>
                    <a:pt x="3234" y="59326"/>
                    <a:pt x="3258" y="59314"/>
                  </a:cubicBezTo>
                  <a:lnTo>
                    <a:pt x="3328" y="59268"/>
                  </a:lnTo>
                  <a:cubicBezTo>
                    <a:pt x="3444" y="60105"/>
                    <a:pt x="3467" y="60966"/>
                    <a:pt x="3677" y="61757"/>
                  </a:cubicBezTo>
                  <a:cubicBezTo>
                    <a:pt x="3653" y="61780"/>
                    <a:pt x="3653" y="61827"/>
                    <a:pt x="3677" y="61850"/>
                  </a:cubicBezTo>
                  <a:cubicBezTo>
                    <a:pt x="3956" y="63013"/>
                    <a:pt x="4398" y="64270"/>
                    <a:pt x="5165" y="65200"/>
                  </a:cubicBezTo>
                  <a:cubicBezTo>
                    <a:pt x="5165" y="68015"/>
                    <a:pt x="6003" y="70783"/>
                    <a:pt x="6422" y="73552"/>
                  </a:cubicBezTo>
                  <a:cubicBezTo>
                    <a:pt x="6910" y="76576"/>
                    <a:pt x="7003" y="79670"/>
                    <a:pt x="7003" y="82718"/>
                  </a:cubicBezTo>
                  <a:cubicBezTo>
                    <a:pt x="7050" y="88673"/>
                    <a:pt x="7003" y="94559"/>
                    <a:pt x="8957" y="100282"/>
                  </a:cubicBezTo>
                  <a:cubicBezTo>
                    <a:pt x="8957" y="100328"/>
                    <a:pt x="9004" y="100375"/>
                    <a:pt x="9074" y="100398"/>
                  </a:cubicBezTo>
                  <a:cubicBezTo>
                    <a:pt x="9306" y="100445"/>
                    <a:pt x="9562" y="100491"/>
                    <a:pt x="9818" y="100538"/>
                  </a:cubicBezTo>
                  <a:cubicBezTo>
                    <a:pt x="10028" y="101422"/>
                    <a:pt x="10144" y="102306"/>
                    <a:pt x="10167" y="103190"/>
                  </a:cubicBezTo>
                  <a:cubicBezTo>
                    <a:pt x="9911" y="103469"/>
                    <a:pt x="9795" y="103841"/>
                    <a:pt x="9795" y="104213"/>
                  </a:cubicBezTo>
                  <a:cubicBezTo>
                    <a:pt x="9818" y="105470"/>
                    <a:pt x="9446" y="106726"/>
                    <a:pt x="8748" y="107773"/>
                  </a:cubicBezTo>
                  <a:cubicBezTo>
                    <a:pt x="8213" y="108494"/>
                    <a:pt x="7050" y="109471"/>
                    <a:pt x="7236" y="110471"/>
                  </a:cubicBezTo>
                  <a:cubicBezTo>
                    <a:pt x="7352" y="111216"/>
                    <a:pt x="8306" y="111611"/>
                    <a:pt x="8957" y="111774"/>
                  </a:cubicBezTo>
                  <a:cubicBezTo>
                    <a:pt x="9618" y="111961"/>
                    <a:pt x="10299" y="112055"/>
                    <a:pt x="10978" y="112055"/>
                  </a:cubicBezTo>
                  <a:cubicBezTo>
                    <a:pt x="11566" y="112055"/>
                    <a:pt x="12154" y="111984"/>
                    <a:pt x="12726" y="111844"/>
                  </a:cubicBezTo>
                  <a:cubicBezTo>
                    <a:pt x="13680" y="111565"/>
                    <a:pt x="14355" y="110727"/>
                    <a:pt x="14471" y="109750"/>
                  </a:cubicBezTo>
                  <a:cubicBezTo>
                    <a:pt x="14471" y="109355"/>
                    <a:pt x="14564" y="108959"/>
                    <a:pt x="14704" y="108610"/>
                  </a:cubicBezTo>
                  <a:cubicBezTo>
                    <a:pt x="14913" y="108261"/>
                    <a:pt x="15192" y="107982"/>
                    <a:pt x="15355" y="107610"/>
                  </a:cubicBezTo>
                  <a:cubicBezTo>
                    <a:pt x="15657" y="107005"/>
                    <a:pt x="15704" y="106307"/>
                    <a:pt x="15495" y="105679"/>
                  </a:cubicBezTo>
                  <a:cubicBezTo>
                    <a:pt x="15332" y="105260"/>
                    <a:pt x="15215" y="104818"/>
                    <a:pt x="15169" y="104399"/>
                  </a:cubicBezTo>
                  <a:cubicBezTo>
                    <a:pt x="15146" y="104120"/>
                    <a:pt x="15053" y="103841"/>
                    <a:pt x="14866" y="103632"/>
                  </a:cubicBezTo>
                  <a:cubicBezTo>
                    <a:pt x="14797" y="103539"/>
                    <a:pt x="14680" y="103515"/>
                    <a:pt x="14587" y="103515"/>
                  </a:cubicBezTo>
                  <a:cubicBezTo>
                    <a:pt x="14262" y="102492"/>
                    <a:pt x="14029" y="101422"/>
                    <a:pt x="13889" y="100352"/>
                  </a:cubicBezTo>
                  <a:cubicBezTo>
                    <a:pt x="14052" y="100305"/>
                    <a:pt x="14238" y="100212"/>
                    <a:pt x="14401" y="100119"/>
                  </a:cubicBezTo>
                  <a:lnTo>
                    <a:pt x="14424" y="100096"/>
                  </a:lnTo>
                  <a:cubicBezTo>
                    <a:pt x="14448" y="100096"/>
                    <a:pt x="14471" y="100072"/>
                    <a:pt x="14471" y="100049"/>
                  </a:cubicBezTo>
                  <a:cubicBezTo>
                    <a:pt x="14471" y="100026"/>
                    <a:pt x="14494" y="100026"/>
                    <a:pt x="14494" y="100003"/>
                  </a:cubicBezTo>
                  <a:cubicBezTo>
                    <a:pt x="14518" y="96211"/>
                    <a:pt x="14471" y="92395"/>
                    <a:pt x="14355" y="88603"/>
                  </a:cubicBezTo>
                  <a:cubicBezTo>
                    <a:pt x="14308" y="86812"/>
                    <a:pt x="14238" y="85021"/>
                    <a:pt x="14192" y="83229"/>
                  </a:cubicBezTo>
                  <a:cubicBezTo>
                    <a:pt x="14145" y="82322"/>
                    <a:pt x="14076" y="81392"/>
                    <a:pt x="14122" y="80484"/>
                  </a:cubicBezTo>
                  <a:cubicBezTo>
                    <a:pt x="14145" y="79810"/>
                    <a:pt x="14285" y="79158"/>
                    <a:pt x="14285" y="78460"/>
                  </a:cubicBezTo>
                  <a:cubicBezTo>
                    <a:pt x="14424" y="76832"/>
                    <a:pt x="14285" y="75203"/>
                    <a:pt x="14355" y="73598"/>
                  </a:cubicBezTo>
                  <a:cubicBezTo>
                    <a:pt x="14424" y="71807"/>
                    <a:pt x="14541" y="70039"/>
                    <a:pt x="14657" y="68248"/>
                  </a:cubicBezTo>
                  <a:cubicBezTo>
                    <a:pt x="14773" y="66549"/>
                    <a:pt x="14913" y="64828"/>
                    <a:pt x="15076" y="63130"/>
                  </a:cubicBezTo>
                  <a:cubicBezTo>
                    <a:pt x="15076" y="63037"/>
                    <a:pt x="15076" y="62548"/>
                    <a:pt x="15122" y="62501"/>
                  </a:cubicBezTo>
                  <a:cubicBezTo>
                    <a:pt x="15167" y="62434"/>
                    <a:pt x="15232" y="62386"/>
                    <a:pt x="15301" y="62386"/>
                  </a:cubicBezTo>
                  <a:cubicBezTo>
                    <a:pt x="15445" y="62386"/>
                    <a:pt x="15610" y="62599"/>
                    <a:pt x="15657" y="63292"/>
                  </a:cubicBezTo>
                  <a:cubicBezTo>
                    <a:pt x="15751" y="63874"/>
                    <a:pt x="15774" y="64246"/>
                    <a:pt x="15820" y="64688"/>
                  </a:cubicBezTo>
                  <a:lnTo>
                    <a:pt x="16169" y="67875"/>
                  </a:lnTo>
                  <a:cubicBezTo>
                    <a:pt x="16379" y="69923"/>
                    <a:pt x="16611" y="71970"/>
                    <a:pt x="16774" y="74040"/>
                  </a:cubicBezTo>
                  <a:cubicBezTo>
                    <a:pt x="16937" y="75715"/>
                    <a:pt x="16635" y="77344"/>
                    <a:pt x="16867" y="78995"/>
                  </a:cubicBezTo>
                  <a:cubicBezTo>
                    <a:pt x="17100" y="80577"/>
                    <a:pt x="17239" y="82183"/>
                    <a:pt x="17263" y="83765"/>
                  </a:cubicBezTo>
                  <a:cubicBezTo>
                    <a:pt x="17263" y="85253"/>
                    <a:pt x="17216" y="86719"/>
                    <a:pt x="17146" y="88208"/>
                  </a:cubicBezTo>
                  <a:cubicBezTo>
                    <a:pt x="16984" y="92070"/>
                    <a:pt x="16867" y="95908"/>
                    <a:pt x="17030" y="99770"/>
                  </a:cubicBezTo>
                  <a:cubicBezTo>
                    <a:pt x="17007" y="99840"/>
                    <a:pt x="17030" y="99886"/>
                    <a:pt x="17077" y="99933"/>
                  </a:cubicBezTo>
                  <a:cubicBezTo>
                    <a:pt x="17263" y="100072"/>
                    <a:pt x="17472" y="100165"/>
                    <a:pt x="17705" y="100212"/>
                  </a:cubicBezTo>
                  <a:cubicBezTo>
                    <a:pt x="17844" y="101398"/>
                    <a:pt x="17798" y="102608"/>
                    <a:pt x="17519" y="103771"/>
                  </a:cubicBezTo>
                  <a:cubicBezTo>
                    <a:pt x="17500" y="103765"/>
                    <a:pt x="17483" y="103762"/>
                    <a:pt x="17467" y="103762"/>
                  </a:cubicBezTo>
                  <a:cubicBezTo>
                    <a:pt x="17424" y="103762"/>
                    <a:pt x="17390" y="103784"/>
                    <a:pt x="17356" y="103818"/>
                  </a:cubicBezTo>
                  <a:cubicBezTo>
                    <a:pt x="17170" y="103957"/>
                    <a:pt x="17286" y="104213"/>
                    <a:pt x="17286" y="104399"/>
                  </a:cubicBezTo>
                  <a:cubicBezTo>
                    <a:pt x="17332" y="105377"/>
                    <a:pt x="17077" y="106330"/>
                    <a:pt x="17356" y="107284"/>
                  </a:cubicBezTo>
                  <a:cubicBezTo>
                    <a:pt x="17635" y="108238"/>
                    <a:pt x="17495" y="109052"/>
                    <a:pt x="17612" y="109983"/>
                  </a:cubicBezTo>
                  <a:cubicBezTo>
                    <a:pt x="17681" y="110495"/>
                    <a:pt x="17844" y="111216"/>
                    <a:pt x="18310" y="111541"/>
                  </a:cubicBezTo>
                  <a:cubicBezTo>
                    <a:pt x="18893" y="111938"/>
                    <a:pt x="19821" y="112110"/>
                    <a:pt x="20772" y="112110"/>
                  </a:cubicBezTo>
                  <a:cubicBezTo>
                    <a:pt x="21830" y="112110"/>
                    <a:pt x="22917" y="111897"/>
                    <a:pt x="23590" y="111541"/>
                  </a:cubicBezTo>
                  <a:cubicBezTo>
                    <a:pt x="24800" y="110913"/>
                    <a:pt x="24288" y="109308"/>
                    <a:pt x="23684" y="108424"/>
                  </a:cubicBezTo>
                  <a:cubicBezTo>
                    <a:pt x="23218" y="107773"/>
                    <a:pt x="22776" y="107331"/>
                    <a:pt x="22613" y="106493"/>
                  </a:cubicBezTo>
                  <a:cubicBezTo>
                    <a:pt x="22451" y="105516"/>
                    <a:pt x="22846" y="104516"/>
                    <a:pt x="22590" y="103539"/>
                  </a:cubicBezTo>
                  <a:cubicBezTo>
                    <a:pt x="22474" y="103213"/>
                    <a:pt x="22264" y="102911"/>
                    <a:pt x="21985" y="102725"/>
                  </a:cubicBezTo>
                  <a:cubicBezTo>
                    <a:pt x="21729" y="101887"/>
                    <a:pt x="21822" y="101050"/>
                    <a:pt x="21799" y="100189"/>
                  </a:cubicBezTo>
                  <a:lnTo>
                    <a:pt x="22032" y="100165"/>
                  </a:lnTo>
                  <a:cubicBezTo>
                    <a:pt x="22102" y="100142"/>
                    <a:pt x="22148" y="100096"/>
                    <a:pt x="22148" y="100026"/>
                  </a:cubicBezTo>
                  <a:cubicBezTo>
                    <a:pt x="24358" y="92279"/>
                    <a:pt x="25219" y="84207"/>
                    <a:pt x="24684" y="76157"/>
                  </a:cubicBezTo>
                  <a:cubicBezTo>
                    <a:pt x="24637" y="72040"/>
                    <a:pt x="25056" y="67922"/>
                    <a:pt x="25521" y="63827"/>
                  </a:cubicBezTo>
                  <a:cubicBezTo>
                    <a:pt x="25589" y="63873"/>
                    <a:pt x="25676" y="63891"/>
                    <a:pt x="25775" y="63891"/>
                  </a:cubicBezTo>
                  <a:cubicBezTo>
                    <a:pt x="26188" y="63891"/>
                    <a:pt x="26799" y="63563"/>
                    <a:pt x="26987" y="63432"/>
                  </a:cubicBezTo>
                  <a:cubicBezTo>
                    <a:pt x="26987" y="63432"/>
                    <a:pt x="27010" y="63409"/>
                    <a:pt x="27033" y="63409"/>
                  </a:cubicBezTo>
                  <a:cubicBezTo>
                    <a:pt x="27057" y="63409"/>
                    <a:pt x="27080" y="63409"/>
                    <a:pt x="27103" y="63432"/>
                  </a:cubicBezTo>
                  <a:cubicBezTo>
                    <a:pt x="27280" y="63463"/>
                    <a:pt x="27445" y="63477"/>
                    <a:pt x="27600" y="63477"/>
                  </a:cubicBezTo>
                  <a:cubicBezTo>
                    <a:pt x="30514" y="63477"/>
                    <a:pt x="29791" y="58300"/>
                    <a:pt x="29593" y="56290"/>
                  </a:cubicBezTo>
                  <a:cubicBezTo>
                    <a:pt x="29709" y="56290"/>
                    <a:pt x="29848" y="56244"/>
                    <a:pt x="29941" y="56174"/>
                  </a:cubicBezTo>
                  <a:cubicBezTo>
                    <a:pt x="30058" y="56057"/>
                    <a:pt x="30011" y="55871"/>
                    <a:pt x="30011" y="55732"/>
                  </a:cubicBezTo>
                  <a:lnTo>
                    <a:pt x="30011" y="54127"/>
                  </a:lnTo>
                  <a:cubicBezTo>
                    <a:pt x="31198" y="53312"/>
                    <a:pt x="31291" y="50986"/>
                    <a:pt x="31384" y="49730"/>
                  </a:cubicBezTo>
                  <a:cubicBezTo>
                    <a:pt x="31616" y="47124"/>
                    <a:pt x="31268" y="44495"/>
                    <a:pt x="31151" y="41890"/>
                  </a:cubicBezTo>
                  <a:cubicBezTo>
                    <a:pt x="31035" y="38842"/>
                    <a:pt x="30895" y="35841"/>
                    <a:pt x="30988" y="32840"/>
                  </a:cubicBezTo>
                  <a:cubicBezTo>
                    <a:pt x="31081" y="30165"/>
                    <a:pt x="31174" y="27489"/>
                    <a:pt x="30779" y="24837"/>
                  </a:cubicBezTo>
                  <a:cubicBezTo>
                    <a:pt x="30477" y="22697"/>
                    <a:pt x="29872" y="20231"/>
                    <a:pt x="28057" y="18882"/>
                  </a:cubicBezTo>
                  <a:cubicBezTo>
                    <a:pt x="28034" y="18859"/>
                    <a:pt x="28011" y="18859"/>
                    <a:pt x="27987" y="18835"/>
                  </a:cubicBezTo>
                  <a:cubicBezTo>
                    <a:pt x="25498" y="17742"/>
                    <a:pt x="22986" y="16718"/>
                    <a:pt x="20566" y="15439"/>
                  </a:cubicBezTo>
                  <a:cubicBezTo>
                    <a:pt x="20453" y="14468"/>
                    <a:pt x="19464" y="13739"/>
                    <a:pt x="18471" y="13739"/>
                  </a:cubicBezTo>
                  <a:cubicBezTo>
                    <a:pt x="18440" y="13739"/>
                    <a:pt x="18410" y="13739"/>
                    <a:pt x="18379" y="13741"/>
                  </a:cubicBezTo>
                  <a:cubicBezTo>
                    <a:pt x="17379" y="11949"/>
                    <a:pt x="16472" y="10088"/>
                    <a:pt x="15588" y="8227"/>
                  </a:cubicBezTo>
                  <a:lnTo>
                    <a:pt x="15588" y="8227"/>
                  </a:lnTo>
                  <a:cubicBezTo>
                    <a:pt x="15607" y="8228"/>
                    <a:pt x="15627" y="8229"/>
                    <a:pt x="15646" y="8229"/>
                  </a:cubicBezTo>
                  <a:cubicBezTo>
                    <a:pt x="15973" y="8229"/>
                    <a:pt x="16271" y="8047"/>
                    <a:pt x="16425" y="7762"/>
                  </a:cubicBezTo>
                  <a:cubicBezTo>
                    <a:pt x="16728" y="7227"/>
                    <a:pt x="16425" y="6506"/>
                    <a:pt x="16239" y="5994"/>
                  </a:cubicBezTo>
                  <a:cubicBezTo>
                    <a:pt x="16053" y="5482"/>
                    <a:pt x="15704" y="4761"/>
                    <a:pt x="15076" y="4644"/>
                  </a:cubicBezTo>
                  <a:cubicBezTo>
                    <a:pt x="14857" y="1928"/>
                    <a:pt x="11887" y="0"/>
                    <a:pt x="9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75"/>
            <p:cNvSpPr/>
            <p:nvPr/>
          </p:nvSpPr>
          <p:spPr>
            <a:xfrm>
              <a:off x="6875875" y="2766300"/>
              <a:ext cx="10500" cy="195150"/>
            </a:xfrm>
            <a:custGeom>
              <a:rect b="b" l="l" r="r" t="t"/>
              <a:pathLst>
                <a:path extrusionOk="0" h="7806" w="420">
                  <a:moveTo>
                    <a:pt x="175" y="1"/>
                  </a:moveTo>
                  <a:cubicBezTo>
                    <a:pt x="94" y="1"/>
                    <a:pt x="12" y="53"/>
                    <a:pt x="0" y="158"/>
                  </a:cubicBezTo>
                  <a:cubicBezTo>
                    <a:pt x="47" y="2670"/>
                    <a:pt x="70" y="5160"/>
                    <a:pt x="70" y="7649"/>
                  </a:cubicBezTo>
                  <a:cubicBezTo>
                    <a:pt x="82" y="7754"/>
                    <a:pt x="163" y="7806"/>
                    <a:pt x="245" y="7806"/>
                  </a:cubicBezTo>
                  <a:cubicBezTo>
                    <a:pt x="326" y="7806"/>
                    <a:pt x="408" y="7754"/>
                    <a:pt x="419" y="7649"/>
                  </a:cubicBezTo>
                  <a:cubicBezTo>
                    <a:pt x="419" y="5160"/>
                    <a:pt x="396" y="2647"/>
                    <a:pt x="349" y="158"/>
                  </a:cubicBezTo>
                  <a:cubicBezTo>
                    <a:pt x="338" y="53"/>
                    <a:pt x="256" y="1"/>
                    <a:pt x="17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75"/>
            <p:cNvSpPr/>
            <p:nvPr/>
          </p:nvSpPr>
          <p:spPr>
            <a:xfrm>
              <a:off x="6772075" y="2918825"/>
              <a:ext cx="88600" cy="89700"/>
            </a:xfrm>
            <a:custGeom>
              <a:rect b="b" l="l" r="r" t="t"/>
              <a:pathLst>
                <a:path extrusionOk="0" h="3588" w="3544">
                  <a:moveTo>
                    <a:pt x="241" y="1"/>
                  </a:moveTo>
                  <a:cubicBezTo>
                    <a:pt x="121" y="1"/>
                    <a:pt x="1" y="123"/>
                    <a:pt x="81" y="268"/>
                  </a:cubicBezTo>
                  <a:cubicBezTo>
                    <a:pt x="849" y="1618"/>
                    <a:pt x="1710" y="3037"/>
                    <a:pt x="3245" y="3572"/>
                  </a:cubicBezTo>
                  <a:cubicBezTo>
                    <a:pt x="3270" y="3583"/>
                    <a:pt x="3293" y="3587"/>
                    <a:pt x="3314" y="3587"/>
                  </a:cubicBezTo>
                  <a:cubicBezTo>
                    <a:pt x="3477" y="3587"/>
                    <a:pt x="3544" y="3308"/>
                    <a:pt x="3338" y="3246"/>
                  </a:cubicBezTo>
                  <a:cubicBezTo>
                    <a:pt x="1896" y="2734"/>
                    <a:pt x="1105" y="1362"/>
                    <a:pt x="384" y="82"/>
                  </a:cubicBezTo>
                  <a:cubicBezTo>
                    <a:pt x="348" y="25"/>
                    <a:pt x="295" y="1"/>
                    <a:pt x="24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75"/>
            <p:cNvSpPr/>
            <p:nvPr/>
          </p:nvSpPr>
          <p:spPr>
            <a:xfrm>
              <a:off x="6777525" y="2992150"/>
              <a:ext cx="67450" cy="31550"/>
            </a:xfrm>
            <a:custGeom>
              <a:rect b="b" l="l" r="r" t="t"/>
              <a:pathLst>
                <a:path extrusionOk="0" h="1262" w="2698">
                  <a:moveTo>
                    <a:pt x="290" y="0"/>
                  </a:moveTo>
                  <a:cubicBezTo>
                    <a:pt x="113" y="0"/>
                    <a:pt x="1" y="253"/>
                    <a:pt x="189" y="336"/>
                  </a:cubicBezTo>
                  <a:lnTo>
                    <a:pt x="2353" y="1244"/>
                  </a:lnTo>
                  <a:cubicBezTo>
                    <a:pt x="2380" y="1256"/>
                    <a:pt x="2406" y="1261"/>
                    <a:pt x="2432" y="1261"/>
                  </a:cubicBezTo>
                  <a:cubicBezTo>
                    <a:pt x="2598" y="1261"/>
                    <a:pt x="2697" y="1022"/>
                    <a:pt x="2515" y="941"/>
                  </a:cubicBezTo>
                  <a:lnTo>
                    <a:pt x="352" y="11"/>
                  </a:lnTo>
                  <a:cubicBezTo>
                    <a:pt x="330" y="4"/>
                    <a:pt x="310" y="0"/>
                    <a:pt x="2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75"/>
            <p:cNvSpPr/>
            <p:nvPr/>
          </p:nvSpPr>
          <p:spPr>
            <a:xfrm>
              <a:off x="6906125" y="3011600"/>
              <a:ext cx="88350" cy="25450"/>
            </a:xfrm>
            <a:custGeom>
              <a:rect b="b" l="l" r="r" t="t"/>
              <a:pathLst>
                <a:path extrusionOk="0" h="1018" w="3534">
                  <a:moveTo>
                    <a:pt x="233" y="0"/>
                  </a:moveTo>
                  <a:cubicBezTo>
                    <a:pt x="0" y="0"/>
                    <a:pt x="0" y="349"/>
                    <a:pt x="233" y="349"/>
                  </a:cubicBezTo>
                  <a:cubicBezTo>
                    <a:pt x="1256" y="373"/>
                    <a:pt x="2280" y="605"/>
                    <a:pt x="3234" y="1001"/>
                  </a:cubicBezTo>
                  <a:cubicBezTo>
                    <a:pt x="3262" y="1012"/>
                    <a:pt x="3289" y="1017"/>
                    <a:pt x="3313" y="1017"/>
                  </a:cubicBezTo>
                  <a:cubicBezTo>
                    <a:pt x="3485" y="1017"/>
                    <a:pt x="3534" y="757"/>
                    <a:pt x="3350" y="675"/>
                  </a:cubicBezTo>
                  <a:cubicBezTo>
                    <a:pt x="2350" y="256"/>
                    <a:pt x="1303" y="24"/>
                    <a:pt x="2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75"/>
            <p:cNvSpPr/>
            <p:nvPr/>
          </p:nvSpPr>
          <p:spPr>
            <a:xfrm>
              <a:off x="6921675" y="3040450"/>
              <a:ext cx="73250" cy="38675"/>
            </a:xfrm>
            <a:custGeom>
              <a:rect b="b" l="l" r="r" t="t"/>
              <a:pathLst>
                <a:path extrusionOk="0" h="1547" w="2930">
                  <a:moveTo>
                    <a:pt x="235" y="1"/>
                  </a:moveTo>
                  <a:cubicBezTo>
                    <a:pt x="62" y="1"/>
                    <a:pt x="1" y="316"/>
                    <a:pt x="192" y="359"/>
                  </a:cubicBezTo>
                  <a:cubicBezTo>
                    <a:pt x="1053" y="638"/>
                    <a:pt x="1844" y="1010"/>
                    <a:pt x="2589" y="1522"/>
                  </a:cubicBezTo>
                  <a:cubicBezTo>
                    <a:pt x="2616" y="1539"/>
                    <a:pt x="2644" y="1546"/>
                    <a:pt x="2670" y="1546"/>
                  </a:cubicBezTo>
                  <a:cubicBezTo>
                    <a:pt x="2821" y="1546"/>
                    <a:pt x="2930" y="1295"/>
                    <a:pt x="2751" y="1196"/>
                  </a:cubicBezTo>
                  <a:cubicBezTo>
                    <a:pt x="2007" y="684"/>
                    <a:pt x="1169" y="289"/>
                    <a:pt x="285" y="10"/>
                  </a:cubicBezTo>
                  <a:cubicBezTo>
                    <a:pt x="268" y="4"/>
                    <a:pt x="251" y="1"/>
                    <a:pt x="2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75"/>
            <p:cNvSpPr/>
            <p:nvPr/>
          </p:nvSpPr>
          <p:spPr>
            <a:xfrm>
              <a:off x="6905675" y="2964425"/>
              <a:ext cx="54325" cy="34475"/>
            </a:xfrm>
            <a:custGeom>
              <a:rect b="b" l="l" r="r" t="t"/>
              <a:pathLst>
                <a:path extrusionOk="0" h="1379" w="2173">
                  <a:moveTo>
                    <a:pt x="1919" y="0"/>
                  </a:moveTo>
                  <a:cubicBezTo>
                    <a:pt x="1891" y="0"/>
                    <a:pt x="1862" y="8"/>
                    <a:pt x="1833" y="26"/>
                  </a:cubicBezTo>
                  <a:lnTo>
                    <a:pt x="158" y="1050"/>
                  </a:lnTo>
                  <a:cubicBezTo>
                    <a:pt x="1" y="1148"/>
                    <a:pt x="109" y="1378"/>
                    <a:pt x="258" y="1378"/>
                  </a:cubicBezTo>
                  <a:cubicBezTo>
                    <a:pt x="286" y="1378"/>
                    <a:pt x="315" y="1371"/>
                    <a:pt x="344" y="1352"/>
                  </a:cubicBezTo>
                  <a:lnTo>
                    <a:pt x="1996" y="329"/>
                  </a:lnTo>
                  <a:cubicBezTo>
                    <a:pt x="2172" y="231"/>
                    <a:pt x="2067" y="0"/>
                    <a:pt x="19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75"/>
            <p:cNvSpPr/>
            <p:nvPr/>
          </p:nvSpPr>
          <p:spPr>
            <a:xfrm>
              <a:off x="6960550" y="4199650"/>
              <a:ext cx="124975" cy="31350"/>
            </a:xfrm>
            <a:custGeom>
              <a:rect b="b" l="l" r="r" t="t"/>
              <a:pathLst>
                <a:path extrusionOk="0" h="1254" w="4999">
                  <a:moveTo>
                    <a:pt x="4735" y="1"/>
                  </a:moveTo>
                  <a:cubicBezTo>
                    <a:pt x="4694" y="1"/>
                    <a:pt x="4653" y="16"/>
                    <a:pt x="4616" y="53"/>
                  </a:cubicBezTo>
                  <a:cubicBezTo>
                    <a:pt x="4159" y="566"/>
                    <a:pt x="3057" y="889"/>
                    <a:pt x="2054" y="889"/>
                  </a:cubicBezTo>
                  <a:cubicBezTo>
                    <a:pt x="1374" y="889"/>
                    <a:pt x="739" y="740"/>
                    <a:pt x="382" y="402"/>
                  </a:cubicBezTo>
                  <a:cubicBezTo>
                    <a:pt x="345" y="365"/>
                    <a:pt x="304" y="350"/>
                    <a:pt x="264" y="350"/>
                  </a:cubicBezTo>
                  <a:cubicBezTo>
                    <a:pt x="125" y="350"/>
                    <a:pt x="0" y="532"/>
                    <a:pt x="126" y="658"/>
                  </a:cubicBezTo>
                  <a:cubicBezTo>
                    <a:pt x="557" y="1068"/>
                    <a:pt x="1303" y="1253"/>
                    <a:pt x="2092" y="1253"/>
                  </a:cubicBezTo>
                  <a:cubicBezTo>
                    <a:pt x="3179" y="1253"/>
                    <a:pt x="4346" y="902"/>
                    <a:pt x="4872" y="309"/>
                  </a:cubicBezTo>
                  <a:cubicBezTo>
                    <a:pt x="4998" y="183"/>
                    <a:pt x="4873" y="1"/>
                    <a:pt x="47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75"/>
            <p:cNvSpPr/>
            <p:nvPr/>
          </p:nvSpPr>
          <p:spPr>
            <a:xfrm>
              <a:off x="6695800" y="4197825"/>
              <a:ext cx="137100" cy="30700"/>
            </a:xfrm>
            <a:custGeom>
              <a:rect b="b" l="l" r="r" t="t"/>
              <a:pathLst>
                <a:path extrusionOk="0" h="1228" w="5484">
                  <a:moveTo>
                    <a:pt x="5235" y="1"/>
                  </a:moveTo>
                  <a:cubicBezTo>
                    <a:pt x="5193" y="1"/>
                    <a:pt x="5149" y="17"/>
                    <a:pt x="5110" y="56"/>
                  </a:cubicBezTo>
                  <a:cubicBezTo>
                    <a:pt x="4507" y="625"/>
                    <a:pt x="3659" y="882"/>
                    <a:pt x="2797" y="882"/>
                  </a:cubicBezTo>
                  <a:cubicBezTo>
                    <a:pt x="1897" y="882"/>
                    <a:pt x="983" y="602"/>
                    <a:pt x="317" y="103"/>
                  </a:cubicBezTo>
                  <a:cubicBezTo>
                    <a:pt x="285" y="79"/>
                    <a:pt x="254" y="68"/>
                    <a:pt x="225" y="68"/>
                  </a:cubicBezTo>
                  <a:cubicBezTo>
                    <a:pt x="86" y="68"/>
                    <a:pt x="0" y="309"/>
                    <a:pt x="155" y="405"/>
                  </a:cubicBezTo>
                  <a:cubicBezTo>
                    <a:pt x="861" y="937"/>
                    <a:pt x="1826" y="1228"/>
                    <a:pt x="2778" y="1228"/>
                  </a:cubicBezTo>
                  <a:cubicBezTo>
                    <a:pt x="3739" y="1228"/>
                    <a:pt x="4688" y="932"/>
                    <a:pt x="5342" y="289"/>
                  </a:cubicBezTo>
                  <a:cubicBezTo>
                    <a:pt x="5484" y="165"/>
                    <a:pt x="5370" y="1"/>
                    <a:pt x="52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75"/>
            <p:cNvSpPr/>
            <p:nvPr/>
          </p:nvSpPr>
          <p:spPr>
            <a:xfrm>
              <a:off x="6729550" y="4080125"/>
              <a:ext cx="101575" cy="84075"/>
            </a:xfrm>
            <a:custGeom>
              <a:rect b="b" l="l" r="r" t="t"/>
              <a:pathLst>
                <a:path extrusionOk="0" h="3363" w="4063">
                  <a:moveTo>
                    <a:pt x="3661" y="1"/>
                  </a:moveTo>
                  <a:cubicBezTo>
                    <a:pt x="3574" y="1"/>
                    <a:pt x="3492" y="53"/>
                    <a:pt x="3504" y="158"/>
                  </a:cubicBezTo>
                  <a:cubicBezTo>
                    <a:pt x="3597" y="949"/>
                    <a:pt x="3736" y="1972"/>
                    <a:pt x="3085" y="2577"/>
                  </a:cubicBezTo>
                  <a:cubicBezTo>
                    <a:pt x="2756" y="2882"/>
                    <a:pt x="2210" y="3014"/>
                    <a:pt x="1664" y="3014"/>
                  </a:cubicBezTo>
                  <a:cubicBezTo>
                    <a:pt x="1168" y="3014"/>
                    <a:pt x="672" y="2905"/>
                    <a:pt x="340" y="2717"/>
                  </a:cubicBezTo>
                  <a:cubicBezTo>
                    <a:pt x="307" y="2699"/>
                    <a:pt x="275" y="2691"/>
                    <a:pt x="246" y="2691"/>
                  </a:cubicBezTo>
                  <a:cubicBezTo>
                    <a:pt x="89" y="2691"/>
                    <a:pt x="0" y="2921"/>
                    <a:pt x="177" y="3019"/>
                  </a:cubicBezTo>
                  <a:cubicBezTo>
                    <a:pt x="552" y="3246"/>
                    <a:pt x="1093" y="3363"/>
                    <a:pt x="1635" y="3363"/>
                  </a:cubicBezTo>
                  <a:cubicBezTo>
                    <a:pt x="2204" y="3363"/>
                    <a:pt x="2774" y="3235"/>
                    <a:pt x="3155" y="2973"/>
                  </a:cubicBezTo>
                  <a:cubicBezTo>
                    <a:pt x="4062" y="2345"/>
                    <a:pt x="3992" y="1112"/>
                    <a:pt x="3853" y="158"/>
                  </a:cubicBezTo>
                  <a:cubicBezTo>
                    <a:pt x="3841" y="53"/>
                    <a:pt x="3748" y="1"/>
                    <a:pt x="36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75"/>
            <p:cNvSpPr/>
            <p:nvPr/>
          </p:nvSpPr>
          <p:spPr>
            <a:xfrm>
              <a:off x="6961950" y="4072575"/>
              <a:ext cx="95800" cy="89475"/>
            </a:xfrm>
            <a:custGeom>
              <a:rect b="b" l="l" r="r" t="t"/>
              <a:pathLst>
                <a:path extrusionOk="0" h="3579" w="3832">
                  <a:moveTo>
                    <a:pt x="195" y="0"/>
                  </a:moveTo>
                  <a:cubicBezTo>
                    <a:pt x="111" y="0"/>
                    <a:pt x="24" y="53"/>
                    <a:pt x="1" y="157"/>
                  </a:cubicBezTo>
                  <a:cubicBezTo>
                    <a:pt x="24" y="809"/>
                    <a:pt x="163" y="1460"/>
                    <a:pt x="443" y="2042"/>
                  </a:cubicBezTo>
                  <a:cubicBezTo>
                    <a:pt x="559" y="2437"/>
                    <a:pt x="768" y="2809"/>
                    <a:pt x="1024" y="3158"/>
                  </a:cubicBezTo>
                  <a:cubicBezTo>
                    <a:pt x="1321" y="3478"/>
                    <a:pt x="1738" y="3578"/>
                    <a:pt x="2179" y="3578"/>
                  </a:cubicBezTo>
                  <a:cubicBezTo>
                    <a:pt x="2670" y="3578"/>
                    <a:pt x="3190" y="3454"/>
                    <a:pt x="3606" y="3368"/>
                  </a:cubicBezTo>
                  <a:cubicBezTo>
                    <a:pt x="3831" y="3323"/>
                    <a:pt x="3752" y="3018"/>
                    <a:pt x="3537" y="3018"/>
                  </a:cubicBezTo>
                  <a:cubicBezTo>
                    <a:pt x="3529" y="3018"/>
                    <a:pt x="3521" y="3018"/>
                    <a:pt x="3513" y="3019"/>
                  </a:cubicBezTo>
                  <a:cubicBezTo>
                    <a:pt x="3153" y="3093"/>
                    <a:pt x="2660" y="3221"/>
                    <a:pt x="2204" y="3221"/>
                  </a:cubicBezTo>
                  <a:cubicBezTo>
                    <a:pt x="1807" y="3221"/>
                    <a:pt x="1438" y="3124"/>
                    <a:pt x="1210" y="2809"/>
                  </a:cubicBezTo>
                  <a:cubicBezTo>
                    <a:pt x="652" y="2042"/>
                    <a:pt x="373" y="1111"/>
                    <a:pt x="373" y="157"/>
                  </a:cubicBezTo>
                  <a:cubicBezTo>
                    <a:pt x="361" y="53"/>
                    <a:pt x="280" y="0"/>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75"/>
            <p:cNvSpPr/>
            <p:nvPr/>
          </p:nvSpPr>
          <p:spPr>
            <a:xfrm>
              <a:off x="6729825" y="3931450"/>
              <a:ext cx="107950" cy="14075"/>
            </a:xfrm>
            <a:custGeom>
              <a:rect b="b" l="l" r="r" t="t"/>
              <a:pathLst>
                <a:path extrusionOk="0" h="563" w="4318">
                  <a:moveTo>
                    <a:pt x="246" y="0"/>
                  </a:moveTo>
                  <a:cubicBezTo>
                    <a:pt x="59" y="0"/>
                    <a:pt x="1" y="293"/>
                    <a:pt x="213" y="335"/>
                  </a:cubicBezTo>
                  <a:cubicBezTo>
                    <a:pt x="852" y="487"/>
                    <a:pt x="1504" y="562"/>
                    <a:pt x="2158" y="562"/>
                  </a:cubicBezTo>
                  <a:cubicBezTo>
                    <a:pt x="2812" y="562"/>
                    <a:pt x="3470" y="487"/>
                    <a:pt x="4121" y="335"/>
                  </a:cubicBezTo>
                  <a:cubicBezTo>
                    <a:pt x="4317" y="314"/>
                    <a:pt x="4248" y="5"/>
                    <a:pt x="4046" y="5"/>
                  </a:cubicBezTo>
                  <a:cubicBezTo>
                    <a:pt x="4033" y="5"/>
                    <a:pt x="4019" y="7"/>
                    <a:pt x="4005" y="10"/>
                  </a:cubicBezTo>
                  <a:cubicBezTo>
                    <a:pt x="3400" y="138"/>
                    <a:pt x="2777" y="202"/>
                    <a:pt x="2155" y="202"/>
                  </a:cubicBezTo>
                  <a:cubicBezTo>
                    <a:pt x="1533" y="202"/>
                    <a:pt x="911" y="138"/>
                    <a:pt x="306" y="10"/>
                  </a:cubicBezTo>
                  <a:cubicBezTo>
                    <a:pt x="285" y="3"/>
                    <a:pt x="265" y="0"/>
                    <a:pt x="24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75"/>
            <p:cNvSpPr/>
            <p:nvPr/>
          </p:nvSpPr>
          <p:spPr>
            <a:xfrm>
              <a:off x="6937150" y="3925625"/>
              <a:ext cx="96425" cy="13875"/>
            </a:xfrm>
            <a:custGeom>
              <a:rect b="b" l="l" r="r" t="t"/>
              <a:pathLst>
                <a:path extrusionOk="0" h="555" w="3857">
                  <a:moveTo>
                    <a:pt x="3611" y="1"/>
                  </a:moveTo>
                  <a:cubicBezTo>
                    <a:pt x="3592" y="1"/>
                    <a:pt x="3572" y="4"/>
                    <a:pt x="3552" y="10"/>
                  </a:cubicBezTo>
                  <a:cubicBezTo>
                    <a:pt x="3086" y="152"/>
                    <a:pt x="2620" y="205"/>
                    <a:pt x="2152" y="205"/>
                  </a:cubicBezTo>
                  <a:cubicBezTo>
                    <a:pt x="1545" y="205"/>
                    <a:pt x="935" y="115"/>
                    <a:pt x="318" y="10"/>
                  </a:cubicBezTo>
                  <a:cubicBezTo>
                    <a:pt x="310" y="9"/>
                    <a:pt x="302" y="9"/>
                    <a:pt x="294" y="9"/>
                  </a:cubicBezTo>
                  <a:cubicBezTo>
                    <a:pt x="79" y="9"/>
                    <a:pt x="0" y="314"/>
                    <a:pt x="225" y="359"/>
                  </a:cubicBezTo>
                  <a:cubicBezTo>
                    <a:pt x="869" y="464"/>
                    <a:pt x="1520" y="554"/>
                    <a:pt x="2166" y="554"/>
                  </a:cubicBezTo>
                  <a:cubicBezTo>
                    <a:pt x="2664" y="554"/>
                    <a:pt x="3159" y="501"/>
                    <a:pt x="3645" y="359"/>
                  </a:cubicBezTo>
                  <a:cubicBezTo>
                    <a:pt x="3856" y="295"/>
                    <a:pt x="3798" y="1"/>
                    <a:pt x="361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75"/>
            <p:cNvSpPr/>
            <p:nvPr/>
          </p:nvSpPr>
          <p:spPr>
            <a:xfrm>
              <a:off x="6807200" y="1740950"/>
              <a:ext cx="34700" cy="30350"/>
            </a:xfrm>
            <a:custGeom>
              <a:rect b="b" l="l" r="r" t="t"/>
              <a:pathLst>
                <a:path extrusionOk="0" h="1214" w="1388">
                  <a:moveTo>
                    <a:pt x="1142" y="0"/>
                  </a:moveTo>
                  <a:cubicBezTo>
                    <a:pt x="1101" y="0"/>
                    <a:pt x="1060" y="19"/>
                    <a:pt x="1026" y="65"/>
                  </a:cubicBezTo>
                  <a:cubicBezTo>
                    <a:pt x="770" y="391"/>
                    <a:pt x="607" y="716"/>
                    <a:pt x="212" y="856"/>
                  </a:cubicBezTo>
                  <a:cubicBezTo>
                    <a:pt x="0" y="919"/>
                    <a:pt x="58" y="1214"/>
                    <a:pt x="245" y="1214"/>
                  </a:cubicBezTo>
                  <a:cubicBezTo>
                    <a:pt x="264" y="1214"/>
                    <a:pt x="284" y="1211"/>
                    <a:pt x="305" y="1205"/>
                  </a:cubicBezTo>
                  <a:cubicBezTo>
                    <a:pt x="514" y="1135"/>
                    <a:pt x="724" y="995"/>
                    <a:pt x="886" y="833"/>
                  </a:cubicBezTo>
                  <a:cubicBezTo>
                    <a:pt x="1026" y="693"/>
                    <a:pt x="1142" y="484"/>
                    <a:pt x="1282" y="321"/>
                  </a:cubicBezTo>
                  <a:cubicBezTo>
                    <a:pt x="1387" y="180"/>
                    <a:pt x="1267" y="0"/>
                    <a:pt x="114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75"/>
            <p:cNvSpPr/>
            <p:nvPr/>
          </p:nvSpPr>
          <p:spPr>
            <a:xfrm>
              <a:off x="6665625" y="1500450"/>
              <a:ext cx="159100" cy="75225"/>
            </a:xfrm>
            <a:custGeom>
              <a:rect b="b" l="l" r="r" t="t"/>
              <a:pathLst>
                <a:path extrusionOk="0" h="3009" w="6364">
                  <a:moveTo>
                    <a:pt x="1826" y="1"/>
                  </a:moveTo>
                  <a:cubicBezTo>
                    <a:pt x="962" y="1"/>
                    <a:pt x="92" y="640"/>
                    <a:pt x="12" y="1519"/>
                  </a:cubicBezTo>
                  <a:cubicBezTo>
                    <a:pt x="0" y="1639"/>
                    <a:pt x="86" y="1697"/>
                    <a:pt x="176" y="1697"/>
                  </a:cubicBezTo>
                  <a:cubicBezTo>
                    <a:pt x="261" y="1697"/>
                    <a:pt x="350" y="1644"/>
                    <a:pt x="361" y="1543"/>
                  </a:cubicBezTo>
                  <a:cubicBezTo>
                    <a:pt x="427" y="845"/>
                    <a:pt x="1165" y="373"/>
                    <a:pt x="1832" y="373"/>
                  </a:cubicBezTo>
                  <a:cubicBezTo>
                    <a:pt x="1877" y="373"/>
                    <a:pt x="1922" y="375"/>
                    <a:pt x="1966" y="379"/>
                  </a:cubicBezTo>
                  <a:cubicBezTo>
                    <a:pt x="2664" y="426"/>
                    <a:pt x="3223" y="1031"/>
                    <a:pt x="3688" y="1496"/>
                  </a:cubicBezTo>
                  <a:cubicBezTo>
                    <a:pt x="4363" y="2194"/>
                    <a:pt x="5084" y="3008"/>
                    <a:pt x="6131" y="3008"/>
                  </a:cubicBezTo>
                  <a:cubicBezTo>
                    <a:pt x="6363" y="3008"/>
                    <a:pt x="6363" y="2659"/>
                    <a:pt x="6131" y="2659"/>
                  </a:cubicBezTo>
                  <a:cubicBezTo>
                    <a:pt x="4456" y="2659"/>
                    <a:pt x="3804" y="472"/>
                    <a:pt x="2246" y="54"/>
                  </a:cubicBezTo>
                  <a:cubicBezTo>
                    <a:pt x="2108" y="18"/>
                    <a:pt x="1967" y="1"/>
                    <a:pt x="18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75"/>
            <p:cNvSpPr/>
            <p:nvPr/>
          </p:nvSpPr>
          <p:spPr>
            <a:xfrm>
              <a:off x="6717675" y="1477775"/>
              <a:ext cx="104425" cy="75375"/>
            </a:xfrm>
            <a:custGeom>
              <a:rect b="b" l="l" r="r" t="t"/>
              <a:pathLst>
                <a:path extrusionOk="0" h="3015" w="4177">
                  <a:moveTo>
                    <a:pt x="382" y="0"/>
                  </a:moveTo>
                  <a:cubicBezTo>
                    <a:pt x="333" y="0"/>
                    <a:pt x="284" y="2"/>
                    <a:pt x="233" y="7"/>
                  </a:cubicBezTo>
                  <a:cubicBezTo>
                    <a:pt x="8" y="29"/>
                    <a:pt x="1" y="357"/>
                    <a:pt x="212" y="357"/>
                  </a:cubicBezTo>
                  <a:cubicBezTo>
                    <a:pt x="219" y="357"/>
                    <a:pt x="226" y="357"/>
                    <a:pt x="233" y="356"/>
                  </a:cubicBezTo>
                  <a:cubicBezTo>
                    <a:pt x="270" y="353"/>
                    <a:pt x="307" y="351"/>
                    <a:pt x="343" y="351"/>
                  </a:cubicBezTo>
                  <a:cubicBezTo>
                    <a:pt x="1126" y="351"/>
                    <a:pt x="1723" y="1054"/>
                    <a:pt x="2234" y="1566"/>
                  </a:cubicBezTo>
                  <a:cubicBezTo>
                    <a:pt x="2723" y="2124"/>
                    <a:pt x="3281" y="2589"/>
                    <a:pt x="3886" y="3008"/>
                  </a:cubicBezTo>
                  <a:cubicBezTo>
                    <a:pt x="3902" y="3012"/>
                    <a:pt x="3917" y="3014"/>
                    <a:pt x="3932" y="3014"/>
                  </a:cubicBezTo>
                  <a:cubicBezTo>
                    <a:pt x="4073" y="3014"/>
                    <a:pt x="4177" y="2832"/>
                    <a:pt x="4072" y="2705"/>
                  </a:cubicBezTo>
                  <a:cubicBezTo>
                    <a:pt x="2901" y="2007"/>
                    <a:pt x="1882" y="0"/>
                    <a:pt x="38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75"/>
            <p:cNvSpPr/>
            <p:nvPr/>
          </p:nvSpPr>
          <p:spPr>
            <a:xfrm>
              <a:off x="6608350" y="1555550"/>
              <a:ext cx="49450" cy="173050"/>
            </a:xfrm>
            <a:custGeom>
              <a:rect b="b" l="l" r="r" t="t"/>
              <a:pathLst>
                <a:path extrusionOk="0" h="6922" w="1978">
                  <a:moveTo>
                    <a:pt x="718" y="1"/>
                  </a:moveTo>
                  <a:cubicBezTo>
                    <a:pt x="661" y="1"/>
                    <a:pt x="602" y="25"/>
                    <a:pt x="558" y="83"/>
                  </a:cubicBezTo>
                  <a:cubicBezTo>
                    <a:pt x="0" y="827"/>
                    <a:pt x="256" y="1735"/>
                    <a:pt x="675" y="2502"/>
                  </a:cubicBezTo>
                  <a:cubicBezTo>
                    <a:pt x="1489" y="3991"/>
                    <a:pt x="1698" y="5131"/>
                    <a:pt x="768" y="6667"/>
                  </a:cubicBezTo>
                  <a:cubicBezTo>
                    <a:pt x="672" y="6794"/>
                    <a:pt x="795" y="6922"/>
                    <a:pt x="920" y="6922"/>
                  </a:cubicBezTo>
                  <a:cubicBezTo>
                    <a:pt x="977" y="6922"/>
                    <a:pt x="1034" y="6895"/>
                    <a:pt x="1070" y="6829"/>
                  </a:cubicBezTo>
                  <a:cubicBezTo>
                    <a:pt x="1629" y="5969"/>
                    <a:pt x="1978" y="5061"/>
                    <a:pt x="1745" y="4015"/>
                  </a:cubicBezTo>
                  <a:cubicBezTo>
                    <a:pt x="1489" y="2828"/>
                    <a:pt x="23" y="1432"/>
                    <a:pt x="861" y="246"/>
                  </a:cubicBezTo>
                  <a:cubicBezTo>
                    <a:pt x="957" y="118"/>
                    <a:pt x="844" y="1"/>
                    <a:pt x="7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75"/>
            <p:cNvSpPr/>
            <p:nvPr/>
          </p:nvSpPr>
          <p:spPr>
            <a:xfrm>
              <a:off x="6584500" y="1544275"/>
              <a:ext cx="34325" cy="126650"/>
            </a:xfrm>
            <a:custGeom>
              <a:rect b="b" l="l" r="r" t="t"/>
              <a:pathLst>
                <a:path extrusionOk="0" h="5066" w="1373">
                  <a:moveTo>
                    <a:pt x="656" y="0"/>
                  </a:moveTo>
                  <a:cubicBezTo>
                    <a:pt x="602" y="0"/>
                    <a:pt x="548" y="27"/>
                    <a:pt x="512" y="92"/>
                  </a:cubicBezTo>
                  <a:cubicBezTo>
                    <a:pt x="117" y="790"/>
                    <a:pt x="0" y="1627"/>
                    <a:pt x="210" y="2418"/>
                  </a:cubicBezTo>
                  <a:cubicBezTo>
                    <a:pt x="372" y="3140"/>
                    <a:pt x="1070" y="4093"/>
                    <a:pt x="908" y="4838"/>
                  </a:cubicBezTo>
                  <a:cubicBezTo>
                    <a:pt x="880" y="4977"/>
                    <a:pt x="984" y="5066"/>
                    <a:pt x="1088" y="5066"/>
                  </a:cubicBezTo>
                  <a:cubicBezTo>
                    <a:pt x="1158" y="5066"/>
                    <a:pt x="1228" y="5025"/>
                    <a:pt x="1257" y="4931"/>
                  </a:cubicBezTo>
                  <a:cubicBezTo>
                    <a:pt x="1373" y="4373"/>
                    <a:pt x="1094" y="3861"/>
                    <a:pt x="884" y="3349"/>
                  </a:cubicBezTo>
                  <a:cubicBezTo>
                    <a:pt x="489" y="2325"/>
                    <a:pt x="233" y="1325"/>
                    <a:pt x="814" y="278"/>
                  </a:cubicBezTo>
                  <a:cubicBezTo>
                    <a:pt x="895" y="134"/>
                    <a:pt x="776" y="0"/>
                    <a:pt x="65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75"/>
            <p:cNvSpPr/>
            <p:nvPr/>
          </p:nvSpPr>
          <p:spPr>
            <a:xfrm>
              <a:off x="6861950" y="1589575"/>
              <a:ext cx="30925" cy="45300"/>
            </a:xfrm>
            <a:custGeom>
              <a:rect b="b" l="l" r="r" t="t"/>
              <a:pathLst>
                <a:path extrusionOk="0" h="1812" w="1237">
                  <a:moveTo>
                    <a:pt x="211" y="0"/>
                  </a:moveTo>
                  <a:cubicBezTo>
                    <a:pt x="1" y="0"/>
                    <a:pt x="29" y="351"/>
                    <a:pt x="232" y="374"/>
                  </a:cubicBezTo>
                  <a:cubicBezTo>
                    <a:pt x="488" y="397"/>
                    <a:pt x="604" y="746"/>
                    <a:pt x="651" y="955"/>
                  </a:cubicBezTo>
                  <a:cubicBezTo>
                    <a:pt x="744" y="1188"/>
                    <a:pt x="813" y="1421"/>
                    <a:pt x="860" y="1676"/>
                  </a:cubicBezTo>
                  <a:cubicBezTo>
                    <a:pt x="879" y="1770"/>
                    <a:pt x="947" y="1811"/>
                    <a:pt x="1018" y="1811"/>
                  </a:cubicBezTo>
                  <a:cubicBezTo>
                    <a:pt x="1124" y="1811"/>
                    <a:pt x="1237" y="1722"/>
                    <a:pt x="1209" y="1583"/>
                  </a:cubicBezTo>
                  <a:cubicBezTo>
                    <a:pt x="1093" y="1048"/>
                    <a:pt x="906" y="95"/>
                    <a:pt x="232" y="2"/>
                  </a:cubicBezTo>
                  <a:cubicBezTo>
                    <a:pt x="225" y="1"/>
                    <a:pt x="218" y="0"/>
                    <a:pt x="21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75"/>
            <p:cNvSpPr/>
            <p:nvPr/>
          </p:nvSpPr>
          <p:spPr>
            <a:xfrm>
              <a:off x="6785350" y="1490000"/>
              <a:ext cx="44250" cy="39575"/>
            </a:xfrm>
            <a:custGeom>
              <a:rect b="b" l="l" r="r" t="t"/>
              <a:pathLst>
                <a:path extrusionOk="0" h="1583" w="1770">
                  <a:moveTo>
                    <a:pt x="249" y="1"/>
                  </a:moveTo>
                  <a:cubicBezTo>
                    <a:pt x="116" y="1"/>
                    <a:pt x="1" y="183"/>
                    <a:pt x="109" y="309"/>
                  </a:cubicBezTo>
                  <a:cubicBezTo>
                    <a:pt x="481" y="751"/>
                    <a:pt x="900" y="1170"/>
                    <a:pt x="1365" y="1542"/>
                  </a:cubicBezTo>
                  <a:cubicBezTo>
                    <a:pt x="1403" y="1570"/>
                    <a:pt x="1443" y="1582"/>
                    <a:pt x="1483" y="1582"/>
                  </a:cubicBezTo>
                  <a:cubicBezTo>
                    <a:pt x="1637" y="1582"/>
                    <a:pt x="1769" y="1397"/>
                    <a:pt x="1621" y="1286"/>
                  </a:cubicBezTo>
                  <a:cubicBezTo>
                    <a:pt x="1155" y="914"/>
                    <a:pt x="737" y="518"/>
                    <a:pt x="365" y="53"/>
                  </a:cubicBezTo>
                  <a:cubicBezTo>
                    <a:pt x="328" y="16"/>
                    <a:pt x="288" y="1"/>
                    <a:pt x="24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75"/>
            <p:cNvSpPr/>
            <p:nvPr/>
          </p:nvSpPr>
          <p:spPr>
            <a:xfrm>
              <a:off x="6595825" y="2023025"/>
              <a:ext cx="31850" cy="53275"/>
            </a:xfrm>
            <a:custGeom>
              <a:rect b="b" l="l" r="r" t="t"/>
              <a:pathLst>
                <a:path extrusionOk="0" h="2131" w="1274">
                  <a:moveTo>
                    <a:pt x="226" y="0"/>
                  </a:moveTo>
                  <a:cubicBezTo>
                    <a:pt x="107" y="0"/>
                    <a:pt x="0" y="180"/>
                    <a:pt x="106" y="321"/>
                  </a:cubicBezTo>
                  <a:cubicBezTo>
                    <a:pt x="478" y="809"/>
                    <a:pt x="757" y="1391"/>
                    <a:pt x="897" y="1996"/>
                  </a:cubicBezTo>
                  <a:cubicBezTo>
                    <a:pt x="925" y="2090"/>
                    <a:pt x="995" y="2130"/>
                    <a:pt x="1065" y="2130"/>
                  </a:cubicBezTo>
                  <a:cubicBezTo>
                    <a:pt x="1169" y="2130"/>
                    <a:pt x="1273" y="2041"/>
                    <a:pt x="1246" y="1903"/>
                  </a:cubicBezTo>
                  <a:cubicBezTo>
                    <a:pt x="1083" y="1228"/>
                    <a:pt x="780" y="600"/>
                    <a:pt x="338" y="65"/>
                  </a:cubicBezTo>
                  <a:cubicBezTo>
                    <a:pt x="304" y="19"/>
                    <a:pt x="264" y="0"/>
                    <a:pt x="22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75"/>
            <p:cNvSpPr/>
            <p:nvPr/>
          </p:nvSpPr>
          <p:spPr>
            <a:xfrm>
              <a:off x="6649175" y="2075075"/>
              <a:ext cx="34225" cy="155350"/>
            </a:xfrm>
            <a:custGeom>
              <a:rect b="b" l="l" r="r" t="t"/>
              <a:pathLst>
                <a:path extrusionOk="0" h="6214" w="1369">
                  <a:moveTo>
                    <a:pt x="1170" y="1"/>
                  </a:moveTo>
                  <a:cubicBezTo>
                    <a:pt x="1083" y="1"/>
                    <a:pt x="996" y="65"/>
                    <a:pt x="996" y="193"/>
                  </a:cubicBezTo>
                  <a:cubicBezTo>
                    <a:pt x="996" y="2170"/>
                    <a:pt x="670" y="4124"/>
                    <a:pt x="42" y="5986"/>
                  </a:cubicBezTo>
                  <a:cubicBezTo>
                    <a:pt x="0" y="6124"/>
                    <a:pt x="108" y="6213"/>
                    <a:pt x="216" y="6213"/>
                  </a:cubicBezTo>
                  <a:cubicBezTo>
                    <a:pt x="289" y="6213"/>
                    <a:pt x="363" y="6173"/>
                    <a:pt x="391" y="6079"/>
                  </a:cubicBezTo>
                  <a:cubicBezTo>
                    <a:pt x="1042" y="4171"/>
                    <a:pt x="1368" y="2194"/>
                    <a:pt x="1345" y="193"/>
                  </a:cubicBezTo>
                  <a:cubicBezTo>
                    <a:pt x="1345" y="65"/>
                    <a:pt x="1258" y="1"/>
                    <a:pt x="117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75"/>
            <p:cNvSpPr/>
            <p:nvPr/>
          </p:nvSpPr>
          <p:spPr>
            <a:xfrm>
              <a:off x="7144225" y="1965750"/>
              <a:ext cx="58775" cy="107050"/>
            </a:xfrm>
            <a:custGeom>
              <a:rect b="b" l="l" r="r" t="t"/>
              <a:pathLst>
                <a:path extrusionOk="0" h="4282" w="2351">
                  <a:moveTo>
                    <a:pt x="2087" y="1"/>
                  </a:moveTo>
                  <a:cubicBezTo>
                    <a:pt x="2047" y="1"/>
                    <a:pt x="2005" y="16"/>
                    <a:pt x="1969" y="53"/>
                  </a:cubicBezTo>
                  <a:cubicBezTo>
                    <a:pt x="945" y="1169"/>
                    <a:pt x="270" y="2565"/>
                    <a:pt x="14" y="4054"/>
                  </a:cubicBezTo>
                  <a:cubicBezTo>
                    <a:pt x="0" y="4193"/>
                    <a:pt x="111" y="4282"/>
                    <a:pt x="212" y="4282"/>
                  </a:cubicBezTo>
                  <a:cubicBezTo>
                    <a:pt x="280" y="4282"/>
                    <a:pt x="345" y="4241"/>
                    <a:pt x="363" y="4147"/>
                  </a:cubicBezTo>
                  <a:cubicBezTo>
                    <a:pt x="596" y="2705"/>
                    <a:pt x="1224" y="1379"/>
                    <a:pt x="2224" y="309"/>
                  </a:cubicBezTo>
                  <a:cubicBezTo>
                    <a:pt x="2351" y="182"/>
                    <a:pt x="2225" y="1"/>
                    <a:pt x="20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75"/>
            <p:cNvSpPr/>
            <p:nvPr/>
          </p:nvSpPr>
          <p:spPr>
            <a:xfrm>
              <a:off x="7104450" y="2014875"/>
              <a:ext cx="20475" cy="160125"/>
            </a:xfrm>
            <a:custGeom>
              <a:rect b="b" l="l" r="r" t="t"/>
              <a:pathLst>
                <a:path extrusionOk="0" h="6405" w="819">
                  <a:moveTo>
                    <a:pt x="600" y="0"/>
                  </a:moveTo>
                  <a:cubicBezTo>
                    <a:pt x="529" y="0"/>
                    <a:pt x="461" y="41"/>
                    <a:pt x="442" y="135"/>
                  </a:cubicBezTo>
                  <a:cubicBezTo>
                    <a:pt x="0" y="2112"/>
                    <a:pt x="116" y="4276"/>
                    <a:pt x="442" y="6277"/>
                  </a:cubicBezTo>
                  <a:cubicBezTo>
                    <a:pt x="460" y="6367"/>
                    <a:pt x="521" y="6405"/>
                    <a:pt x="586" y="6405"/>
                  </a:cubicBezTo>
                  <a:cubicBezTo>
                    <a:pt x="689" y="6405"/>
                    <a:pt x="805" y="6311"/>
                    <a:pt x="791" y="6183"/>
                  </a:cubicBezTo>
                  <a:cubicBezTo>
                    <a:pt x="465" y="4253"/>
                    <a:pt x="349" y="2136"/>
                    <a:pt x="791" y="228"/>
                  </a:cubicBezTo>
                  <a:cubicBezTo>
                    <a:pt x="819" y="89"/>
                    <a:pt x="706" y="0"/>
                    <a:pt x="60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75"/>
            <p:cNvSpPr/>
            <p:nvPr/>
          </p:nvSpPr>
          <p:spPr>
            <a:xfrm>
              <a:off x="6792700" y="2833350"/>
              <a:ext cx="60200" cy="135775"/>
            </a:xfrm>
            <a:custGeom>
              <a:rect b="b" l="l" r="r" t="t"/>
              <a:pathLst>
                <a:path extrusionOk="0" h="5431" w="2408">
                  <a:moveTo>
                    <a:pt x="187" y="0"/>
                  </a:moveTo>
                  <a:cubicBezTo>
                    <a:pt x="94" y="0"/>
                    <a:pt x="1" y="58"/>
                    <a:pt x="1" y="175"/>
                  </a:cubicBezTo>
                  <a:cubicBezTo>
                    <a:pt x="94" y="1919"/>
                    <a:pt x="1234" y="3804"/>
                    <a:pt x="2025" y="5339"/>
                  </a:cubicBezTo>
                  <a:cubicBezTo>
                    <a:pt x="2061" y="5404"/>
                    <a:pt x="2115" y="5431"/>
                    <a:pt x="2168" y="5431"/>
                  </a:cubicBezTo>
                  <a:cubicBezTo>
                    <a:pt x="2288" y="5431"/>
                    <a:pt x="2407" y="5297"/>
                    <a:pt x="2327" y="5153"/>
                  </a:cubicBezTo>
                  <a:cubicBezTo>
                    <a:pt x="1955" y="4409"/>
                    <a:pt x="1583" y="3641"/>
                    <a:pt x="1234" y="2873"/>
                  </a:cubicBezTo>
                  <a:cubicBezTo>
                    <a:pt x="861" y="2012"/>
                    <a:pt x="419" y="1128"/>
                    <a:pt x="373" y="175"/>
                  </a:cubicBezTo>
                  <a:cubicBezTo>
                    <a:pt x="373" y="58"/>
                    <a:pt x="280" y="0"/>
                    <a:pt x="1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75"/>
            <p:cNvSpPr/>
            <p:nvPr/>
          </p:nvSpPr>
          <p:spPr>
            <a:xfrm>
              <a:off x="6727575" y="2190675"/>
              <a:ext cx="121950" cy="180650"/>
            </a:xfrm>
            <a:custGeom>
              <a:rect b="b" l="l" r="r" t="t"/>
              <a:pathLst>
                <a:path extrusionOk="0" h="7226" w="4878">
                  <a:moveTo>
                    <a:pt x="178" y="1"/>
                  </a:moveTo>
                  <a:cubicBezTo>
                    <a:pt x="87" y="1"/>
                    <a:pt x="0" y="59"/>
                    <a:pt x="0" y="175"/>
                  </a:cubicBezTo>
                  <a:cubicBezTo>
                    <a:pt x="140" y="1641"/>
                    <a:pt x="768" y="2920"/>
                    <a:pt x="1605" y="4107"/>
                  </a:cubicBezTo>
                  <a:cubicBezTo>
                    <a:pt x="2396" y="5247"/>
                    <a:pt x="3280" y="6596"/>
                    <a:pt x="4513" y="7201"/>
                  </a:cubicBezTo>
                  <a:cubicBezTo>
                    <a:pt x="4544" y="7218"/>
                    <a:pt x="4575" y="7226"/>
                    <a:pt x="4604" y="7226"/>
                  </a:cubicBezTo>
                  <a:cubicBezTo>
                    <a:pt x="4769" y="7226"/>
                    <a:pt x="4878" y="6978"/>
                    <a:pt x="4699" y="6898"/>
                  </a:cubicBezTo>
                  <a:cubicBezTo>
                    <a:pt x="3513" y="6317"/>
                    <a:pt x="2676" y="4991"/>
                    <a:pt x="1908" y="3944"/>
                  </a:cubicBezTo>
                  <a:cubicBezTo>
                    <a:pt x="1117" y="2804"/>
                    <a:pt x="489" y="1594"/>
                    <a:pt x="372" y="175"/>
                  </a:cubicBezTo>
                  <a:cubicBezTo>
                    <a:pt x="361" y="59"/>
                    <a:pt x="268" y="1"/>
                    <a:pt x="17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75"/>
            <p:cNvSpPr/>
            <p:nvPr/>
          </p:nvSpPr>
          <p:spPr>
            <a:xfrm>
              <a:off x="6719150" y="2365150"/>
              <a:ext cx="93500" cy="97950"/>
            </a:xfrm>
            <a:custGeom>
              <a:rect b="b" l="l" r="r" t="t"/>
              <a:pathLst>
                <a:path extrusionOk="0" h="3918" w="3740">
                  <a:moveTo>
                    <a:pt x="241" y="1"/>
                  </a:moveTo>
                  <a:cubicBezTo>
                    <a:pt x="121" y="1"/>
                    <a:pt x="1" y="123"/>
                    <a:pt x="81" y="268"/>
                  </a:cubicBezTo>
                  <a:cubicBezTo>
                    <a:pt x="942" y="1641"/>
                    <a:pt x="2059" y="2874"/>
                    <a:pt x="3361" y="3874"/>
                  </a:cubicBezTo>
                  <a:cubicBezTo>
                    <a:pt x="3397" y="3904"/>
                    <a:pt x="3436" y="3917"/>
                    <a:pt x="3475" y="3917"/>
                  </a:cubicBezTo>
                  <a:cubicBezTo>
                    <a:pt x="3615" y="3917"/>
                    <a:pt x="3740" y="3751"/>
                    <a:pt x="3594" y="3642"/>
                  </a:cubicBezTo>
                  <a:cubicBezTo>
                    <a:pt x="2338" y="2641"/>
                    <a:pt x="1244" y="1431"/>
                    <a:pt x="384" y="82"/>
                  </a:cubicBezTo>
                  <a:cubicBezTo>
                    <a:pt x="348" y="25"/>
                    <a:pt x="294" y="1"/>
                    <a:pt x="24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75"/>
            <p:cNvSpPr/>
            <p:nvPr/>
          </p:nvSpPr>
          <p:spPr>
            <a:xfrm>
              <a:off x="6751525" y="2530750"/>
              <a:ext cx="42425" cy="20475"/>
            </a:xfrm>
            <a:custGeom>
              <a:rect b="b" l="l" r="r" t="t"/>
              <a:pathLst>
                <a:path extrusionOk="0" h="819" w="1697">
                  <a:moveTo>
                    <a:pt x="288" y="1"/>
                  </a:moveTo>
                  <a:cubicBezTo>
                    <a:pt x="117" y="1"/>
                    <a:pt x="0" y="240"/>
                    <a:pt x="182" y="321"/>
                  </a:cubicBezTo>
                  <a:cubicBezTo>
                    <a:pt x="578" y="507"/>
                    <a:pt x="973" y="670"/>
                    <a:pt x="1392" y="810"/>
                  </a:cubicBezTo>
                  <a:cubicBezTo>
                    <a:pt x="1413" y="816"/>
                    <a:pt x="1433" y="819"/>
                    <a:pt x="1451" y="819"/>
                  </a:cubicBezTo>
                  <a:cubicBezTo>
                    <a:pt x="1639" y="819"/>
                    <a:pt x="1697" y="524"/>
                    <a:pt x="1485" y="461"/>
                  </a:cubicBezTo>
                  <a:cubicBezTo>
                    <a:pt x="1113" y="321"/>
                    <a:pt x="717" y="181"/>
                    <a:pt x="368" y="19"/>
                  </a:cubicBezTo>
                  <a:cubicBezTo>
                    <a:pt x="341" y="6"/>
                    <a:pt x="314" y="1"/>
                    <a:pt x="28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75"/>
            <p:cNvSpPr/>
            <p:nvPr/>
          </p:nvSpPr>
          <p:spPr>
            <a:xfrm>
              <a:off x="6950350" y="2419800"/>
              <a:ext cx="148625" cy="61275"/>
            </a:xfrm>
            <a:custGeom>
              <a:rect b="b" l="l" r="r" t="t"/>
              <a:pathLst>
                <a:path extrusionOk="0" h="2451" w="5945">
                  <a:moveTo>
                    <a:pt x="5704" y="0"/>
                  </a:moveTo>
                  <a:cubicBezTo>
                    <a:pt x="5673" y="0"/>
                    <a:pt x="5639" y="11"/>
                    <a:pt x="5606" y="36"/>
                  </a:cubicBezTo>
                  <a:cubicBezTo>
                    <a:pt x="4155" y="1067"/>
                    <a:pt x="2629" y="2097"/>
                    <a:pt x="820" y="2097"/>
                  </a:cubicBezTo>
                  <a:cubicBezTo>
                    <a:pt x="627" y="2097"/>
                    <a:pt x="431" y="2085"/>
                    <a:pt x="232" y="2060"/>
                  </a:cubicBezTo>
                  <a:cubicBezTo>
                    <a:pt x="218" y="2058"/>
                    <a:pt x="205" y="2056"/>
                    <a:pt x="193" y="2056"/>
                  </a:cubicBezTo>
                  <a:cubicBezTo>
                    <a:pt x="0" y="2056"/>
                    <a:pt x="13" y="2387"/>
                    <a:pt x="232" y="2409"/>
                  </a:cubicBezTo>
                  <a:cubicBezTo>
                    <a:pt x="444" y="2437"/>
                    <a:pt x="653" y="2451"/>
                    <a:pt x="859" y="2451"/>
                  </a:cubicBezTo>
                  <a:cubicBezTo>
                    <a:pt x="2703" y="2451"/>
                    <a:pt x="4285" y="1385"/>
                    <a:pt x="5792" y="339"/>
                  </a:cubicBezTo>
                  <a:cubicBezTo>
                    <a:pt x="5945" y="224"/>
                    <a:pt x="5847" y="0"/>
                    <a:pt x="570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75"/>
            <p:cNvSpPr/>
            <p:nvPr/>
          </p:nvSpPr>
          <p:spPr>
            <a:xfrm>
              <a:off x="6972250" y="2204300"/>
              <a:ext cx="94300" cy="133150"/>
            </a:xfrm>
            <a:custGeom>
              <a:rect b="b" l="l" r="r" t="t"/>
              <a:pathLst>
                <a:path extrusionOk="0" h="5326" w="3772">
                  <a:moveTo>
                    <a:pt x="3550" y="1"/>
                  </a:moveTo>
                  <a:cubicBezTo>
                    <a:pt x="3479" y="1"/>
                    <a:pt x="3408" y="36"/>
                    <a:pt x="3381" y="119"/>
                  </a:cubicBezTo>
                  <a:cubicBezTo>
                    <a:pt x="2752" y="2003"/>
                    <a:pt x="1636" y="3701"/>
                    <a:pt x="147" y="5027"/>
                  </a:cubicBezTo>
                  <a:cubicBezTo>
                    <a:pt x="1" y="5155"/>
                    <a:pt x="127" y="5326"/>
                    <a:pt x="267" y="5326"/>
                  </a:cubicBezTo>
                  <a:cubicBezTo>
                    <a:pt x="305" y="5326"/>
                    <a:pt x="344" y="5313"/>
                    <a:pt x="379" y="5283"/>
                  </a:cubicBezTo>
                  <a:cubicBezTo>
                    <a:pt x="1915" y="3911"/>
                    <a:pt x="3078" y="2166"/>
                    <a:pt x="3729" y="212"/>
                  </a:cubicBezTo>
                  <a:cubicBezTo>
                    <a:pt x="3772" y="85"/>
                    <a:pt x="3660" y="1"/>
                    <a:pt x="355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75"/>
            <p:cNvSpPr/>
            <p:nvPr/>
          </p:nvSpPr>
          <p:spPr>
            <a:xfrm>
              <a:off x="6909025" y="1927625"/>
              <a:ext cx="20625" cy="28125"/>
            </a:xfrm>
            <a:custGeom>
              <a:rect b="b" l="l" r="r" t="t"/>
              <a:pathLst>
                <a:path extrusionOk="0" h="1125" w="825">
                  <a:moveTo>
                    <a:pt x="279" y="1"/>
                  </a:moveTo>
                  <a:cubicBezTo>
                    <a:pt x="207" y="1"/>
                    <a:pt x="131" y="41"/>
                    <a:pt x="94" y="135"/>
                  </a:cubicBezTo>
                  <a:cubicBezTo>
                    <a:pt x="0" y="368"/>
                    <a:pt x="0" y="647"/>
                    <a:pt x="94" y="880"/>
                  </a:cubicBezTo>
                  <a:cubicBezTo>
                    <a:pt x="190" y="1034"/>
                    <a:pt x="350" y="1124"/>
                    <a:pt x="521" y="1124"/>
                  </a:cubicBezTo>
                  <a:cubicBezTo>
                    <a:pt x="557" y="1124"/>
                    <a:pt x="593" y="1120"/>
                    <a:pt x="629" y="1112"/>
                  </a:cubicBezTo>
                  <a:cubicBezTo>
                    <a:pt x="825" y="1069"/>
                    <a:pt x="755" y="759"/>
                    <a:pt x="573" y="759"/>
                  </a:cubicBezTo>
                  <a:cubicBezTo>
                    <a:pt x="561" y="759"/>
                    <a:pt x="549" y="761"/>
                    <a:pt x="536" y="763"/>
                  </a:cubicBezTo>
                  <a:cubicBezTo>
                    <a:pt x="518" y="768"/>
                    <a:pt x="502" y="770"/>
                    <a:pt x="488" y="770"/>
                  </a:cubicBezTo>
                  <a:cubicBezTo>
                    <a:pt x="277" y="770"/>
                    <a:pt x="421" y="316"/>
                    <a:pt x="443" y="228"/>
                  </a:cubicBezTo>
                  <a:cubicBezTo>
                    <a:pt x="484" y="90"/>
                    <a:pt x="385" y="1"/>
                    <a:pt x="27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75"/>
            <p:cNvSpPr/>
            <p:nvPr/>
          </p:nvSpPr>
          <p:spPr>
            <a:xfrm>
              <a:off x="6908450" y="2104175"/>
              <a:ext cx="20950" cy="32750"/>
            </a:xfrm>
            <a:custGeom>
              <a:rect b="b" l="l" r="r" t="t"/>
              <a:pathLst>
                <a:path extrusionOk="0" h="1310" w="838">
                  <a:moveTo>
                    <a:pt x="316" y="0"/>
                  </a:moveTo>
                  <a:cubicBezTo>
                    <a:pt x="251" y="0"/>
                    <a:pt x="189" y="35"/>
                    <a:pt x="163" y="122"/>
                  </a:cubicBezTo>
                  <a:cubicBezTo>
                    <a:pt x="47" y="355"/>
                    <a:pt x="0" y="657"/>
                    <a:pt x="93" y="913"/>
                  </a:cubicBezTo>
                  <a:cubicBezTo>
                    <a:pt x="163" y="1146"/>
                    <a:pt x="372" y="1285"/>
                    <a:pt x="605" y="1309"/>
                  </a:cubicBezTo>
                  <a:cubicBezTo>
                    <a:pt x="613" y="1309"/>
                    <a:pt x="620" y="1310"/>
                    <a:pt x="627" y="1310"/>
                  </a:cubicBezTo>
                  <a:cubicBezTo>
                    <a:pt x="837" y="1310"/>
                    <a:pt x="830" y="982"/>
                    <a:pt x="605" y="960"/>
                  </a:cubicBezTo>
                  <a:cubicBezTo>
                    <a:pt x="256" y="936"/>
                    <a:pt x="442" y="378"/>
                    <a:pt x="512" y="215"/>
                  </a:cubicBezTo>
                  <a:cubicBezTo>
                    <a:pt x="541" y="99"/>
                    <a:pt x="424" y="0"/>
                    <a:pt x="3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75"/>
            <p:cNvSpPr/>
            <p:nvPr/>
          </p:nvSpPr>
          <p:spPr>
            <a:xfrm>
              <a:off x="6921825" y="2293450"/>
              <a:ext cx="22600" cy="31750"/>
            </a:xfrm>
            <a:custGeom>
              <a:rect b="b" l="l" r="r" t="t"/>
              <a:pathLst>
                <a:path extrusionOk="0" h="1270" w="904">
                  <a:moveTo>
                    <a:pt x="419" y="1"/>
                  </a:moveTo>
                  <a:cubicBezTo>
                    <a:pt x="378" y="1"/>
                    <a:pt x="337" y="20"/>
                    <a:pt x="303" y="65"/>
                  </a:cubicBezTo>
                  <a:cubicBezTo>
                    <a:pt x="0" y="438"/>
                    <a:pt x="117" y="1019"/>
                    <a:pt x="559" y="1252"/>
                  </a:cubicBezTo>
                  <a:cubicBezTo>
                    <a:pt x="583" y="1264"/>
                    <a:pt x="607" y="1269"/>
                    <a:pt x="631" y="1269"/>
                  </a:cubicBezTo>
                  <a:cubicBezTo>
                    <a:pt x="787" y="1269"/>
                    <a:pt x="903" y="1030"/>
                    <a:pt x="721" y="949"/>
                  </a:cubicBezTo>
                  <a:cubicBezTo>
                    <a:pt x="489" y="833"/>
                    <a:pt x="419" y="531"/>
                    <a:pt x="559" y="321"/>
                  </a:cubicBezTo>
                  <a:cubicBezTo>
                    <a:pt x="664" y="181"/>
                    <a:pt x="544" y="1"/>
                    <a:pt x="4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75"/>
            <p:cNvSpPr/>
            <p:nvPr/>
          </p:nvSpPr>
          <p:spPr>
            <a:xfrm>
              <a:off x="6902050" y="2481250"/>
              <a:ext cx="18925" cy="29525"/>
            </a:xfrm>
            <a:custGeom>
              <a:rect b="b" l="l" r="r" t="t"/>
              <a:pathLst>
                <a:path extrusionOk="0" h="1181" w="757">
                  <a:moveTo>
                    <a:pt x="385" y="1"/>
                  </a:moveTo>
                  <a:cubicBezTo>
                    <a:pt x="329" y="1"/>
                    <a:pt x="273" y="21"/>
                    <a:pt x="233" y="68"/>
                  </a:cubicBezTo>
                  <a:cubicBezTo>
                    <a:pt x="0" y="417"/>
                    <a:pt x="47" y="882"/>
                    <a:pt x="373" y="1138"/>
                  </a:cubicBezTo>
                  <a:cubicBezTo>
                    <a:pt x="408" y="1168"/>
                    <a:pt x="447" y="1181"/>
                    <a:pt x="485" y="1181"/>
                  </a:cubicBezTo>
                  <a:cubicBezTo>
                    <a:pt x="626" y="1181"/>
                    <a:pt x="756" y="1010"/>
                    <a:pt x="628" y="882"/>
                  </a:cubicBezTo>
                  <a:cubicBezTo>
                    <a:pt x="419" y="742"/>
                    <a:pt x="396" y="440"/>
                    <a:pt x="559" y="254"/>
                  </a:cubicBezTo>
                  <a:cubicBezTo>
                    <a:pt x="658" y="121"/>
                    <a:pt x="522" y="1"/>
                    <a:pt x="38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75"/>
            <p:cNvSpPr/>
            <p:nvPr/>
          </p:nvSpPr>
          <p:spPr>
            <a:xfrm>
              <a:off x="6892750" y="2643300"/>
              <a:ext cx="22500" cy="25800"/>
            </a:xfrm>
            <a:custGeom>
              <a:rect b="b" l="l" r="r" t="t"/>
              <a:pathLst>
                <a:path extrusionOk="0" h="1032" w="900">
                  <a:moveTo>
                    <a:pt x="305" y="1"/>
                  </a:moveTo>
                  <a:cubicBezTo>
                    <a:pt x="264" y="1"/>
                    <a:pt x="223" y="16"/>
                    <a:pt x="186" y="53"/>
                  </a:cubicBezTo>
                  <a:cubicBezTo>
                    <a:pt x="47" y="193"/>
                    <a:pt x="0" y="402"/>
                    <a:pt x="93" y="565"/>
                  </a:cubicBezTo>
                  <a:cubicBezTo>
                    <a:pt x="186" y="774"/>
                    <a:pt x="349" y="937"/>
                    <a:pt x="558" y="1007"/>
                  </a:cubicBezTo>
                  <a:cubicBezTo>
                    <a:pt x="590" y="1024"/>
                    <a:pt x="620" y="1032"/>
                    <a:pt x="648" y="1032"/>
                  </a:cubicBezTo>
                  <a:cubicBezTo>
                    <a:pt x="808" y="1032"/>
                    <a:pt x="900" y="784"/>
                    <a:pt x="721" y="704"/>
                  </a:cubicBezTo>
                  <a:cubicBezTo>
                    <a:pt x="628" y="658"/>
                    <a:pt x="279" y="472"/>
                    <a:pt x="442" y="309"/>
                  </a:cubicBezTo>
                  <a:cubicBezTo>
                    <a:pt x="568" y="183"/>
                    <a:pt x="443" y="1"/>
                    <a:pt x="30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75"/>
            <p:cNvSpPr/>
            <p:nvPr/>
          </p:nvSpPr>
          <p:spPr>
            <a:xfrm>
              <a:off x="6844475" y="2710625"/>
              <a:ext cx="42475" cy="34975"/>
            </a:xfrm>
            <a:custGeom>
              <a:rect b="b" l="l" r="r" t="t"/>
              <a:pathLst>
                <a:path extrusionOk="0" h="1399" w="1699">
                  <a:moveTo>
                    <a:pt x="259" y="0"/>
                  </a:moveTo>
                  <a:cubicBezTo>
                    <a:pt x="195" y="0"/>
                    <a:pt x="135" y="38"/>
                    <a:pt x="117" y="128"/>
                  </a:cubicBezTo>
                  <a:cubicBezTo>
                    <a:pt x="47" y="454"/>
                    <a:pt x="0" y="873"/>
                    <a:pt x="256" y="1152"/>
                  </a:cubicBezTo>
                  <a:cubicBezTo>
                    <a:pt x="428" y="1351"/>
                    <a:pt x="676" y="1399"/>
                    <a:pt x="931" y="1399"/>
                  </a:cubicBezTo>
                  <a:cubicBezTo>
                    <a:pt x="1123" y="1399"/>
                    <a:pt x="1319" y="1371"/>
                    <a:pt x="1489" y="1361"/>
                  </a:cubicBezTo>
                  <a:cubicBezTo>
                    <a:pt x="1692" y="1361"/>
                    <a:pt x="1698" y="1011"/>
                    <a:pt x="1508" y="1011"/>
                  </a:cubicBezTo>
                  <a:cubicBezTo>
                    <a:pt x="1502" y="1011"/>
                    <a:pt x="1495" y="1012"/>
                    <a:pt x="1489" y="1012"/>
                  </a:cubicBezTo>
                  <a:cubicBezTo>
                    <a:pt x="1360" y="1012"/>
                    <a:pt x="1152" y="1048"/>
                    <a:pt x="956" y="1048"/>
                  </a:cubicBezTo>
                  <a:cubicBezTo>
                    <a:pt x="800" y="1048"/>
                    <a:pt x="652" y="1025"/>
                    <a:pt x="559" y="943"/>
                  </a:cubicBezTo>
                  <a:cubicBezTo>
                    <a:pt x="349" y="756"/>
                    <a:pt x="419" y="431"/>
                    <a:pt x="442" y="221"/>
                  </a:cubicBezTo>
                  <a:cubicBezTo>
                    <a:pt x="471" y="93"/>
                    <a:pt x="360" y="0"/>
                    <a:pt x="2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75"/>
            <p:cNvSpPr/>
            <p:nvPr/>
          </p:nvSpPr>
          <p:spPr>
            <a:xfrm>
              <a:off x="6564850" y="2174225"/>
              <a:ext cx="55725" cy="211300"/>
            </a:xfrm>
            <a:custGeom>
              <a:rect b="b" l="l" r="r" t="t"/>
              <a:pathLst>
                <a:path extrusionOk="0" h="8452" w="2229">
                  <a:moveTo>
                    <a:pt x="216" y="0"/>
                  </a:moveTo>
                  <a:cubicBezTo>
                    <a:pt x="107" y="0"/>
                    <a:pt x="0" y="90"/>
                    <a:pt x="42" y="228"/>
                  </a:cubicBezTo>
                  <a:cubicBezTo>
                    <a:pt x="856" y="2880"/>
                    <a:pt x="1694" y="5486"/>
                    <a:pt x="1880" y="8277"/>
                  </a:cubicBezTo>
                  <a:cubicBezTo>
                    <a:pt x="1880" y="8394"/>
                    <a:pt x="1967" y="8452"/>
                    <a:pt x="2054" y="8452"/>
                  </a:cubicBezTo>
                  <a:cubicBezTo>
                    <a:pt x="2141" y="8452"/>
                    <a:pt x="2229" y="8394"/>
                    <a:pt x="2229" y="8277"/>
                  </a:cubicBezTo>
                  <a:cubicBezTo>
                    <a:pt x="2043" y="5463"/>
                    <a:pt x="1205" y="2810"/>
                    <a:pt x="391" y="135"/>
                  </a:cubicBezTo>
                  <a:cubicBezTo>
                    <a:pt x="363" y="41"/>
                    <a:pt x="289" y="0"/>
                    <a:pt x="2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75"/>
            <p:cNvSpPr/>
            <p:nvPr/>
          </p:nvSpPr>
          <p:spPr>
            <a:xfrm>
              <a:off x="6561900" y="2300300"/>
              <a:ext cx="47925" cy="179025"/>
            </a:xfrm>
            <a:custGeom>
              <a:rect b="b" l="l" r="r" t="t"/>
              <a:pathLst>
                <a:path extrusionOk="0" h="7161" w="1917">
                  <a:moveTo>
                    <a:pt x="227" y="1"/>
                  </a:moveTo>
                  <a:cubicBezTo>
                    <a:pt x="116" y="1"/>
                    <a:pt x="1" y="91"/>
                    <a:pt x="43" y="233"/>
                  </a:cubicBezTo>
                  <a:cubicBezTo>
                    <a:pt x="741" y="2420"/>
                    <a:pt x="1253" y="4700"/>
                    <a:pt x="1556" y="7003"/>
                  </a:cubicBezTo>
                  <a:cubicBezTo>
                    <a:pt x="1567" y="7108"/>
                    <a:pt x="1660" y="7160"/>
                    <a:pt x="1748" y="7160"/>
                  </a:cubicBezTo>
                  <a:cubicBezTo>
                    <a:pt x="1835" y="7160"/>
                    <a:pt x="1916" y="7108"/>
                    <a:pt x="1905" y="7003"/>
                  </a:cubicBezTo>
                  <a:cubicBezTo>
                    <a:pt x="1602" y="4654"/>
                    <a:pt x="1090" y="2374"/>
                    <a:pt x="392" y="117"/>
                  </a:cubicBezTo>
                  <a:cubicBezTo>
                    <a:pt x="365" y="36"/>
                    <a:pt x="297" y="1"/>
                    <a:pt x="2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75"/>
            <p:cNvSpPr/>
            <p:nvPr/>
          </p:nvSpPr>
          <p:spPr>
            <a:xfrm>
              <a:off x="7153875" y="2202875"/>
              <a:ext cx="67175" cy="235000"/>
            </a:xfrm>
            <a:custGeom>
              <a:rect b="b" l="l" r="r" t="t"/>
              <a:pathLst>
                <a:path extrusionOk="0" h="9400" w="2687">
                  <a:moveTo>
                    <a:pt x="610" y="1"/>
                  </a:moveTo>
                  <a:cubicBezTo>
                    <a:pt x="544" y="1"/>
                    <a:pt x="484" y="39"/>
                    <a:pt x="466" y="129"/>
                  </a:cubicBezTo>
                  <a:cubicBezTo>
                    <a:pt x="1" y="3316"/>
                    <a:pt x="652" y="6550"/>
                    <a:pt x="2280" y="9318"/>
                  </a:cubicBezTo>
                  <a:cubicBezTo>
                    <a:pt x="2316" y="9376"/>
                    <a:pt x="2372" y="9400"/>
                    <a:pt x="2428" y="9400"/>
                  </a:cubicBezTo>
                  <a:cubicBezTo>
                    <a:pt x="2555" y="9400"/>
                    <a:pt x="2687" y="9277"/>
                    <a:pt x="2606" y="9132"/>
                  </a:cubicBezTo>
                  <a:cubicBezTo>
                    <a:pt x="1001" y="6457"/>
                    <a:pt x="373" y="3316"/>
                    <a:pt x="815" y="222"/>
                  </a:cubicBezTo>
                  <a:cubicBezTo>
                    <a:pt x="829" y="94"/>
                    <a:pt x="713" y="1"/>
                    <a:pt x="6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75"/>
            <p:cNvSpPr/>
            <p:nvPr/>
          </p:nvSpPr>
          <p:spPr>
            <a:xfrm>
              <a:off x="7163875" y="2424725"/>
              <a:ext cx="52400" cy="84000"/>
            </a:xfrm>
            <a:custGeom>
              <a:rect b="b" l="l" r="r" t="t"/>
              <a:pathLst>
                <a:path extrusionOk="0" h="3360" w="2096">
                  <a:moveTo>
                    <a:pt x="222" y="1"/>
                  </a:moveTo>
                  <a:cubicBezTo>
                    <a:pt x="112" y="1"/>
                    <a:pt x="0" y="85"/>
                    <a:pt x="43" y="212"/>
                  </a:cubicBezTo>
                  <a:cubicBezTo>
                    <a:pt x="461" y="1305"/>
                    <a:pt x="1020" y="2329"/>
                    <a:pt x="1694" y="3282"/>
                  </a:cubicBezTo>
                  <a:cubicBezTo>
                    <a:pt x="1742" y="3337"/>
                    <a:pt x="1800" y="3360"/>
                    <a:pt x="1854" y="3360"/>
                  </a:cubicBezTo>
                  <a:cubicBezTo>
                    <a:pt x="1985" y="3360"/>
                    <a:pt x="2095" y="3228"/>
                    <a:pt x="1997" y="3096"/>
                  </a:cubicBezTo>
                  <a:cubicBezTo>
                    <a:pt x="1345" y="2189"/>
                    <a:pt x="810" y="1165"/>
                    <a:pt x="392" y="119"/>
                  </a:cubicBezTo>
                  <a:cubicBezTo>
                    <a:pt x="364" y="36"/>
                    <a:pt x="293" y="1"/>
                    <a:pt x="22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75"/>
            <p:cNvSpPr/>
            <p:nvPr/>
          </p:nvSpPr>
          <p:spPr>
            <a:xfrm>
              <a:off x="7176875" y="2513775"/>
              <a:ext cx="52375" cy="75200"/>
            </a:xfrm>
            <a:custGeom>
              <a:rect b="b" l="l" r="r" t="t"/>
              <a:pathLst>
                <a:path extrusionOk="0" h="3008" w="2095">
                  <a:moveTo>
                    <a:pt x="240" y="1"/>
                  </a:moveTo>
                  <a:cubicBezTo>
                    <a:pt x="120" y="1"/>
                    <a:pt x="1" y="134"/>
                    <a:pt x="81" y="279"/>
                  </a:cubicBezTo>
                  <a:cubicBezTo>
                    <a:pt x="593" y="1186"/>
                    <a:pt x="1128" y="2070"/>
                    <a:pt x="1686" y="2931"/>
                  </a:cubicBezTo>
                  <a:cubicBezTo>
                    <a:pt x="1727" y="2985"/>
                    <a:pt x="1782" y="3008"/>
                    <a:pt x="1836" y="3008"/>
                  </a:cubicBezTo>
                  <a:cubicBezTo>
                    <a:pt x="1967" y="3008"/>
                    <a:pt x="2094" y="2876"/>
                    <a:pt x="2012" y="2745"/>
                  </a:cubicBezTo>
                  <a:cubicBezTo>
                    <a:pt x="1407" y="1884"/>
                    <a:pt x="872" y="1000"/>
                    <a:pt x="383" y="93"/>
                  </a:cubicBezTo>
                  <a:cubicBezTo>
                    <a:pt x="347" y="28"/>
                    <a:pt x="293" y="1"/>
                    <a:pt x="24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75"/>
            <p:cNvSpPr/>
            <p:nvPr/>
          </p:nvSpPr>
          <p:spPr>
            <a:xfrm>
              <a:off x="6977175" y="4041350"/>
              <a:ext cx="59500" cy="17575"/>
            </a:xfrm>
            <a:custGeom>
              <a:rect b="b" l="l" r="r" t="t"/>
              <a:pathLst>
                <a:path extrusionOk="0" h="703" w="2380">
                  <a:moveTo>
                    <a:pt x="1419" y="0"/>
                  </a:moveTo>
                  <a:cubicBezTo>
                    <a:pt x="1002" y="0"/>
                    <a:pt x="561" y="184"/>
                    <a:pt x="182" y="359"/>
                  </a:cubicBezTo>
                  <a:cubicBezTo>
                    <a:pt x="0" y="461"/>
                    <a:pt x="117" y="703"/>
                    <a:pt x="289" y="703"/>
                  </a:cubicBezTo>
                  <a:cubicBezTo>
                    <a:pt x="315" y="703"/>
                    <a:pt x="341" y="697"/>
                    <a:pt x="369" y="685"/>
                  </a:cubicBezTo>
                  <a:cubicBezTo>
                    <a:pt x="681" y="529"/>
                    <a:pt x="1046" y="355"/>
                    <a:pt x="1394" y="355"/>
                  </a:cubicBezTo>
                  <a:cubicBezTo>
                    <a:pt x="1616" y="355"/>
                    <a:pt x="1830" y="425"/>
                    <a:pt x="2020" y="615"/>
                  </a:cubicBezTo>
                  <a:cubicBezTo>
                    <a:pt x="2052" y="652"/>
                    <a:pt x="2089" y="668"/>
                    <a:pt x="2126" y="668"/>
                  </a:cubicBezTo>
                  <a:cubicBezTo>
                    <a:pt x="2254" y="668"/>
                    <a:pt x="2379" y="486"/>
                    <a:pt x="2253" y="359"/>
                  </a:cubicBezTo>
                  <a:cubicBezTo>
                    <a:pt x="2009" y="96"/>
                    <a:pt x="1720" y="0"/>
                    <a:pt x="14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75"/>
            <p:cNvSpPr/>
            <p:nvPr/>
          </p:nvSpPr>
          <p:spPr>
            <a:xfrm>
              <a:off x="6761250" y="4053275"/>
              <a:ext cx="38350" cy="12050"/>
            </a:xfrm>
            <a:custGeom>
              <a:rect b="b" l="l" r="r" t="t"/>
              <a:pathLst>
                <a:path extrusionOk="0" h="482" w="1534">
                  <a:moveTo>
                    <a:pt x="723" y="0"/>
                  </a:moveTo>
                  <a:cubicBezTo>
                    <a:pt x="550" y="0"/>
                    <a:pt x="377" y="30"/>
                    <a:pt x="212" y="92"/>
                  </a:cubicBezTo>
                  <a:cubicBezTo>
                    <a:pt x="0" y="177"/>
                    <a:pt x="58" y="473"/>
                    <a:pt x="246" y="473"/>
                  </a:cubicBezTo>
                  <a:cubicBezTo>
                    <a:pt x="264" y="473"/>
                    <a:pt x="284" y="470"/>
                    <a:pt x="305" y="464"/>
                  </a:cubicBezTo>
                  <a:cubicBezTo>
                    <a:pt x="433" y="394"/>
                    <a:pt x="578" y="359"/>
                    <a:pt x="727" y="359"/>
                  </a:cubicBezTo>
                  <a:cubicBezTo>
                    <a:pt x="875" y="359"/>
                    <a:pt x="1026" y="394"/>
                    <a:pt x="1166" y="464"/>
                  </a:cubicBezTo>
                  <a:cubicBezTo>
                    <a:pt x="1193" y="476"/>
                    <a:pt x="1220" y="482"/>
                    <a:pt x="1245" y="482"/>
                  </a:cubicBezTo>
                  <a:cubicBezTo>
                    <a:pt x="1417" y="482"/>
                    <a:pt x="1534" y="240"/>
                    <a:pt x="1352" y="138"/>
                  </a:cubicBezTo>
                  <a:cubicBezTo>
                    <a:pt x="1157" y="48"/>
                    <a:pt x="941" y="0"/>
                    <a:pt x="7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75"/>
            <p:cNvSpPr/>
            <p:nvPr/>
          </p:nvSpPr>
          <p:spPr>
            <a:xfrm>
              <a:off x="6708125" y="3342975"/>
              <a:ext cx="86725" cy="38275"/>
            </a:xfrm>
            <a:custGeom>
              <a:rect b="b" l="l" r="r" t="t"/>
              <a:pathLst>
                <a:path extrusionOk="0" h="1531" w="3469">
                  <a:moveTo>
                    <a:pt x="264" y="0"/>
                  </a:moveTo>
                  <a:cubicBezTo>
                    <a:pt x="126" y="0"/>
                    <a:pt x="1" y="182"/>
                    <a:pt x="127" y="308"/>
                  </a:cubicBezTo>
                  <a:cubicBezTo>
                    <a:pt x="735" y="883"/>
                    <a:pt x="1539" y="1531"/>
                    <a:pt x="2371" y="1531"/>
                  </a:cubicBezTo>
                  <a:cubicBezTo>
                    <a:pt x="2684" y="1531"/>
                    <a:pt x="3002" y="1438"/>
                    <a:pt x="3314" y="1215"/>
                  </a:cubicBezTo>
                  <a:cubicBezTo>
                    <a:pt x="3468" y="1100"/>
                    <a:pt x="3367" y="856"/>
                    <a:pt x="3221" y="856"/>
                  </a:cubicBezTo>
                  <a:cubicBezTo>
                    <a:pt x="3191" y="856"/>
                    <a:pt x="3160" y="866"/>
                    <a:pt x="3128" y="890"/>
                  </a:cubicBezTo>
                  <a:cubicBezTo>
                    <a:pt x="2864" y="1080"/>
                    <a:pt x="2598" y="1159"/>
                    <a:pt x="2337" y="1159"/>
                  </a:cubicBezTo>
                  <a:cubicBezTo>
                    <a:pt x="1608" y="1159"/>
                    <a:pt x="913" y="549"/>
                    <a:pt x="383" y="52"/>
                  </a:cubicBezTo>
                  <a:cubicBezTo>
                    <a:pt x="346" y="16"/>
                    <a:pt x="305" y="0"/>
                    <a:pt x="2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75"/>
            <p:cNvSpPr/>
            <p:nvPr/>
          </p:nvSpPr>
          <p:spPr>
            <a:xfrm>
              <a:off x="6726150" y="3322025"/>
              <a:ext cx="45025" cy="30800"/>
            </a:xfrm>
            <a:custGeom>
              <a:rect b="b" l="l" r="r" t="t"/>
              <a:pathLst>
                <a:path extrusionOk="0" h="1232" w="1801">
                  <a:moveTo>
                    <a:pt x="264" y="1"/>
                  </a:moveTo>
                  <a:cubicBezTo>
                    <a:pt x="126" y="1"/>
                    <a:pt x="1" y="183"/>
                    <a:pt x="127" y="309"/>
                  </a:cubicBezTo>
                  <a:cubicBezTo>
                    <a:pt x="522" y="681"/>
                    <a:pt x="1011" y="1007"/>
                    <a:pt x="1523" y="1216"/>
                  </a:cubicBezTo>
                  <a:cubicBezTo>
                    <a:pt x="1547" y="1227"/>
                    <a:pt x="1570" y="1232"/>
                    <a:pt x="1591" y="1232"/>
                  </a:cubicBezTo>
                  <a:cubicBezTo>
                    <a:pt x="1750" y="1232"/>
                    <a:pt x="1801" y="949"/>
                    <a:pt x="1616" y="867"/>
                  </a:cubicBezTo>
                  <a:cubicBezTo>
                    <a:pt x="1151" y="681"/>
                    <a:pt x="732" y="402"/>
                    <a:pt x="383" y="53"/>
                  </a:cubicBezTo>
                  <a:cubicBezTo>
                    <a:pt x="346" y="16"/>
                    <a:pt x="305" y="1"/>
                    <a:pt x="26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75"/>
            <p:cNvSpPr/>
            <p:nvPr/>
          </p:nvSpPr>
          <p:spPr>
            <a:xfrm>
              <a:off x="6977900" y="3350450"/>
              <a:ext cx="69775" cy="22925"/>
            </a:xfrm>
            <a:custGeom>
              <a:rect b="b" l="l" r="r" t="t"/>
              <a:pathLst>
                <a:path extrusionOk="0" h="917" w="2791">
                  <a:moveTo>
                    <a:pt x="251" y="1"/>
                  </a:moveTo>
                  <a:cubicBezTo>
                    <a:pt x="124" y="1"/>
                    <a:pt x="1" y="170"/>
                    <a:pt x="107" y="312"/>
                  </a:cubicBezTo>
                  <a:cubicBezTo>
                    <a:pt x="466" y="709"/>
                    <a:pt x="967" y="916"/>
                    <a:pt x="1473" y="916"/>
                  </a:cubicBezTo>
                  <a:cubicBezTo>
                    <a:pt x="1884" y="916"/>
                    <a:pt x="2298" y="779"/>
                    <a:pt x="2643" y="498"/>
                  </a:cubicBezTo>
                  <a:cubicBezTo>
                    <a:pt x="2791" y="386"/>
                    <a:pt x="2659" y="201"/>
                    <a:pt x="2516" y="201"/>
                  </a:cubicBezTo>
                  <a:cubicBezTo>
                    <a:pt x="2480" y="201"/>
                    <a:pt x="2443" y="213"/>
                    <a:pt x="2410" y="242"/>
                  </a:cubicBezTo>
                  <a:cubicBezTo>
                    <a:pt x="2135" y="466"/>
                    <a:pt x="1807" y="574"/>
                    <a:pt x="1481" y="574"/>
                  </a:cubicBezTo>
                  <a:cubicBezTo>
                    <a:pt x="1063" y="574"/>
                    <a:pt x="651" y="396"/>
                    <a:pt x="363" y="56"/>
                  </a:cubicBezTo>
                  <a:cubicBezTo>
                    <a:pt x="330" y="17"/>
                    <a:pt x="290" y="1"/>
                    <a:pt x="2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75"/>
            <p:cNvSpPr/>
            <p:nvPr/>
          </p:nvSpPr>
          <p:spPr>
            <a:xfrm>
              <a:off x="6890850" y="2869175"/>
              <a:ext cx="87575" cy="107150"/>
            </a:xfrm>
            <a:custGeom>
              <a:rect b="b" l="l" r="r" t="t"/>
              <a:pathLst>
                <a:path extrusionOk="0" h="4286" w="3503">
                  <a:moveTo>
                    <a:pt x="3229" y="1"/>
                  </a:moveTo>
                  <a:cubicBezTo>
                    <a:pt x="3173" y="1"/>
                    <a:pt x="3117" y="21"/>
                    <a:pt x="3077" y="68"/>
                  </a:cubicBezTo>
                  <a:cubicBezTo>
                    <a:pt x="2077" y="1370"/>
                    <a:pt x="1076" y="2696"/>
                    <a:pt x="99" y="4022"/>
                  </a:cubicBezTo>
                  <a:cubicBezTo>
                    <a:pt x="1" y="4154"/>
                    <a:pt x="135" y="4286"/>
                    <a:pt x="263" y="4286"/>
                  </a:cubicBezTo>
                  <a:cubicBezTo>
                    <a:pt x="316" y="4286"/>
                    <a:pt x="368" y="4263"/>
                    <a:pt x="402" y="4209"/>
                  </a:cubicBezTo>
                  <a:cubicBezTo>
                    <a:pt x="1402" y="2882"/>
                    <a:pt x="2379" y="1556"/>
                    <a:pt x="3403" y="254"/>
                  </a:cubicBezTo>
                  <a:cubicBezTo>
                    <a:pt x="3502" y="121"/>
                    <a:pt x="3366" y="1"/>
                    <a:pt x="322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75"/>
            <p:cNvSpPr/>
            <p:nvPr/>
          </p:nvSpPr>
          <p:spPr>
            <a:xfrm>
              <a:off x="6838900" y="1823850"/>
              <a:ext cx="44800" cy="16175"/>
            </a:xfrm>
            <a:custGeom>
              <a:rect b="b" l="l" r="r" t="t"/>
              <a:pathLst>
                <a:path extrusionOk="0" h="647" w="1792">
                  <a:moveTo>
                    <a:pt x="1528" y="0"/>
                  </a:moveTo>
                  <a:cubicBezTo>
                    <a:pt x="1488" y="0"/>
                    <a:pt x="1446" y="16"/>
                    <a:pt x="1410" y="52"/>
                  </a:cubicBezTo>
                  <a:cubicBezTo>
                    <a:pt x="1223" y="210"/>
                    <a:pt x="993" y="297"/>
                    <a:pt x="767" y="297"/>
                  </a:cubicBezTo>
                  <a:cubicBezTo>
                    <a:pt x="626" y="297"/>
                    <a:pt x="488" y="263"/>
                    <a:pt x="363" y="192"/>
                  </a:cubicBezTo>
                  <a:cubicBezTo>
                    <a:pt x="330" y="174"/>
                    <a:pt x="298" y="166"/>
                    <a:pt x="268" y="166"/>
                  </a:cubicBezTo>
                  <a:cubicBezTo>
                    <a:pt x="105" y="166"/>
                    <a:pt x="0" y="396"/>
                    <a:pt x="177" y="494"/>
                  </a:cubicBezTo>
                  <a:cubicBezTo>
                    <a:pt x="371" y="596"/>
                    <a:pt x="581" y="647"/>
                    <a:pt x="789" y="647"/>
                  </a:cubicBezTo>
                  <a:cubicBezTo>
                    <a:pt x="1103" y="647"/>
                    <a:pt x="1414" y="532"/>
                    <a:pt x="1666" y="308"/>
                  </a:cubicBezTo>
                  <a:cubicBezTo>
                    <a:pt x="1792" y="182"/>
                    <a:pt x="1667" y="0"/>
                    <a:pt x="152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75"/>
            <p:cNvSpPr/>
            <p:nvPr/>
          </p:nvSpPr>
          <p:spPr>
            <a:xfrm>
              <a:off x="6630050" y="1539350"/>
              <a:ext cx="24950" cy="10750"/>
            </a:xfrm>
            <a:custGeom>
              <a:rect b="b" l="l" r="r" t="t"/>
              <a:pathLst>
                <a:path extrusionOk="0" h="430" w="998">
                  <a:moveTo>
                    <a:pt x="768" y="1"/>
                  </a:moveTo>
                  <a:cubicBezTo>
                    <a:pt x="751" y="1"/>
                    <a:pt x="733" y="4"/>
                    <a:pt x="714" y="10"/>
                  </a:cubicBezTo>
                  <a:cubicBezTo>
                    <a:pt x="629" y="44"/>
                    <a:pt x="531" y="65"/>
                    <a:pt x="430" y="65"/>
                  </a:cubicBezTo>
                  <a:cubicBezTo>
                    <a:pt x="393" y="65"/>
                    <a:pt x="356" y="63"/>
                    <a:pt x="319" y="56"/>
                  </a:cubicBezTo>
                  <a:cubicBezTo>
                    <a:pt x="312" y="56"/>
                    <a:pt x="305" y="55"/>
                    <a:pt x="299" y="55"/>
                  </a:cubicBezTo>
                  <a:cubicBezTo>
                    <a:pt x="102" y="55"/>
                    <a:pt x="0" y="383"/>
                    <a:pt x="225" y="405"/>
                  </a:cubicBezTo>
                  <a:cubicBezTo>
                    <a:pt x="291" y="422"/>
                    <a:pt x="360" y="430"/>
                    <a:pt x="430" y="430"/>
                  </a:cubicBezTo>
                  <a:cubicBezTo>
                    <a:pt x="557" y="430"/>
                    <a:pt x="687" y="404"/>
                    <a:pt x="807" y="359"/>
                  </a:cubicBezTo>
                  <a:cubicBezTo>
                    <a:pt x="998" y="295"/>
                    <a:pt x="938" y="1"/>
                    <a:pt x="7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75"/>
            <p:cNvSpPr/>
            <p:nvPr/>
          </p:nvSpPr>
          <p:spPr>
            <a:xfrm>
              <a:off x="6646900" y="1506075"/>
              <a:ext cx="14975" cy="19950"/>
            </a:xfrm>
            <a:custGeom>
              <a:rect b="b" l="l" r="r" t="t"/>
              <a:pathLst>
                <a:path extrusionOk="0" h="798" w="599">
                  <a:moveTo>
                    <a:pt x="365" y="0"/>
                  </a:moveTo>
                  <a:cubicBezTo>
                    <a:pt x="310" y="0"/>
                    <a:pt x="257" y="31"/>
                    <a:pt x="226" y="108"/>
                  </a:cubicBezTo>
                  <a:lnTo>
                    <a:pt x="63" y="527"/>
                  </a:lnTo>
                  <a:cubicBezTo>
                    <a:pt x="1" y="667"/>
                    <a:pt x="117" y="797"/>
                    <a:pt x="228" y="797"/>
                  </a:cubicBezTo>
                  <a:cubicBezTo>
                    <a:pt x="282" y="797"/>
                    <a:pt x="335" y="766"/>
                    <a:pt x="366" y="689"/>
                  </a:cubicBezTo>
                  <a:cubicBezTo>
                    <a:pt x="412" y="550"/>
                    <a:pt x="482" y="410"/>
                    <a:pt x="552" y="271"/>
                  </a:cubicBezTo>
                  <a:cubicBezTo>
                    <a:pt x="599" y="130"/>
                    <a:pt x="478" y="0"/>
                    <a:pt x="3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13" name="Google Shape;2213;p75"/>
          <p:cNvSpPr txBox="1"/>
          <p:nvPr/>
        </p:nvSpPr>
        <p:spPr>
          <a:xfrm>
            <a:off x="4650400" y="4169312"/>
            <a:ext cx="3000000" cy="4347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lang="en" sz="1200">
                <a:solidFill>
                  <a:schemeClr val="dk1"/>
                </a:solidFill>
                <a:latin typeface="Hind"/>
                <a:ea typeface="Hind"/>
                <a:cs typeface="Hind"/>
                <a:sym typeface="Hind"/>
              </a:rPr>
              <a:t>Please keep this slide for attribution</a:t>
            </a:r>
            <a:endParaRPr sz="1200">
              <a:solidFill>
                <a:schemeClr val="dk1"/>
              </a:solidFill>
              <a:latin typeface="Hind"/>
              <a:ea typeface="Hind"/>
              <a:cs typeface="Hind"/>
              <a:sym typeface="Hind"/>
            </a:endParaRPr>
          </a:p>
        </p:txBody>
      </p:sp>
      <p:grpSp>
        <p:nvGrpSpPr>
          <p:cNvPr id="2214" name="Google Shape;2214;p75"/>
          <p:cNvGrpSpPr/>
          <p:nvPr/>
        </p:nvGrpSpPr>
        <p:grpSpPr>
          <a:xfrm>
            <a:off x="1353560" y="1459639"/>
            <a:ext cx="1170208" cy="2920806"/>
            <a:chOff x="4207941" y="1346579"/>
            <a:chExt cx="1534498" cy="3830063"/>
          </a:xfrm>
        </p:grpSpPr>
        <p:sp>
          <p:nvSpPr>
            <p:cNvPr id="2215" name="Google Shape;2215;p75"/>
            <p:cNvSpPr/>
            <p:nvPr/>
          </p:nvSpPr>
          <p:spPr>
            <a:xfrm>
              <a:off x="4246880" y="4775142"/>
              <a:ext cx="1495559" cy="401499"/>
            </a:xfrm>
            <a:custGeom>
              <a:rect b="b" l="l" r="r" t="t"/>
              <a:pathLst>
                <a:path extrusionOk="0" h="10074" w="37525">
                  <a:moveTo>
                    <a:pt x="18751" y="0"/>
                  </a:moveTo>
                  <a:cubicBezTo>
                    <a:pt x="8398" y="0"/>
                    <a:pt x="0" y="2257"/>
                    <a:pt x="0" y="5025"/>
                  </a:cubicBezTo>
                  <a:cubicBezTo>
                    <a:pt x="0" y="7817"/>
                    <a:pt x="8398" y="10073"/>
                    <a:pt x="18751" y="10073"/>
                  </a:cubicBezTo>
                  <a:cubicBezTo>
                    <a:pt x="29127" y="10073"/>
                    <a:pt x="37525" y="7817"/>
                    <a:pt x="37525" y="5025"/>
                  </a:cubicBezTo>
                  <a:cubicBezTo>
                    <a:pt x="37525" y="2257"/>
                    <a:pt x="29127" y="0"/>
                    <a:pt x="18751" y="0"/>
                  </a:cubicBezTo>
                  <a:close/>
                </a:path>
              </a:pathLst>
            </a:custGeom>
            <a:solidFill>
              <a:srgbClr val="FFE9BC">
                <a:alpha val="294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75"/>
            <p:cNvSpPr/>
            <p:nvPr/>
          </p:nvSpPr>
          <p:spPr>
            <a:xfrm>
              <a:off x="4466606" y="4566576"/>
              <a:ext cx="482166" cy="340402"/>
            </a:xfrm>
            <a:custGeom>
              <a:rect b="b" l="l" r="r" t="t"/>
              <a:pathLst>
                <a:path extrusionOk="0" h="8541" w="12098">
                  <a:moveTo>
                    <a:pt x="8369" y="1579"/>
                  </a:moveTo>
                  <a:cubicBezTo>
                    <a:pt x="8440" y="1579"/>
                    <a:pt x="8511" y="1615"/>
                    <a:pt x="8539" y="1697"/>
                  </a:cubicBezTo>
                  <a:cubicBezTo>
                    <a:pt x="9004" y="3093"/>
                    <a:pt x="7748" y="4070"/>
                    <a:pt x="6631" y="4605"/>
                  </a:cubicBezTo>
                  <a:cubicBezTo>
                    <a:pt x="6604" y="4617"/>
                    <a:pt x="6577" y="4623"/>
                    <a:pt x="6551" y="4623"/>
                  </a:cubicBezTo>
                  <a:cubicBezTo>
                    <a:pt x="6380" y="4623"/>
                    <a:pt x="6263" y="4381"/>
                    <a:pt x="6445" y="4279"/>
                  </a:cubicBezTo>
                  <a:cubicBezTo>
                    <a:pt x="7399" y="3837"/>
                    <a:pt x="8585" y="3023"/>
                    <a:pt x="8190" y="1790"/>
                  </a:cubicBezTo>
                  <a:cubicBezTo>
                    <a:pt x="8147" y="1663"/>
                    <a:pt x="8259" y="1579"/>
                    <a:pt x="8369" y="1579"/>
                  </a:cubicBezTo>
                  <a:close/>
                  <a:moveTo>
                    <a:pt x="4619" y="5344"/>
                  </a:moveTo>
                  <a:cubicBezTo>
                    <a:pt x="4660" y="5344"/>
                    <a:pt x="4705" y="5359"/>
                    <a:pt x="4747" y="5396"/>
                  </a:cubicBezTo>
                  <a:cubicBezTo>
                    <a:pt x="5002" y="5629"/>
                    <a:pt x="5305" y="5815"/>
                    <a:pt x="5607" y="5978"/>
                  </a:cubicBezTo>
                  <a:cubicBezTo>
                    <a:pt x="5789" y="6058"/>
                    <a:pt x="5672" y="6298"/>
                    <a:pt x="5517" y="6298"/>
                  </a:cubicBezTo>
                  <a:cubicBezTo>
                    <a:pt x="5493" y="6298"/>
                    <a:pt x="5469" y="6292"/>
                    <a:pt x="5444" y="6280"/>
                  </a:cubicBezTo>
                  <a:cubicBezTo>
                    <a:pt x="5095" y="6117"/>
                    <a:pt x="4770" y="5908"/>
                    <a:pt x="4491" y="5652"/>
                  </a:cubicBezTo>
                  <a:cubicBezTo>
                    <a:pt x="4365" y="5526"/>
                    <a:pt x="4476" y="5344"/>
                    <a:pt x="4619" y="5344"/>
                  </a:cubicBezTo>
                  <a:close/>
                  <a:moveTo>
                    <a:pt x="11282" y="5753"/>
                  </a:moveTo>
                  <a:cubicBezTo>
                    <a:pt x="11441" y="5753"/>
                    <a:pt x="11492" y="6032"/>
                    <a:pt x="11307" y="6094"/>
                  </a:cubicBezTo>
                  <a:cubicBezTo>
                    <a:pt x="9841" y="6606"/>
                    <a:pt x="8329" y="7001"/>
                    <a:pt x="6794" y="7304"/>
                  </a:cubicBezTo>
                  <a:cubicBezTo>
                    <a:pt x="5850" y="7507"/>
                    <a:pt x="4255" y="8109"/>
                    <a:pt x="2911" y="8109"/>
                  </a:cubicBezTo>
                  <a:cubicBezTo>
                    <a:pt x="2101" y="8109"/>
                    <a:pt x="1383" y="7890"/>
                    <a:pt x="955" y="7234"/>
                  </a:cubicBezTo>
                  <a:cubicBezTo>
                    <a:pt x="874" y="7089"/>
                    <a:pt x="994" y="6966"/>
                    <a:pt x="1114" y="6966"/>
                  </a:cubicBezTo>
                  <a:cubicBezTo>
                    <a:pt x="1168" y="6966"/>
                    <a:pt x="1221" y="6990"/>
                    <a:pt x="1257" y="7048"/>
                  </a:cubicBezTo>
                  <a:cubicBezTo>
                    <a:pt x="1585" y="7560"/>
                    <a:pt x="2193" y="7725"/>
                    <a:pt x="2861" y="7725"/>
                  </a:cubicBezTo>
                  <a:cubicBezTo>
                    <a:pt x="3707" y="7725"/>
                    <a:pt x="4650" y="7460"/>
                    <a:pt x="5235" y="7304"/>
                  </a:cubicBezTo>
                  <a:cubicBezTo>
                    <a:pt x="6003" y="7118"/>
                    <a:pt x="6747" y="6955"/>
                    <a:pt x="7515" y="6792"/>
                  </a:cubicBezTo>
                  <a:cubicBezTo>
                    <a:pt x="8771" y="6536"/>
                    <a:pt x="10004" y="6187"/>
                    <a:pt x="11214" y="5768"/>
                  </a:cubicBezTo>
                  <a:cubicBezTo>
                    <a:pt x="11238" y="5757"/>
                    <a:pt x="11261" y="5753"/>
                    <a:pt x="11282" y="5753"/>
                  </a:cubicBezTo>
                  <a:close/>
                  <a:moveTo>
                    <a:pt x="7336" y="1"/>
                  </a:moveTo>
                  <a:cubicBezTo>
                    <a:pt x="7012" y="1"/>
                    <a:pt x="6688" y="85"/>
                    <a:pt x="6398" y="255"/>
                  </a:cubicBezTo>
                  <a:cubicBezTo>
                    <a:pt x="6817" y="1790"/>
                    <a:pt x="6189" y="3419"/>
                    <a:pt x="4863" y="4256"/>
                  </a:cubicBezTo>
                  <a:cubicBezTo>
                    <a:pt x="4165" y="4675"/>
                    <a:pt x="3444" y="5070"/>
                    <a:pt x="2723" y="5396"/>
                  </a:cubicBezTo>
                  <a:cubicBezTo>
                    <a:pt x="2071" y="5722"/>
                    <a:pt x="1071" y="6117"/>
                    <a:pt x="699" y="6769"/>
                  </a:cubicBezTo>
                  <a:cubicBezTo>
                    <a:pt x="1" y="8048"/>
                    <a:pt x="1559" y="8513"/>
                    <a:pt x="2490" y="8537"/>
                  </a:cubicBezTo>
                  <a:cubicBezTo>
                    <a:pt x="2599" y="8539"/>
                    <a:pt x="2708" y="8541"/>
                    <a:pt x="2816" y="8541"/>
                  </a:cubicBezTo>
                  <a:cubicBezTo>
                    <a:pt x="3592" y="8541"/>
                    <a:pt x="4367" y="8467"/>
                    <a:pt x="5142" y="8304"/>
                  </a:cubicBezTo>
                  <a:cubicBezTo>
                    <a:pt x="6957" y="7908"/>
                    <a:pt x="8725" y="7350"/>
                    <a:pt x="10539" y="6885"/>
                  </a:cubicBezTo>
                  <a:cubicBezTo>
                    <a:pt x="10981" y="6792"/>
                    <a:pt x="11912" y="6629"/>
                    <a:pt x="12028" y="6071"/>
                  </a:cubicBezTo>
                  <a:cubicBezTo>
                    <a:pt x="12098" y="5791"/>
                    <a:pt x="11865" y="5210"/>
                    <a:pt x="11819" y="4931"/>
                  </a:cubicBezTo>
                  <a:cubicBezTo>
                    <a:pt x="11679" y="4117"/>
                    <a:pt x="11540" y="3279"/>
                    <a:pt x="11353" y="2465"/>
                  </a:cubicBezTo>
                  <a:cubicBezTo>
                    <a:pt x="11231" y="2488"/>
                    <a:pt x="11108" y="2500"/>
                    <a:pt x="10985" y="2500"/>
                  </a:cubicBezTo>
                  <a:cubicBezTo>
                    <a:pt x="10387" y="2500"/>
                    <a:pt x="9809" y="2222"/>
                    <a:pt x="9423" y="1720"/>
                  </a:cubicBezTo>
                  <a:cubicBezTo>
                    <a:pt x="9097" y="1302"/>
                    <a:pt x="9004" y="813"/>
                    <a:pt x="8539" y="441"/>
                  </a:cubicBezTo>
                  <a:cubicBezTo>
                    <a:pt x="8194" y="149"/>
                    <a:pt x="7765" y="1"/>
                    <a:pt x="73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75"/>
            <p:cNvSpPr/>
            <p:nvPr/>
          </p:nvSpPr>
          <p:spPr>
            <a:xfrm>
              <a:off x="4725311" y="4459882"/>
              <a:ext cx="179905" cy="192021"/>
            </a:xfrm>
            <a:custGeom>
              <a:rect b="b" l="l" r="r" t="t"/>
              <a:pathLst>
                <a:path extrusionOk="0" h="4818" w="4514">
                  <a:moveTo>
                    <a:pt x="4025" y="0"/>
                  </a:moveTo>
                  <a:lnTo>
                    <a:pt x="4025" y="0"/>
                  </a:lnTo>
                  <a:cubicBezTo>
                    <a:pt x="2936" y="188"/>
                    <a:pt x="1861" y="270"/>
                    <a:pt x="778" y="270"/>
                  </a:cubicBezTo>
                  <a:cubicBezTo>
                    <a:pt x="519" y="270"/>
                    <a:pt x="260" y="265"/>
                    <a:pt x="0" y="256"/>
                  </a:cubicBezTo>
                  <a:lnTo>
                    <a:pt x="0" y="256"/>
                  </a:lnTo>
                  <a:cubicBezTo>
                    <a:pt x="163" y="954"/>
                    <a:pt x="233" y="1699"/>
                    <a:pt x="210" y="2420"/>
                  </a:cubicBezTo>
                  <a:cubicBezTo>
                    <a:pt x="422" y="2346"/>
                    <a:pt x="643" y="2310"/>
                    <a:pt x="864" y="2310"/>
                  </a:cubicBezTo>
                  <a:cubicBezTo>
                    <a:pt x="1274" y="2310"/>
                    <a:pt x="1685" y="2434"/>
                    <a:pt x="2048" y="2676"/>
                  </a:cubicBezTo>
                  <a:cubicBezTo>
                    <a:pt x="2965" y="3272"/>
                    <a:pt x="3339" y="4817"/>
                    <a:pt x="4464" y="4817"/>
                  </a:cubicBezTo>
                  <a:cubicBezTo>
                    <a:pt x="4480" y="4817"/>
                    <a:pt x="4497" y="4817"/>
                    <a:pt x="4514" y="4816"/>
                  </a:cubicBezTo>
                  <a:cubicBezTo>
                    <a:pt x="3839" y="3420"/>
                    <a:pt x="4002" y="1536"/>
                    <a:pt x="4025" y="0"/>
                  </a:cubicBezTo>
                  <a:close/>
                </a:path>
              </a:pathLst>
            </a:custGeom>
            <a:solidFill>
              <a:srgbClr val="FFDC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75"/>
            <p:cNvSpPr/>
            <p:nvPr/>
          </p:nvSpPr>
          <p:spPr>
            <a:xfrm>
              <a:off x="4774772" y="1641871"/>
              <a:ext cx="53485" cy="114344"/>
            </a:xfrm>
            <a:custGeom>
              <a:rect b="b" l="l" r="r" t="t"/>
              <a:pathLst>
                <a:path extrusionOk="0" h="2869" w="1342">
                  <a:moveTo>
                    <a:pt x="450" y="638"/>
                  </a:moveTo>
                  <a:cubicBezTo>
                    <a:pt x="503" y="638"/>
                    <a:pt x="557" y="658"/>
                    <a:pt x="597" y="705"/>
                  </a:cubicBezTo>
                  <a:cubicBezTo>
                    <a:pt x="853" y="1100"/>
                    <a:pt x="923" y="1612"/>
                    <a:pt x="760" y="2054"/>
                  </a:cubicBezTo>
                  <a:cubicBezTo>
                    <a:pt x="733" y="2137"/>
                    <a:pt x="662" y="2172"/>
                    <a:pt x="590" y="2172"/>
                  </a:cubicBezTo>
                  <a:cubicBezTo>
                    <a:pt x="480" y="2172"/>
                    <a:pt x="369" y="2088"/>
                    <a:pt x="411" y="1961"/>
                  </a:cubicBezTo>
                  <a:cubicBezTo>
                    <a:pt x="551" y="1589"/>
                    <a:pt x="504" y="1193"/>
                    <a:pt x="271" y="891"/>
                  </a:cubicBezTo>
                  <a:cubicBezTo>
                    <a:pt x="189" y="759"/>
                    <a:pt x="318" y="638"/>
                    <a:pt x="450" y="638"/>
                  </a:cubicBezTo>
                  <a:close/>
                  <a:moveTo>
                    <a:pt x="532" y="1"/>
                  </a:moveTo>
                  <a:cubicBezTo>
                    <a:pt x="200" y="1"/>
                    <a:pt x="0" y="514"/>
                    <a:pt x="39" y="821"/>
                  </a:cubicBezTo>
                  <a:cubicBezTo>
                    <a:pt x="62" y="914"/>
                    <a:pt x="85" y="1007"/>
                    <a:pt x="85" y="1077"/>
                  </a:cubicBezTo>
                  <a:lnTo>
                    <a:pt x="85" y="1100"/>
                  </a:lnTo>
                  <a:lnTo>
                    <a:pt x="85" y="1124"/>
                  </a:lnTo>
                  <a:cubicBezTo>
                    <a:pt x="132" y="1705"/>
                    <a:pt x="225" y="2287"/>
                    <a:pt x="271" y="2868"/>
                  </a:cubicBezTo>
                  <a:cubicBezTo>
                    <a:pt x="1342" y="2729"/>
                    <a:pt x="1342" y="682"/>
                    <a:pt x="760" y="77"/>
                  </a:cubicBezTo>
                  <a:cubicBezTo>
                    <a:pt x="679" y="24"/>
                    <a:pt x="602" y="1"/>
                    <a:pt x="532" y="1"/>
                  </a:cubicBezTo>
                  <a:close/>
                </a:path>
              </a:pathLst>
            </a:custGeom>
            <a:solidFill>
              <a:srgbClr val="FFDC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75"/>
            <p:cNvSpPr/>
            <p:nvPr/>
          </p:nvSpPr>
          <p:spPr>
            <a:xfrm>
              <a:off x="5240848" y="2630536"/>
              <a:ext cx="86246" cy="64007"/>
            </a:xfrm>
            <a:custGeom>
              <a:rect b="b" l="l" r="r" t="t"/>
              <a:pathLst>
                <a:path extrusionOk="0" h="1606" w="2164">
                  <a:moveTo>
                    <a:pt x="1908" y="0"/>
                  </a:moveTo>
                  <a:cubicBezTo>
                    <a:pt x="1326" y="326"/>
                    <a:pt x="628" y="279"/>
                    <a:pt x="23" y="605"/>
                  </a:cubicBezTo>
                  <a:cubicBezTo>
                    <a:pt x="23" y="931"/>
                    <a:pt x="23" y="1280"/>
                    <a:pt x="0" y="1605"/>
                  </a:cubicBezTo>
                  <a:cubicBezTo>
                    <a:pt x="768" y="1442"/>
                    <a:pt x="1489" y="1187"/>
                    <a:pt x="2164" y="791"/>
                  </a:cubicBezTo>
                  <a:cubicBezTo>
                    <a:pt x="2071" y="512"/>
                    <a:pt x="1977" y="256"/>
                    <a:pt x="19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75"/>
            <p:cNvSpPr/>
            <p:nvPr/>
          </p:nvSpPr>
          <p:spPr>
            <a:xfrm>
              <a:off x="5243598" y="2321772"/>
              <a:ext cx="120601" cy="317126"/>
            </a:xfrm>
            <a:custGeom>
              <a:rect b="b" l="l" r="r" t="t"/>
              <a:pathLst>
                <a:path extrusionOk="0" h="7957" w="3026">
                  <a:moveTo>
                    <a:pt x="606" y="0"/>
                  </a:moveTo>
                  <a:cubicBezTo>
                    <a:pt x="443" y="2652"/>
                    <a:pt x="140" y="5304"/>
                    <a:pt x="1" y="7956"/>
                  </a:cubicBezTo>
                  <a:cubicBezTo>
                    <a:pt x="536" y="7747"/>
                    <a:pt x="1117" y="7747"/>
                    <a:pt x="1629" y="7468"/>
                  </a:cubicBezTo>
                  <a:cubicBezTo>
                    <a:pt x="2606" y="6910"/>
                    <a:pt x="3025" y="5863"/>
                    <a:pt x="2513" y="4793"/>
                  </a:cubicBezTo>
                  <a:cubicBezTo>
                    <a:pt x="2211" y="4211"/>
                    <a:pt x="1932" y="3629"/>
                    <a:pt x="1676" y="3001"/>
                  </a:cubicBezTo>
                  <a:cubicBezTo>
                    <a:pt x="1327" y="2141"/>
                    <a:pt x="978" y="1233"/>
                    <a:pt x="699" y="303"/>
                  </a:cubicBezTo>
                  <a:lnTo>
                    <a:pt x="60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75"/>
            <p:cNvSpPr/>
            <p:nvPr/>
          </p:nvSpPr>
          <p:spPr>
            <a:xfrm>
              <a:off x="4938580" y="2698211"/>
              <a:ext cx="106652" cy="35869"/>
            </a:xfrm>
            <a:custGeom>
              <a:rect b="b" l="l" r="r" t="t"/>
              <a:pathLst>
                <a:path extrusionOk="0" h="900" w="2676">
                  <a:moveTo>
                    <a:pt x="2675" y="0"/>
                  </a:moveTo>
                  <a:cubicBezTo>
                    <a:pt x="2251" y="241"/>
                    <a:pt x="1816" y="341"/>
                    <a:pt x="1374" y="341"/>
                  </a:cubicBezTo>
                  <a:cubicBezTo>
                    <a:pt x="920" y="341"/>
                    <a:pt x="460" y="235"/>
                    <a:pt x="0" y="70"/>
                  </a:cubicBezTo>
                  <a:lnTo>
                    <a:pt x="0" y="70"/>
                  </a:lnTo>
                  <a:cubicBezTo>
                    <a:pt x="70" y="303"/>
                    <a:pt x="93" y="582"/>
                    <a:pt x="23" y="838"/>
                  </a:cubicBezTo>
                  <a:cubicBezTo>
                    <a:pt x="331" y="878"/>
                    <a:pt x="642" y="899"/>
                    <a:pt x="953" y="899"/>
                  </a:cubicBezTo>
                  <a:cubicBezTo>
                    <a:pt x="1534" y="899"/>
                    <a:pt x="2115" y="827"/>
                    <a:pt x="2675" y="675"/>
                  </a:cubicBezTo>
                  <a:lnTo>
                    <a:pt x="267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75"/>
            <p:cNvSpPr/>
            <p:nvPr/>
          </p:nvSpPr>
          <p:spPr>
            <a:xfrm>
              <a:off x="4528741" y="2721368"/>
              <a:ext cx="586028" cy="1735486"/>
            </a:xfrm>
            <a:custGeom>
              <a:rect b="b" l="l" r="r" t="t"/>
              <a:pathLst>
                <a:path extrusionOk="0" h="43545" w="14704">
                  <a:moveTo>
                    <a:pt x="5922" y="2018"/>
                  </a:moveTo>
                  <a:cubicBezTo>
                    <a:pt x="5977" y="2018"/>
                    <a:pt x="6031" y="2040"/>
                    <a:pt x="6072" y="2095"/>
                  </a:cubicBezTo>
                  <a:cubicBezTo>
                    <a:pt x="6793" y="3188"/>
                    <a:pt x="7677" y="4165"/>
                    <a:pt x="8701" y="5003"/>
                  </a:cubicBezTo>
                  <a:cubicBezTo>
                    <a:pt x="8827" y="5110"/>
                    <a:pt x="8717" y="5288"/>
                    <a:pt x="8574" y="5288"/>
                  </a:cubicBezTo>
                  <a:cubicBezTo>
                    <a:pt x="8532" y="5288"/>
                    <a:pt x="8488" y="5272"/>
                    <a:pt x="8445" y="5235"/>
                  </a:cubicBezTo>
                  <a:lnTo>
                    <a:pt x="8468" y="5235"/>
                  </a:lnTo>
                  <a:cubicBezTo>
                    <a:pt x="7422" y="4398"/>
                    <a:pt x="6491" y="3397"/>
                    <a:pt x="5747" y="2281"/>
                  </a:cubicBezTo>
                  <a:cubicBezTo>
                    <a:pt x="5664" y="2149"/>
                    <a:pt x="5791" y="2018"/>
                    <a:pt x="5922" y="2018"/>
                  </a:cubicBezTo>
                  <a:close/>
                  <a:moveTo>
                    <a:pt x="10338" y="1315"/>
                  </a:moveTo>
                  <a:cubicBezTo>
                    <a:pt x="10428" y="1315"/>
                    <a:pt x="10527" y="1373"/>
                    <a:pt x="10539" y="1490"/>
                  </a:cubicBezTo>
                  <a:lnTo>
                    <a:pt x="10934" y="4421"/>
                  </a:lnTo>
                  <a:cubicBezTo>
                    <a:pt x="10981" y="4886"/>
                    <a:pt x="11144" y="5398"/>
                    <a:pt x="10655" y="5631"/>
                  </a:cubicBezTo>
                  <a:cubicBezTo>
                    <a:pt x="10631" y="5643"/>
                    <a:pt x="10607" y="5648"/>
                    <a:pt x="10583" y="5648"/>
                  </a:cubicBezTo>
                  <a:cubicBezTo>
                    <a:pt x="10427" y="5648"/>
                    <a:pt x="10310" y="5409"/>
                    <a:pt x="10492" y="5328"/>
                  </a:cubicBezTo>
                  <a:cubicBezTo>
                    <a:pt x="10865" y="5142"/>
                    <a:pt x="10492" y="3816"/>
                    <a:pt x="10446" y="3514"/>
                  </a:cubicBezTo>
                  <a:lnTo>
                    <a:pt x="10190" y="1490"/>
                  </a:lnTo>
                  <a:cubicBezTo>
                    <a:pt x="10167" y="1373"/>
                    <a:pt x="10248" y="1315"/>
                    <a:pt x="10338" y="1315"/>
                  </a:cubicBezTo>
                  <a:close/>
                  <a:moveTo>
                    <a:pt x="5623" y="6831"/>
                  </a:moveTo>
                  <a:cubicBezTo>
                    <a:pt x="5640" y="6831"/>
                    <a:pt x="5658" y="6834"/>
                    <a:pt x="5677" y="6840"/>
                  </a:cubicBezTo>
                  <a:cubicBezTo>
                    <a:pt x="6631" y="7213"/>
                    <a:pt x="7654" y="7469"/>
                    <a:pt x="8701" y="7562"/>
                  </a:cubicBezTo>
                  <a:cubicBezTo>
                    <a:pt x="8927" y="7584"/>
                    <a:pt x="8933" y="7935"/>
                    <a:pt x="8722" y="7935"/>
                  </a:cubicBezTo>
                  <a:cubicBezTo>
                    <a:pt x="8715" y="7935"/>
                    <a:pt x="8708" y="7935"/>
                    <a:pt x="8701" y="7934"/>
                  </a:cubicBezTo>
                  <a:cubicBezTo>
                    <a:pt x="7631" y="7818"/>
                    <a:pt x="6584" y="7585"/>
                    <a:pt x="5584" y="7189"/>
                  </a:cubicBezTo>
                  <a:cubicBezTo>
                    <a:pt x="5393" y="7126"/>
                    <a:pt x="5453" y="6831"/>
                    <a:pt x="5623" y="6831"/>
                  </a:cubicBezTo>
                  <a:close/>
                  <a:moveTo>
                    <a:pt x="7399" y="8536"/>
                  </a:moveTo>
                  <a:cubicBezTo>
                    <a:pt x="7557" y="8536"/>
                    <a:pt x="7648" y="8770"/>
                    <a:pt x="7491" y="8888"/>
                  </a:cubicBezTo>
                  <a:lnTo>
                    <a:pt x="6444" y="9469"/>
                  </a:lnTo>
                  <a:cubicBezTo>
                    <a:pt x="6414" y="9486"/>
                    <a:pt x="6383" y="9494"/>
                    <a:pt x="6354" y="9494"/>
                  </a:cubicBezTo>
                  <a:cubicBezTo>
                    <a:pt x="6189" y="9494"/>
                    <a:pt x="6080" y="9243"/>
                    <a:pt x="6258" y="9144"/>
                  </a:cubicBezTo>
                  <a:lnTo>
                    <a:pt x="7305" y="8562"/>
                  </a:lnTo>
                  <a:cubicBezTo>
                    <a:pt x="7338" y="8544"/>
                    <a:pt x="7369" y="8536"/>
                    <a:pt x="7399" y="8536"/>
                  </a:cubicBezTo>
                  <a:close/>
                  <a:moveTo>
                    <a:pt x="4083" y="21867"/>
                  </a:moveTo>
                  <a:cubicBezTo>
                    <a:pt x="4234" y="21867"/>
                    <a:pt x="4343" y="22115"/>
                    <a:pt x="4165" y="22195"/>
                  </a:cubicBezTo>
                  <a:cubicBezTo>
                    <a:pt x="3641" y="22484"/>
                    <a:pt x="2930" y="22732"/>
                    <a:pt x="2263" y="22732"/>
                  </a:cubicBezTo>
                  <a:cubicBezTo>
                    <a:pt x="1804" y="22732"/>
                    <a:pt x="1366" y="22614"/>
                    <a:pt x="1024" y="22311"/>
                  </a:cubicBezTo>
                  <a:cubicBezTo>
                    <a:pt x="880" y="22203"/>
                    <a:pt x="1000" y="22026"/>
                    <a:pt x="1148" y="22026"/>
                  </a:cubicBezTo>
                  <a:cubicBezTo>
                    <a:pt x="1192" y="22026"/>
                    <a:pt x="1238" y="22041"/>
                    <a:pt x="1280" y="22078"/>
                  </a:cubicBezTo>
                  <a:cubicBezTo>
                    <a:pt x="1539" y="22303"/>
                    <a:pt x="1881" y="22389"/>
                    <a:pt x="2247" y="22389"/>
                  </a:cubicBezTo>
                  <a:cubicBezTo>
                    <a:pt x="2865" y="22389"/>
                    <a:pt x="3548" y="22141"/>
                    <a:pt x="4002" y="21892"/>
                  </a:cubicBezTo>
                  <a:cubicBezTo>
                    <a:pt x="4029" y="21875"/>
                    <a:pt x="4057" y="21867"/>
                    <a:pt x="4083" y="21867"/>
                  </a:cubicBezTo>
                  <a:close/>
                  <a:moveTo>
                    <a:pt x="4242" y="23465"/>
                  </a:moveTo>
                  <a:cubicBezTo>
                    <a:pt x="4415" y="23465"/>
                    <a:pt x="4493" y="23760"/>
                    <a:pt x="4281" y="23823"/>
                  </a:cubicBezTo>
                  <a:cubicBezTo>
                    <a:pt x="3746" y="23963"/>
                    <a:pt x="3234" y="24056"/>
                    <a:pt x="2699" y="24102"/>
                  </a:cubicBezTo>
                  <a:lnTo>
                    <a:pt x="2676" y="24079"/>
                  </a:lnTo>
                  <a:cubicBezTo>
                    <a:pt x="2668" y="24080"/>
                    <a:pt x="2661" y="24080"/>
                    <a:pt x="2654" y="24080"/>
                  </a:cubicBezTo>
                  <a:cubicBezTo>
                    <a:pt x="2443" y="24080"/>
                    <a:pt x="2451" y="23752"/>
                    <a:pt x="2676" y="23730"/>
                  </a:cubicBezTo>
                  <a:cubicBezTo>
                    <a:pt x="3188" y="23683"/>
                    <a:pt x="3699" y="23590"/>
                    <a:pt x="4188" y="23474"/>
                  </a:cubicBezTo>
                  <a:cubicBezTo>
                    <a:pt x="4207" y="23468"/>
                    <a:pt x="4225" y="23465"/>
                    <a:pt x="4242" y="23465"/>
                  </a:cubicBezTo>
                  <a:close/>
                  <a:moveTo>
                    <a:pt x="3367" y="25373"/>
                  </a:moveTo>
                  <a:cubicBezTo>
                    <a:pt x="3383" y="25373"/>
                    <a:pt x="3401" y="25375"/>
                    <a:pt x="3420" y="25382"/>
                  </a:cubicBezTo>
                  <a:lnTo>
                    <a:pt x="3653" y="25475"/>
                  </a:lnTo>
                  <a:cubicBezTo>
                    <a:pt x="3838" y="25557"/>
                    <a:pt x="3787" y="25839"/>
                    <a:pt x="3628" y="25839"/>
                  </a:cubicBezTo>
                  <a:cubicBezTo>
                    <a:pt x="3607" y="25839"/>
                    <a:pt x="3584" y="25834"/>
                    <a:pt x="3560" y="25824"/>
                  </a:cubicBezTo>
                  <a:lnTo>
                    <a:pt x="3327" y="25731"/>
                  </a:lnTo>
                  <a:cubicBezTo>
                    <a:pt x="3137" y="25667"/>
                    <a:pt x="3196" y="25373"/>
                    <a:pt x="3367" y="25373"/>
                  </a:cubicBezTo>
                  <a:close/>
                  <a:moveTo>
                    <a:pt x="4012" y="42378"/>
                  </a:moveTo>
                  <a:cubicBezTo>
                    <a:pt x="4031" y="42378"/>
                    <a:pt x="4051" y="42381"/>
                    <a:pt x="4072" y="42388"/>
                  </a:cubicBezTo>
                  <a:cubicBezTo>
                    <a:pt x="4760" y="42549"/>
                    <a:pt x="5443" y="42616"/>
                    <a:pt x="6126" y="42616"/>
                  </a:cubicBezTo>
                  <a:cubicBezTo>
                    <a:pt x="6920" y="42616"/>
                    <a:pt x="7714" y="42525"/>
                    <a:pt x="8515" y="42388"/>
                  </a:cubicBezTo>
                  <a:cubicBezTo>
                    <a:pt x="8528" y="42385"/>
                    <a:pt x="8541" y="42383"/>
                    <a:pt x="8553" y="42383"/>
                  </a:cubicBezTo>
                  <a:cubicBezTo>
                    <a:pt x="8737" y="42383"/>
                    <a:pt x="8826" y="42691"/>
                    <a:pt x="8608" y="42713"/>
                  </a:cubicBezTo>
                  <a:cubicBezTo>
                    <a:pt x="7758" y="42853"/>
                    <a:pt x="6915" y="42951"/>
                    <a:pt x="6076" y="42951"/>
                  </a:cubicBezTo>
                  <a:cubicBezTo>
                    <a:pt x="5375" y="42951"/>
                    <a:pt x="4677" y="42882"/>
                    <a:pt x="3978" y="42713"/>
                  </a:cubicBezTo>
                  <a:cubicBezTo>
                    <a:pt x="3767" y="42671"/>
                    <a:pt x="3825" y="42378"/>
                    <a:pt x="4012" y="42378"/>
                  </a:cubicBezTo>
                  <a:close/>
                  <a:moveTo>
                    <a:pt x="2466" y="1"/>
                  </a:moveTo>
                  <a:cubicBezTo>
                    <a:pt x="3234" y="3467"/>
                    <a:pt x="3816" y="6980"/>
                    <a:pt x="4188" y="10516"/>
                  </a:cubicBezTo>
                  <a:cubicBezTo>
                    <a:pt x="4211" y="10586"/>
                    <a:pt x="4188" y="10702"/>
                    <a:pt x="4095" y="10726"/>
                  </a:cubicBezTo>
                  <a:cubicBezTo>
                    <a:pt x="3978" y="10819"/>
                    <a:pt x="3839" y="10888"/>
                    <a:pt x="3723" y="10958"/>
                  </a:cubicBezTo>
                  <a:cubicBezTo>
                    <a:pt x="4118" y="12075"/>
                    <a:pt x="4932" y="13029"/>
                    <a:pt x="5049" y="14262"/>
                  </a:cubicBezTo>
                  <a:cubicBezTo>
                    <a:pt x="5072" y="14680"/>
                    <a:pt x="5002" y="15122"/>
                    <a:pt x="5142" y="15541"/>
                  </a:cubicBezTo>
                  <a:cubicBezTo>
                    <a:pt x="5281" y="15820"/>
                    <a:pt x="5467" y="16099"/>
                    <a:pt x="5677" y="16332"/>
                  </a:cubicBezTo>
                  <a:cubicBezTo>
                    <a:pt x="5886" y="16588"/>
                    <a:pt x="6212" y="16914"/>
                    <a:pt x="6305" y="17239"/>
                  </a:cubicBezTo>
                  <a:cubicBezTo>
                    <a:pt x="6406" y="17693"/>
                    <a:pt x="6058" y="17819"/>
                    <a:pt x="5664" y="17819"/>
                  </a:cubicBezTo>
                  <a:cubicBezTo>
                    <a:pt x="5512" y="17819"/>
                    <a:pt x="5354" y="17800"/>
                    <a:pt x="5211" y="17774"/>
                  </a:cubicBezTo>
                  <a:cubicBezTo>
                    <a:pt x="4421" y="17588"/>
                    <a:pt x="3978" y="16635"/>
                    <a:pt x="3676" y="15913"/>
                  </a:cubicBezTo>
                  <a:cubicBezTo>
                    <a:pt x="2350" y="16541"/>
                    <a:pt x="1280" y="17588"/>
                    <a:pt x="652" y="18914"/>
                  </a:cubicBezTo>
                  <a:cubicBezTo>
                    <a:pt x="489" y="19217"/>
                    <a:pt x="373" y="19985"/>
                    <a:pt x="0" y="20264"/>
                  </a:cubicBezTo>
                  <a:cubicBezTo>
                    <a:pt x="349" y="22846"/>
                    <a:pt x="1047" y="25358"/>
                    <a:pt x="1466" y="27917"/>
                  </a:cubicBezTo>
                  <a:cubicBezTo>
                    <a:pt x="2141" y="32058"/>
                    <a:pt x="2699" y="36199"/>
                    <a:pt x="3327" y="40364"/>
                  </a:cubicBezTo>
                  <a:cubicBezTo>
                    <a:pt x="3420" y="40992"/>
                    <a:pt x="3513" y="41643"/>
                    <a:pt x="3606" y="42271"/>
                  </a:cubicBezTo>
                  <a:cubicBezTo>
                    <a:pt x="3653" y="42527"/>
                    <a:pt x="3676" y="42992"/>
                    <a:pt x="3839" y="43155"/>
                  </a:cubicBezTo>
                  <a:cubicBezTo>
                    <a:pt x="4048" y="43318"/>
                    <a:pt x="4304" y="43434"/>
                    <a:pt x="4560" y="43458"/>
                  </a:cubicBezTo>
                  <a:cubicBezTo>
                    <a:pt x="4589" y="43448"/>
                    <a:pt x="4614" y="43442"/>
                    <a:pt x="4636" y="43442"/>
                  </a:cubicBezTo>
                  <a:cubicBezTo>
                    <a:pt x="4668" y="43442"/>
                    <a:pt x="4696" y="43454"/>
                    <a:pt x="4723" y="43481"/>
                  </a:cubicBezTo>
                  <a:cubicBezTo>
                    <a:pt x="4979" y="43504"/>
                    <a:pt x="5235" y="43504"/>
                    <a:pt x="5398" y="43527"/>
                  </a:cubicBezTo>
                  <a:cubicBezTo>
                    <a:pt x="5653" y="43539"/>
                    <a:pt x="5909" y="43545"/>
                    <a:pt x="6162" y="43545"/>
                  </a:cubicBezTo>
                  <a:cubicBezTo>
                    <a:pt x="6415" y="43545"/>
                    <a:pt x="6665" y="43539"/>
                    <a:pt x="6910" y="43527"/>
                  </a:cubicBezTo>
                  <a:cubicBezTo>
                    <a:pt x="7794" y="43481"/>
                    <a:pt x="8678" y="43365"/>
                    <a:pt x="9515" y="43132"/>
                  </a:cubicBezTo>
                  <a:cubicBezTo>
                    <a:pt x="9515" y="43109"/>
                    <a:pt x="9515" y="43085"/>
                    <a:pt x="9515" y="43085"/>
                  </a:cubicBezTo>
                  <a:cubicBezTo>
                    <a:pt x="9446" y="39596"/>
                    <a:pt x="9190" y="36106"/>
                    <a:pt x="8724" y="32663"/>
                  </a:cubicBezTo>
                  <a:cubicBezTo>
                    <a:pt x="8282" y="29243"/>
                    <a:pt x="7445" y="25917"/>
                    <a:pt x="6910" y="22544"/>
                  </a:cubicBezTo>
                  <a:cubicBezTo>
                    <a:pt x="6072" y="17472"/>
                    <a:pt x="7305" y="11796"/>
                    <a:pt x="9492" y="7166"/>
                  </a:cubicBezTo>
                  <a:cubicBezTo>
                    <a:pt x="8864" y="7073"/>
                    <a:pt x="8259" y="6910"/>
                    <a:pt x="7677" y="6701"/>
                  </a:cubicBezTo>
                  <a:cubicBezTo>
                    <a:pt x="7487" y="6637"/>
                    <a:pt x="7547" y="6343"/>
                    <a:pt x="7717" y="6343"/>
                  </a:cubicBezTo>
                  <a:cubicBezTo>
                    <a:pt x="7734" y="6343"/>
                    <a:pt x="7752" y="6346"/>
                    <a:pt x="7771" y="6352"/>
                  </a:cubicBezTo>
                  <a:cubicBezTo>
                    <a:pt x="8585" y="6636"/>
                    <a:pt x="9393" y="6871"/>
                    <a:pt x="10189" y="6871"/>
                  </a:cubicBezTo>
                  <a:cubicBezTo>
                    <a:pt x="10825" y="6871"/>
                    <a:pt x="11454" y="6721"/>
                    <a:pt x="12074" y="6329"/>
                  </a:cubicBezTo>
                  <a:cubicBezTo>
                    <a:pt x="12103" y="6310"/>
                    <a:pt x="12133" y="6303"/>
                    <a:pt x="12160" y="6303"/>
                  </a:cubicBezTo>
                  <a:cubicBezTo>
                    <a:pt x="12310" y="6303"/>
                    <a:pt x="12417" y="6533"/>
                    <a:pt x="12260" y="6631"/>
                  </a:cubicBezTo>
                  <a:cubicBezTo>
                    <a:pt x="11958" y="6840"/>
                    <a:pt x="11609" y="6980"/>
                    <a:pt x="11260" y="7073"/>
                  </a:cubicBezTo>
                  <a:cubicBezTo>
                    <a:pt x="12633" y="9562"/>
                    <a:pt x="13773" y="12191"/>
                    <a:pt x="14657" y="14890"/>
                  </a:cubicBezTo>
                  <a:cubicBezTo>
                    <a:pt x="14680" y="14355"/>
                    <a:pt x="14703" y="13843"/>
                    <a:pt x="14680" y="13308"/>
                  </a:cubicBezTo>
                  <a:cubicBezTo>
                    <a:pt x="14657" y="12494"/>
                    <a:pt x="14564" y="11703"/>
                    <a:pt x="14564" y="10888"/>
                  </a:cubicBezTo>
                  <a:cubicBezTo>
                    <a:pt x="14610" y="10330"/>
                    <a:pt x="14564" y="9772"/>
                    <a:pt x="14447" y="9213"/>
                  </a:cubicBezTo>
                  <a:cubicBezTo>
                    <a:pt x="14395" y="9223"/>
                    <a:pt x="14343" y="9228"/>
                    <a:pt x="14291" y="9228"/>
                  </a:cubicBezTo>
                  <a:cubicBezTo>
                    <a:pt x="14090" y="9228"/>
                    <a:pt x="13897" y="9157"/>
                    <a:pt x="13749" y="9027"/>
                  </a:cubicBezTo>
                  <a:cubicBezTo>
                    <a:pt x="13493" y="8771"/>
                    <a:pt x="13470" y="8120"/>
                    <a:pt x="13400" y="7794"/>
                  </a:cubicBezTo>
                  <a:cubicBezTo>
                    <a:pt x="13307" y="7352"/>
                    <a:pt x="13261" y="6887"/>
                    <a:pt x="13191" y="6422"/>
                  </a:cubicBezTo>
                  <a:cubicBezTo>
                    <a:pt x="13005" y="4444"/>
                    <a:pt x="12935" y="2444"/>
                    <a:pt x="12958" y="466"/>
                  </a:cubicBezTo>
                  <a:lnTo>
                    <a:pt x="12958" y="466"/>
                  </a:lnTo>
                  <a:cubicBezTo>
                    <a:pt x="12391" y="605"/>
                    <a:pt x="11807" y="669"/>
                    <a:pt x="11221" y="669"/>
                  </a:cubicBezTo>
                  <a:cubicBezTo>
                    <a:pt x="10823" y="669"/>
                    <a:pt x="10423" y="639"/>
                    <a:pt x="10027" y="583"/>
                  </a:cubicBezTo>
                  <a:cubicBezTo>
                    <a:pt x="9812" y="712"/>
                    <a:pt x="9518" y="743"/>
                    <a:pt x="9225" y="743"/>
                  </a:cubicBezTo>
                  <a:cubicBezTo>
                    <a:pt x="9043" y="743"/>
                    <a:pt x="8862" y="731"/>
                    <a:pt x="8701" y="722"/>
                  </a:cubicBezTo>
                  <a:lnTo>
                    <a:pt x="8701" y="722"/>
                  </a:lnTo>
                  <a:cubicBezTo>
                    <a:pt x="8980" y="2537"/>
                    <a:pt x="9283" y="4351"/>
                    <a:pt x="10143" y="6003"/>
                  </a:cubicBezTo>
                  <a:cubicBezTo>
                    <a:pt x="10207" y="6131"/>
                    <a:pt x="10085" y="6258"/>
                    <a:pt x="9964" y="6258"/>
                  </a:cubicBezTo>
                  <a:cubicBezTo>
                    <a:pt x="9909" y="6258"/>
                    <a:pt x="9854" y="6232"/>
                    <a:pt x="9818" y="6166"/>
                  </a:cubicBezTo>
                  <a:cubicBezTo>
                    <a:pt x="8957" y="4468"/>
                    <a:pt x="8631" y="2583"/>
                    <a:pt x="8352" y="722"/>
                  </a:cubicBezTo>
                  <a:lnTo>
                    <a:pt x="8352" y="699"/>
                  </a:lnTo>
                  <a:cubicBezTo>
                    <a:pt x="8050" y="699"/>
                    <a:pt x="7747" y="606"/>
                    <a:pt x="7468" y="443"/>
                  </a:cubicBezTo>
                  <a:lnTo>
                    <a:pt x="7445" y="420"/>
                  </a:lnTo>
                  <a:cubicBezTo>
                    <a:pt x="6886" y="520"/>
                    <a:pt x="6323" y="570"/>
                    <a:pt x="5761" y="570"/>
                  </a:cubicBezTo>
                  <a:cubicBezTo>
                    <a:pt x="4638" y="570"/>
                    <a:pt x="3521" y="373"/>
                    <a:pt x="246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75"/>
            <p:cNvSpPr/>
            <p:nvPr/>
          </p:nvSpPr>
          <p:spPr>
            <a:xfrm>
              <a:off x="4394307" y="1810860"/>
              <a:ext cx="145590" cy="258739"/>
            </a:xfrm>
            <a:custGeom>
              <a:rect b="b" l="l" r="r" t="t"/>
              <a:pathLst>
                <a:path extrusionOk="0" h="6492" w="3653">
                  <a:moveTo>
                    <a:pt x="326" y="1"/>
                  </a:moveTo>
                  <a:cubicBezTo>
                    <a:pt x="0" y="1909"/>
                    <a:pt x="675" y="3793"/>
                    <a:pt x="1698" y="5398"/>
                  </a:cubicBezTo>
                  <a:cubicBezTo>
                    <a:pt x="1787" y="5553"/>
                    <a:pt x="2230" y="6376"/>
                    <a:pt x="2435" y="6481"/>
                  </a:cubicBezTo>
                  <a:lnTo>
                    <a:pt x="2435" y="6481"/>
                  </a:lnTo>
                  <a:cubicBezTo>
                    <a:pt x="2327" y="6374"/>
                    <a:pt x="3031" y="5483"/>
                    <a:pt x="3141" y="5352"/>
                  </a:cubicBezTo>
                  <a:cubicBezTo>
                    <a:pt x="3304" y="5119"/>
                    <a:pt x="3466" y="4910"/>
                    <a:pt x="3653" y="4700"/>
                  </a:cubicBezTo>
                  <a:cubicBezTo>
                    <a:pt x="2350" y="3723"/>
                    <a:pt x="1373" y="2281"/>
                    <a:pt x="1326" y="606"/>
                  </a:cubicBezTo>
                  <a:cubicBezTo>
                    <a:pt x="1326" y="583"/>
                    <a:pt x="1326" y="583"/>
                    <a:pt x="1326" y="559"/>
                  </a:cubicBezTo>
                  <a:cubicBezTo>
                    <a:pt x="1280" y="466"/>
                    <a:pt x="1233" y="350"/>
                    <a:pt x="1187" y="234"/>
                  </a:cubicBezTo>
                  <a:cubicBezTo>
                    <a:pt x="1120" y="249"/>
                    <a:pt x="1052" y="256"/>
                    <a:pt x="984" y="256"/>
                  </a:cubicBezTo>
                  <a:cubicBezTo>
                    <a:pt x="745" y="256"/>
                    <a:pt x="507" y="164"/>
                    <a:pt x="326" y="1"/>
                  </a:cubicBezTo>
                  <a:close/>
                  <a:moveTo>
                    <a:pt x="2435" y="6481"/>
                  </a:moveTo>
                  <a:cubicBezTo>
                    <a:pt x="2442" y="6488"/>
                    <a:pt x="2452" y="6492"/>
                    <a:pt x="2466" y="6492"/>
                  </a:cubicBezTo>
                  <a:cubicBezTo>
                    <a:pt x="2456" y="6490"/>
                    <a:pt x="2446" y="6487"/>
                    <a:pt x="2435" y="648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75"/>
            <p:cNvSpPr/>
            <p:nvPr/>
          </p:nvSpPr>
          <p:spPr>
            <a:xfrm>
              <a:off x="4376691" y="1710383"/>
              <a:ext cx="59344" cy="96808"/>
            </a:xfrm>
            <a:custGeom>
              <a:rect b="b" l="l" r="r" t="t"/>
              <a:pathLst>
                <a:path extrusionOk="0" h="2429" w="1489">
                  <a:moveTo>
                    <a:pt x="447" y="0"/>
                  </a:moveTo>
                  <a:cubicBezTo>
                    <a:pt x="355" y="0"/>
                    <a:pt x="265" y="42"/>
                    <a:pt x="209" y="126"/>
                  </a:cubicBezTo>
                  <a:cubicBezTo>
                    <a:pt x="0" y="382"/>
                    <a:pt x="233" y="893"/>
                    <a:pt x="326" y="1149"/>
                  </a:cubicBezTo>
                  <a:cubicBezTo>
                    <a:pt x="442" y="1475"/>
                    <a:pt x="605" y="1777"/>
                    <a:pt x="791" y="2033"/>
                  </a:cubicBezTo>
                  <a:lnTo>
                    <a:pt x="838" y="2080"/>
                  </a:lnTo>
                  <a:cubicBezTo>
                    <a:pt x="977" y="2289"/>
                    <a:pt x="1233" y="2429"/>
                    <a:pt x="1489" y="2429"/>
                  </a:cubicBezTo>
                  <a:cubicBezTo>
                    <a:pt x="1233" y="1801"/>
                    <a:pt x="1000" y="1173"/>
                    <a:pt x="791" y="568"/>
                  </a:cubicBezTo>
                  <a:cubicBezTo>
                    <a:pt x="768" y="591"/>
                    <a:pt x="745" y="591"/>
                    <a:pt x="721" y="614"/>
                  </a:cubicBezTo>
                  <a:cubicBezTo>
                    <a:pt x="651" y="638"/>
                    <a:pt x="605" y="731"/>
                    <a:pt x="651" y="800"/>
                  </a:cubicBezTo>
                  <a:cubicBezTo>
                    <a:pt x="757" y="941"/>
                    <a:pt x="637" y="1121"/>
                    <a:pt x="512" y="1121"/>
                  </a:cubicBezTo>
                  <a:cubicBezTo>
                    <a:pt x="471" y="1121"/>
                    <a:pt x="430" y="1102"/>
                    <a:pt x="396" y="1056"/>
                  </a:cubicBezTo>
                  <a:cubicBezTo>
                    <a:pt x="163" y="777"/>
                    <a:pt x="279" y="358"/>
                    <a:pt x="628" y="265"/>
                  </a:cubicBezTo>
                  <a:lnTo>
                    <a:pt x="698" y="265"/>
                  </a:lnTo>
                  <a:cubicBezTo>
                    <a:pt x="675" y="196"/>
                    <a:pt x="651" y="126"/>
                    <a:pt x="628" y="56"/>
                  </a:cubicBezTo>
                  <a:cubicBezTo>
                    <a:pt x="572" y="19"/>
                    <a:pt x="509" y="0"/>
                    <a:pt x="447" y="0"/>
                  </a:cubicBezTo>
                  <a:close/>
                </a:path>
              </a:pathLst>
            </a:custGeom>
            <a:solidFill>
              <a:srgbClr val="FFDC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75"/>
            <p:cNvSpPr/>
            <p:nvPr/>
          </p:nvSpPr>
          <p:spPr>
            <a:xfrm>
              <a:off x="4210691" y="1793243"/>
              <a:ext cx="624966" cy="1366309"/>
            </a:xfrm>
            <a:custGeom>
              <a:rect b="b" l="l" r="r" t="t"/>
              <a:pathLst>
                <a:path extrusionOk="0" h="34282" w="15681">
                  <a:moveTo>
                    <a:pt x="2186" y="4939"/>
                  </a:moveTo>
                  <a:cubicBezTo>
                    <a:pt x="2225" y="4939"/>
                    <a:pt x="2266" y="4951"/>
                    <a:pt x="2304" y="4979"/>
                  </a:cubicBezTo>
                  <a:cubicBezTo>
                    <a:pt x="3490" y="5980"/>
                    <a:pt x="4468" y="7213"/>
                    <a:pt x="5212" y="8585"/>
                  </a:cubicBezTo>
                  <a:cubicBezTo>
                    <a:pt x="5293" y="8730"/>
                    <a:pt x="5172" y="8853"/>
                    <a:pt x="5052" y="8853"/>
                  </a:cubicBezTo>
                  <a:cubicBezTo>
                    <a:pt x="4999" y="8853"/>
                    <a:pt x="4945" y="8829"/>
                    <a:pt x="4910" y="8771"/>
                  </a:cubicBezTo>
                  <a:lnTo>
                    <a:pt x="4886" y="8771"/>
                  </a:lnTo>
                  <a:cubicBezTo>
                    <a:pt x="4165" y="7422"/>
                    <a:pt x="3211" y="6212"/>
                    <a:pt x="2048" y="5235"/>
                  </a:cubicBezTo>
                  <a:cubicBezTo>
                    <a:pt x="1900" y="5124"/>
                    <a:pt x="2032" y="4939"/>
                    <a:pt x="2186" y="4939"/>
                  </a:cubicBezTo>
                  <a:close/>
                  <a:moveTo>
                    <a:pt x="4748" y="6352"/>
                  </a:moveTo>
                  <a:cubicBezTo>
                    <a:pt x="4806" y="6352"/>
                    <a:pt x="4866" y="6379"/>
                    <a:pt x="4910" y="6445"/>
                  </a:cubicBezTo>
                  <a:lnTo>
                    <a:pt x="4886" y="6445"/>
                  </a:lnTo>
                  <a:cubicBezTo>
                    <a:pt x="5514" y="7376"/>
                    <a:pt x="5980" y="8422"/>
                    <a:pt x="6259" y="9516"/>
                  </a:cubicBezTo>
                  <a:cubicBezTo>
                    <a:pt x="6302" y="9659"/>
                    <a:pt x="6187" y="9749"/>
                    <a:pt x="6081" y="9749"/>
                  </a:cubicBezTo>
                  <a:cubicBezTo>
                    <a:pt x="6014" y="9749"/>
                    <a:pt x="5951" y="9713"/>
                    <a:pt x="5933" y="9632"/>
                  </a:cubicBezTo>
                  <a:cubicBezTo>
                    <a:pt x="5654" y="8562"/>
                    <a:pt x="5189" y="7538"/>
                    <a:pt x="4584" y="6608"/>
                  </a:cubicBezTo>
                  <a:cubicBezTo>
                    <a:pt x="4504" y="6480"/>
                    <a:pt x="4621" y="6352"/>
                    <a:pt x="4748" y="6352"/>
                  </a:cubicBezTo>
                  <a:close/>
                  <a:moveTo>
                    <a:pt x="6578" y="8490"/>
                  </a:moveTo>
                  <a:cubicBezTo>
                    <a:pt x="6649" y="8490"/>
                    <a:pt x="6720" y="8526"/>
                    <a:pt x="6747" y="8608"/>
                  </a:cubicBezTo>
                  <a:cubicBezTo>
                    <a:pt x="6980" y="9399"/>
                    <a:pt x="7143" y="10214"/>
                    <a:pt x="7213" y="11028"/>
                  </a:cubicBezTo>
                  <a:cubicBezTo>
                    <a:pt x="7224" y="11144"/>
                    <a:pt x="7143" y="11202"/>
                    <a:pt x="7056" y="11202"/>
                  </a:cubicBezTo>
                  <a:cubicBezTo>
                    <a:pt x="6968" y="11202"/>
                    <a:pt x="6875" y="11144"/>
                    <a:pt x="6864" y="11028"/>
                  </a:cubicBezTo>
                  <a:cubicBezTo>
                    <a:pt x="6794" y="10237"/>
                    <a:pt x="6631" y="9469"/>
                    <a:pt x="6398" y="8702"/>
                  </a:cubicBezTo>
                  <a:cubicBezTo>
                    <a:pt x="6356" y="8575"/>
                    <a:pt x="6468" y="8490"/>
                    <a:pt x="6578" y="8490"/>
                  </a:cubicBezTo>
                  <a:close/>
                  <a:moveTo>
                    <a:pt x="8604" y="12681"/>
                  </a:moveTo>
                  <a:cubicBezTo>
                    <a:pt x="8658" y="12681"/>
                    <a:pt x="8712" y="12708"/>
                    <a:pt x="8748" y="12773"/>
                  </a:cubicBezTo>
                  <a:cubicBezTo>
                    <a:pt x="9679" y="14494"/>
                    <a:pt x="11074" y="15937"/>
                    <a:pt x="12796" y="16914"/>
                  </a:cubicBezTo>
                  <a:cubicBezTo>
                    <a:pt x="12973" y="17012"/>
                    <a:pt x="12868" y="17242"/>
                    <a:pt x="12705" y="17242"/>
                  </a:cubicBezTo>
                  <a:cubicBezTo>
                    <a:pt x="12675" y="17242"/>
                    <a:pt x="12643" y="17234"/>
                    <a:pt x="12610" y="17216"/>
                  </a:cubicBezTo>
                  <a:cubicBezTo>
                    <a:pt x="10842" y="16216"/>
                    <a:pt x="9399" y="14727"/>
                    <a:pt x="8446" y="12959"/>
                  </a:cubicBezTo>
                  <a:cubicBezTo>
                    <a:pt x="8365" y="12814"/>
                    <a:pt x="8485" y="12681"/>
                    <a:pt x="8604" y="12681"/>
                  </a:cubicBezTo>
                  <a:close/>
                  <a:moveTo>
                    <a:pt x="10859" y="17496"/>
                  </a:moveTo>
                  <a:cubicBezTo>
                    <a:pt x="10913" y="17496"/>
                    <a:pt x="10968" y="17523"/>
                    <a:pt x="11005" y="17588"/>
                  </a:cubicBezTo>
                  <a:cubicBezTo>
                    <a:pt x="11563" y="18472"/>
                    <a:pt x="12331" y="19194"/>
                    <a:pt x="13261" y="19659"/>
                  </a:cubicBezTo>
                  <a:cubicBezTo>
                    <a:pt x="13438" y="19757"/>
                    <a:pt x="13333" y="19987"/>
                    <a:pt x="13170" y="19987"/>
                  </a:cubicBezTo>
                  <a:cubicBezTo>
                    <a:pt x="13140" y="19987"/>
                    <a:pt x="13108" y="19979"/>
                    <a:pt x="13075" y="19961"/>
                  </a:cubicBezTo>
                  <a:cubicBezTo>
                    <a:pt x="12098" y="19449"/>
                    <a:pt x="11284" y="18705"/>
                    <a:pt x="10702" y="17751"/>
                  </a:cubicBezTo>
                  <a:cubicBezTo>
                    <a:pt x="10622" y="17623"/>
                    <a:pt x="10740" y="17496"/>
                    <a:pt x="10859" y="17496"/>
                  </a:cubicBezTo>
                  <a:close/>
                  <a:moveTo>
                    <a:pt x="5363" y="17594"/>
                  </a:moveTo>
                  <a:cubicBezTo>
                    <a:pt x="5445" y="17594"/>
                    <a:pt x="5526" y="17646"/>
                    <a:pt x="5538" y="17751"/>
                  </a:cubicBezTo>
                  <a:cubicBezTo>
                    <a:pt x="5538" y="19380"/>
                    <a:pt x="7120" y="21148"/>
                    <a:pt x="8283" y="22125"/>
                  </a:cubicBezTo>
                  <a:cubicBezTo>
                    <a:pt x="8413" y="22236"/>
                    <a:pt x="8291" y="22421"/>
                    <a:pt x="8142" y="22421"/>
                  </a:cubicBezTo>
                  <a:cubicBezTo>
                    <a:pt x="8104" y="22421"/>
                    <a:pt x="8065" y="22409"/>
                    <a:pt x="8027" y="22381"/>
                  </a:cubicBezTo>
                  <a:cubicBezTo>
                    <a:pt x="6817" y="21334"/>
                    <a:pt x="5212" y="19496"/>
                    <a:pt x="5212" y="17751"/>
                  </a:cubicBezTo>
                  <a:lnTo>
                    <a:pt x="5189" y="17751"/>
                  </a:lnTo>
                  <a:cubicBezTo>
                    <a:pt x="5200" y="17646"/>
                    <a:pt x="5282" y="17594"/>
                    <a:pt x="5363" y="17594"/>
                  </a:cubicBezTo>
                  <a:close/>
                  <a:moveTo>
                    <a:pt x="7140" y="22677"/>
                  </a:moveTo>
                  <a:cubicBezTo>
                    <a:pt x="7181" y="22677"/>
                    <a:pt x="7222" y="22693"/>
                    <a:pt x="7259" y="22730"/>
                  </a:cubicBezTo>
                  <a:lnTo>
                    <a:pt x="7213" y="22730"/>
                  </a:lnTo>
                  <a:lnTo>
                    <a:pt x="9074" y="24730"/>
                  </a:lnTo>
                  <a:cubicBezTo>
                    <a:pt x="9200" y="24856"/>
                    <a:pt x="9075" y="25038"/>
                    <a:pt x="8936" y="25038"/>
                  </a:cubicBezTo>
                  <a:cubicBezTo>
                    <a:pt x="8896" y="25038"/>
                    <a:pt x="8855" y="25023"/>
                    <a:pt x="8818" y="24986"/>
                  </a:cubicBezTo>
                  <a:lnTo>
                    <a:pt x="6957" y="22986"/>
                  </a:lnTo>
                  <a:cubicBezTo>
                    <a:pt x="6867" y="22859"/>
                    <a:pt x="7000" y="22677"/>
                    <a:pt x="7140" y="22677"/>
                  </a:cubicBezTo>
                  <a:close/>
                  <a:moveTo>
                    <a:pt x="10584" y="32834"/>
                  </a:moveTo>
                  <a:cubicBezTo>
                    <a:pt x="10743" y="32834"/>
                    <a:pt x="10794" y="33116"/>
                    <a:pt x="10609" y="33198"/>
                  </a:cubicBezTo>
                  <a:cubicBezTo>
                    <a:pt x="10202" y="33361"/>
                    <a:pt x="9772" y="33443"/>
                    <a:pt x="9341" y="33443"/>
                  </a:cubicBezTo>
                  <a:cubicBezTo>
                    <a:pt x="8911" y="33443"/>
                    <a:pt x="8481" y="33361"/>
                    <a:pt x="8073" y="33198"/>
                  </a:cubicBezTo>
                  <a:cubicBezTo>
                    <a:pt x="7888" y="33116"/>
                    <a:pt x="7940" y="32834"/>
                    <a:pt x="8115" y="32834"/>
                  </a:cubicBezTo>
                  <a:cubicBezTo>
                    <a:pt x="8138" y="32834"/>
                    <a:pt x="8163" y="32839"/>
                    <a:pt x="8190" y="32849"/>
                  </a:cubicBezTo>
                  <a:cubicBezTo>
                    <a:pt x="8562" y="33001"/>
                    <a:pt x="8957" y="33076"/>
                    <a:pt x="9353" y="33076"/>
                  </a:cubicBezTo>
                  <a:cubicBezTo>
                    <a:pt x="9748" y="33076"/>
                    <a:pt x="10144" y="33001"/>
                    <a:pt x="10516" y="32849"/>
                  </a:cubicBezTo>
                  <a:cubicBezTo>
                    <a:pt x="10540" y="32839"/>
                    <a:pt x="10563" y="32834"/>
                    <a:pt x="10584" y="32834"/>
                  </a:cubicBezTo>
                  <a:close/>
                  <a:moveTo>
                    <a:pt x="4584" y="1"/>
                  </a:moveTo>
                  <a:cubicBezTo>
                    <a:pt x="2095" y="1350"/>
                    <a:pt x="1" y="3956"/>
                    <a:pt x="536" y="6887"/>
                  </a:cubicBezTo>
                  <a:cubicBezTo>
                    <a:pt x="792" y="8236"/>
                    <a:pt x="1420" y="9469"/>
                    <a:pt x="1932" y="10725"/>
                  </a:cubicBezTo>
                  <a:cubicBezTo>
                    <a:pt x="2444" y="11982"/>
                    <a:pt x="2909" y="13331"/>
                    <a:pt x="3328" y="14634"/>
                  </a:cubicBezTo>
                  <a:cubicBezTo>
                    <a:pt x="4212" y="17309"/>
                    <a:pt x="4910" y="20054"/>
                    <a:pt x="5514" y="22776"/>
                  </a:cubicBezTo>
                  <a:cubicBezTo>
                    <a:pt x="6119" y="25475"/>
                    <a:pt x="6631" y="28220"/>
                    <a:pt x="7166" y="30918"/>
                  </a:cubicBezTo>
                  <a:cubicBezTo>
                    <a:pt x="7213" y="31360"/>
                    <a:pt x="7306" y="31779"/>
                    <a:pt x="7376" y="32198"/>
                  </a:cubicBezTo>
                  <a:cubicBezTo>
                    <a:pt x="7422" y="32244"/>
                    <a:pt x="7445" y="32291"/>
                    <a:pt x="7445" y="32361"/>
                  </a:cubicBezTo>
                  <a:lnTo>
                    <a:pt x="7445" y="32454"/>
                  </a:lnTo>
                  <a:lnTo>
                    <a:pt x="7562" y="33082"/>
                  </a:lnTo>
                  <a:cubicBezTo>
                    <a:pt x="7608" y="33315"/>
                    <a:pt x="7608" y="33826"/>
                    <a:pt x="7771" y="34013"/>
                  </a:cubicBezTo>
                  <a:cubicBezTo>
                    <a:pt x="7934" y="34175"/>
                    <a:pt x="8143" y="34129"/>
                    <a:pt x="8353" y="34152"/>
                  </a:cubicBezTo>
                  <a:cubicBezTo>
                    <a:pt x="8900" y="34196"/>
                    <a:pt x="9474" y="34281"/>
                    <a:pt x="10032" y="34281"/>
                  </a:cubicBezTo>
                  <a:cubicBezTo>
                    <a:pt x="10659" y="34281"/>
                    <a:pt x="11266" y="34174"/>
                    <a:pt x="11796" y="33780"/>
                  </a:cubicBezTo>
                  <a:cubicBezTo>
                    <a:pt x="11377" y="29848"/>
                    <a:pt x="10702" y="25940"/>
                    <a:pt x="9818" y="22101"/>
                  </a:cubicBezTo>
                  <a:cubicBezTo>
                    <a:pt x="8957" y="18147"/>
                    <a:pt x="7794" y="14238"/>
                    <a:pt x="5863" y="10679"/>
                  </a:cubicBezTo>
                  <a:cubicBezTo>
                    <a:pt x="5783" y="10534"/>
                    <a:pt x="5903" y="10411"/>
                    <a:pt x="6023" y="10411"/>
                  </a:cubicBezTo>
                  <a:cubicBezTo>
                    <a:pt x="6077" y="10411"/>
                    <a:pt x="6130" y="10436"/>
                    <a:pt x="6166" y="10493"/>
                  </a:cubicBezTo>
                  <a:cubicBezTo>
                    <a:pt x="7887" y="13703"/>
                    <a:pt x="9027" y="17146"/>
                    <a:pt x="9865" y="20682"/>
                  </a:cubicBezTo>
                  <a:cubicBezTo>
                    <a:pt x="10446" y="21822"/>
                    <a:pt x="11656" y="22404"/>
                    <a:pt x="12889" y="22474"/>
                  </a:cubicBezTo>
                  <a:cubicBezTo>
                    <a:pt x="12996" y="22483"/>
                    <a:pt x="13103" y="22488"/>
                    <a:pt x="13210" y="22488"/>
                  </a:cubicBezTo>
                  <a:cubicBezTo>
                    <a:pt x="13637" y="22488"/>
                    <a:pt x="14062" y="22413"/>
                    <a:pt x="14471" y="22264"/>
                  </a:cubicBezTo>
                  <a:cubicBezTo>
                    <a:pt x="14890" y="22125"/>
                    <a:pt x="15262" y="21822"/>
                    <a:pt x="15681" y="21683"/>
                  </a:cubicBezTo>
                  <a:cubicBezTo>
                    <a:pt x="15239" y="21148"/>
                    <a:pt x="15192" y="20124"/>
                    <a:pt x="15122" y="19589"/>
                  </a:cubicBezTo>
                  <a:cubicBezTo>
                    <a:pt x="14960" y="18309"/>
                    <a:pt x="15029" y="16983"/>
                    <a:pt x="14773" y="15704"/>
                  </a:cubicBezTo>
                  <a:cubicBezTo>
                    <a:pt x="14587" y="14680"/>
                    <a:pt x="14262" y="13587"/>
                    <a:pt x="13517" y="12796"/>
                  </a:cubicBezTo>
                  <a:cubicBezTo>
                    <a:pt x="12982" y="12214"/>
                    <a:pt x="12261" y="11865"/>
                    <a:pt x="11656" y="11354"/>
                  </a:cubicBezTo>
                  <a:cubicBezTo>
                    <a:pt x="10190" y="10097"/>
                    <a:pt x="10679" y="8539"/>
                    <a:pt x="10493" y="6864"/>
                  </a:cubicBezTo>
                  <a:cubicBezTo>
                    <a:pt x="10167" y="6561"/>
                    <a:pt x="9841" y="6305"/>
                    <a:pt x="9493" y="6049"/>
                  </a:cubicBezTo>
                  <a:cubicBezTo>
                    <a:pt x="9260" y="5863"/>
                    <a:pt x="8911" y="5491"/>
                    <a:pt x="8632" y="5398"/>
                  </a:cubicBezTo>
                  <a:lnTo>
                    <a:pt x="8539" y="5352"/>
                  </a:lnTo>
                  <a:cubicBezTo>
                    <a:pt x="8376" y="5538"/>
                    <a:pt x="8213" y="5747"/>
                    <a:pt x="8073" y="5956"/>
                  </a:cubicBezTo>
                  <a:cubicBezTo>
                    <a:pt x="7748" y="6375"/>
                    <a:pt x="7445" y="6794"/>
                    <a:pt x="7096" y="7189"/>
                  </a:cubicBezTo>
                  <a:cubicBezTo>
                    <a:pt x="7061" y="7224"/>
                    <a:pt x="7021" y="7242"/>
                    <a:pt x="6980" y="7242"/>
                  </a:cubicBezTo>
                  <a:cubicBezTo>
                    <a:pt x="6939" y="7242"/>
                    <a:pt x="6899" y="7224"/>
                    <a:pt x="6864" y="7189"/>
                  </a:cubicBezTo>
                  <a:cubicBezTo>
                    <a:pt x="5212" y="5305"/>
                    <a:pt x="4119" y="2630"/>
                    <a:pt x="4654" y="117"/>
                  </a:cubicBezTo>
                  <a:lnTo>
                    <a:pt x="458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75"/>
            <p:cNvSpPr/>
            <p:nvPr/>
          </p:nvSpPr>
          <p:spPr>
            <a:xfrm>
              <a:off x="4406344" y="1571645"/>
              <a:ext cx="374637" cy="406959"/>
            </a:xfrm>
            <a:custGeom>
              <a:rect b="b" l="l" r="r" t="t"/>
              <a:pathLst>
                <a:path extrusionOk="0" h="10211" w="9400">
                  <a:moveTo>
                    <a:pt x="6189" y="1932"/>
                  </a:moveTo>
                  <a:cubicBezTo>
                    <a:pt x="6514" y="1932"/>
                    <a:pt x="6817" y="1978"/>
                    <a:pt x="7143" y="2048"/>
                  </a:cubicBezTo>
                  <a:cubicBezTo>
                    <a:pt x="7339" y="2092"/>
                    <a:pt x="7269" y="2401"/>
                    <a:pt x="7068" y="2401"/>
                  </a:cubicBezTo>
                  <a:cubicBezTo>
                    <a:pt x="7055" y="2401"/>
                    <a:pt x="7041" y="2400"/>
                    <a:pt x="7026" y="2397"/>
                  </a:cubicBezTo>
                  <a:cubicBezTo>
                    <a:pt x="6794" y="2327"/>
                    <a:pt x="6538" y="2304"/>
                    <a:pt x="6282" y="2281"/>
                  </a:cubicBezTo>
                  <a:cubicBezTo>
                    <a:pt x="5956" y="2304"/>
                    <a:pt x="5630" y="2397"/>
                    <a:pt x="5351" y="2560"/>
                  </a:cubicBezTo>
                  <a:cubicBezTo>
                    <a:pt x="5324" y="2572"/>
                    <a:pt x="5297" y="2577"/>
                    <a:pt x="5271" y="2577"/>
                  </a:cubicBezTo>
                  <a:cubicBezTo>
                    <a:pt x="5100" y="2577"/>
                    <a:pt x="4983" y="2338"/>
                    <a:pt x="5165" y="2257"/>
                  </a:cubicBezTo>
                  <a:cubicBezTo>
                    <a:pt x="5491" y="2071"/>
                    <a:pt x="5840" y="1955"/>
                    <a:pt x="6189" y="1932"/>
                  </a:cubicBezTo>
                  <a:close/>
                  <a:moveTo>
                    <a:pt x="6272" y="3285"/>
                  </a:moveTo>
                  <a:cubicBezTo>
                    <a:pt x="6646" y="3285"/>
                    <a:pt x="7024" y="3426"/>
                    <a:pt x="7375" y="3723"/>
                  </a:cubicBezTo>
                  <a:cubicBezTo>
                    <a:pt x="7501" y="3831"/>
                    <a:pt x="7377" y="4008"/>
                    <a:pt x="7239" y="4008"/>
                  </a:cubicBezTo>
                  <a:cubicBezTo>
                    <a:pt x="7198" y="4008"/>
                    <a:pt x="7156" y="3993"/>
                    <a:pt x="7119" y="3956"/>
                  </a:cubicBezTo>
                  <a:cubicBezTo>
                    <a:pt x="7026" y="3886"/>
                    <a:pt x="6910" y="3816"/>
                    <a:pt x="6794" y="3770"/>
                  </a:cubicBezTo>
                  <a:cubicBezTo>
                    <a:pt x="6687" y="3994"/>
                    <a:pt x="6474" y="4104"/>
                    <a:pt x="6259" y="4104"/>
                  </a:cubicBezTo>
                  <a:cubicBezTo>
                    <a:pt x="6049" y="4104"/>
                    <a:pt x="5838" y="3999"/>
                    <a:pt x="5723" y="3793"/>
                  </a:cubicBezTo>
                  <a:cubicBezTo>
                    <a:pt x="5584" y="3863"/>
                    <a:pt x="5444" y="3956"/>
                    <a:pt x="5328" y="4049"/>
                  </a:cubicBezTo>
                  <a:cubicBezTo>
                    <a:pt x="5291" y="4086"/>
                    <a:pt x="5249" y="4101"/>
                    <a:pt x="5208" y="4101"/>
                  </a:cubicBezTo>
                  <a:cubicBezTo>
                    <a:pt x="5070" y="4101"/>
                    <a:pt x="4946" y="3924"/>
                    <a:pt x="5072" y="3816"/>
                  </a:cubicBezTo>
                  <a:lnTo>
                    <a:pt x="5072" y="3793"/>
                  </a:lnTo>
                  <a:cubicBezTo>
                    <a:pt x="5440" y="3461"/>
                    <a:pt x="5854" y="3285"/>
                    <a:pt x="6272" y="3285"/>
                  </a:cubicBezTo>
                  <a:close/>
                  <a:moveTo>
                    <a:pt x="2455" y="3674"/>
                  </a:moveTo>
                  <a:cubicBezTo>
                    <a:pt x="2883" y="3674"/>
                    <a:pt x="3313" y="3836"/>
                    <a:pt x="3653" y="4165"/>
                  </a:cubicBezTo>
                  <a:cubicBezTo>
                    <a:pt x="3779" y="4273"/>
                    <a:pt x="3655" y="4450"/>
                    <a:pt x="3517" y="4450"/>
                  </a:cubicBezTo>
                  <a:cubicBezTo>
                    <a:pt x="3476" y="4450"/>
                    <a:pt x="3434" y="4435"/>
                    <a:pt x="3397" y="4398"/>
                  </a:cubicBezTo>
                  <a:cubicBezTo>
                    <a:pt x="3281" y="4305"/>
                    <a:pt x="3141" y="4212"/>
                    <a:pt x="3002" y="4142"/>
                  </a:cubicBezTo>
                  <a:cubicBezTo>
                    <a:pt x="2882" y="4357"/>
                    <a:pt x="2664" y="4468"/>
                    <a:pt x="2449" y="4468"/>
                  </a:cubicBezTo>
                  <a:cubicBezTo>
                    <a:pt x="2246" y="4468"/>
                    <a:pt x="2045" y="4369"/>
                    <a:pt x="1931" y="4165"/>
                  </a:cubicBezTo>
                  <a:lnTo>
                    <a:pt x="1931" y="4142"/>
                  </a:lnTo>
                  <a:cubicBezTo>
                    <a:pt x="1792" y="4212"/>
                    <a:pt x="1652" y="4281"/>
                    <a:pt x="1536" y="4398"/>
                  </a:cubicBezTo>
                  <a:cubicBezTo>
                    <a:pt x="1498" y="4426"/>
                    <a:pt x="1457" y="4438"/>
                    <a:pt x="1418" y="4438"/>
                  </a:cubicBezTo>
                  <a:cubicBezTo>
                    <a:pt x="1264" y="4438"/>
                    <a:pt x="1132" y="4253"/>
                    <a:pt x="1280" y="4142"/>
                  </a:cubicBezTo>
                  <a:cubicBezTo>
                    <a:pt x="1614" y="3831"/>
                    <a:pt x="2034" y="3674"/>
                    <a:pt x="2455" y="3674"/>
                  </a:cubicBezTo>
                  <a:close/>
                  <a:moveTo>
                    <a:pt x="4247" y="3681"/>
                  </a:moveTo>
                  <a:cubicBezTo>
                    <a:pt x="4314" y="3681"/>
                    <a:pt x="4379" y="3722"/>
                    <a:pt x="4397" y="3816"/>
                  </a:cubicBezTo>
                  <a:cubicBezTo>
                    <a:pt x="4560" y="4398"/>
                    <a:pt x="4560" y="5003"/>
                    <a:pt x="4374" y="5584"/>
                  </a:cubicBezTo>
                  <a:cubicBezTo>
                    <a:pt x="4304" y="5770"/>
                    <a:pt x="4235" y="5980"/>
                    <a:pt x="4165" y="6166"/>
                  </a:cubicBezTo>
                  <a:cubicBezTo>
                    <a:pt x="4109" y="6484"/>
                    <a:pt x="4309" y="6596"/>
                    <a:pt x="4558" y="6596"/>
                  </a:cubicBezTo>
                  <a:cubicBezTo>
                    <a:pt x="4728" y="6596"/>
                    <a:pt x="4921" y="6544"/>
                    <a:pt x="5072" y="6468"/>
                  </a:cubicBezTo>
                  <a:cubicBezTo>
                    <a:pt x="5093" y="6461"/>
                    <a:pt x="5114" y="6458"/>
                    <a:pt x="5135" y="6458"/>
                  </a:cubicBezTo>
                  <a:cubicBezTo>
                    <a:pt x="5315" y="6458"/>
                    <a:pt x="5446" y="6710"/>
                    <a:pt x="5258" y="6794"/>
                  </a:cubicBezTo>
                  <a:cubicBezTo>
                    <a:pt x="5070" y="6869"/>
                    <a:pt x="4794" y="6933"/>
                    <a:pt x="4530" y="6933"/>
                  </a:cubicBezTo>
                  <a:cubicBezTo>
                    <a:pt x="4143" y="6933"/>
                    <a:pt x="3783" y="6795"/>
                    <a:pt x="3769" y="6352"/>
                  </a:cubicBezTo>
                  <a:cubicBezTo>
                    <a:pt x="3816" y="6073"/>
                    <a:pt x="3909" y="5817"/>
                    <a:pt x="4025" y="5561"/>
                  </a:cubicBezTo>
                  <a:lnTo>
                    <a:pt x="4025" y="5538"/>
                  </a:lnTo>
                  <a:cubicBezTo>
                    <a:pt x="4188" y="5026"/>
                    <a:pt x="4211" y="4444"/>
                    <a:pt x="4072" y="3909"/>
                  </a:cubicBezTo>
                  <a:cubicBezTo>
                    <a:pt x="4044" y="3770"/>
                    <a:pt x="4149" y="3681"/>
                    <a:pt x="4247" y="3681"/>
                  </a:cubicBezTo>
                  <a:close/>
                  <a:moveTo>
                    <a:pt x="6356" y="7260"/>
                  </a:moveTo>
                  <a:cubicBezTo>
                    <a:pt x="6476" y="7260"/>
                    <a:pt x="6595" y="7394"/>
                    <a:pt x="6514" y="7538"/>
                  </a:cubicBezTo>
                  <a:cubicBezTo>
                    <a:pt x="6251" y="7973"/>
                    <a:pt x="5553" y="8262"/>
                    <a:pt x="4931" y="8262"/>
                  </a:cubicBezTo>
                  <a:cubicBezTo>
                    <a:pt x="4620" y="8262"/>
                    <a:pt x="4328" y="8190"/>
                    <a:pt x="4118" y="8027"/>
                  </a:cubicBezTo>
                  <a:cubicBezTo>
                    <a:pt x="3964" y="7930"/>
                    <a:pt x="4065" y="7690"/>
                    <a:pt x="4197" y="7690"/>
                  </a:cubicBezTo>
                  <a:cubicBezTo>
                    <a:pt x="4225" y="7690"/>
                    <a:pt x="4253" y="7701"/>
                    <a:pt x="4281" y="7724"/>
                  </a:cubicBezTo>
                  <a:cubicBezTo>
                    <a:pt x="4446" y="7850"/>
                    <a:pt x="4687" y="7907"/>
                    <a:pt x="4943" y="7907"/>
                  </a:cubicBezTo>
                  <a:cubicBezTo>
                    <a:pt x="5445" y="7907"/>
                    <a:pt x="6012" y="7691"/>
                    <a:pt x="6212" y="7352"/>
                  </a:cubicBezTo>
                  <a:cubicBezTo>
                    <a:pt x="6248" y="7287"/>
                    <a:pt x="6302" y="7260"/>
                    <a:pt x="6356" y="7260"/>
                  </a:cubicBezTo>
                  <a:close/>
                  <a:moveTo>
                    <a:pt x="5537" y="8632"/>
                  </a:moveTo>
                  <a:cubicBezTo>
                    <a:pt x="5747" y="8655"/>
                    <a:pt x="5747" y="8957"/>
                    <a:pt x="5537" y="8981"/>
                  </a:cubicBezTo>
                  <a:lnTo>
                    <a:pt x="5165" y="8981"/>
                  </a:lnTo>
                  <a:cubicBezTo>
                    <a:pt x="4956" y="8957"/>
                    <a:pt x="4956" y="8655"/>
                    <a:pt x="5165" y="8632"/>
                  </a:cubicBezTo>
                  <a:close/>
                  <a:moveTo>
                    <a:pt x="6165" y="1"/>
                  </a:moveTo>
                  <a:cubicBezTo>
                    <a:pt x="4878" y="1953"/>
                    <a:pt x="3034" y="2830"/>
                    <a:pt x="815" y="2830"/>
                  </a:cubicBezTo>
                  <a:cubicBezTo>
                    <a:pt x="549" y="2830"/>
                    <a:pt x="277" y="2817"/>
                    <a:pt x="1" y="2793"/>
                  </a:cubicBezTo>
                  <a:lnTo>
                    <a:pt x="1" y="2793"/>
                  </a:lnTo>
                  <a:cubicBezTo>
                    <a:pt x="885" y="5398"/>
                    <a:pt x="1699" y="8399"/>
                    <a:pt x="4328" y="9772"/>
                  </a:cubicBezTo>
                  <a:cubicBezTo>
                    <a:pt x="4792" y="10031"/>
                    <a:pt x="5289" y="10211"/>
                    <a:pt x="5785" y="10211"/>
                  </a:cubicBezTo>
                  <a:cubicBezTo>
                    <a:pt x="6133" y="10211"/>
                    <a:pt x="6481" y="10122"/>
                    <a:pt x="6817" y="9911"/>
                  </a:cubicBezTo>
                  <a:cubicBezTo>
                    <a:pt x="7468" y="9446"/>
                    <a:pt x="8003" y="8818"/>
                    <a:pt x="8399" y="8120"/>
                  </a:cubicBezTo>
                  <a:cubicBezTo>
                    <a:pt x="9399" y="6422"/>
                    <a:pt x="9167" y="4793"/>
                    <a:pt x="8980" y="2932"/>
                  </a:cubicBezTo>
                  <a:cubicBezTo>
                    <a:pt x="8748" y="1536"/>
                    <a:pt x="7515" y="350"/>
                    <a:pt x="6165" y="1"/>
                  </a:cubicBezTo>
                  <a:close/>
                </a:path>
              </a:pathLst>
            </a:custGeom>
            <a:solidFill>
              <a:srgbClr val="FFDC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75"/>
            <p:cNvSpPr/>
            <p:nvPr/>
          </p:nvSpPr>
          <p:spPr>
            <a:xfrm>
              <a:off x="4465689" y="1868372"/>
              <a:ext cx="282811" cy="184529"/>
            </a:xfrm>
            <a:custGeom>
              <a:rect b="b" l="l" r="r" t="t"/>
              <a:pathLst>
                <a:path extrusionOk="0" h="4630" w="7096">
                  <a:moveTo>
                    <a:pt x="0" y="0"/>
                  </a:moveTo>
                  <a:cubicBezTo>
                    <a:pt x="349" y="1257"/>
                    <a:pt x="1140" y="2350"/>
                    <a:pt x="2234" y="3071"/>
                  </a:cubicBezTo>
                  <a:cubicBezTo>
                    <a:pt x="2908" y="3583"/>
                    <a:pt x="3606" y="4071"/>
                    <a:pt x="4234" y="4630"/>
                  </a:cubicBezTo>
                  <a:cubicBezTo>
                    <a:pt x="4746" y="4048"/>
                    <a:pt x="5328" y="3536"/>
                    <a:pt x="5816" y="2908"/>
                  </a:cubicBezTo>
                  <a:cubicBezTo>
                    <a:pt x="5816" y="2908"/>
                    <a:pt x="5840" y="2908"/>
                    <a:pt x="5840" y="2885"/>
                  </a:cubicBezTo>
                  <a:cubicBezTo>
                    <a:pt x="6468" y="2443"/>
                    <a:pt x="6887" y="1792"/>
                    <a:pt x="7096" y="1047"/>
                  </a:cubicBezTo>
                  <a:lnTo>
                    <a:pt x="7096" y="1047"/>
                  </a:lnTo>
                  <a:cubicBezTo>
                    <a:pt x="7049" y="1094"/>
                    <a:pt x="7003" y="1163"/>
                    <a:pt x="6980" y="1210"/>
                  </a:cubicBezTo>
                  <a:cubicBezTo>
                    <a:pt x="6318" y="2192"/>
                    <a:pt x="5449" y="3123"/>
                    <a:pt x="4283" y="3123"/>
                  </a:cubicBezTo>
                  <a:cubicBezTo>
                    <a:pt x="4096" y="3123"/>
                    <a:pt x="3902" y="3099"/>
                    <a:pt x="3699" y="3048"/>
                  </a:cubicBezTo>
                  <a:cubicBezTo>
                    <a:pt x="1978" y="2652"/>
                    <a:pt x="838" y="1466"/>
                    <a:pt x="0" y="0"/>
                  </a:cubicBezTo>
                  <a:close/>
                </a:path>
              </a:pathLst>
            </a:custGeom>
            <a:solidFill>
              <a:srgbClr val="F9C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75"/>
            <p:cNvSpPr/>
            <p:nvPr/>
          </p:nvSpPr>
          <p:spPr>
            <a:xfrm>
              <a:off x="4339585" y="1360249"/>
              <a:ext cx="480332" cy="341239"/>
            </a:xfrm>
            <a:custGeom>
              <a:rect b="b" l="l" r="r" t="t"/>
              <a:pathLst>
                <a:path extrusionOk="0" h="8562" w="12052">
                  <a:moveTo>
                    <a:pt x="4992" y="713"/>
                  </a:moveTo>
                  <a:cubicBezTo>
                    <a:pt x="5179" y="713"/>
                    <a:pt x="5237" y="1007"/>
                    <a:pt x="5026" y="1071"/>
                  </a:cubicBezTo>
                  <a:cubicBezTo>
                    <a:pt x="4839" y="1117"/>
                    <a:pt x="4677" y="1210"/>
                    <a:pt x="4514" y="1327"/>
                  </a:cubicBezTo>
                  <a:cubicBezTo>
                    <a:pt x="4479" y="1346"/>
                    <a:pt x="4446" y="1354"/>
                    <a:pt x="4415" y="1354"/>
                  </a:cubicBezTo>
                  <a:cubicBezTo>
                    <a:pt x="4260" y="1354"/>
                    <a:pt x="4172" y="1137"/>
                    <a:pt x="4328" y="1001"/>
                  </a:cubicBezTo>
                  <a:cubicBezTo>
                    <a:pt x="4514" y="885"/>
                    <a:pt x="4723" y="792"/>
                    <a:pt x="4932" y="722"/>
                  </a:cubicBezTo>
                  <a:cubicBezTo>
                    <a:pt x="4953" y="716"/>
                    <a:pt x="4973" y="713"/>
                    <a:pt x="4992" y="713"/>
                  </a:cubicBezTo>
                  <a:close/>
                  <a:moveTo>
                    <a:pt x="5597" y="1550"/>
                  </a:moveTo>
                  <a:cubicBezTo>
                    <a:pt x="5784" y="1550"/>
                    <a:pt x="5842" y="1843"/>
                    <a:pt x="5630" y="1885"/>
                  </a:cubicBezTo>
                  <a:lnTo>
                    <a:pt x="5258" y="2001"/>
                  </a:lnTo>
                  <a:cubicBezTo>
                    <a:pt x="5244" y="2004"/>
                    <a:pt x="5230" y="2006"/>
                    <a:pt x="5216" y="2006"/>
                  </a:cubicBezTo>
                  <a:cubicBezTo>
                    <a:pt x="5015" y="2006"/>
                    <a:pt x="4947" y="1696"/>
                    <a:pt x="5165" y="1652"/>
                  </a:cubicBezTo>
                  <a:lnTo>
                    <a:pt x="5537" y="1559"/>
                  </a:lnTo>
                  <a:cubicBezTo>
                    <a:pt x="5558" y="1553"/>
                    <a:pt x="5578" y="1550"/>
                    <a:pt x="5597" y="1550"/>
                  </a:cubicBezTo>
                  <a:close/>
                  <a:moveTo>
                    <a:pt x="8098" y="1023"/>
                  </a:moveTo>
                  <a:cubicBezTo>
                    <a:pt x="8105" y="1023"/>
                    <a:pt x="8112" y="1024"/>
                    <a:pt x="8120" y="1024"/>
                  </a:cubicBezTo>
                  <a:cubicBezTo>
                    <a:pt x="8934" y="1141"/>
                    <a:pt x="9678" y="1490"/>
                    <a:pt x="10306" y="2001"/>
                  </a:cubicBezTo>
                  <a:cubicBezTo>
                    <a:pt x="10433" y="2128"/>
                    <a:pt x="10308" y="2309"/>
                    <a:pt x="10169" y="2309"/>
                  </a:cubicBezTo>
                  <a:cubicBezTo>
                    <a:pt x="10129" y="2309"/>
                    <a:pt x="10087" y="2294"/>
                    <a:pt x="10051" y="2257"/>
                  </a:cubicBezTo>
                  <a:cubicBezTo>
                    <a:pt x="9469" y="1792"/>
                    <a:pt x="8771" y="1490"/>
                    <a:pt x="8027" y="1397"/>
                  </a:cubicBezTo>
                  <a:cubicBezTo>
                    <a:pt x="7801" y="1352"/>
                    <a:pt x="7881" y="1023"/>
                    <a:pt x="8098" y="1023"/>
                  </a:cubicBezTo>
                  <a:close/>
                  <a:moveTo>
                    <a:pt x="5845" y="2288"/>
                  </a:moveTo>
                  <a:cubicBezTo>
                    <a:pt x="6020" y="2288"/>
                    <a:pt x="6069" y="2568"/>
                    <a:pt x="5863" y="2630"/>
                  </a:cubicBezTo>
                  <a:cubicBezTo>
                    <a:pt x="5793" y="2653"/>
                    <a:pt x="5700" y="2653"/>
                    <a:pt x="5630" y="2653"/>
                  </a:cubicBezTo>
                  <a:cubicBezTo>
                    <a:pt x="5405" y="2630"/>
                    <a:pt x="5398" y="2303"/>
                    <a:pt x="5609" y="2303"/>
                  </a:cubicBezTo>
                  <a:cubicBezTo>
                    <a:pt x="5616" y="2303"/>
                    <a:pt x="5623" y="2303"/>
                    <a:pt x="5630" y="2304"/>
                  </a:cubicBezTo>
                  <a:lnTo>
                    <a:pt x="5770" y="2304"/>
                  </a:lnTo>
                  <a:cubicBezTo>
                    <a:pt x="5797" y="2293"/>
                    <a:pt x="5822" y="2288"/>
                    <a:pt x="5845" y="2288"/>
                  </a:cubicBezTo>
                  <a:close/>
                  <a:moveTo>
                    <a:pt x="6096" y="3025"/>
                  </a:moveTo>
                  <a:cubicBezTo>
                    <a:pt x="6328" y="3025"/>
                    <a:pt x="6328" y="3374"/>
                    <a:pt x="6096" y="3374"/>
                  </a:cubicBezTo>
                  <a:lnTo>
                    <a:pt x="6072" y="3374"/>
                  </a:lnTo>
                  <a:cubicBezTo>
                    <a:pt x="5817" y="3374"/>
                    <a:pt x="5817" y="3025"/>
                    <a:pt x="6072" y="3025"/>
                  </a:cubicBezTo>
                  <a:close/>
                  <a:moveTo>
                    <a:pt x="3676" y="2019"/>
                  </a:moveTo>
                  <a:cubicBezTo>
                    <a:pt x="3809" y="2019"/>
                    <a:pt x="3924" y="2201"/>
                    <a:pt x="3816" y="2327"/>
                  </a:cubicBezTo>
                  <a:cubicBezTo>
                    <a:pt x="3234" y="3002"/>
                    <a:pt x="2467" y="3514"/>
                    <a:pt x="1606" y="3793"/>
                  </a:cubicBezTo>
                  <a:cubicBezTo>
                    <a:pt x="1586" y="3799"/>
                    <a:pt x="1567" y="3802"/>
                    <a:pt x="1549" y="3802"/>
                  </a:cubicBezTo>
                  <a:cubicBezTo>
                    <a:pt x="1381" y="3802"/>
                    <a:pt x="1323" y="3530"/>
                    <a:pt x="1513" y="3467"/>
                  </a:cubicBezTo>
                  <a:lnTo>
                    <a:pt x="1536" y="3467"/>
                  </a:lnTo>
                  <a:cubicBezTo>
                    <a:pt x="2327" y="3188"/>
                    <a:pt x="3025" y="2723"/>
                    <a:pt x="3560" y="2071"/>
                  </a:cubicBezTo>
                  <a:cubicBezTo>
                    <a:pt x="3597" y="2034"/>
                    <a:pt x="3637" y="2019"/>
                    <a:pt x="3676" y="2019"/>
                  </a:cubicBezTo>
                  <a:close/>
                  <a:moveTo>
                    <a:pt x="7548" y="2015"/>
                  </a:moveTo>
                  <a:cubicBezTo>
                    <a:pt x="7567" y="2015"/>
                    <a:pt x="7587" y="2018"/>
                    <a:pt x="7608" y="2025"/>
                  </a:cubicBezTo>
                  <a:cubicBezTo>
                    <a:pt x="8771" y="2327"/>
                    <a:pt x="9911" y="2723"/>
                    <a:pt x="10586" y="3769"/>
                  </a:cubicBezTo>
                  <a:cubicBezTo>
                    <a:pt x="10668" y="3901"/>
                    <a:pt x="10541" y="4033"/>
                    <a:pt x="10410" y="4033"/>
                  </a:cubicBezTo>
                  <a:cubicBezTo>
                    <a:pt x="10356" y="4033"/>
                    <a:pt x="10301" y="4010"/>
                    <a:pt x="10260" y="3956"/>
                  </a:cubicBezTo>
                  <a:cubicBezTo>
                    <a:pt x="9655" y="3002"/>
                    <a:pt x="8562" y="2653"/>
                    <a:pt x="7515" y="2374"/>
                  </a:cubicBezTo>
                  <a:cubicBezTo>
                    <a:pt x="7282" y="2310"/>
                    <a:pt x="7357" y="2015"/>
                    <a:pt x="7548" y="2015"/>
                  </a:cubicBezTo>
                  <a:close/>
                  <a:moveTo>
                    <a:pt x="4521" y="2865"/>
                  </a:moveTo>
                  <a:cubicBezTo>
                    <a:pt x="4652" y="2865"/>
                    <a:pt x="4776" y="2986"/>
                    <a:pt x="4677" y="3118"/>
                  </a:cubicBezTo>
                  <a:cubicBezTo>
                    <a:pt x="4072" y="4002"/>
                    <a:pt x="3141" y="4584"/>
                    <a:pt x="2094" y="4793"/>
                  </a:cubicBezTo>
                  <a:cubicBezTo>
                    <a:pt x="2081" y="4796"/>
                    <a:pt x="2069" y="4797"/>
                    <a:pt x="2056" y="4797"/>
                  </a:cubicBezTo>
                  <a:cubicBezTo>
                    <a:pt x="1872" y="4797"/>
                    <a:pt x="1783" y="4488"/>
                    <a:pt x="2001" y="4444"/>
                  </a:cubicBezTo>
                  <a:cubicBezTo>
                    <a:pt x="2955" y="4281"/>
                    <a:pt x="3816" y="3723"/>
                    <a:pt x="4374" y="2932"/>
                  </a:cubicBezTo>
                  <a:cubicBezTo>
                    <a:pt x="4414" y="2885"/>
                    <a:pt x="4468" y="2865"/>
                    <a:pt x="4521" y="2865"/>
                  </a:cubicBezTo>
                  <a:close/>
                  <a:moveTo>
                    <a:pt x="7144" y="3280"/>
                  </a:moveTo>
                  <a:cubicBezTo>
                    <a:pt x="7151" y="3280"/>
                    <a:pt x="7158" y="3280"/>
                    <a:pt x="7166" y="3281"/>
                  </a:cubicBezTo>
                  <a:cubicBezTo>
                    <a:pt x="8352" y="3607"/>
                    <a:pt x="9399" y="4211"/>
                    <a:pt x="10283" y="5049"/>
                  </a:cubicBezTo>
                  <a:cubicBezTo>
                    <a:pt x="10409" y="5175"/>
                    <a:pt x="10284" y="5357"/>
                    <a:pt x="10146" y="5357"/>
                  </a:cubicBezTo>
                  <a:cubicBezTo>
                    <a:pt x="10105" y="5357"/>
                    <a:pt x="10064" y="5342"/>
                    <a:pt x="10027" y="5305"/>
                  </a:cubicBezTo>
                  <a:cubicBezTo>
                    <a:pt x="9190" y="4514"/>
                    <a:pt x="8189" y="3932"/>
                    <a:pt x="7073" y="3607"/>
                  </a:cubicBezTo>
                  <a:cubicBezTo>
                    <a:pt x="6894" y="3540"/>
                    <a:pt x="6973" y="3280"/>
                    <a:pt x="7144" y="3280"/>
                  </a:cubicBezTo>
                  <a:close/>
                  <a:moveTo>
                    <a:pt x="5109" y="3996"/>
                  </a:moveTo>
                  <a:cubicBezTo>
                    <a:pt x="5237" y="3996"/>
                    <a:pt x="5366" y="4178"/>
                    <a:pt x="5258" y="4305"/>
                  </a:cubicBezTo>
                  <a:cubicBezTo>
                    <a:pt x="4397" y="5258"/>
                    <a:pt x="3211" y="5840"/>
                    <a:pt x="1931" y="5956"/>
                  </a:cubicBezTo>
                  <a:cubicBezTo>
                    <a:pt x="1925" y="5957"/>
                    <a:pt x="1918" y="5957"/>
                    <a:pt x="1912" y="5957"/>
                  </a:cubicBezTo>
                  <a:cubicBezTo>
                    <a:pt x="1722" y="5957"/>
                    <a:pt x="1730" y="5630"/>
                    <a:pt x="1955" y="5607"/>
                  </a:cubicBezTo>
                  <a:lnTo>
                    <a:pt x="1931" y="5607"/>
                  </a:lnTo>
                  <a:cubicBezTo>
                    <a:pt x="3118" y="5491"/>
                    <a:pt x="4211" y="4933"/>
                    <a:pt x="5002" y="4049"/>
                  </a:cubicBezTo>
                  <a:cubicBezTo>
                    <a:pt x="5034" y="4012"/>
                    <a:pt x="5071" y="3996"/>
                    <a:pt x="5109" y="3996"/>
                  </a:cubicBezTo>
                  <a:close/>
                  <a:moveTo>
                    <a:pt x="6229" y="4646"/>
                  </a:moveTo>
                  <a:cubicBezTo>
                    <a:pt x="6364" y="4646"/>
                    <a:pt x="6496" y="4772"/>
                    <a:pt x="6398" y="4886"/>
                  </a:cubicBezTo>
                  <a:lnTo>
                    <a:pt x="6375" y="4886"/>
                  </a:lnTo>
                  <a:cubicBezTo>
                    <a:pt x="5328" y="6259"/>
                    <a:pt x="3793" y="6631"/>
                    <a:pt x="2187" y="6980"/>
                  </a:cubicBezTo>
                  <a:cubicBezTo>
                    <a:pt x="2173" y="6983"/>
                    <a:pt x="2159" y="6984"/>
                    <a:pt x="2146" y="6984"/>
                  </a:cubicBezTo>
                  <a:cubicBezTo>
                    <a:pt x="1944" y="6984"/>
                    <a:pt x="1876" y="6675"/>
                    <a:pt x="2094" y="6631"/>
                  </a:cubicBezTo>
                  <a:cubicBezTo>
                    <a:pt x="3583" y="6328"/>
                    <a:pt x="5095" y="5980"/>
                    <a:pt x="6072" y="4723"/>
                  </a:cubicBezTo>
                  <a:cubicBezTo>
                    <a:pt x="6114" y="4668"/>
                    <a:pt x="6172" y="4646"/>
                    <a:pt x="6229" y="4646"/>
                  </a:cubicBezTo>
                  <a:close/>
                  <a:moveTo>
                    <a:pt x="5933" y="1"/>
                  </a:moveTo>
                  <a:cubicBezTo>
                    <a:pt x="4002" y="1"/>
                    <a:pt x="2467" y="1071"/>
                    <a:pt x="1234" y="2490"/>
                  </a:cubicBezTo>
                  <a:cubicBezTo>
                    <a:pt x="559" y="3281"/>
                    <a:pt x="47" y="4118"/>
                    <a:pt x="24" y="5189"/>
                  </a:cubicBezTo>
                  <a:cubicBezTo>
                    <a:pt x="1" y="6375"/>
                    <a:pt x="489" y="7515"/>
                    <a:pt x="1001" y="8562"/>
                  </a:cubicBezTo>
                  <a:cubicBezTo>
                    <a:pt x="1094" y="8469"/>
                    <a:pt x="1257" y="8399"/>
                    <a:pt x="1396" y="8399"/>
                  </a:cubicBezTo>
                  <a:cubicBezTo>
                    <a:pt x="1350" y="8236"/>
                    <a:pt x="1303" y="8097"/>
                    <a:pt x="1257" y="7957"/>
                  </a:cubicBezTo>
                  <a:cubicBezTo>
                    <a:pt x="1234" y="7887"/>
                    <a:pt x="1257" y="7841"/>
                    <a:pt x="1280" y="7794"/>
                  </a:cubicBezTo>
                  <a:cubicBezTo>
                    <a:pt x="1299" y="7756"/>
                    <a:pt x="1349" y="7718"/>
                    <a:pt x="1392" y="7718"/>
                  </a:cubicBezTo>
                  <a:cubicBezTo>
                    <a:pt x="1402" y="7718"/>
                    <a:pt x="1411" y="7720"/>
                    <a:pt x="1420" y="7724"/>
                  </a:cubicBezTo>
                  <a:cubicBezTo>
                    <a:pt x="1764" y="7761"/>
                    <a:pt x="2101" y="7780"/>
                    <a:pt x="2430" y="7780"/>
                  </a:cubicBezTo>
                  <a:cubicBezTo>
                    <a:pt x="4590" y="7780"/>
                    <a:pt x="6400" y="6961"/>
                    <a:pt x="7631" y="5002"/>
                  </a:cubicBezTo>
                  <a:cubicBezTo>
                    <a:pt x="7654" y="4956"/>
                    <a:pt x="7701" y="4933"/>
                    <a:pt x="7747" y="4933"/>
                  </a:cubicBezTo>
                  <a:cubicBezTo>
                    <a:pt x="7759" y="4921"/>
                    <a:pt x="7771" y="4915"/>
                    <a:pt x="7785" y="4915"/>
                  </a:cubicBezTo>
                  <a:cubicBezTo>
                    <a:pt x="7800" y="4915"/>
                    <a:pt x="7817" y="4921"/>
                    <a:pt x="7840" y="4933"/>
                  </a:cubicBezTo>
                  <a:cubicBezTo>
                    <a:pt x="9097" y="5235"/>
                    <a:pt x="10167" y="6096"/>
                    <a:pt x="10748" y="7259"/>
                  </a:cubicBezTo>
                  <a:cubicBezTo>
                    <a:pt x="10890" y="6956"/>
                    <a:pt x="11171" y="6706"/>
                    <a:pt x="11502" y="6706"/>
                  </a:cubicBezTo>
                  <a:cubicBezTo>
                    <a:pt x="11552" y="6706"/>
                    <a:pt x="11604" y="6712"/>
                    <a:pt x="11656" y="6724"/>
                  </a:cubicBezTo>
                  <a:cubicBezTo>
                    <a:pt x="11702" y="5095"/>
                    <a:pt x="12051" y="3188"/>
                    <a:pt x="10772" y="1955"/>
                  </a:cubicBezTo>
                  <a:cubicBezTo>
                    <a:pt x="9469" y="699"/>
                    <a:pt x="7747" y="1"/>
                    <a:pt x="593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75"/>
            <p:cNvSpPr/>
            <p:nvPr/>
          </p:nvSpPr>
          <p:spPr>
            <a:xfrm>
              <a:off x="4647433" y="1716601"/>
              <a:ext cx="16699" cy="5341"/>
            </a:xfrm>
            <a:custGeom>
              <a:rect b="b" l="l" r="r" t="t"/>
              <a:pathLst>
                <a:path extrusionOk="0" h="134" w="419">
                  <a:moveTo>
                    <a:pt x="245" y="1"/>
                  </a:moveTo>
                  <a:cubicBezTo>
                    <a:pt x="164" y="1"/>
                    <a:pt x="82" y="12"/>
                    <a:pt x="0" y="40"/>
                  </a:cubicBezTo>
                  <a:cubicBezTo>
                    <a:pt x="32" y="104"/>
                    <a:pt x="103" y="133"/>
                    <a:pt x="180" y="133"/>
                  </a:cubicBezTo>
                  <a:cubicBezTo>
                    <a:pt x="270" y="133"/>
                    <a:pt x="369" y="92"/>
                    <a:pt x="419" y="16"/>
                  </a:cubicBezTo>
                  <a:cubicBezTo>
                    <a:pt x="361" y="7"/>
                    <a:pt x="303" y="1"/>
                    <a:pt x="245" y="1"/>
                  </a:cubicBezTo>
                  <a:close/>
                </a:path>
              </a:pathLst>
            </a:custGeom>
            <a:solidFill>
              <a:srgbClr val="F0C1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75"/>
            <p:cNvSpPr/>
            <p:nvPr/>
          </p:nvSpPr>
          <p:spPr>
            <a:xfrm>
              <a:off x="4714191" y="1752471"/>
              <a:ext cx="168786" cy="288391"/>
            </a:xfrm>
            <a:custGeom>
              <a:rect b="b" l="l" r="r" t="t"/>
              <a:pathLst>
                <a:path extrusionOk="0" h="7236" w="4235">
                  <a:moveTo>
                    <a:pt x="2629" y="0"/>
                  </a:moveTo>
                  <a:lnTo>
                    <a:pt x="2629" y="0"/>
                  </a:lnTo>
                  <a:cubicBezTo>
                    <a:pt x="2420" y="256"/>
                    <a:pt x="2140" y="419"/>
                    <a:pt x="1815" y="466"/>
                  </a:cubicBezTo>
                  <a:cubicBezTo>
                    <a:pt x="1838" y="815"/>
                    <a:pt x="1838" y="1163"/>
                    <a:pt x="1791" y="1512"/>
                  </a:cubicBezTo>
                  <a:cubicBezTo>
                    <a:pt x="1722" y="2048"/>
                    <a:pt x="1582" y="2559"/>
                    <a:pt x="1349" y="3048"/>
                  </a:cubicBezTo>
                  <a:cubicBezTo>
                    <a:pt x="1326" y="4165"/>
                    <a:pt x="838" y="5211"/>
                    <a:pt x="0" y="5956"/>
                  </a:cubicBezTo>
                  <a:cubicBezTo>
                    <a:pt x="582" y="6375"/>
                    <a:pt x="1163" y="6817"/>
                    <a:pt x="1745" y="7235"/>
                  </a:cubicBezTo>
                  <a:cubicBezTo>
                    <a:pt x="3653" y="5607"/>
                    <a:pt x="4234" y="2001"/>
                    <a:pt x="26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75"/>
            <p:cNvSpPr/>
            <p:nvPr/>
          </p:nvSpPr>
          <p:spPr>
            <a:xfrm>
              <a:off x="4808769" y="2669954"/>
              <a:ext cx="121478" cy="66677"/>
            </a:xfrm>
            <a:custGeom>
              <a:rect b="b" l="l" r="r" t="t"/>
              <a:pathLst>
                <a:path extrusionOk="0" h="1673" w="3048">
                  <a:moveTo>
                    <a:pt x="724" y="412"/>
                  </a:moveTo>
                  <a:cubicBezTo>
                    <a:pt x="797" y="412"/>
                    <a:pt x="865" y="453"/>
                    <a:pt x="884" y="546"/>
                  </a:cubicBezTo>
                  <a:lnTo>
                    <a:pt x="861" y="546"/>
                  </a:lnTo>
                  <a:cubicBezTo>
                    <a:pt x="977" y="872"/>
                    <a:pt x="1280" y="1082"/>
                    <a:pt x="1605" y="1082"/>
                  </a:cubicBezTo>
                  <a:cubicBezTo>
                    <a:pt x="1838" y="1082"/>
                    <a:pt x="1838" y="1431"/>
                    <a:pt x="1605" y="1431"/>
                  </a:cubicBezTo>
                  <a:cubicBezTo>
                    <a:pt x="1163" y="1407"/>
                    <a:pt x="605" y="1128"/>
                    <a:pt x="512" y="640"/>
                  </a:cubicBezTo>
                  <a:cubicBezTo>
                    <a:pt x="498" y="501"/>
                    <a:pt x="616" y="412"/>
                    <a:pt x="724" y="412"/>
                  </a:cubicBezTo>
                  <a:close/>
                  <a:moveTo>
                    <a:pt x="1194" y="1"/>
                  </a:moveTo>
                  <a:cubicBezTo>
                    <a:pt x="827" y="1"/>
                    <a:pt x="520" y="180"/>
                    <a:pt x="163" y="384"/>
                  </a:cubicBezTo>
                  <a:cubicBezTo>
                    <a:pt x="0" y="1291"/>
                    <a:pt x="907" y="1617"/>
                    <a:pt x="1629" y="1663"/>
                  </a:cubicBezTo>
                  <a:cubicBezTo>
                    <a:pt x="1703" y="1669"/>
                    <a:pt x="1780" y="1672"/>
                    <a:pt x="1858" y="1672"/>
                  </a:cubicBezTo>
                  <a:cubicBezTo>
                    <a:pt x="2070" y="1672"/>
                    <a:pt x="2291" y="1651"/>
                    <a:pt x="2513" y="1617"/>
                  </a:cubicBezTo>
                  <a:cubicBezTo>
                    <a:pt x="3048" y="1547"/>
                    <a:pt x="2978" y="1035"/>
                    <a:pt x="2792" y="640"/>
                  </a:cubicBezTo>
                  <a:lnTo>
                    <a:pt x="2792" y="593"/>
                  </a:lnTo>
                  <a:cubicBezTo>
                    <a:pt x="2420" y="430"/>
                    <a:pt x="2024" y="221"/>
                    <a:pt x="1629" y="81"/>
                  </a:cubicBezTo>
                  <a:cubicBezTo>
                    <a:pt x="1472" y="25"/>
                    <a:pt x="1329" y="1"/>
                    <a:pt x="11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75"/>
            <p:cNvSpPr/>
            <p:nvPr/>
          </p:nvSpPr>
          <p:spPr>
            <a:xfrm>
              <a:off x="4501839" y="3140492"/>
              <a:ext cx="43641" cy="107569"/>
            </a:xfrm>
            <a:custGeom>
              <a:rect b="b" l="l" r="r" t="t"/>
              <a:pathLst>
                <a:path extrusionOk="0" h="2699" w="1095">
                  <a:moveTo>
                    <a:pt x="24" y="0"/>
                  </a:moveTo>
                  <a:lnTo>
                    <a:pt x="24" y="0"/>
                  </a:lnTo>
                  <a:cubicBezTo>
                    <a:pt x="1" y="907"/>
                    <a:pt x="47" y="1791"/>
                    <a:pt x="71" y="2699"/>
                  </a:cubicBezTo>
                  <a:cubicBezTo>
                    <a:pt x="582" y="2117"/>
                    <a:pt x="931" y="1443"/>
                    <a:pt x="1094" y="698"/>
                  </a:cubicBezTo>
                  <a:cubicBezTo>
                    <a:pt x="815" y="675"/>
                    <a:pt x="559" y="652"/>
                    <a:pt x="303" y="652"/>
                  </a:cubicBezTo>
                  <a:cubicBezTo>
                    <a:pt x="210" y="652"/>
                    <a:pt x="140" y="605"/>
                    <a:pt x="117" y="535"/>
                  </a:cubicBezTo>
                  <a:cubicBezTo>
                    <a:pt x="94" y="349"/>
                    <a:pt x="47" y="186"/>
                    <a:pt x="2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75"/>
            <p:cNvSpPr/>
            <p:nvPr/>
          </p:nvSpPr>
          <p:spPr>
            <a:xfrm>
              <a:off x="4448073" y="3164605"/>
              <a:ext cx="315811" cy="353036"/>
            </a:xfrm>
            <a:custGeom>
              <a:rect b="b" l="l" r="r" t="t"/>
              <a:pathLst>
                <a:path extrusionOk="0" h="8858" w="7924">
                  <a:moveTo>
                    <a:pt x="5421" y="0"/>
                  </a:moveTo>
                  <a:cubicBezTo>
                    <a:pt x="4975" y="161"/>
                    <a:pt x="4516" y="210"/>
                    <a:pt x="4047" y="210"/>
                  </a:cubicBezTo>
                  <a:cubicBezTo>
                    <a:pt x="3635" y="210"/>
                    <a:pt x="3216" y="172"/>
                    <a:pt x="2792" y="140"/>
                  </a:cubicBezTo>
                  <a:cubicBezTo>
                    <a:pt x="2629" y="1093"/>
                    <a:pt x="2117" y="1861"/>
                    <a:pt x="1489" y="2606"/>
                  </a:cubicBezTo>
                  <a:lnTo>
                    <a:pt x="1396" y="2722"/>
                  </a:lnTo>
                  <a:lnTo>
                    <a:pt x="1373" y="2722"/>
                  </a:lnTo>
                  <a:cubicBezTo>
                    <a:pt x="768" y="3466"/>
                    <a:pt x="117" y="4187"/>
                    <a:pt x="256" y="5165"/>
                  </a:cubicBezTo>
                  <a:cubicBezTo>
                    <a:pt x="512" y="4583"/>
                    <a:pt x="861" y="4025"/>
                    <a:pt x="1303" y="3536"/>
                  </a:cubicBezTo>
                  <a:cubicBezTo>
                    <a:pt x="1335" y="3499"/>
                    <a:pt x="1372" y="3484"/>
                    <a:pt x="1409" y="3484"/>
                  </a:cubicBezTo>
                  <a:cubicBezTo>
                    <a:pt x="1537" y="3484"/>
                    <a:pt x="1662" y="3666"/>
                    <a:pt x="1536" y="3792"/>
                  </a:cubicBezTo>
                  <a:cubicBezTo>
                    <a:pt x="1117" y="4281"/>
                    <a:pt x="0" y="5769"/>
                    <a:pt x="629" y="6421"/>
                  </a:cubicBezTo>
                  <a:cubicBezTo>
                    <a:pt x="861" y="5467"/>
                    <a:pt x="1443" y="4513"/>
                    <a:pt x="2001" y="4141"/>
                  </a:cubicBezTo>
                  <a:cubicBezTo>
                    <a:pt x="2030" y="4123"/>
                    <a:pt x="2059" y="4115"/>
                    <a:pt x="2087" y="4115"/>
                  </a:cubicBezTo>
                  <a:cubicBezTo>
                    <a:pt x="2236" y="4115"/>
                    <a:pt x="2344" y="4349"/>
                    <a:pt x="2187" y="4467"/>
                  </a:cubicBezTo>
                  <a:cubicBezTo>
                    <a:pt x="1722" y="4769"/>
                    <a:pt x="1117" y="5769"/>
                    <a:pt x="931" y="6700"/>
                  </a:cubicBezTo>
                  <a:cubicBezTo>
                    <a:pt x="931" y="6723"/>
                    <a:pt x="908" y="6746"/>
                    <a:pt x="908" y="6793"/>
                  </a:cubicBezTo>
                  <a:cubicBezTo>
                    <a:pt x="791" y="7189"/>
                    <a:pt x="861" y="7631"/>
                    <a:pt x="1094" y="7979"/>
                  </a:cubicBezTo>
                  <a:cubicBezTo>
                    <a:pt x="1117" y="7863"/>
                    <a:pt x="1140" y="7724"/>
                    <a:pt x="1164" y="7584"/>
                  </a:cubicBezTo>
                  <a:cubicBezTo>
                    <a:pt x="1420" y="6514"/>
                    <a:pt x="2280" y="5700"/>
                    <a:pt x="2908" y="4839"/>
                  </a:cubicBezTo>
                  <a:cubicBezTo>
                    <a:pt x="2949" y="4784"/>
                    <a:pt x="3004" y="4762"/>
                    <a:pt x="3058" y="4762"/>
                  </a:cubicBezTo>
                  <a:cubicBezTo>
                    <a:pt x="3187" y="4762"/>
                    <a:pt x="3310" y="4893"/>
                    <a:pt x="3211" y="5025"/>
                  </a:cubicBezTo>
                  <a:cubicBezTo>
                    <a:pt x="2722" y="5700"/>
                    <a:pt x="2094" y="6304"/>
                    <a:pt x="1745" y="7049"/>
                  </a:cubicBezTo>
                  <a:cubicBezTo>
                    <a:pt x="1635" y="7247"/>
                    <a:pt x="1131" y="8857"/>
                    <a:pt x="1743" y="8857"/>
                  </a:cubicBezTo>
                  <a:cubicBezTo>
                    <a:pt x="1779" y="8857"/>
                    <a:pt x="1818" y="8852"/>
                    <a:pt x="1862" y="8840"/>
                  </a:cubicBezTo>
                  <a:cubicBezTo>
                    <a:pt x="2024" y="8794"/>
                    <a:pt x="2187" y="8026"/>
                    <a:pt x="2257" y="7863"/>
                  </a:cubicBezTo>
                  <a:cubicBezTo>
                    <a:pt x="2932" y="6304"/>
                    <a:pt x="4188" y="5048"/>
                    <a:pt x="5747" y="4374"/>
                  </a:cubicBezTo>
                  <a:cubicBezTo>
                    <a:pt x="5763" y="4369"/>
                    <a:pt x="5780" y="4368"/>
                    <a:pt x="5796" y="4368"/>
                  </a:cubicBezTo>
                  <a:cubicBezTo>
                    <a:pt x="5870" y="4368"/>
                    <a:pt x="5937" y="4409"/>
                    <a:pt x="5956" y="4467"/>
                  </a:cubicBezTo>
                  <a:lnTo>
                    <a:pt x="5979" y="4513"/>
                  </a:lnTo>
                  <a:cubicBezTo>
                    <a:pt x="6165" y="5002"/>
                    <a:pt x="6398" y="5607"/>
                    <a:pt x="6817" y="5956"/>
                  </a:cubicBezTo>
                  <a:cubicBezTo>
                    <a:pt x="6935" y="6073"/>
                    <a:pt x="7388" y="6313"/>
                    <a:pt x="7664" y="6313"/>
                  </a:cubicBezTo>
                  <a:cubicBezTo>
                    <a:pt x="7824" y="6313"/>
                    <a:pt x="7923" y="6232"/>
                    <a:pt x="7864" y="6002"/>
                  </a:cubicBezTo>
                  <a:cubicBezTo>
                    <a:pt x="7724" y="5537"/>
                    <a:pt x="7142" y="5188"/>
                    <a:pt x="6933" y="4746"/>
                  </a:cubicBezTo>
                  <a:cubicBezTo>
                    <a:pt x="6514" y="3908"/>
                    <a:pt x="6770" y="2908"/>
                    <a:pt x="6398" y="2024"/>
                  </a:cubicBezTo>
                  <a:cubicBezTo>
                    <a:pt x="6096" y="1349"/>
                    <a:pt x="5677" y="698"/>
                    <a:pt x="5421" y="0"/>
                  </a:cubicBezTo>
                  <a:close/>
                </a:path>
              </a:pathLst>
            </a:custGeom>
            <a:solidFill>
              <a:srgbClr val="FFDC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75"/>
            <p:cNvSpPr/>
            <p:nvPr/>
          </p:nvSpPr>
          <p:spPr>
            <a:xfrm>
              <a:off x="4612200" y="2653692"/>
              <a:ext cx="201228" cy="75924"/>
            </a:xfrm>
            <a:custGeom>
              <a:rect b="b" l="l" r="r" t="t"/>
              <a:pathLst>
                <a:path extrusionOk="0" h="1905" w="5049">
                  <a:moveTo>
                    <a:pt x="0" y="1"/>
                  </a:moveTo>
                  <a:cubicBezTo>
                    <a:pt x="47" y="140"/>
                    <a:pt x="70" y="280"/>
                    <a:pt x="93" y="396"/>
                  </a:cubicBezTo>
                  <a:cubicBezTo>
                    <a:pt x="163" y="699"/>
                    <a:pt x="233" y="978"/>
                    <a:pt x="279" y="1280"/>
                  </a:cubicBezTo>
                  <a:cubicBezTo>
                    <a:pt x="1347" y="1691"/>
                    <a:pt x="2484" y="1904"/>
                    <a:pt x="3625" y="1904"/>
                  </a:cubicBezTo>
                  <a:cubicBezTo>
                    <a:pt x="4100" y="1904"/>
                    <a:pt x="4576" y="1867"/>
                    <a:pt x="5048" y="1792"/>
                  </a:cubicBezTo>
                  <a:cubicBezTo>
                    <a:pt x="4862" y="1559"/>
                    <a:pt x="4746" y="1234"/>
                    <a:pt x="4746" y="931"/>
                  </a:cubicBezTo>
                  <a:cubicBezTo>
                    <a:pt x="4228" y="1147"/>
                    <a:pt x="3660" y="1253"/>
                    <a:pt x="3088" y="1253"/>
                  </a:cubicBezTo>
                  <a:cubicBezTo>
                    <a:pt x="1938" y="1253"/>
                    <a:pt x="777" y="824"/>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75"/>
            <p:cNvSpPr/>
            <p:nvPr/>
          </p:nvSpPr>
          <p:spPr>
            <a:xfrm>
              <a:off x="4497215" y="1732304"/>
              <a:ext cx="14866" cy="3866"/>
            </a:xfrm>
            <a:custGeom>
              <a:rect b="b" l="l" r="r" t="t"/>
              <a:pathLst>
                <a:path extrusionOk="0" h="97" w="373">
                  <a:moveTo>
                    <a:pt x="195" y="0"/>
                  </a:moveTo>
                  <a:cubicBezTo>
                    <a:pt x="134" y="0"/>
                    <a:pt x="70" y="6"/>
                    <a:pt x="0" y="18"/>
                  </a:cubicBezTo>
                  <a:cubicBezTo>
                    <a:pt x="49" y="67"/>
                    <a:pt x="131" y="97"/>
                    <a:pt x="207" y="97"/>
                  </a:cubicBezTo>
                  <a:cubicBezTo>
                    <a:pt x="276" y="97"/>
                    <a:pt x="340" y="73"/>
                    <a:pt x="373" y="18"/>
                  </a:cubicBezTo>
                  <a:cubicBezTo>
                    <a:pt x="314" y="6"/>
                    <a:pt x="256" y="0"/>
                    <a:pt x="195" y="0"/>
                  </a:cubicBezTo>
                  <a:close/>
                </a:path>
              </a:pathLst>
            </a:custGeom>
            <a:solidFill>
              <a:srgbClr val="F0C1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75"/>
            <p:cNvSpPr/>
            <p:nvPr/>
          </p:nvSpPr>
          <p:spPr>
            <a:xfrm>
              <a:off x="5118450" y="3066320"/>
              <a:ext cx="291181" cy="365391"/>
            </a:xfrm>
            <a:custGeom>
              <a:rect b="b" l="l" r="r" t="t"/>
              <a:pathLst>
                <a:path extrusionOk="0" h="9168" w="7306">
                  <a:moveTo>
                    <a:pt x="2908" y="0"/>
                  </a:moveTo>
                  <a:cubicBezTo>
                    <a:pt x="2024" y="302"/>
                    <a:pt x="1117" y="465"/>
                    <a:pt x="186" y="535"/>
                  </a:cubicBezTo>
                  <a:lnTo>
                    <a:pt x="0" y="558"/>
                  </a:lnTo>
                  <a:cubicBezTo>
                    <a:pt x="186" y="1326"/>
                    <a:pt x="117" y="2140"/>
                    <a:pt x="117" y="2931"/>
                  </a:cubicBezTo>
                  <a:cubicBezTo>
                    <a:pt x="117" y="3769"/>
                    <a:pt x="256" y="4583"/>
                    <a:pt x="233" y="5444"/>
                  </a:cubicBezTo>
                  <a:cubicBezTo>
                    <a:pt x="186" y="6049"/>
                    <a:pt x="163" y="6653"/>
                    <a:pt x="163" y="7258"/>
                  </a:cubicBezTo>
                  <a:lnTo>
                    <a:pt x="163" y="7910"/>
                  </a:lnTo>
                  <a:cubicBezTo>
                    <a:pt x="140" y="8026"/>
                    <a:pt x="140" y="8166"/>
                    <a:pt x="163" y="8305"/>
                  </a:cubicBezTo>
                  <a:cubicBezTo>
                    <a:pt x="163" y="8375"/>
                    <a:pt x="163" y="8445"/>
                    <a:pt x="163" y="8515"/>
                  </a:cubicBezTo>
                  <a:cubicBezTo>
                    <a:pt x="582" y="8468"/>
                    <a:pt x="884" y="8096"/>
                    <a:pt x="861" y="7700"/>
                  </a:cubicBezTo>
                  <a:cubicBezTo>
                    <a:pt x="1047" y="7095"/>
                    <a:pt x="1117" y="6444"/>
                    <a:pt x="1233" y="5863"/>
                  </a:cubicBezTo>
                  <a:cubicBezTo>
                    <a:pt x="1233" y="5793"/>
                    <a:pt x="1280" y="5746"/>
                    <a:pt x="1349" y="5723"/>
                  </a:cubicBezTo>
                  <a:cubicBezTo>
                    <a:pt x="1363" y="5716"/>
                    <a:pt x="1377" y="5713"/>
                    <a:pt x="1390" y="5713"/>
                  </a:cubicBezTo>
                  <a:cubicBezTo>
                    <a:pt x="1423" y="5713"/>
                    <a:pt x="1456" y="5730"/>
                    <a:pt x="1489" y="5746"/>
                  </a:cubicBezTo>
                  <a:cubicBezTo>
                    <a:pt x="2210" y="6188"/>
                    <a:pt x="2862" y="6700"/>
                    <a:pt x="3513" y="7258"/>
                  </a:cubicBezTo>
                  <a:cubicBezTo>
                    <a:pt x="3862" y="7584"/>
                    <a:pt x="4211" y="7933"/>
                    <a:pt x="4560" y="8305"/>
                  </a:cubicBezTo>
                  <a:cubicBezTo>
                    <a:pt x="4699" y="8491"/>
                    <a:pt x="4839" y="8654"/>
                    <a:pt x="5025" y="8840"/>
                  </a:cubicBezTo>
                  <a:cubicBezTo>
                    <a:pt x="5148" y="8933"/>
                    <a:pt x="5557" y="9168"/>
                    <a:pt x="5839" y="9168"/>
                  </a:cubicBezTo>
                  <a:cubicBezTo>
                    <a:pt x="5984" y="9168"/>
                    <a:pt x="6095" y="9106"/>
                    <a:pt x="6119" y="8933"/>
                  </a:cubicBezTo>
                  <a:cubicBezTo>
                    <a:pt x="5235" y="8119"/>
                    <a:pt x="4746" y="7002"/>
                    <a:pt x="3769" y="6281"/>
                  </a:cubicBezTo>
                  <a:cubicBezTo>
                    <a:pt x="3616" y="6167"/>
                    <a:pt x="3714" y="5943"/>
                    <a:pt x="3844" y="5943"/>
                  </a:cubicBezTo>
                  <a:cubicBezTo>
                    <a:pt x="3872" y="5943"/>
                    <a:pt x="3902" y="5954"/>
                    <a:pt x="3932" y="5979"/>
                  </a:cubicBezTo>
                  <a:cubicBezTo>
                    <a:pt x="4909" y="6677"/>
                    <a:pt x="5421" y="7724"/>
                    <a:pt x="6235" y="8561"/>
                  </a:cubicBezTo>
                  <a:cubicBezTo>
                    <a:pt x="6271" y="8561"/>
                    <a:pt x="6307" y="8562"/>
                    <a:pt x="6343" y="8562"/>
                  </a:cubicBezTo>
                  <a:cubicBezTo>
                    <a:pt x="6542" y="8562"/>
                    <a:pt x="6738" y="8545"/>
                    <a:pt x="6817" y="8328"/>
                  </a:cubicBezTo>
                  <a:cubicBezTo>
                    <a:pt x="6910" y="8073"/>
                    <a:pt x="6468" y="7607"/>
                    <a:pt x="6305" y="7398"/>
                  </a:cubicBezTo>
                  <a:cubicBezTo>
                    <a:pt x="5793" y="6723"/>
                    <a:pt x="5211" y="6118"/>
                    <a:pt x="4560" y="5607"/>
                  </a:cubicBezTo>
                  <a:cubicBezTo>
                    <a:pt x="4412" y="5495"/>
                    <a:pt x="4544" y="5310"/>
                    <a:pt x="4698" y="5310"/>
                  </a:cubicBezTo>
                  <a:cubicBezTo>
                    <a:pt x="4737" y="5310"/>
                    <a:pt x="4778" y="5322"/>
                    <a:pt x="4816" y="5351"/>
                  </a:cubicBezTo>
                  <a:cubicBezTo>
                    <a:pt x="5328" y="5746"/>
                    <a:pt x="5793" y="6211"/>
                    <a:pt x="6212" y="6700"/>
                  </a:cubicBezTo>
                  <a:cubicBezTo>
                    <a:pt x="6351" y="6863"/>
                    <a:pt x="6491" y="7049"/>
                    <a:pt x="6607" y="7212"/>
                  </a:cubicBezTo>
                  <a:cubicBezTo>
                    <a:pt x="6677" y="7305"/>
                    <a:pt x="6793" y="7421"/>
                    <a:pt x="6910" y="7538"/>
                  </a:cubicBezTo>
                  <a:cubicBezTo>
                    <a:pt x="7282" y="7119"/>
                    <a:pt x="6607" y="6305"/>
                    <a:pt x="6351" y="5979"/>
                  </a:cubicBezTo>
                  <a:cubicBezTo>
                    <a:pt x="5956" y="5467"/>
                    <a:pt x="5490" y="5002"/>
                    <a:pt x="4979" y="4606"/>
                  </a:cubicBezTo>
                  <a:cubicBezTo>
                    <a:pt x="4849" y="4495"/>
                    <a:pt x="4985" y="4310"/>
                    <a:pt x="5128" y="4310"/>
                  </a:cubicBezTo>
                  <a:cubicBezTo>
                    <a:pt x="5165" y="4310"/>
                    <a:pt x="5201" y="4322"/>
                    <a:pt x="5235" y="4350"/>
                  </a:cubicBezTo>
                  <a:cubicBezTo>
                    <a:pt x="5956" y="4909"/>
                    <a:pt x="6561" y="5560"/>
                    <a:pt x="7072" y="6305"/>
                  </a:cubicBezTo>
                  <a:cubicBezTo>
                    <a:pt x="7305" y="5141"/>
                    <a:pt x="5490" y="3722"/>
                    <a:pt x="4746" y="3141"/>
                  </a:cubicBezTo>
                  <a:cubicBezTo>
                    <a:pt x="3629" y="2233"/>
                    <a:pt x="3350" y="1256"/>
                    <a:pt x="2908" y="0"/>
                  </a:cubicBezTo>
                  <a:close/>
                </a:path>
              </a:pathLst>
            </a:custGeom>
            <a:solidFill>
              <a:srgbClr val="FFDC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75"/>
            <p:cNvSpPr/>
            <p:nvPr/>
          </p:nvSpPr>
          <p:spPr>
            <a:xfrm>
              <a:off x="5175923" y="4625602"/>
              <a:ext cx="317126" cy="430912"/>
            </a:xfrm>
            <a:custGeom>
              <a:rect b="b" l="l" r="r" t="t"/>
              <a:pathLst>
                <a:path extrusionOk="0" h="10812" w="7957">
                  <a:moveTo>
                    <a:pt x="1885" y="1500"/>
                  </a:moveTo>
                  <a:cubicBezTo>
                    <a:pt x="1986" y="1500"/>
                    <a:pt x="2099" y="1589"/>
                    <a:pt x="2071" y="1728"/>
                  </a:cubicBezTo>
                  <a:cubicBezTo>
                    <a:pt x="1955" y="2542"/>
                    <a:pt x="2094" y="3357"/>
                    <a:pt x="2490" y="4078"/>
                  </a:cubicBezTo>
                  <a:cubicBezTo>
                    <a:pt x="2554" y="4223"/>
                    <a:pt x="2451" y="4335"/>
                    <a:pt x="2334" y="4335"/>
                  </a:cubicBezTo>
                  <a:cubicBezTo>
                    <a:pt x="2283" y="4335"/>
                    <a:pt x="2230" y="4314"/>
                    <a:pt x="2187" y="4264"/>
                  </a:cubicBezTo>
                  <a:cubicBezTo>
                    <a:pt x="1745" y="3450"/>
                    <a:pt x="1582" y="2519"/>
                    <a:pt x="1745" y="1635"/>
                  </a:cubicBezTo>
                  <a:cubicBezTo>
                    <a:pt x="1755" y="1541"/>
                    <a:pt x="1817" y="1500"/>
                    <a:pt x="1885" y="1500"/>
                  </a:cubicBezTo>
                  <a:close/>
                  <a:moveTo>
                    <a:pt x="4930" y="4984"/>
                  </a:moveTo>
                  <a:cubicBezTo>
                    <a:pt x="5142" y="4984"/>
                    <a:pt x="5135" y="5335"/>
                    <a:pt x="4909" y="5357"/>
                  </a:cubicBezTo>
                  <a:lnTo>
                    <a:pt x="4002" y="5450"/>
                  </a:lnTo>
                  <a:cubicBezTo>
                    <a:pt x="3995" y="5451"/>
                    <a:pt x="3988" y="5451"/>
                    <a:pt x="3981" y="5451"/>
                  </a:cubicBezTo>
                  <a:cubicBezTo>
                    <a:pt x="3770" y="5451"/>
                    <a:pt x="3776" y="5101"/>
                    <a:pt x="4002" y="5078"/>
                  </a:cubicBezTo>
                  <a:lnTo>
                    <a:pt x="4909" y="4985"/>
                  </a:lnTo>
                  <a:cubicBezTo>
                    <a:pt x="4916" y="4984"/>
                    <a:pt x="4923" y="4984"/>
                    <a:pt x="4930" y="4984"/>
                  </a:cubicBezTo>
                  <a:close/>
                  <a:moveTo>
                    <a:pt x="5313" y="6425"/>
                  </a:moveTo>
                  <a:cubicBezTo>
                    <a:pt x="5372" y="6425"/>
                    <a:pt x="5432" y="6426"/>
                    <a:pt x="5491" y="6427"/>
                  </a:cubicBezTo>
                  <a:cubicBezTo>
                    <a:pt x="5723" y="6427"/>
                    <a:pt x="5723" y="6776"/>
                    <a:pt x="5491" y="6776"/>
                  </a:cubicBezTo>
                  <a:cubicBezTo>
                    <a:pt x="5440" y="6775"/>
                    <a:pt x="5390" y="6774"/>
                    <a:pt x="5340" y="6774"/>
                  </a:cubicBezTo>
                  <a:cubicBezTo>
                    <a:pt x="4696" y="6774"/>
                    <a:pt x="4073" y="6911"/>
                    <a:pt x="3490" y="7149"/>
                  </a:cubicBezTo>
                  <a:cubicBezTo>
                    <a:pt x="3466" y="7159"/>
                    <a:pt x="3443" y="7164"/>
                    <a:pt x="3422" y="7164"/>
                  </a:cubicBezTo>
                  <a:cubicBezTo>
                    <a:pt x="3263" y="7164"/>
                    <a:pt x="3212" y="6885"/>
                    <a:pt x="3397" y="6823"/>
                  </a:cubicBezTo>
                  <a:cubicBezTo>
                    <a:pt x="3995" y="6545"/>
                    <a:pt x="4652" y="6425"/>
                    <a:pt x="5313" y="6425"/>
                  </a:cubicBezTo>
                  <a:close/>
                  <a:moveTo>
                    <a:pt x="885" y="5153"/>
                  </a:moveTo>
                  <a:cubicBezTo>
                    <a:pt x="925" y="5153"/>
                    <a:pt x="967" y="5172"/>
                    <a:pt x="1001" y="5218"/>
                  </a:cubicBezTo>
                  <a:cubicBezTo>
                    <a:pt x="1792" y="6218"/>
                    <a:pt x="2187" y="7288"/>
                    <a:pt x="2699" y="8405"/>
                  </a:cubicBezTo>
                  <a:cubicBezTo>
                    <a:pt x="3130" y="9326"/>
                    <a:pt x="4339" y="10029"/>
                    <a:pt x="5441" y="10029"/>
                  </a:cubicBezTo>
                  <a:cubicBezTo>
                    <a:pt x="6065" y="10029"/>
                    <a:pt x="6654" y="9804"/>
                    <a:pt x="7050" y="9266"/>
                  </a:cubicBezTo>
                  <a:cubicBezTo>
                    <a:pt x="7090" y="9219"/>
                    <a:pt x="7144" y="9199"/>
                    <a:pt x="7197" y="9199"/>
                  </a:cubicBezTo>
                  <a:cubicBezTo>
                    <a:pt x="7327" y="9199"/>
                    <a:pt x="7451" y="9319"/>
                    <a:pt x="7352" y="9452"/>
                  </a:cubicBezTo>
                  <a:cubicBezTo>
                    <a:pt x="6879" y="10082"/>
                    <a:pt x="6117" y="10346"/>
                    <a:pt x="5333" y="10346"/>
                  </a:cubicBezTo>
                  <a:cubicBezTo>
                    <a:pt x="4612" y="10346"/>
                    <a:pt x="3874" y="10122"/>
                    <a:pt x="3327" y="9754"/>
                  </a:cubicBezTo>
                  <a:cubicBezTo>
                    <a:pt x="2839" y="9382"/>
                    <a:pt x="2467" y="8893"/>
                    <a:pt x="2280" y="8312"/>
                  </a:cubicBezTo>
                  <a:cubicBezTo>
                    <a:pt x="1908" y="7288"/>
                    <a:pt x="1396" y="6334"/>
                    <a:pt x="745" y="5474"/>
                  </a:cubicBezTo>
                  <a:cubicBezTo>
                    <a:pt x="640" y="5333"/>
                    <a:pt x="760" y="5153"/>
                    <a:pt x="885" y="5153"/>
                  </a:cubicBezTo>
                  <a:close/>
                  <a:moveTo>
                    <a:pt x="3421" y="1"/>
                  </a:moveTo>
                  <a:cubicBezTo>
                    <a:pt x="3369" y="1"/>
                    <a:pt x="3314" y="3"/>
                    <a:pt x="3257" y="7"/>
                  </a:cubicBezTo>
                  <a:cubicBezTo>
                    <a:pt x="2443" y="7"/>
                    <a:pt x="1699" y="495"/>
                    <a:pt x="1373" y="1240"/>
                  </a:cubicBezTo>
                  <a:cubicBezTo>
                    <a:pt x="1144" y="1750"/>
                    <a:pt x="889" y="2061"/>
                    <a:pt x="506" y="2061"/>
                  </a:cubicBezTo>
                  <a:cubicBezTo>
                    <a:pt x="383" y="2061"/>
                    <a:pt x="246" y="2029"/>
                    <a:pt x="94" y="1961"/>
                  </a:cubicBezTo>
                  <a:cubicBezTo>
                    <a:pt x="1" y="2798"/>
                    <a:pt x="1" y="3636"/>
                    <a:pt x="70" y="4497"/>
                  </a:cubicBezTo>
                  <a:cubicBezTo>
                    <a:pt x="163" y="5450"/>
                    <a:pt x="489" y="6009"/>
                    <a:pt x="1001" y="6823"/>
                  </a:cubicBezTo>
                  <a:cubicBezTo>
                    <a:pt x="1396" y="7405"/>
                    <a:pt x="1582" y="8149"/>
                    <a:pt x="1815" y="8800"/>
                  </a:cubicBezTo>
                  <a:cubicBezTo>
                    <a:pt x="2187" y="9731"/>
                    <a:pt x="2978" y="10429"/>
                    <a:pt x="3955" y="10662"/>
                  </a:cubicBezTo>
                  <a:cubicBezTo>
                    <a:pt x="4297" y="10753"/>
                    <a:pt x="4728" y="10812"/>
                    <a:pt x="5174" y="10812"/>
                  </a:cubicBezTo>
                  <a:cubicBezTo>
                    <a:pt x="6096" y="10812"/>
                    <a:pt x="7084" y="10561"/>
                    <a:pt x="7492" y="9824"/>
                  </a:cubicBezTo>
                  <a:cubicBezTo>
                    <a:pt x="7957" y="8940"/>
                    <a:pt x="7468" y="7660"/>
                    <a:pt x="6956" y="6916"/>
                  </a:cubicBezTo>
                  <a:cubicBezTo>
                    <a:pt x="6445" y="6148"/>
                    <a:pt x="5770" y="5660"/>
                    <a:pt x="5375" y="4822"/>
                  </a:cubicBezTo>
                  <a:cubicBezTo>
                    <a:pt x="4932" y="3938"/>
                    <a:pt x="4723" y="2938"/>
                    <a:pt x="4746" y="1961"/>
                  </a:cubicBezTo>
                  <a:cubicBezTo>
                    <a:pt x="4746" y="959"/>
                    <a:pt x="4576" y="1"/>
                    <a:pt x="34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75"/>
            <p:cNvSpPr/>
            <p:nvPr/>
          </p:nvSpPr>
          <p:spPr>
            <a:xfrm>
              <a:off x="4638146" y="1721862"/>
              <a:ext cx="645372" cy="1352041"/>
            </a:xfrm>
            <a:custGeom>
              <a:rect b="b" l="l" r="r" t="t"/>
              <a:pathLst>
                <a:path extrusionOk="0" h="33924" w="16193">
                  <a:moveTo>
                    <a:pt x="10645" y="4259"/>
                  </a:moveTo>
                  <a:cubicBezTo>
                    <a:pt x="10758" y="4259"/>
                    <a:pt x="10882" y="4393"/>
                    <a:pt x="10818" y="4537"/>
                  </a:cubicBezTo>
                  <a:cubicBezTo>
                    <a:pt x="10306" y="5677"/>
                    <a:pt x="10004" y="6910"/>
                    <a:pt x="9911" y="8166"/>
                  </a:cubicBezTo>
                  <a:cubicBezTo>
                    <a:pt x="9899" y="8282"/>
                    <a:pt x="9806" y="8341"/>
                    <a:pt x="9719" y="8341"/>
                  </a:cubicBezTo>
                  <a:cubicBezTo>
                    <a:pt x="9632" y="8341"/>
                    <a:pt x="9550" y="8282"/>
                    <a:pt x="9562" y="8166"/>
                  </a:cubicBezTo>
                  <a:cubicBezTo>
                    <a:pt x="9632" y="6840"/>
                    <a:pt x="9957" y="5561"/>
                    <a:pt x="10516" y="4351"/>
                  </a:cubicBezTo>
                  <a:cubicBezTo>
                    <a:pt x="10545" y="4286"/>
                    <a:pt x="10594" y="4259"/>
                    <a:pt x="10645" y="4259"/>
                  </a:cubicBezTo>
                  <a:close/>
                  <a:moveTo>
                    <a:pt x="819" y="8540"/>
                  </a:moveTo>
                  <a:cubicBezTo>
                    <a:pt x="939" y="8540"/>
                    <a:pt x="1058" y="8673"/>
                    <a:pt x="978" y="8818"/>
                  </a:cubicBezTo>
                  <a:cubicBezTo>
                    <a:pt x="908" y="8934"/>
                    <a:pt x="698" y="9283"/>
                    <a:pt x="978" y="9329"/>
                  </a:cubicBezTo>
                  <a:cubicBezTo>
                    <a:pt x="1247" y="9374"/>
                    <a:pt x="1083" y="9680"/>
                    <a:pt x="883" y="9680"/>
                  </a:cubicBezTo>
                  <a:cubicBezTo>
                    <a:pt x="876" y="9680"/>
                    <a:pt x="868" y="9679"/>
                    <a:pt x="861" y="9678"/>
                  </a:cubicBezTo>
                  <a:cubicBezTo>
                    <a:pt x="675" y="9632"/>
                    <a:pt x="512" y="9469"/>
                    <a:pt x="489" y="9283"/>
                  </a:cubicBezTo>
                  <a:cubicBezTo>
                    <a:pt x="466" y="9050"/>
                    <a:pt x="512" y="8818"/>
                    <a:pt x="675" y="8631"/>
                  </a:cubicBezTo>
                  <a:cubicBezTo>
                    <a:pt x="711" y="8567"/>
                    <a:pt x="765" y="8540"/>
                    <a:pt x="819" y="8540"/>
                  </a:cubicBezTo>
                  <a:close/>
                  <a:moveTo>
                    <a:pt x="9176" y="4565"/>
                  </a:moveTo>
                  <a:cubicBezTo>
                    <a:pt x="9305" y="4565"/>
                    <a:pt x="9411" y="4746"/>
                    <a:pt x="9306" y="4886"/>
                  </a:cubicBezTo>
                  <a:cubicBezTo>
                    <a:pt x="8818" y="5468"/>
                    <a:pt x="8887" y="6631"/>
                    <a:pt x="8911" y="7352"/>
                  </a:cubicBezTo>
                  <a:cubicBezTo>
                    <a:pt x="8911" y="8189"/>
                    <a:pt x="9027" y="9027"/>
                    <a:pt x="9260" y="9818"/>
                  </a:cubicBezTo>
                  <a:cubicBezTo>
                    <a:pt x="9301" y="9957"/>
                    <a:pt x="9194" y="10046"/>
                    <a:pt x="9086" y="10046"/>
                  </a:cubicBezTo>
                  <a:cubicBezTo>
                    <a:pt x="9012" y="10046"/>
                    <a:pt x="8939" y="10005"/>
                    <a:pt x="8911" y="9911"/>
                  </a:cubicBezTo>
                  <a:cubicBezTo>
                    <a:pt x="8631" y="8934"/>
                    <a:pt x="8515" y="7910"/>
                    <a:pt x="8562" y="6887"/>
                  </a:cubicBezTo>
                  <a:cubicBezTo>
                    <a:pt x="8585" y="6165"/>
                    <a:pt x="8562" y="5188"/>
                    <a:pt x="9050" y="4630"/>
                  </a:cubicBezTo>
                  <a:cubicBezTo>
                    <a:pt x="9090" y="4584"/>
                    <a:pt x="9134" y="4565"/>
                    <a:pt x="9176" y="4565"/>
                  </a:cubicBezTo>
                  <a:close/>
                  <a:moveTo>
                    <a:pt x="7555" y="6683"/>
                  </a:moveTo>
                  <a:cubicBezTo>
                    <a:pt x="7643" y="6683"/>
                    <a:pt x="7736" y="6735"/>
                    <a:pt x="7747" y="6840"/>
                  </a:cubicBezTo>
                  <a:cubicBezTo>
                    <a:pt x="7840" y="7957"/>
                    <a:pt x="8073" y="9050"/>
                    <a:pt x="8399" y="10120"/>
                  </a:cubicBezTo>
                  <a:cubicBezTo>
                    <a:pt x="8440" y="10259"/>
                    <a:pt x="8333" y="10348"/>
                    <a:pt x="8230" y="10348"/>
                  </a:cubicBezTo>
                  <a:cubicBezTo>
                    <a:pt x="8160" y="10348"/>
                    <a:pt x="8092" y="10307"/>
                    <a:pt x="8073" y="10213"/>
                  </a:cubicBezTo>
                  <a:cubicBezTo>
                    <a:pt x="7724" y="9120"/>
                    <a:pt x="7491" y="7980"/>
                    <a:pt x="7398" y="6840"/>
                  </a:cubicBezTo>
                  <a:cubicBezTo>
                    <a:pt x="7387" y="6735"/>
                    <a:pt x="7468" y="6683"/>
                    <a:pt x="7555" y="6683"/>
                  </a:cubicBezTo>
                  <a:close/>
                  <a:moveTo>
                    <a:pt x="2129" y="12220"/>
                  </a:moveTo>
                  <a:cubicBezTo>
                    <a:pt x="2211" y="12220"/>
                    <a:pt x="2292" y="12272"/>
                    <a:pt x="2304" y="12377"/>
                  </a:cubicBezTo>
                  <a:cubicBezTo>
                    <a:pt x="2304" y="12549"/>
                    <a:pt x="2463" y="12682"/>
                    <a:pt x="2635" y="12682"/>
                  </a:cubicBezTo>
                  <a:cubicBezTo>
                    <a:pt x="2649" y="12682"/>
                    <a:pt x="2662" y="12681"/>
                    <a:pt x="2676" y="12679"/>
                  </a:cubicBezTo>
                  <a:cubicBezTo>
                    <a:pt x="2697" y="12673"/>
                    <a:pt x="2717" y="12670"/>
                    <a:pt x="2735" y="12670"/>
                  </a:cubicBezTo>
                  <a:cubicBezTo>
                    <a:pt x="2923" y="12670"/>
                    <a:pt x="2981" y="12965"/>
                    <a:pt x="2769" y="13028"/>
                  </a:cubicBezTo>
                  <a:cubicBezTo>
                    <a:pt x="2720" y="13039"/>
                    <a:pt x="2672" y="13044"/>
                    <a:pt x="2624" y="13044"/>
                  </a:cubicBezTo>
                  <a:cubicBezTo>
                    <a:pt x="2263" y="13044"/>
                    <a:pt x="1955" y="12747"/>
                    <a:pt x="1955" y="12377"/>
                  </a:cubicBezTo>
                  <a:cubicBezTo>
                    <a:pt x="1966" y="12272"/>
                    <a:pt x="2048" y="12220"/>
                    <a:pt x="2129" y="12220"/>
                  </a:cubicBezTo>
                  <a:close/>
                  <a:moveTo>
                    <a:pt x="3849" y="11883"/>
                  </a:moveTo>
                  <a:cubicBezTo>
                    <a:pt x="3886" y="11883"/>
                    <a:pt x="3924" y="11898"/>
                    <a:pt x="3955" y="11935"/>
                  </a:cubicBezTo>
                  <a:cubicBezTo>
                    <a:pt x="4570" y="12603"/>
                    <a:pt x="5411" y="13443"/>
                    <a:pt x="6317" y="13443"/>
                  </a:cubicBezTo>
                  <a:cubicBezTo>
                    <a:pt x="6611" y="13443"/>
                    <a:pt x="6911" y="13355"/>
                    <a:pt x="7212" y="13145"/>
                  </a:cubicBezTo>
                  <a:cubicBezTo>
                    <a:pt x="7244" y="13121"/>
                    <a:pt x="7276" y="13110"/>
                    <a:pt x="7306" y="13110"/>
                  </a:cubicBezTo>
                  <a:cubicBezTo>
                    <a:pt x="7451" y="13110"/>
                    <a:pt x="7553" y="13351"/>
                    <a:pt x="7398" y="13447"/>
                  </a:cubicBezTo>
                  <a:cubicBezTo>
                    <a:pt x="7040" y="13692"/>
                    <a:pt x="6684" y="13794"/>
                    <a:pt x="6336" y="13794"/>
                  </a:cubicBezTo>
                  <a:cubicBezTo>
                    <a:pt x="5329" y="13794"/>
                    <a:pt x="4397" y="12935"/>
                    <a:pt x="3723" y="12191"/>
                  </a:cubicBezTo>
                  <a:cubicBezTo>
                    <a:pt x="3597" y="12065"/>
                    <a:pt x="3722" y="11883"/>
                    <a:pt x="3849" y="11883"/>
                  </a:cubicBezTo>
                  <a:close/>
                  <a:moveTo>
                    <a:pt x="4477" y="15424"/>
                  </a:moveTo>
                  <a:cubicBezTo>
                    <a:pt x="4585" y="15424"/>
                    <a:pt x="4705" y="15514"/>
                    <a:pt x="4677" y="15657"/>
                  </a:cubicBezTo>
                  <a:cubicBezTo>
                    <a:pt x="4653" y="15773"/>
                    <a:pt x="4700" y="15936"/>
                    <a:pt x="4816" y="16029"/>
                  </a:cubicBezTo>
                  <a:cubicBezTo>
                    <a:pt x="4942" y="16137"/>
                    <a:pt x="4832" y="16314"/>
                    <a:pt x="4689" y="16314"/>
                  </a:cubicBezTo>
                  <a:cubicBezTo>
                    <a:pt x="4647" y="16314"/>
                    <a:pt x="4603" y="16299"/>
                    <a:pt x="4560" y="16262"/>
                  </a:cubicBezTo>
                  <a:cubicBezTo>
                    <a:pt x="4351" y="16076"/>
                    <a:pt x="4258" y="15820"/>
                    <a:pt x="4328" y="15541"/>
                  </a:cubicBezTo>
                  <a:cubicBezTo>
                    <a:pt x="4346" y="15460"/>
                    <a:pt x="4409" y="15424"/>
                    <a:pt x="4477" y="15424"/>
                  </a:cubicBezTo>
                  <a:close/>
                  <a:moveTo>
                    <a:pt x="6279" y="15779"/>
                  </a:moveTo>
                  <a:cubicBezTo>
                    <a:pt x="6303" y="15779"/>
                    <a:pt x="6327" y="15785"/>
                    <a:pt x="6352" y="15797"/>
                  </a:cubicBezTo>
                  <a:cubicBezTo>
                    <a:pt x="6840" y="16029"/>
                    <a:pt x="7375" y="16169"/>
                    <a:pt x="7910" y="16215"/>
                  </a:cubicBezTo>
                  <a:cubicBezTo>
                    <a:pt x="8136" y="16238"/>
                    <a:pt x="8143" y="16589"/>
                    <a:pt x="7931" y="16589"/>
                  </a:cubicBezTo>
                  <a:cubicBezTo>
                    <a:pt x="7924" y="16589"/>
                    <a:pt x="7917" y="16588"/>
                    <a:pt x="7910" y="16588"/>
                  </a:cubicBezTo>
                  <a:cubicBezTo>
                    <a:pt x="7305" y="16518"/>
                    <a:pt x="6724" y="16355"/>
                    <a:pt x="6189" y="16099"/>
                  </a:cubicBezTo>
                  <a:cubicBezTo>
                    <a:pt x="6007" y="16018"/>
                    <a:pt x="6124" y="15779"/>
                    <a:pt x="6279" y="15779"/>
                  </a:cubicBezTo>
                  <a:close/>
                  <a:moveTo>
                    <a:pt x="11407" y="10700"/>
                  </a:moveTo>
                  <a:cubicBezTo>
                    <a:pt x="11517" y="10700"/>
                    <a:pt x="11628" y="10784"/>
                    <a:pt x="11586" y="10911"/>
                  </a:cubicBezTo>
                  <a:cubicBezTo>
                    <a:pt x="11237" y="12028"/>
                    <a:pt x="11237" y="13191"/>
                    <a:pt x="11586" y="14308"/>
                  </a:cubicBezTo>
                  <a:cubicBezTo>
                    <a:pt x="11842" y="15262"/>
                    <a:pt x="12284" y="16913"/>
                    <a:pt x="13284" y="17355"/>
                  </a:cubicBezTo>
                  <a:cubicBezTo>
                    <a:pt x="13469" y="17417"/>
                    <a:pt x="13418" y="17697"/>
                    <a:pt x="13259" y="17697"/>
                  </a:cubicBezTo>
                  <a:cubicBezTo>
                    <a:pt x="13238" y="17697"/>
                    <a:pt x="13215" y="17692"/>
                    <a:pt x="13191" y="17681"/>
                  </a:cubicBezTo>
                  <a:cubicBezTo>
                    <a:pt x="12144" y="17262"/>
                    <a:pt x="11749" y="16006"/>
                    <a:pt x="11423" y="15006"/>
                  </a:cubicBezTo>
                  <a:cubicBezTo>
                    <a:pt x="10958" y="13633"/>
                    <a:pt x="10795" y="12214"/>
                    <a:pt x="11237" y="10818"/>
                  </a:cubicBezTo>
                  <a:cubicBezTo>
                    <a:pt x="11264" y="10736"/>
                    <a:pt x="11335" y="10700"/>
                    <a:pt x="11407" y="10700"/>
                  </a:cubicBezTo>
                  <a:close/>
                  <a:moveTo>
                    <a:pt x="11494" y="18523"/>
                  </a:moveTo>
                  <a:cubicBezTo>
                    <a:pt x="11566" y="18523"/>
                    <a:pt x="11641" y="18564"/>
                    <a:pt x="11679" y="18658"/>
                  </a:cubicBezTo>
                  <a:cubicBezTo>
                    <a:pt x="11888" y="19240"/>
                    <a:pt x="12237" y="19798"/>
                    <a:pt x="12679" y="20263"/>
                  </a:cubicBezTo>
                  <a:cubicBezTo>
                    <a:pt x="12802" y="20386"/>
                    <a:pt x="12687" y="20561"/>
                    <a:pt x="12554" y="20561"/>
                  </a:cubicBezTo>
                  <a:cubicBezTo>
                    <a:pt x="12510" y="20561"/>
                    <a:pt x="12464" y="20542"/>
                    <a:pt x="12423" y="20496"/>
                  </a:cubicBezTo>
                  <a:lnTo>
                    <a:pt x="12423" y="20519"/>
                  </a:lnTo>
                  <a:cubicBezTo>
                    <a:pt x="11935" y="20007"/>
                    <a:pt x="11586" y="19403"/>
                    <a:pt x="11330" y="18751"/>
                  </a:cubicBezTo>
                  <a:cubicBezTo>
                    <a:pt x="11288" y="18612"/>
                    <a:pt x="11387" y="18523"/>
                    <a:pt x="11494" y="18523"/>
                  </a:cubicBezTo>
                  <a:close/>
                  <a:moveTo>
                    <a:pt x="5317" y="19962"/>
                  </a:moveTo>
                  <a:cubicBezTo>
                    <a:pt x="5431" y="19962"/>
                    <a:pt x="5555" y="20096"/>
                    <a:pt x="5491" y="20240"/>
                  </a:cubicBezTo>
                  <a:cubicBezTo>
                    <a:pt x="5421" y="20403"/>
                    <a:pt x="5444" y="20589"/>
                    <a:pt x="5537" y="20729"/>
                  </a:cubicBezTo>
                  <a:cubicBezTo>
                    <a:pt x="5637" y="20877"/>
                    <a:pt x="5512" y="21014"/>
                    <a:pt x="5382" y="21014"/>
                  </a:cubicBezTo>
                  <a:cubicBezTo>
                    <a:pt x="5329" y="21014"/>
                    <a:pt x="5275" y="20992"/>
                    <a:pt x="5235" y="20938"/>
                  </a:cubicBezTo>
                  <a:lnTo>
                    <a:pt x="5235" y="20915"/>
                  </a:lnTo>
                  <a:cubicBezTo>
                    <a:pt x="5072" y="20659"/>
                    <a:pt x="5049" y="20333"/>
                    <a:pt x="5188" y="20054"/>
                  </a:cubicBezTo>
                  <a:cubicBezTo>
                    <a:pt x="5217" y="19989"/>
                    <a:pt x="5266" y="19962"/>
                    <a:pt x="5317" y="19962"/>
                  </a:cubicBezTo>
                  <a:close/>
                  <a:moveTo>
                    <a:pt x="14671" y="32032"/>
                  </a:moveTo>
                  <a:cubicBezTo>
                    <a:pt x="14816" y="32032"/>
                    <a:pt x="14907" y="32262"/>
                    <a:pt x="14750" y="32360"/>
                  </a:cubicBezTo>
                  <a:cubicBezTo>
                    <a:pt x="14238" y="32709"/>
                    <a:pt x="13563" y="32733"/>
                    <a:pt x="12958" y="32826"/>
                  </a:cubicBezTo>
                  <a:cubicBezTo>
                    <a:pt x="12688" y="32887"/>
                    <a:pt x="12418" y="32916"/>
                    <a:pt x="12148" y="32916"/>
                  </a:cubicBezTo>
                  <a:cubicBezTo>
                    <a:pt x="11906" y="32916"/>
                    <a:pt x="11665" y="32893"/>
                    <a:pt x="11423" y="32849"/>
                  </a:cubicBezTo>
                  <a:cubicBezTo>
                    <a:pt x="11205" y="32805"/>
                    <a:pt x="11273" y="32496"/>
                    <a:pt x="11474" y="32496"/>
                  </a:cubicBezTo>
                  <a:cubicBezTo>
                    <a:pt x="11488" y="32496"/>
                    <a:pt x="11502" y="32497"/>
                    <a:pt x="11516" y="32500"/>
                  </a:cubicBezTo>
                  <a:cubicBezTo>
                    <a:pt x="11739" y="32539"/>
                    <a:pt x="11963" y="32557"/>
                    <a:pt x="12184" y="32557"/>
                  </a:cubicBezTo>
                  <a:cubicBezTo>
                    <a:pt x="12494" y="32557"/>
                    <a:pt x="12800" y="32521"/>
                    <a:pt x="13098" y="32454"/>
                  </a:cubicBezTo>
                  <a:cubicBezTo>
                    <a:pt x="13587" y="32384"/>
                    <a:pt x="14145" y="32360"/>
                    <a:pt x="14587" y="32058"/>
                  </a:cubicBezTo>
                  <a:cubicBezTo>
                    <a:pt x="14616" y="32040"/>
                    <a:pt x="14645" y="32032"/>
                    <a:pt x="14671" y="32032"/>
                  </a:cubicBezTo>
                  <a:close/>
                  <a:moveTo>
                    <a:pt x="4863" y="1"/>
                  </a:moveTo>
                  <a:cubicBezTo>
                    <a:pt x="4839" y="163"/>
                    <a:pt x="4793" y="303"/>
                    <a:pt x="4723" y="443"/>
                  </a:cubicBezTo>
                  <a:cubicBezTo>
                    <a:pt x="6584" y="2606"/>
                    <a:pt x="5979" y="6631"/>
                    <a:pt x="3793" y="8352"/>
                  </a:cubicBezTo>
                  <a:cubicBezTo>
                    <a:pt x="3767" y="8391"/>
                    <a:pt x="3727" y="8408"/>
                    <a:pt x="3689" y="8408"/>
                  </a:cubicBezTo>
                  <a:cubicBezTo>
                    <a:pt x="3658" y="8408"/>
                    <a:pt x="3627" y="8396"/>
                    <a:pt x="3606" y="8376"/>
                  </a:cubicBezTo>
                  <a:cubicBezTo>
                    <a:pt x="3211" y="8120"/>
                    <a:pt x="2839" y="7840"/>
                    <a:pt x="2466" y="7538"/>
                  </a:cubicBezTo>
                  <a:cubicBezTo>
                    <a:pt x="2293" y="7408"/>
                    <a:pt x="1918" y="6996"/>
                    <a:pt x="1680" y="6996"/>
                  </a:cubicBezTo>
                  <a:cubicBezTo>
                    <a:pt x="1662" y="6996"/>
                    <a:pt x="1645" y="6998"/>
                    <a:pt x="1629" y="7003"/>
                  </a:cubicBezTo>
                  <a:cubicBezTo>
                    <a:pt x="1373" y="7073"/>
                    <a:pt x="978" y="7701"/>
                    <a:pt x="838" y="7840"/>
                  </a:cubicBezTo>
                  <a:cubicBezTo>
                    <a:pt x="582" y="8096"/>
                    <a:pt x="349" y="8352"/>
                    <a:pt x="140" y="8608"/>
                  </a:cubicBezTo>
                  <a:cubicBezTo>
                    <a:pt x="233" y="9539"/>
                    <a:pt x="1" y="10516"/>
                    <a:pt x="233" y="11423"/>
                  </a:cubicBezTo>
                  <a:cubicBezTo>
                    <a:pt x="466" y="12354"/>
                    <a:pt x="1233" y="12935"/>
                    <a:pt x="1978" y="13470"/>
                  </a:cubicBezTo>
                  <a:cubicBezTo>
                    <a:pt x="3095" y="14215"/>
                    <a:pt x="3886" y="15331"/>
                    <a:pt x="4235" y="16634"/>
                  </a:cubicBezTo>
                  <a:cubicBezTo>
                    <a:pt x="4537" y="17751"/>
                    <a:pt x="4583" y="18844"/>
                    <a:pt x="4653" y="20007"/>
                  </a:cubicBezTo>
                  <a:cubicBezTo>
                    <a:pt x="4700" y="20659"/>
                    <a:pt x="4770" y="21333"/>
                    <a:pt x="4863" y="21985"/>
                  </a:cubicBezTo>
                  <a:cubicBezTo>
                    <a:pt x="4932" y="22357"/>
                    <a:pt x="5026" y="23241"/>
                    <a:pt x="5421" y="23404"/>
                  </a:cubicBezTo>
                  <a:cubicBezTo>
                    <a:pt x="5886" y="23450"/>
                    <a:pt x="6328" y="23613"/>
                    <a:pt x="6747" y="23846"/>
                  </a:cubicBezTo>
                  <a:cubicBezTo>
                    <a:pt x="7453" y="24170"/>
                    <a:pt x="8197" y="24493"/>
                    <a:pt x="8936" y="24493"/>
                  </a:cubicBezTo>
                  <a:cubicBezTo>
                    <a:pt x="9366" y="24493"/>
                    <a:pt x="9794" y="24384"/>
                    <a:pt x="10213" y="24102"/>
                  </a:cubicBezTo>
                  <a:lnTo>
                    <a:pt x="10237" y="24102"/>
                  </a:lnTo>
                  <a:lnTo>
                    <a:pt x="10237" y="24009"/>
                  </a:lnTo>
                  <a:cubicBezTo>
                    <a:pt x="10190" y="21682"/>
                    <a:pt x="10004" y="19379"/>
                    <a:pt x="9702" y="17099"/>
                  </a:cubicBezTo>
                  <a:cubicBezTo>
                    <a:pt x="9399" y="14680"/>
                    <a:pt x="9027" y="12168"/>
                    <a:pt x="9376" y="9748"/>
                  </a:cubicBezTo>
                  <a:cubicBezTo>
                    <a:pt x="9385" y="9654"/>
                    <a:pt x="9448" y="9613"/>
                    <a:pt x="9517" y="9613"/>
                  </a:cubicBezTo>
                  <a:cubicBezTo>
                    <a:pt x="9620" y="9613"/>
                    <a:pt x="9739" y="9702"/>
                    <a:pt x="9725" y="9841"/>
                  </a:cubicBezTo>
                  <a:cubicBezTo>
                    <a:pt x="9329" y="12586"/>
                    <a:pt x="9841" y="15471"/>
                    <a:pt x="10213" y="18216"/>
                  </a:cubicBezTo>
                  <a:cubicBezTo>
                    <a:pt x="10493" y="20659"/>
                    <a:pt x="10609" y="23125"/>
                    <a:pt x="10586" y="25591"/>
                  </a:cubicBezTo>
                  <a:cubicBezTo>
                    <a:pt x="10586" y="28150"/>
                    <a:pt x="10493" y="30872"/>
                    <a:pt x="11144" y="33384"/>
                  </a:cubicBezTo>
                  <a:cubicBezTo>
                    <a:pt x="11246" y="33833"/>
                    <a:pt x="11348" y="33924"/>
                    <a:pt x="11716" y="33924"/>
                  </a:cubicBezTo>
                  <a:cubicBezTo>
                    <a:pt x="11768" y="33924"/>
                    <a:pt x="11825" y="33922"/>
                    <a:pt x="11888" y="33919"/>
                  </a:cubicBezTo>
                  <a:cubicBezTo>
                    <a:pt x="12354" y="33896"/>
                    <a:pt x="12842" y="33849"/>
                    <a:pt x="13307" y="33733"/>
                  </a:cubicBezTo>
                  <a:cubicBezTo>
                    <a:pt x="13796" y="33640"/>
                    <a:pt x="15587" y="33384"/>
                    <a:pt x="15704" y="32686"/>
                  </a:cubicBezTo>
                  <a:cubicBezTo>
                    <a:pt x="14773" y="29592"/>
                    <a:pt x="14633" y="26405"/>
                    <a:pt x="14796" y="23171"/>
                  </a:cubicBezTo>
                  <a:cubicBezTo>
                    <a:pt x="15145" y="16913"/>
                    <a:pt x="16192" y="10725"/>
                    <a:pt x="14657" y="4537"/>
                  </a:cubicBezTo>
                  <a:cubicBezTo>
                    <a:pt x="14447" y="3700"/>
                    <a:pt x="14285" y="3141"/>
                    <a:pt x="13610" y="2606"/>
                  </a:cubicBezTo>
                  <a:cubicBezTo>
                    <a:pt x="13238" y="2280"/>
                    <a:pt x="12819" y="2048"/>
                    <a:pt x="12377" y="1885"/>
                  </a:cubicBezTo>
                  <a:cubicBezTo>
                    <a:pt x="11307" y="1559"/>
                    <a:pt x="10190" y="1373"/>
                    <a:pt x="9120" y="1094"/>
                  </a:cubicBezTo>
                  <a:cubicBezTo>
                    <a:pt x="8096" y="838"/>
                    <a:pt x="7073" y="582"/>
                    <a:pt x="6049" y="303"/>
                  </a:cubicBezTo>
                  <a:cubicBezTo>
                    <a:pt x="5654" y="233"/>
                    <a:pt x="5258" y="140"/>
                    <a:pt x="486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75"/>
            <p:cNvSpPr/>
            <p:nvPr/>
          </p:nvSpPr>
          <p:spPr>
            <a:xfrm>
              <a:off x="5151810" y="2675972"/>
              <a:ext cx="335699" cy="1819142"/>
            </a:xfrm>
            <a:custGeom>
              <a:rect b="b" l="l" r="r" t="t"/>
              <a:pathLst>
                <a:path extrusionOk="0" h="45644" w="8423">
                  <a:moveTo>
                    <a:pt x="3428" y="23607"/>
                  </a:moveTo>
                  <a:cubicBezTo>
                    <a:pt x="3472" y="23607"/>
                    <a:pt x="3518" y="23622"/>
                    <a:pt x="3560" y="23659"/>
                  </a:cubicBezTo>
                  <a:cubicBezTo>
                    <a:pt x="4491" y="24427"/>
                    <a:pt x="5677" y="24636"/>
                    <a:pt x="6840" y="24822"/>
                  </a:cubicBezTo>
                  <a:cubicBezTo>
                    <a:pt x="7043" y="24845"/>
                    <a:pt x="6962" y="25173"/>
                    <a:pt x="6746" y="25173"/>
                  </a:cubicBezTo>
                  <a:cubicBezTo>
                    <a:pt x="6739" y="25173"/>
                    <a:pt x="6731" y="25172"/>
                    <a:pt x="6724" y="25171"/>
                  </a:cubicBezTo>
                  <a:lnTo>
                    <a:pt x="6747" y="25171"/>
                  </a:lnTo>
                  <a:cubicBezTo>
                    <a:pt x="5514" y="24962"/>
                    <a:pt x="4281" y="24729"/>
                    <a:pt x="3304" y="23892"/>
                  </a:cubicBezTo>
                  <a:cubicBezTo>
                    <a:pt x="3160" y="23784"/>
                    <a:pt x="3280" y="23607"/>
                    <a:pt x="3428" y="23607"/>
                  </a:cubicBezTo>
                  <a:close/>
                  <a:moveTo>
                    <a:pt x="4900" y="25759"/>
                  </a:moveTo>
                  <a:cubicBezTo>
                    <a:pt x="4925" y="25759"/>
                    <a:pt x="4952" y="25764"/>
                    <a:pt x="4979" y="25776"/>
                  </a:cubicBezTo>
                  <a:lnTo>
                    <a:pt x="5002" y="25776"/>
                  </a:lnTo>
                  <a:lnTo>
                    <a:pt x="5817" y="26125"/>
                  </a:lnTo>
                  <a:cubicBezTo>
                    <a:pt x="6000" y="26207"/>
                    <a:pt x="5880" y="26467"/>
                    <a:pt x="5722" y="26467"/>
                  </a:cubicBezTo>
                  <a:cubicBezTo>
                    <a:pt x="5700" y="26467"/>
                    <a:pt x="5677" y="26462"/>
                    <a:pt x="5654" y="26451"/>
                  </a:cubicBezTo>
                  <a:lnTo>
                    <a:pt x="4816" y="26079"/>
                  </a:lnTo>
                  <a:cubicBezTo>
                    <a:pt x="4634" y="25998"/>
                    <a:pt x="4734" y="25759"/>
                    <a:pt x="4900" y="25759"/>
                  </a:cubicBezTo>
                  <a:close/>
                  <a:moveTo>
                    <a:pt x="1724" y="44266"/>
                  </a:moveTo>
                  <a:cubicBezTo>
                    <a:pt x="1739" y="44266"/>
                    <a:pt x="1753" y="44268"/>
                    <a:pt x="1769" y="44271"/>
                  </a:cubicBezTo>
                  <a:cubicBezTo>
                    <a:pt x="2801" y="44542"/>
                    <a:pt x="3857" y="44579"/>
                    <a:pt x="4912" y="44579"/>
                  </a:cubicBezTo>
                  <a:cubicBezTo>
                    <a:pt x="5307" y="44579"/>
                    <a:pt x="5702" y="44573"/>
                    <a:pt x="6096" y="44573"/>
                  </a:cubicBezTo>
                  <a:cubicBezTo>
                    <a:pt x="6259" y="44620"/>
                    <a:pt x="6259" y="44853"/>
                    <a:pt x="6096" y="44922"/>
                  </a:cubicBezTo>
                  <a:cubicBezTo>
                    <a:pt x="5787" y="44922"/>
                    <a:pt x="5477" y="44924"/>
                    <a:pt x="5165" y="44924"/>
                  </a:cubicBezTo>
                  <a:cubicBezTo>
                    <a:pt x="3997" y="44924"/>
                    <a:pt x="2814" y="44895"/>
                    <a:pt x="1676" y="44620"/>
                  </a:cubicBezTo>
                  <a:cubicBezTo>
                    <a:pt x="1458" y="44555"/>
                    <a:pt x="1525" y="44266"/>
                    <a:pt x="1724" y="44266"/>
                  </a:cubicBezTo>
                  <a:close/>
                  <a:moveTo>
                    <a:pt x="4491" y="0"/>
                  </a:moveTo>
                  <a:cubicBezTo>
                    <a:pt x="3793" y="395"/>
                    <a:pt x="3025" y="675"/>
                    <a:pt x="2234" y="814"/>
                  </a:cubicBezTo>
                  <a:cubicBezTo>
                    <a:pt x="2187" y="3443"/>
                    <a:pt x="2374" y="6072"/>
                    <a:pt x="3141" y="8654"/>
                  </a:cubicBezTo>
                  <a:cubicBezTo>
                    <a:pt x="3165" y="8677"/>
                    <a:pt x="3165" y="8701"/>
                    <a:pt x="3165" y="8747"/>
                  </a:cubicBezTo>
                  <a:cubicBezTo>
                    <a:pt x="3165" y="8770"/>
                    <a:pt x="3165" y="8817"/>
                    <a:pt x="3141" y="8840"/>
                  </a:cubicBezTo>
                  <a:cubicBezTo>
                    <a:pt x="3025" y="9189"/>
                    <a:pt x="2746" y="9492"/>
                    <a:pt x="2397" y="9631"/>
                  </a:cubicBezTo>
                  <a:cubicBezTo>
                    <a:pt x="2699" y="10515"/>
                    <a:pt x="2862" y="11306"/>
                    <a:pt x="3490" y="12027"/>
                  </a:cubicBezTo>
                  <a:cubicBezTo>
                    <a:pt x="4025" y="12632"/>
                    <a:pt x="4747" y="13028"/>
                    <a:pt x="5305" y="13609"/>
                  </a:cubicBezTo>
                  <a:cubicBezTo>
                    <a:pt x="5956" y="14330"/>
                    <a:pt x="7003" y="15540"/>
                    <a:pt x="6468" y="16517"/>
                  </a:cubicBezTo>
                  <a:cubicBezTo>
                    <a:pt x="6608" y="16866"/>
                    <a:pt x="6561" y="17262"/>
                    <a:pt x="6328" y="17541"/>
                  </a:cubicBezTo>
                  <a:cubicBezTo>
                    <a:pt x="6305" y="17564"/>
                    <a:pt x="6305" y="17564"/>
                    <a:pt x="6282" y="17587"/>
                  </a:cubicBezTo>
                  <a:cubicBezTo>
                    <a:pt x="6305" y="17611"/>
                    <a:pt x="6328" y="17657"/>
                    <a:pt x="6352" y="17704"/>
                  </a:cubicBezTo>
                  <a:cubicBezTo>
                    <a:pt x="6445" y="18006"/>
                    <a:pt x="6352" y="18332"/>
                    <a:pt x="6119" y="18541"/>
                  </a:cubicBezTo>
                  <a:cubicBezTo>
                    <a:pt x="6003" y="18618"/>
                    <a:pt x="5872" y="18663"/>
                    <a:pt x="5724" y="18663"/>
                  </a:cubicBezTo>
                  <a:cubicBezTo>
                    <a:pt x="5694" y="18663"/>
                    <a:pt x="5662" y="18662"/>
                    <a:pt x="5631" y="18658"/>
                  </a:cubicBezTo>
                  <a:cubicBezTo>
                    <a:pt x="5615" y="19130"/>
                    <a:pt x="5221" y="19363"/>
                    <a:pt x="4814" y="19363"/>
                  </a:cubicBezTo>
                  <a:cubicBezTo>
                    <a:pt x="4599" y="19363"/>
                    <a:pt x="4380" y="19298"/>
                    <a:pt x="4211" y="19169"/>
                  </a:cubicBezTo>
                  <a:cubicBezTo>
                    <a:pt x="3583" y="18704"/>
                    <a:pt x="3118" y="17913"/>
                    <a:pt x="2536" y="17401"/>
                  </a:cubicBezTo>
                  <a:cubicBezTo>
                    <a:pt x="1955" y="16866"/>
                    <a:pt x="1350" y="16401"/>
                    <a:pt x="699" y="15982"/>
                  </a:cubicBezTo>
                  <a:cubicBezTo>
                    <a:pt x="629" y="16657"/>
                    <a:pt x="512" y="17913"/>
                    <a:pt x="1" y="18448"/>
                  </a:cubicBezTo>
                  <a:cubicBezTo>
                    <a:pt x="396" y="19355"/>
                    <a:pt x="629" y="20309"/>
                    <a:pt x="1001" y="21217"/>
                  </a:cubicBezTo>
                  <a:cubicBezTo>
                    <a:pt x="1350" y="22054"/>
                    <a:pt x="1513" y="22915"/>
                    <a:pt x="1513" y="23822"/>
                  </a:cubicBezTo>
                  <a:cubicBezTo>
                    <a:pt x="1536" y="26102"/>
                    <a:pt x="1443" y="28428"/>
                    <a:pt x="1397" y="30708"/>
                  </a:cubicBezTo>
                  <a:cubicBezTo>
                    <a:pt x="1327" y="35501"/>
                    <a:pt x="1164" y="40293"/>
                    <a:pt x="1164" y="45062"/>
                  </a:cubicBezTo>
                  <a:cubicBezTo>
                    <a:pt x="2048" y="45597"/>
                    <a:pt x="3514" y="45504"/>
                    <a:pt x="4514" y="45574"/>
                  </a:cubicBezTo>
                  <a:cubicBezTo>
                    <a:pt x="4979" y="45620"/>
                    <a:pt x="5444" y="45620"/>
                    <a:pt x="5886" y="45644"/>
                  </a:cubicBezTo>
                  <a:cubicBezTo>
                    <a:pt x="6631" y="45644"/>
                    <a:pt x="6561" y="45434"/>
                    <a:pt x="6631" y="44783"/>
                  </a:cubicBezTo>
                  <a:cubicBezTo>
                    <a:pt x="6933" y="42480"/>
                    <a:pt x="7189" y="40200"/>
                    <a:pt x="7282" y="37897"/>
                  </a:cubicBezTo>
                  <a:cubicBezTo>
                    <a:pt x="7515" y="32941"/>
                    <a:pt x="7608" y="27986"/>
                    <a:pt x="8329" y="23078"/>
                  </a:cubicBezTo>
                  <a:cubicBezTo>
                    <a:pt x="8422" y="21589"/>
                    <a:pt x="8213" y="20053"/>
                    <a:pt x="8003" y="18564"/>
                  </a:cubicBezTo>
                  <a:cubicBezTo>
                    <a:pt x="7515" y="14633"/>
                    <a:pt x="6770" y="10748"/>
                    <a:pt x="6003" y="6863"/>
                  </a:cubicBezTo>
                  <a:cubicBezTo>
                    <a:pt x="5537" y="4606"/>
                    <a:pt x="5235" y="2187"/>
                    <a:pt x="449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75"/>
            <p:cNvSpPr/>
            <p:nvPr/>
          </p:nvSpPr>
          <p:spPr>
            <a:xfrm>
              <a:off x="5192622" y="4496031"/>
              <a:ext cx="170619" cy="195768"/>
            </a:xfrm>
            <a:custGeom>
              <a:rect b="b" l="l" r="r" t="t"/>
              <a:pathLst>
                <a:path extrusionOk="0" h="4912" w="4281">
                  <a:moveTo>
                    <a:pt x="628" y="1"/>
                  </a:moveTo>
                  <a:cubicBezTo>
                    <a:pt x="466" y="1629"/>
                    <a:pt x="512" y="3374"/>
                    <a:pt x="0" y="4909"/>
                  </a:cubicBezTo>
                  <a:cubicBezTo>
                    <a:pt x="15" y="4911"/>
                    <a:pt x="28" y="4911"/>
                    <a:pt x="42" y="4911"/>
                  </a:cubicBezTo>
                  <a:cubicBezTo>
                    <a:pt x="562" y="4911"/>
                    <a:pt x="637" y="4062"/>
                    <a:pt x="977" y="3676"/>
                  </a:cubicBezTo>
                  <a:cubicBezTo>
                    <a:pt x="1489" y="3211"/>
                    <a:pt x="2141" y="2932"/>
                    <a:pt x="2815" y="2885"/>
                  </a:cubicBezTo>
                  <a:cubicBezTo>
                    <a:pt x="2888" y="2876"/>
                    <a:pt x="2962" y="2872"/>
                    <a:pt x="3036" y="2872"/>
                  </a:cubicBezTo>
                  <a:cubicBezTo>
                    <a:pt x="3340" y="2872"/>
                    <a:pt x="3647" y="2950"/>
                    <a:pt x="3909" y="3118"/>
                  </a:cubicBezTo>
                  <a:cubicBezTo>
                    <a:pt x="3769" y="2188"/>
                    <a:pt x="4002" y="1210"/>
                    <a:pt x="4281" y="326"/>
                  </a:cubicBezTo>
                  <a:cubicBezTo>
                    <a:pt x="3723" y="303"/>
                    <a:pt x="3141" y="257"/>
                    <a:pt x="2583" y="210"/>
                  </a:cubicBezTo>
                  <a:cubicBezTo>
                    <a:pt x="1931" y="187"/>
                    <a:pt x="1280" y="117"/>
                    <a:pt x="628" y="1"/>
                  </a:cubicBezTo>
                  <a:close/>
                </a:path>
              </a:pathLst>
            </a:custGeom>
            <a:solidFill>
              <a:srgbClr val="FFDC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75"/>
            <p:cNvSpPr/>
            <p:nvPr/>
          </p:nvSpPr>
          <p:spPr>
            <a:xfrm>
              <a:off x="4207941" y="1346579"/>
              <a:ext cx="1298157" cy="3721779"/>
            </a:xfrm>
            <a:custGeom>
              <a:rect b="b" l="l" r="r" t="t"/>
              <a:pathLst>
                <a:path extrusionOk="0" h="93383" w="32572">
                  <a:moveTo>
                    <a:pt x="9213" y="344"/>
                  </a:moveTo>
                  <a:cubicBezTo>
                    <a:pt x="11027" y="344"/>
                    <a:pt x="12749" y="1065"/>
                    <a:pt x="14051" y="2298"/>
                  </a:cubicBezTo>
                  <a:cubicBezTo>
                    <a:pt x="15331" y="3554"/>
                    <a:pt x="14982" y="5462"/>
                    <a:pt x="14912" y="7090"/>
                  </a:cubicBezTo>
                  <a:cubicBezTo>
                    <a:pt x="14854" y="7072"/>
                    <a:pt x="14796" y="7064"/>
                    <a:pt x="14740" y="7064"/>
                  </a:cubicBezTo>
                  <a:cubicBezTo>
                    <a:pt x="14435" y="7064"/>
                    <a:pt x="14162" y="7311"/>
                    <a:pt x="14005" y="7625"/>
                  </a:cubicBezTo>
                  <a:cubicBezTo>
                    <a:pt x="13423" y="6439"/>
                    <a:pt x="12376" y="5578"/>
                    <a:pt x="11097" y="5276"/>
                  </a:cubicBezTo>
                  <a:cubicBezTo>
                    <a:pt x="11085" y="5264"/>
                    <a:pt x="11074" y="5258"/>
                    <a:pt x="11059" y="5258"/>
                  </a:cubicBezTo>
                  <a:cubicBezTo>
                    <a:pt x="11045" y="5258"/>
                    <a:pt x="11027" y="5264"/>
                    <a:pt x="11004" y="5276"/>
                  </a:cubicBezTo>
                  <a:cubicBezTo>
                    <a:pt x="10957" y="5276"/>
                    <a:pt x="10934" y="5299"/>
                    <a:pt x="10911" y="5345"/>
                  </a:cubicBezTo>
                  <a:cubicBezTo>
                    <a:pt x="9667" y="7292"/>
                    <a:pt x="7887" y="8130"/>
                    <a:pt x="5749" y="8130"/>
                  </a:cubicBezTo>
                  <a:cubicBezTo>
                    <a:pt x="5408" y="8130"/>
                    <a:pt x="5058" y="8109"/>
                    <a:pt x="4699" y="8067"/>
                  </a:cubicBezTo>
                  <a:cubicBezTo>
                    <a:pt x="4630" y="8067"/>
                    <a:pt x="4583" y="8091"/>
                    <a:pt x="4560" y="8160"/>
                  </a:cubicBezTo>
                  <a:cubicBezTo>
                    <a:pt x="4513" y="8184"/>
                    <a:pt x="4513" y="8253"/>
                    <a:pt x="4537" y="8300"/>
                  </a:cubicBezTo>
                  <a:cubicBezTo>
                    <a:pt x="4583" y="8440"/>
                    <a:pt x="4630" y="8602"/>
                    <a:pt x="4676" y="8742"/>
                  </a:cubicBezTo>
                  <a:cubicBezTo>
                    <a:pt x="4513" y="8742"/>
                    <a:pt x="4374" y="8812"/>
                    <a:pt x="4257" y="8905"/>
                  </a:cubicBezTo>
                  <a:cubicBezTo>
                    <a:pt x="3792" y="7858"/>
                    <a:pt x="3327" y="6718"/>
                    <a:pt x="3327" y="5532"/>
                  </a:cubicBezTo>
                  <a:cubicBezTo>
                    <a:pt x="3350" y="4461"/>
                    <a:pt x="3839" y="3624"/>
                    <a:pt x="4537" y="2833"/>
                  </a:cubicBezTo>
                  <a:cubicBezTo>
                    <a:pt x="5770" y="1414"/>
                    <a:pt x="7305" y="344"/>
                    <a:pt x="9213" y="344"/>
                  </a:cubicBezTo>
                  <a:close/>
                  <a:moveTo>
                    <a:pt x="14755" y="7410"/>
                  </a:moveTo>
                  <a:cubicBezTo>
                    <a:pt x="14825" y="7410"/>
                    <a:pt x="14901" y="7433"/>
                    <a:pt x="14982" y="7486"/>
                  </a:cubicBezTo>
                  <a:cubicBezTo>
                    <a:pt x="15564" y="8091"/>
                    <a:pt x="15587" y="10161"/>
                    <a:pt x="14517" y="10301"/>
                  </a:cubicBezTo>
                  <a:lnTo>
                    <a:pt x="14493" y="10301"/>
                  </a:lnTo>
                  <a:cubicBezTo>
                    <a:pt x="14447" y="9719"/>
                    <a:pt x="14354" y="9137"/>
                    <a:pt x="14307" y="8556"/>
                  </a:cubicBezTo>
                  <a:lnTo>
                    <a:pt x="14307" y="8509"/>
                  </a:lnTo>
                  <a:cubicBezTo>
                    <a:pt x="14307" y="8416"/>
                    <a:pt x="14284" y="8323"/>
                    <a:pt x="14261" y="8253"/>
                  </a:cubicBezTo>
                  <a:cubicBezTo>
                    <a:pt x="14222" y="7927"/>
                    <a:pt x="14422" y="7410"/>
                    <a:pt x="14755" y="7410"/>
                  </a:cubicBezTo>
                  <a:close/>
                  <a:moveTo>
                    <a:pt x="4673" y="9134"/>
                  </a:moveTo>
                  <a:cubicBezTo>
                    <a:pt x="4730" y="9134"/>
                    <a:pt x="4788" y="9150"/>
                    <a:pt x="4839" y="9184"/>
                  </a:cubicBezTo>
                  <a:cubicBezTo>
                    <a:pt x="4862" y="9254"/>
                    <a:pt x="4885" y="9324"/>
                    <a:pt x="4909" y="9393"/>
                  </a:cubicBezTo>
                  <a:lnTo>
                    <a:pt x="4862" y="9393"/>
                  </a:lnTo>
                  <a:cubicBezTo>
                    <a:pt x="4513" y="9510"/>
                    <a:pt x="4397" y="9928"/>
                    <a:pt x="4630" y="10184"/>
                  </a:cubicBezTo>
                  <a:cubicBezTo>
                    <a:pt x="4664" y="10230"/>
                    <a:pt x="4704" y="10249"/>
                    <a:pt x="4743" y="10249"/>
                  </a:cubicBezTo>
                  <a:cubicBezTo>
                    <a:pt x="4862" y="10249"/>
                    <a:pt x="4967" y="10074"/>
                    <a:pt x="4862" y="9952"/>
                  </a:cubicBezTo>
                  <a:cubicBezTo>
                    <a:pt x="4839" y="9859"/>
                    <a:pt x="4862" y="9766"/>
                    <a:pt x="4955" y="9742"/>
                  </a:cubicBezTo>
                  <a:cubicBezTo>
                    <a:pt x="4979" y="9742"/>
                    <a:pt x="5002" y="9719"/>
                    <a:pt x="5025" y="9696"/>
                  </a:cubicBezTo>
                  <a:cubicBezTo>
                    <a:pt x="5234" y="10324"/>
                    <a:pt x="5444" y="10929"/>
                    <a:pt x="5723" y="11557"/>
                  </a:cubicBezTo>
                  <a:cubicBezTo>
                    <a:pt x="5444" y="11557"/>
                    <a:pt x="5211" y="11417"/>
                    <a:pt x="5048" y="11208"/>
                  </a:cubicBezTo>
                  <a:lnTo>
                    <a:pt x="5025" y="11161"/>
                  </a:lnTo>
                  <a:cubicBezTo>
                    <a:pt x="4839" y="10905"/>
                    <a:pt x="4676" y="10603"/>
                    <a:pt x="4560" y="10277"/>
                  </a:cubicBezTo>
                  <a:cubicBezTo>
                    <a:pt x="4490" y="9998"/>
                    <a:pt x="4234" y="9510"/>
                    <a:pt x="4443" y="9254"/>
                  </a:cubicBezTo>
                  <a:lnTo>
                    <a:pt x="4420" y="9254"/>
                  </a:lnTo>
                  <a:cubicBezTo>
                    <a:pt x="4479" y="9180"/>
                    <a:pt x="4575" y="9134"/>
                    <a:pt x="4673" y="9134"/>
                  </a:cubicBezTo>
                  <a:close/>
                  <a:moveTo>
                    <a:pt x="11167" y="5648"/>
                  </a:moveTo>
                  <a:cubicBezTo>
                    <a:pt x="12493" y="6020"/>
                    <a:pt x="13726" y="7207"/>
                    <a:pt x="13958" y="8579"/>
                  </a:cubicBezTo>
                  <a:cubicBezTo>
                    <a:pt x="14121" y="10440"/>
                    <a:pt x="14354" y="12069"/>
                    <a:pt x="13377" y="13767"/>
                  </a:cubicBezTo>
                  <a:cubicBezTo>
                    <a:pt x="12981" y="14488"/>
                    <a:pt x="12446" y="15093"/>
                    <a:pt x="11795" y="15581"/>
                  </a:cubicBezTo>
                  <a:cubicBezTo>
                    <a:pt x="11465" y="15789"/>
                    <a:pt x="11123" y="15874"/>
                    <a:pt x="10781" y="15874"/>
                  </a:cubicBezTo>
                  <a:cubicBezTo>
                    <a:pt x="10279" y="15874"/>
                    <a:pt x="9776" y="15691"/>
                    <a:pt x="9306" y="15442"/>
                  </a:cubicBezTo>
                  <a:cubicBezTo>
                    <a:pt x="6685" y="14050"/>
                    <a:pt x="5868" y="11063"/>
                    <a:pt x="4987" y="8464"/>
                  </a:cubicBezTo>
                  <a:lnTo>
                    <a:pt x="4987" y="8464"/>
                  </a:lnTo>
                  <a:cubicBezTo>
                    <a:pt x="5260" y="8488"/>
                    <a:pt x="5529" y="8500"/>
                    <a:pt x="5793" y="8500"/>
                  </a:cubicBezTo>
                  <a:cubicBezTo>
                    <a:pt x="8011" y="8500"/>
                    <a:pt x="9858" y="7621"/>
                    <a:pt x="11167" y="5648"/>
                  </a:cubicBezTo>
                  <a:close/>
                  <a:moveTo>
                    <a:pt x="15308" y="10208"/>
                  </a:moveTo>
                  <a:lnTo>
                    <a:pt x="15308" y="10208"/>
                  </a:lnTo>
                  <a:cubicBezTo>
                    <a:pt x="16936" y="12208"/>
                    <a:pt x="16331" y="15814"/>
                    <a:pt x="14447" y="17443"/>
                  </a:cubicBezTo>
                  <a:cubicBezTo>
                    <a:pt x="13842" y="17024"/>
                    <a:pt x="13284" y="16559"/>
                    <a:pt x="12679" y="16140"/>
                  </a:cubicBezTo>
                  <a:cubicBezTo>
                    <a:pt x="13540" y="15419"/>
                    <a:pt x="14028" y="14349"/>
                    <a:pt x="14051" y="13232"/>
                  </a:cubicBezTo>
                  <a:cubicBezTo>
                    <a:pt x="14261" y="12743"/>
                    <a:pt x="14424" y="12232"/>
                    <a:pt x="14493" y="11720"/>
                  </a:cubicBezTo>
                  <a:cubicBezTo>
                    <a:pt x="14517" y="11371"/>
                    <a:pt x="14540" y="10999"/>
                    <a:pt x="14517" y="10650"/>
                  </a:cubicBezTo>
                  <a:cubicBezTo>
                    <a:pt x="14842" y="10626"/>
                    <a:pt x="15122" y="10440"/>
                    <a:pt x="15308" y="10208"/>
                  </a:cubicBezTo>
                  <a:close/>
                  <a:moveTo>
                    <a:pt x="6480" y="13137"/>
                  </a:moveTo>
                  <a:lnTo>
                    <a:pt x="6480" y="13137"/>
                  </a:lnTo>
                  <a:cubicBezTo>
                    <a:pt x="7317" y="14570"/>
                    <a:pt x="8453" y="15746"/>
                    <a:pt x="10143" y="16163"/>
                  </a:cubicBezTo>
                  <a:cubicBezTo>
                    <a:pt x="10336" y="16209"/>
                    <a:pt x="10521" y="16230"/>
                    <a:pt x="10700" y="16230"/>
                  </a:cubicBezTo>
                  <a:cubicBezTo>
                    <a:pt x="11884" y="16230"/>
                    <a:pt x="12777" y="15295"/>
                    <a:pt x="13423" y="14325"/>
                  </a:cubicBezTo>
                  <a:cubicBezTo>
                    <a:pt x="13470" y="14279"/>
                    <a:pt x="13516" y="14209"/>
                    <a:pt x="13540" y="14139"/>
                  </a:cubicBezTo>
                  <a:lnTo>
                    <a:pt x="13540" y="14139"/>
                  </a:lnTo>
                  <a:cubicBezTo>
                    <a:pt x="13354" y="14884"/>
                    <a:pt x="12912" y="15535"/>
                    <a:pt x="12307" y="16000"/>
                  </a:cubicBezTo>
                  <a:cubicBezTo>
                    <a:pt x="12283" y="16000"/>
                    <a:pt x="12283" y="16024"/>
                    <a:pt x="12260" y="16024"/>
                  </a:cubicBezTo>
                  <a:cubicBezTo>
                    <a:pt x="11795" y="16628"/>
                    <a:pt x="11190" y="17140"/>
                    <a:pt x="10701" y="17745"/>
                  </a:cubicBezTo>
                  <a:cubicBezTo>
                    <a:pt x="10073" y="17187"/>
                    <a:pt x="9352" y="16675"/>
                    <a:pt x="8678" y="16186"/>
                  </a:cubicBezTo>
                  <a:cubicBezTo>
                    <a:pt x="7620" y="15451"/>
                    <a:pt x="6835" y="14375"/>
                    <a:pt x="6480" y="13137"/>
                  </a:cubicBezTo>
                  <a:close/>
                  <a:moveTo>
                    <a:pt x="5002" y="11673"/>
                  </a:moveTo>
                  <a:lnTo>
                    <a:pt x="5002" y="11673"/>
                  </a:lnTo>
                  <a:cubicBezTo>
                    <a:pt x="5183" y="11836"/>
                    <a:pt x="5421" y="11929"/>
                    <a:pt x="5660" y="11929"/>
                  </a:cubicBezTo>
                  <a:cubicBezTo>
                    <a:pt x="5728" y="11929"/>
                    <a:pt x="5796" y="11921"/>
                    <a:pt x="5863" y="11906"/>
                  </a:cubicBezTo>
                  <a:cubicBezTo>
                    <a:pt x="5909" y="12022"/>
                    <a:pt x="5956" y="12115"/>
                    <a:pt x="6002" y="12232"/>
                  </a:cubicBezTo>
                  <a:cubicBezTo>
                    <a:pt x="6002" y="12232"/>
                    <a:pt x="6002" y="12255"/>
                    <a:pt x="6002" y="12278"/>
                  </a:cubicBezTo>
                  <a:cubicBezTo>
                    <a:pt x="6049" y="13930"/>
                    <a:pt x="7026" y="15395"/>
                    <a:pt x="8329" y="16372"/>
                  </a:cubicBezTo>
                  <a:cubicBezTo>
                    <a:pt x="8142" y="16559"/>
                    <a:pt x="7980" y="16791"/>
                    <a:pt x="7817" y="17001"/>
                  </a:cubicBezTo>
                  <a:cubicBezTo>
                    <a:pt x="7700" y="17163"/>
                    <a:pt x="6933" y="18117"/>
                    <a:pt x="7142" y="18141"/>
                  </a:cubicBezTo>
                  <a:cubicBezTo>
                    <a:pt x="6933" y="18141"/>
                    <a:pt x="6444" y="17210"/>
                    <a:pt x="6351" y="17070"/>
                  </a:cubicBezTo>
                  <a:cubicBezTo>
                    <a:pt x="5328" y="15465"/>
                    <a:pt x="4676" y="13581"/>
                    <a:pt x="5002" y="11673"/>
                  </a:cubicBezTo>
                  <a:close/>
                  <a:moveTo>
                    <a:pt x="26567" y="24468"/>
                  </a:moveTo>
                  <a:lnTo>
                    <a:pt x="26660" y="24771"/>
                  </a:lnTo>
                  <a:cubicBezTo>
                    <a:pt x="26963" y="25701"/>
                    <a:pt x="27289" y="26585"/>
                    <a:pt x="27661" y="27469"/>
                  </a:cubicBezTo>
                  <a:cubicBezTo>
                    <a:pt x="27917" y="28097"/>
                    <a:pt x="28196" y="28679"/>
                    <a:pt x="28475" y="29261"/>
                  </a:cubicBezTo>
                  <a:cubicBezTo>
                    <a:pt x="29010" y="30331"/>
                    <a:pt x="28591" y="31378"/>
                    <a:pt x="27614" y="31936"/>
                  </a:cubicBezTo>
                  <a:cubicBezTo>
                    <a:pt x="27102" y="32215"/>
                    <a:pt x="26498" y="32215"/>
                    <a:pt x="25963" y="32424"/>
                  </a:cubicBezTo>
                  <a:cubicBezTo>
                    <a:pt x="26102" y="29772"/>
                    <a:pt x="26405" y="27120"/>
                    <a:pt x="26567" y="24468"/>
                  </a:cubicBezTo>
                  <a:close/>
                  <a:moveTo>
                    <a:pt x="27824" y="32215"/>
                  </a:moveTo>
                  <a:cubicBezTo>
                    <a:pt x="27893" y="32471"/>
                    <a:pt x="27987" y="32727"/>
                    <a:pt x="28080" y="33006"/>
                  </a:cubicBezTo>
                  <a:lnTo>
                    <a:pt x="28056" y="33006"/>
                  </a:lnTo>
                  <a:cubicBezTo>
                    <a:pt x="27405" y="33402"/>
                    <a:pt x="26660" y="33657"/>
                    <a:pt x="25916" y="33820"/>
                  </a:cubicBezTo>
                  <a:cubicBezTo>
                    <a:pt x="25916" y="33471"/>
                    <a:pt x="25916" y="33146"/>
                    <a:pt x="25939" y="32820"/>
                  </a:cubicBezTo>
                  <a:cubicBezTo>
                    <a:pt x="26521" y="32518"/>
                    <a:pt x="27219" y="32541"/>
                    <a:pt x="27824" y="32215"/>
                  </a:cubicBezTo>
                  <a:close/>
                  <a:moveTo>
                    <a:pt x="10143" y="32820"/>
                  </a:moveTo>
                  <a:cubicBezTo>
                    <a:pt x="10920" y="33644"/>
                    <a:pt x="12081" y="34073"/>
                    <a:pt x="13231" y="34073"/>
                  </a:cubicBezTo>
                  <a:cubicBezTo>
                    <a:pt x="13803" y="34073"/>
                    <a:pt x="14371" y="33967"/>
                    <a:pt x="14889" y="33750"/>
                  </a:cubicBezTo>
                  <a:cubicBezTo>
                    <a:pt x="14889" y="34053"/>
                    <a:pt x="15005" y="34355"/>
                    <a:pt x="15191" y="34611"/>
                  </a:cubicBezTo>
                  <a:lnTo>
                    <a:pt x="15168" y="34611"/>
                  </a:lnTo>
                  <a:cubicBezTo>
                    <a:pt x="14696" y="34686"/>
                    <a:pt x="14222" y="34724"/>
                    <a:pt x="13750" y="34724"/>
                  </a:cubicBezTo>
                  <a:cubicBezTo>
                    <a:pt x="12615" y="34724"/>
                    <a:pt x="11490" y="34510"/>
                    <a:pt x="10422" y="34099"/>
                  </a:cubicBezTo>
                  <a:cubicBezTo>
                    <a:pt x="10352" y="33797"/>
                    <a:pt x="10306" y="33518"/>
                    <a:pt x="10236" y="33215"/>
                  </a:cubicBezTo>
                  <a:cubicBezTo>
                    <a:pt x="10190" y="33076"/>
                    <a:pt x="10166" y="32960"/>
                    <a:pt x="10143" y="32820"/>
                  </a:cubicBezTo>
                  <a:close/>
                  <a:moveTo>
                    <a:pt x="21007" y="33913"/>
                  </a:moveTo>
                  <a:lnTo>
                    <a:pt x="21007" y="34588"/>
                  </a:lnTo>
                  <a:cubicBezTo>
                    <a:pt x="20447" y="34740"/>
                    <a:pt x="19866" y="34812"/>
                    <a:pt x="19279" y="34812"/>
                  </a:cubicBezTo>
                  <a:cubicBezTo>
                    <a:pt x="18964" y="34812"/>
                    <a:pt x="18648" y="34791"/>
                    <a:pt x="18332" y="34751"/>
                  </a:cubicBezTo>
                  <a:cubicBezTo>
                    <a:pt x="18402" y="34495"/>
                    <a:pt x="18402" y="34216"/>
                    <a:pt x="18309" y="33983"/>
                  </a:cubicBezTo>
                  <a:lnTo>
                    <a:pt x="18309" y="33983"/>
                  </a:lnTo>
                  <a:cubicBezTo>
                    <a:pt x="18781" y="34148"/>
                    <a:pt x="19247" y="34254"/>
                    <a:pt x="19703" y="34254"/>
                  </a:cubicBezTo>
                  <a:cubicBezTo>
                    <a:pt x="20148" y="34254"/>
                    <a:pt x="20583" y="34154"/>
                    <a:pt x="21007" y="33913"/>
                  </a:cubicBezTo>
                  <a:close/>
                  <a:moveTo>
                    <a:pt x="16272" y="33205"/>
                  </a:moveTo>
                  <a:cubicBezTo>
                    <a:pt x="16405" y="33205"/>
                    <a:pt x="16547" y="33229"/>
                    <a:pt x="16704" y="33285"/>
                  </a:cubicBezTo>
                  <a:lnTo>
                    <a:pt x="16704" y="33308"/>
                  </a:lnTo>
                  <a:cubicBezTo>
                    <a:pt x="17099" y="33448"/>
                    <a:pt x="17495" y="33634"/>
                    <a:pt x="17867" y="33820"/>
                  </a:cubicBezTo>
                  <a:lnTo>
                    <a:pt x="17867" y="33844"/>
                  </a:lnTo>
                  <a:cubicBezTo>
                    <a:pt x="18030" y="34262"/>
                    <a:pt x="18099" y="34751"/>
                    <a:pt x="17588" y="34844"/>
                  </a:cubicBezTo>
                  <a:cubicBezTo>
                    <a:pt x="17410" y="34871"/>
                    <a:pt x="17233" y="34882"/>
                    <a:pt x="17061" y="34882"/>
                  </a:cubicBezTo>
                  <a:cubicBezTo>
                    <a:pt x="16939" y="34882"/>
                    <a:pt x="16819" y="34877"/>
                    <a:pt x="16704" y="34867"/>
                  </a:cubicBezTo>
                  <a:cubicBezTo>
                    <a:pt x="15959" y="34844"/>
                    <a:pt x="15052" y="34518"/>
                    <a:pt x="15238" y="33588"/>
                  </a:cubicBezTo>
                  <a:cubicBezTo>
                    <a:pt x="15612" y="33384"/>
                    <a:pt x="15911" y="33205"/>
                    <a:pt x="16272" y="33205"/>
                  </a:cubicBezTo>
                  <a:close/>
                  <a:moveTo>
                    <a:pt x="15657" y="9417"/>
                  </a:moveTo>
                  <a:cubicBezTo>
                    <a:pt x="16029" y="9533"/>
                    <a:pt x="16424" y="9649"/>
                    <a:pt x="16820" y="9719"/>
                  </a:cubicBezTo>
                  <a:cubicBezTo>
                    <a:pt x="17843" y="9975"/>
                    <a:pt x="18867" y="10254"/>
                    <a:pt x="19891" y="10510"/>
                  </a:cubicBezTo>
                  <a:cubicBezTo>
                    <a:pt x="20961" y="10766"/>
                    <a:pt x="22077" y="10975"/>
                    <a:pt x="23148" y="11301"/>
                  </a:cubicBezTo>
                  <a:cubicBezTo>
                    <a:pt x="23590" y="11441"/>
                    <a:pt x="24008" y="11696"/>
                    <a:pt x="24381" y="11999"/>
                  </a:cubicBezTo>
                  <a:cubicBezTo>
                    <a:pt x="25055" y="12557"/>
                    <a:pt x="25218" y="13092"/>
                    <a:pt x="25427" y="13953"/>
                  </a:cubicBezTo>
                  <a:cubicBezTo>
                    <a:pt x="26963" y="20141"/>
                    <a:pt x="25916" y="26329"/>
                    <a:pt x="25567" y="32564"/>
                  </a:cubicBezTo>
                  <a:cubicBezTo>
                    <a:pt x="25404" y="35798"/>
                    <a:pt x="25544" y="39008"/>
                    <a:pt x="26474" y="42102"/>
                  </a:cubicBezTo>
                  <a:cubicBezTo>
                    <a:pt x="26381" y="42777"/>
                    <a:pt x="24567" y="43033"/>
                    <a:pt x="24078" y="43149"/>
                  </a:cubicBezTo>
                  <a:cubicBezTo>
                    <a:pt x="23613" y="43242"/>
                    <a:pt x="23148" y="43312"/>
                    <a:pt x="22682" y="43335"/>
                  </a:cubicBezTo>
                  <a:cubicBezTo>
                    <a:pt x="22619" y="43338"/>
                    <a:pt x="22562" y="43340"/>
                    <a:pt x="22510" y="43340"/>
                  </a:cubicBezTo>
                  <a:cubicBezTo>
                    <a:pt x="22141" y="43340"/>
                    <a:pt x="22037" y="43249"/>
                    <a:pt x="21915" y="42800"/>
                  </a:cubicBezTo>
                  <a:cubicBezTo>
                    <a:pt x="21287" y="40288"/>
                    <a:pt x="21380" y="37566"/>
                    <a:pt x="21356" y="34983"/>
                  </a:cubicBezTo>
                  <a:cubicBezTo>
                    <a:pt x="21403" y="32518"/>
                    <a:pt x="21287" y="30075"/>
                    <a:pt x="20984" y="27632"/>
                  </a:cubicBezTo>
                  <a:cubicBezTo>
                    <a:pt x="20635" y="24887"/>
                    <a:pt x="20123" y="22002"/>
                    <a:pt x="20519" y="19234"/>
                  </a:cubicBezTo>
                  <a:cubicBezTo>
                    <a:pt x="20533" y="19107"/>
                    <a:pt x="20410" y="19023"/>
                    <a:pt x="20306" y="19023"/>
                  </a:cubicBezTo>
                  <a:cubicBezTo>
                    <a:pt x="20239" y="19023"/>
                    <a:pt x="20179" y="19058"/>
                    <a:pt x="20170" y="19141"/>
                  </a:cubicBezTo>
                  <a:cubicBezTo>
                    <a:pt x="19821" y="21584"/>
                    <a:pt x="20193" y="24096"/>
                    <a:pt x="20496" y="26492"/>
                  </a:cubicBezTo>
                  <a:cubicBezTo>
                    <a:pt x="20798" y="28795"/>
                    <a:pt x="20984" y="31098"/>
                    <a:pt x="21007" y="33402"/>
                  </a:cubicBezTo>
                  <a:lnTo>
                    <a:pt x="21007" y="33495"/>
                  </a:lnTo>
                  <a:lnTo>
                    <a:pt x="20984" y="33495"/>
                  </a:lnTo>
                  <a:cubicBezTo>
                    <a:pt x="20565" y="33777"/>
                    <a:pt x="20140" y="33886"/>
                    <a:pt x="19713" y="33886"/>
                  </a:cubicBezTo>
                  <a:cubicBezTo>
                    <a:pt x="18978" y="33886"/>
                    <a:pt x="18239" y="33562"/>
                    <a:pt x="17518" y="33239"/>
                  </a:cubicBezTo>
                  <a:cubicBezTo>
                    <a:pt x="17122" y="33006"/>
                    <a:pt x="16657" y="32866"/>
                    <a:pt x="16215" y="32797"/>
                  </a:cubicBezTo>
                  <a:cubicBezTo>
                    <a:pt x="15796" y="32634"/>
                    <a:pt x="15703" y="31750"/>
                    <a:pt x="15657" y="31401"/>
                  </a:cubicBezTo>
                  <a:cubicBezTo>
                    <a:pt x="15540" y="30726"/>
                    <a:pt x="15471" y="30075"/>
                    <a:pt x="15424" y="29400"/>
                  </a:cubicBezTo>
                  <a:cubicBezTo>
                    <a:pt x="15354" y="28237"/>
                    <a:pt x="15331" y="27167"/>
                    <a:pt x="15005" y="26027"/>
                  </a:cubicBezTo>
                  <a:cubicBezTo>
                    <a:pt x="14680" y="24747"/>
                    <a:pt x="13865" y="23607"/>
                    <a:pt x="12749" y="22886"/>
                  </a:cubicBezTo>
                  <a:cubicBezTo>
                    <a:pt x="12004" y="22351"/>
                    <a:pt x="11260" y="21793"/>
                    <a:pt x="11027" y="20839"/>
                  </a:cubicBezTo>
                  <a:cubicBezTo>
                    <a:pt x="10771" y="19885"/>
                    <a:pt x="11027" y="18955"/>
                    <a:pt x="10911" y="18024"/>
                  </a:cubicBezTo>
                  <a:cubicBezTo>
                    <a:pt x="11120" y="17745"/>
                    <a:pt x="11353" y="17489"/>
                    <a:pt x="11609" y="17256"/>
                  </a:cubicBezTo>
                  <a:cubicBezTo>
                    <a:pt x="11748" y="17094"/>
                    <a:pt x="12190" y="16466"/>
                    <a:pt x="12400" y="16396"/>
                  </a:cubicBezTo>
                  <a:cubicBezTo>
                    <a:pt x="12410" y="16394"/>
                    <a:pt x="12420" y="16392"/>
                    <a:pt x="12431" y="16392"/>
                  </a:cubicBezTo>
                  <a:cubicBezTo>
                    <a:pt x="12652" y="16392"/>
                    <a:pt x="13082" y="16821"/>
                    <a:pt x="13237" y="16954"/>
                  </a:cubicBezTo>
                  <a:cubicBezTo>
                    <a:pt x="13609" y="17233"/>
                    <a:pt x="13982" y="17512"/>
                    <a:pt x="14377" y="17792"/>
                  </a:cubicBezTo>
                  <a:cubicBezTo>
                    <a:pt x="14404" y="17809"/>
                    <a:pt x="14434" y="17817"/>
                    <a:pt x="14463" y="17817"/>
                  </a:cubicBezTo>
                  <a:cubicBezTo>
                    <a:pt x="14511" y="17817"/>
                    <a:pt x="14558" y="17797"/>
                    <a:pt x="14587" y="17768"/>
                  </a:cubicBezTo>
                  <a:cubicBezTo>
                    <a:pt x="16773" y="16047"/>
                    <a:pt x="17355" y="11999"/>
                    <a:pt x="15494" y="9835"/>
                  </a:cubicBezTo>
                  <a:cubicBezTo>
                    <a:pt x="15564" y="9696"/>
                    <a:pt x="15610" y="9556"/>
                    <a:pt x="15657" y="9417"/>
                  </a:cubicBezTo>
                  <a:close/>
                  <a:moveTo>
                    <a:pt x="4630" y="11231"/>
                  </a:moveTo>
                  <a:lnTo>
                    <a:pt x="4699" y="11347"/>
                  </a:lnTo>
                  <a:cubicBezTo>
                    <a:pt x="4164" y="13860"/>
                    <a:pt x="5258" y="16535"/>
                    <a:pt x="6886" y="18420"/>
                  </a:cubicBezTo>
                  <a:cubicBezTo>
                    <a:pt x="6933" y="18455"/>
                    <a:pt x="6979" y="18472"/>
                    <a:pt x="7023" y="18472"/>
                  </a:cubicBezTo>
                  <a:cubicBezTo>
                    <a:pt x="7066" y="18472"/>
                    <a:pt x="7107" y="18455"/>
                    <a:pt x="7142" y="18420"/>
                  </a:cubicBezTo>
                  <a:cubicBezTo>
                    <a:pt x="7491" y="18024"/>
                    <a:pt x="7793" y="17605"/>
                    <a:pt x="8119" y="17187"/>
                  </a:cubicBezTo>
                  <a:cubicBezTo>
                    <a:pt x="8259" y="16977"/>
                    <a:pt x="8422" y="16768"/>
                    <a:pt x="8584" y="16582"/>
                  </a:cubicBezTo>
                  <a:lnTo>
                    <a:pt x="8678" y="16628"/>
                  </a:lnTo>
                  <a:cubicBezTo>
                    <a:pt x="8957" y="16721"/>
                    <a:pt x="9306" y="17094"/>
                    <a:pt x="9538" y="17280"/>
                  </a:cubicBezTo>
                  <a:cubicBezTo>
                    <a:pt x="9887" y="17536"/>
                    <a:pt x="10213" y="17815"/>
                    <a:pt x="10539" y="18094"/>
                  </a:cubicBezTo>
                  <a:cubicBezTo>
                    <a:pt x="10725" y="19769"/>
                    <a:pt x="10236" y="21328"/>
                    <a:pt x="11702" y="22584"/>
                  </a:cubicBezTo>
                  <a:cubicBezTo>
                    <a:pt x="12307" y="23119"/>
                    <a:pt x="13005" y="23468"/>
                    <a:pt x="13563" y="24050"/>
                  </a:cubicBezTo>
                  <a:cubicBezTo>
                    <a:pt x="14307" y="24817"/>
                    <a:pt x="14610" y="25911"/>
                    <a:pt x="14819" y="26957"/>
                  </a:cubicBezTo>
                  <a:cubicBezTo>
                    <a:pt x="15075" y="28214"/>
                    <a:pt x="15005" y="29540"/>
                    <a:pt x="15168" y="30819"/>
                  </a:cubicBezTo>
                  <a:cubicBezTo>
                    <a:pt x="15238" y="31378"/>
                    <a:pt x="15284" y="32401"/>
                    <a:pt x="15703" y="32913"/>
                  </a:cubicBezTo>
                  <a:cubicBezTo>
                    <a:pt x="15308" y="33053"/>
                    <a:pt x="14935" y="33378"/>
                    <a:pt x="14517" y="33518"/>
                  </a:cubicBezTo>
                  <a:cubicBezTo>
                    <a:pt x="14109" y="33647"/>
                    <a:pt x="13687" y="33718"/>
                    <a:pt x="13262" y="33718"/>
                  </a:cubicBezTo>
                  <a:cubicBezTo>
                    <a:pt x="13153" y="33718"/>
                    <a:pt x="13044" y="33713"/>
                    <a:pt x="12935" y="33704"/>
                  </a:cubicBezTo>
                  <a:cubicBezTo>
                    <a:pt x="11702" y="33634"/>
                    <a:pt x="10492" y="33053"/>
                    <a:pt x="9910" y="31913"/>
                  </a:cubicBezTo>
                  <a:cubicBezTo>
                    <a:pt x="9073" y="28400"/>
                    <a:pt x="7933" y="24934"/>
                    <a:pt x="6212" y="21746"/>
                  </a:cubicBezTo>
                  <a:cubicBezTo>
                    <a:pt x="6175" y="21681"/>
                    <a:pt x="6120" y="21654"/>
                    <a:pt x="6066" y="21654"/>
                  </a:cubicBezTo>
                  <a:cubicBezTo>
                    <a:pt x="5947" y="21654"/>
                    <a:pt x="5829" y="21782"/>
                    <a:pt x="5909" y="21909"/>
                  </a:cubicBezTo>
                  <a:cubicBezTo>
                    <a:pt x="7840" y="25492"/>
                    <a:pt x="9003" y="29377"/>
                    <a:pt x="9864" y="33332"/>
                  </a:cubicBezTo>
                  <a:cubicBezTo>
                    <a:pt x="10748" y="37170"/>
                    <a:pt x="11423" y="41079"/>
                    <a:pt x="11841" y="45010"/>
                  </a:cubicBezTo>
                  <a:cubicBezTo>
                    <a:pt x="11312" y="45404"/>
                    <a:pt x="10705" y="45511"/>
                    <a:pt x="10078" y="45511"/>
                  </a:cubicBezTo>
                  <a:cubicBezTo>
                    <a:pt x="9520" y="45511"/>
                    <a:pt x="8946" y="45426"/>
                    <a:pt x="8398" y="45382"/>
                  </a:cubicBezTo>
                  <a:cubicBezTo>
                    <a:pt x="8166" y="45359"/>
                    <a:pt x="7933" y="45382"/>
                    <a:pt x="7817" y="45243"/>
                  </a:cubicBezTo>
                  <a:cubicBezTo>
                    <a:pt x="7677" y="45080"/>
                    <a:pt x="7654" y="44545"/>
                    <a:pt x="7607" y="44312"/>
                  </a:cubicBezTo>
                  <a:lnTo>
                    <a:pt x="7468" y="43684"/>
                  </a:lnTo>
                  <a:lnTo>
                    <a:pt x="7468" y="43591"/>
                  </a:lnTo>
                  <a:cubicBezTo>
                    <a:pt x="7491" y="43545"/>
                    <a:pt x="7468" y="43475"/>
                    <a:pt x="7421" y="43428"/>
                  </a:cubicBezTo>
                  <a:cubicBezTo>
                    <a:pt x="7351" y="43009"/>
                    <a:pt x="7258" y="42614"/>
                    <a:pt x="7189" y="42195"/>
                  </a:cubicBezTo>
                  <a:cubicBezTo>
                    <a:pt x="6700" y="39427"/>
                    <a:pt x="6165" y="36705"/>
                    <a:pt x="5560" y="34006"/>
                  </a:cubicBezTo>
                  <a:lnTo>
                    <a:pt x="5560" y="34030"/>
                  </a:lnTo>
                  <a:cubicBezTo>
                    <a:pt x="4932" y="31261"/>
                    <a:pt x="4234" y="28539"/>
                    <a:pt x="3373" y="25887"/>
                  </a:cubicBezTo>
                  <a:cubicBezTo>
                    <a:pt x="2955" y="24561"/>
                    <a:pt x="2489" y="23259"/>
                    <a:pt x="1978" y="21979"/>
                  </a:cubicBezTo>
                  <a:cubicBezTo>
                    <a:pt x="1466" y="20700"/>
                    <a:pt x="838" y="19467"/>
                    <a:pt x="582" y="18117"/>
                  </a:cubicBezTo>
                  <a:cubicBezTo>
                    <a:pt x="47" y="15186"/>
                    <a:pt x="2140" y="12604"/>
                    <a:pt x="4630" y="11231"/>
                  </a:cubicBezTo>
                  <a:close/>
                  <a:moveTo>
                    <a:pt x="7398" y="45010"/>
                  </a:moveTo>
                  <a:cubicBezTo>
                    <a:pt x="7421" y="45196"/>
                    <a:pt x="7468" y="45359"/>
                    <a:pt x="7491" y="45522"/>
                  </a:cubicBezTo>
                  <a:cubicBezTo>
                    <a:pt x="7514" y="45615"/>
                    <a:pt x="7584" y="45662"/>
                    <a:pt x="7677" y="45662"/>
                  </a:cubicBezTo>
                  <a:cubicBezTo>
                    <a:pt x="7933" y="45662"/>
                    <a:pt x="8189" y="45708"/>
                    <a:pt x="8468" y="45708"/>
                  </a:cubicBezTo>
                  <a:cubicBezTo>
                    <a:pt x="8305" y="46429"/>
                    <a:pt x="7956" y="47127"/>
                    <a:pt x="7445" y="47685"/>
                  </a:cubicBezTo>
                  <a:cubicBezTo>
                    <a:pt x="7421" y="46801"/>
                    <a:pt x="7375" y="45917"/>
                    <a:pt x="7398" y="45010"/>
                  </a:cubicBezTo>
                  <a:close/>
                  <a:moveTo>
                    <a:pt x="25753" y="43149"/>
                  </a:moveTo>
                  <a:cubicBezTo>
                    <a:pt x="26195" y="44382"/>
                    <a:pt x="26498" y="45382"/>
                    <a:pt x="27614" y="46266"/>
                  </a:cubicBezTo>
                  <a:cubicBezTo>
                    <a:pt x="28335" y="46848"/>
                    <a:pt x="30173" y="48290"/>
                    <a:pt x="29941" y="49454"/>
                  </a:cubicBezTo>
                  <a:cubicBezTo>
                    <a:pt x="29429" y="48709"/>
                    <a:pt x="28801" y="48058"/>
                    <a:pt x="28103" y="47499"/>
                  </a:cubicBezTo>
                  <a:cubicBezTo>
                    <a:pt x="28060" y="47462"/>
                    <a:pt x="28015" y="47447"/>
                    <a:pt x="27971" y="47447"/>
                  </a:cubicBezTo>
                  <a:cubicBezTo>
                    <a:pt x="27823" y="47447"/>
                    <a:pt x="27703" y="47624"/>
                    <a:pt x="27847" y="47732"/>
                  </a:cubicBezTo>
                  <a:cubicBezTo>
                    <a:pt x="28359" y="48151"/>
                    <a:pt x="28801" y="48616"/>
                    <a:pt x="29219" y="49128"/>
                  </a:cubicBezTo>
                  <a:cubicBezTo>
                    <a:pt x="29452" y="49430"/>
                    <a:pt x="30127" y="50268"/>
                    <a:pt x="29755" y="50663"/>
                  </a:cubicBezTo>
                  <a:cubicBezTo>
                    <a:pt x="29662" y="50570"/>
                    <a:pt x="29545" y="50454"/>
                    <a:pt x="29475" y="50361"/>
                  </a:cubicBezTo>
                  <a:cubicBezTo>
                    <a:pt x="29336" y="50175"/>
                    <a:pt x="29219" y="50012"/>
                    <a:pt x="29080" y="49849"/>
                  </a:cubicBezTo>
                  <a:cubicBezTo>
                    <a:pt x="28661" y="49337"/>
                    <a:pt x="28196" y="48872"/>
                    <a:pt x="27661" y="48500"/>
                  </a:cubicBezTo>
                  <a:cubicBezTo>
                    <a:pt x="27625" y="48469"/>
                    <a:pt x="27586" y="48457"/>
                    <a:pt x="27547" y="48457"/>
                  </a:cubicBezTo>
                  <a:cubicBezTo>
                    <a:pt x="27408" y="48457"/>
                    <a:pt x="27282" y="48623"/>
                    <a:pt x="27428" y="48732"/>
                  </a:cubicBezTo>
                  <a:cubicBezTo>
                    <a:pt x="28080" y="49267"/>
                    <a:pt x="28661" y="49872"/>
                    <a:pt x="29173" y="50524"/>
                  </a:cubicBezTo>
                  <a:cubicBezTo>
                    <a:pt x="29313" y="50733"/>
                    <a:pt x="29778" y="51175"/>
                    <a:pt x="29685" y="51454"/>
                  </a:cubicBezTo>
                  <a:cubicBezTo>
                    <a:pt x="29605" y="51661"/>
                    <a:pt x="29460" y="51694"/>
                    <a:pt x="29310" y="51694"/>
                  </a:cubicBezTo>
                  <a:cubicBezTo>
                    <a:pt x="29240" y="51694"/>
                    <a:pt x="29169" y="51687"/>
                    <a:pt x="29103" y="51687"/>
                  </a:cubicBezTo>
                  <a:cubicBezTo>
                    <a:pt x="28289" y="50873"/>
                    <a:pt x="27754" y="49802"/>
                    <a:pt x="26800" y="49105"/>
                  </a:cubicBezTo>
                  <a:cubicBezTo>
                    <a:pt x="26768" y="49081"/>
                    <a:pt x="26736" y="49070"/>
                    <a:pt x="26706" y="49070"/>
                  </a:cubicBezTo>
                  <a:cubicBezTo>
                    <a:pt x="26561" y="49070"/>
                    <a:pt x="26460" y="49311"/>
                    <a:pt x="26614" y="49407"/>
                  </a:cubicBezTo>
                  <a:cubicBezTo>
                    <a:pt x="27591" y="50128"/>
                    <a:pt x="28103" y="51245"/>
                    <a:pt x="28964" y="52059"/>
                  </a:cubicBezTo>
                  <a:cubicBezTo>
                    <a:pt x="28939" y="52236"/>
                    <a:pt x="28824" y="52299"/>
                    <a:pt x="28675" y="52299"/>
                  </a:cubicBezTo>
                  <a:cubicBezTo>
                    <a:pt x="28393" y="52299"/>
                    <a:pt x="27992" y="52073"/>
                    <a:pt x="27870" y="51966"/>
                  </a:cubicBezTo>
                  <a:cubicBezTo>
                    <a:pt x="27707" y="51803"/>
                    <a:pt x="27544" y="51617"/>
                    <a:pt x="27405" y="51431"/>
                  </a:cubicBezTo>
                  <a:cubicBezTo>
                    <a:pt x="27079" y="51082"/>
                    <a:pt x="26730" y="50733"/>
                    <a:pt x="26358" y="50407"/>
                  </a:cubicBezTo>
                  <a:cubicBezTo>
                    <a:pt x="25730" y="49849"/>
                    <a:pt x="25055" y="49337"/>
                    <a:pt x="24357" y="48872"/>
                  </a:cubicBezTo>
                  <a:cubicBezTo>
                    <a:pt x="24334" y="48860"/>
                    <a:pt x="24305" y="48854"/>
                    <a:pt x="24276" y="48854"/>
                  </a:cubicBezTo>
                  <a:cubicBezTo>
                    <a:pt x="24247" y="48854"/>
                    <a:pt x="24218" y="48860"/>
                    <a:pt x="24194" y="48872"/>
                  </a:cubicBezTo>
                  <a:cubicBezTo>
                    <a:pt x="24148" y="48872"/>
                    <a:pt x="24101" y="48918"/>
                    <a:pt x="24101" y="48988"/>
                  </a:cubicBezTo>
                  <a:cubicBezTo>
                    <a:pt x="23985" y="49593"/>
                    <a:pt x="23915" y="50221"/>
                    <a:pt x="23752" y="50826"/>
                  </a:cubicBezTo>
                  <a:cubicBezTo>
                    <a:pt x="23776" y="51245"/>
                    <a:pt x="23450" y="51617"/>
                    <a:pt x="23031" y="51664"/>
                  </a:cubicBezTo>
                  <a:cubicBezTo>
                    <a:pt x="23031" y="51594"/>
                    <a:pt x="23008" y="51501"/>
                    <a:pt x="23008" y="51431"/>
                  </a:cubicBezTo>
                  <a:cubicBezTo>
                    <a:pt x="22985" y="51291"/>
                    <a:pt x="22985" y="51175"/>
                    <a:pt x="23008" y="51035"/>
                  </a:cubicBezTo>
                  <a:lnTo>
                    <a:pt x="23008" y="50407"/>
                  </a:lnTo>
                  <a:cubicBezTo>
                    <a:pt x="23008" y="49802"/>
                    <a:pt x="23055" y="49174"/>
                    <a:pt x="23078" y="48570"/>
                  </a:cubicBezTo>
                  <a:cubicBezTo>
                    <a:pt x="23124" y="47732"/>
                    <a:pt x="22985" y="46918"/>
                    <a:pt x="22985" y="46057"/>
                  </a:cubicBezTo>
                  <a:cubicBezTo>
                    <a:pt x="22985" y="45266"/>
                    <a:pt x="23055" y="44475"/>
                    <a:pt x="22868" y="43684"/>
                  </a:cubicBezTo>
                  <a:lnTo>
                    <a:pt x="23055" y="43661"/>
                  </a:lnTo>
                  <a:cubicBezTo>
                    <a:pt x="23962" y="43614"/>
                    <a:pt x="24892" y="43428"/>
                    <a:pt x="25753" y="43149"/>
                  </a:cubicBezTo>
                  <a:close/>
                  <a:moveTo>
                    <a:pt x="11446" y="45568"/>
                  </a:moveTo>
                  <a:cubicBezTo>
                    <a:pt x="11702" y="46290"/>
                    <a:pt x="12121" y="46918"/>
                    <a:pt x="12423" y="47616"/>
                  </a:cubicBezTo>
                  <a:cubicBezTo>
                    <a:pt x="12795" y="48476"/>
                    <a:pt x="12539" y="49477"/>
                    <a:pt x="12935" y="50314"/>
                  </a:cubicBezTo>
                  <a:cubicBezTo>
                    <a:pt x="13167" y="50780"/>
                    <a:pt x="13749" y="51129"/>
                    <a:pt x="13889" y="51594"/>
                  </a:cubicBezTo>
                  <a:cubicBezTo>
                    <a:pt x="13947" y="51820"/>
                    <a:pt x="13849" y="51898"/>
                    <a:pt x="13690" y="51898"/>
                  </a:cubicBezTo>
                  <a:cubicBezTo>
                    <a:pt x="13409" y="51898"/>
                    <a:pt x="12938" y="51651"/>
                    <a:pt x="12818" y="51547"/>
                  </a:cubicBezTo>
                  <a:cubicBezTo>
                    <a:pt x="12423" y="51175"/>
                    <a:pt x="12190" y="50570"/>
                    <a:pt x="11981" y="50082"/>
                  </a:cubicBezTo>
                  <a:lnTo>
                    <a:pt x="11958" y="50058"/>
                  </a:lnTo>
                  <a:cubicBezTo>
                    <a:pt x="11941" y="49990"/>
                    <a:pt x="11886" y="49947"/>
                    <a:pt x="11831" y="49947"/>
                  </a:cubicBezTo>
                  <a:cubicBezTo>
                    <a:pt x="11811" y="49947"/>
                    <a:pt x="11790" y="49953"/>
                    <a:pt x="11772" y="49965"/>
                  </a:cubicBezTo>
                  <a:cubicBezTo>
                    <a:pt x="10213" y="50617"/>
                    <a:pt x="8957" y="51873"/>
                    <a:pt x="8282" y="53432"/>
                  </a:cubicBezTo>
                  <a:cubicBezTo>
                    <a:pt x="8212" y="53618"/>
                    <a:pt x="8049" y="54409"/>
                    <a:pt x="7887" y="54432"/>
                  </a:cubicBezTo>
                  <a:cubicBezTo>
                    <a:pt x="7844" y="54443"/>
                    <a:pt x="7804" y="54449"/>
                    <a:pt x="7769" y="54449"/>
                  </a:cubicBezTo>
                  <a:cubicBezTo>
                    <a:pt x="7155" y="54449"/>
                    <a:pt x="7659" y="52817"/>
                    <a:pt x="7747" y="52641"/>
                  </a:cubicBezTo>
                  <a:cubicBezTo>
                    <a:pt x="8119" y="51873"/>
                    <a:pt x="8747" y="51268"/>
                    <a:pt x="9236" y="50593"/>
                  </a:cubicBezTo>
                  <a:cubicBezTo>
                    <a:pt x="9332" y="50465"/>
                    <a:pt x="9219" y="50348"/>
                    <a:pt x="9093" y="50348"/>
                  </a:cubicBezTo>
                  <a:cubicBezTo>
                    <a:pt x="9036" y="50348"/>
                    <a:pt x="8977" y="50373"/>
                    <a:pt x="8933" y="50431"/>
                  </a:cubicBezTo>
                  <a:cubicBezTo>
                    <a:pt x="8305" y="51291"/>
                    <a:pt x="7445" y="52082"/>
                    <a:pt x="7189" y="53152"/>
                  </a:cubicBezTo>
                  <a:cubicBezTo>
                    <a:pt x="7142" y="53292"/>
                    <a:pt x="7119" y="53432"/>
                    <a:pt x="7119" y="53571"/>
                  </a:cubicBezTo>
                  <a:cubicBezTo>
                    <a:pt x="6886" y="53222"/>
                    <a:pt x="6816" y="52780"/>
                    <a:pt x="6909" y="52361"/>
                  </a:cubicBezTo>
                  <a:cubicBezTo>
                    <a:pt x="6933" y="52338"/>
                    <a:pt x="6933" y="52292"/>
                    <a:pt x="6933" y="52268"/>
                  </a:cubicBezTo>
                  <a:cubicBezTo>
                    <a:pt x="7119" y="51361"/>
                    <a:pt x="7724" y="50361"/>
                    <a:pt x="8189" y="50035"/>
                  </a:cubicBezTo>
                  <a:cubicBezTo>
                    <a:pt x="8362" y="49939"/>
                    <a:pt x="8248" y="49699"/>
                    <a:pt x="8112" y="49699"/>
                  </a:cubicBezTo>
                  <a:cubicBezTo>
                    <a:pt x="8083" y="49699"/>
                    <a:pt x="8054" y="49709"/>
                    <a:pt x="8026" y="49733"/>
                  </a:cubicBezTo>
                  <a:cubicBezTo>
                    <a:pt x="7468" y="50105"/>
                    <a:pt x="6863" y="51059"/>
                    <a:pt x="6630" y="51989"/>
                  </a:cubicBezTo>
                  <a:cubicBezTo>
                    <a:pt x="6002" y="51361"/>
                    <a:pt x="7142" y="49872"/>
                    <a:pt x="7561" y="49384"/>
                  </a:cubicBezTo>
                  <a:cubicBezTo>
                    <a:pt x="7666" y="49243"/>
                    <a:pt x="7560" y="49063"/>
                    <a:pt x="7431" y="49063"/>
                  </a:cubicBezTo>
                  <a:cubicBezTo>
                    <a:pt x="7389" y="49063"/>
                    <a:pt x="7345" y="49082"/>
                    <a:pt x="7305" y="49128"/>
                  </a:cubicBezTo>
                  <a:cubicBezTo>
                    <a:pt x="6886" y="49616"/>
                    <a:pt x="6537" y="50151"/>
                    <a:pt x="6281" y="50756"/>
                  </a:cubicBezTo>
                  <a:cubicBezTo>
                    <a:pt x="6118" y="49779"/>
                    <a:pt x="6770" y="49035"/>
                    <a:pt x="7398" y="48314"/>
                  </a:cubicBezTo>
                  <a:lnTo>
                    <a:pt x="7421" y="48290"/>
                  </a:lnTo>
                  <a:lnTo>
                    <a:pt x="7514" y="48174"/>
                  </a:lnTo>
                  <a:cubicBezTo>
                    <a:pt x="8119" y="47430"/>
                    <a:pt x="8654" y="46685"/>
                    <a:pt x="8817" y="45708"/>
                  </a:cubicBezTo>
                  <a:cubicBezTo>
                    <a:pt x="9245" y="45752"/>
                    <a:pt x="9667" y="45796"/>
                    <a:pt x="10082" y="45796"/>
                  </a:cubicBezTo>
                  <a:cubicBezTo>
                    <a:pt x="10548" y="45796"/>
                    <a:pt x="11003" y="45741"/>
                    <a:pt x="11446" y="45568"/>
                  </a:cubicBezTo>
                  <a:close/>
                  <a:moveTo>
                    <a:pt x="10515" y="34472"/>
                  </a:moveTo>
                  <a:lnTo>
                    <a:pt x="10515" y="34472"/>
                  </a:lnTo>
                  <a:cubicBezTo>
                    <a:pt x="11556" y="34854"/>
                    <a:pt x="12657" y="35046"/>
                    <a:pt x="13766" y="35046"/>
                  </a:cubicBezTo>
                  <a:cubicBezTo>
                    <a:pt x="14342" y="35046"/>
                    <a:pt x="14921" y="34994"/>
                    <a:pt x="15494" y="34890"/>
                  </a:cubicBezTo>
                  <a:lnTo>
                    <a:pt x="15517" y="34914"/>
                  </a:lnTo>
                  <a:cubicBezTo>
                    <a:pt x="15796" y="35077"/>
                    <a:pt x="16099" y="35170"/>
                    <a:pt x="16401" y="35170"/>
                  </a:cubicBezTo>
                  <a:lnTo>
                    <a:pt x="16401" y="35193"/>
                  </a:lnTo>
                  <a:cubicBezTo>
                    <a:pt x="16680" y="37054"/>
                    <a:pt x="17006" y="38938"/>
                    <a:pt x="17867" y="40637"/>
                  </a:cubicBezTo>
                  <a:cubicBezTo>
                    <a:pt x="17903" y="40702"/>
                    <a:pt x="17958" y="40729"/>
                    <a:pt x="18013" y="40729"/>
                  </a:cubicBezTo>
                  <a:cubicBezTo>
                    <a:pt x="18134" y="40729"/>
                    <a:pt x="18256" y="40601"/>
                    <a:pt x="18192" y="40474"/>
                  </a:cubicBezTo>
                  <a:cubicBezTo>
                    <a:pt x="17355" y="38822"/>
                    <a:pt x="17029" y="37007"/>
                    <a:pt x="16750" y="35193"/>
                  </a:cubicBezTo>
                  <a:lnTo>
                    <a:pt x="16750" y="35193"/>
                  </a:lnTo>
                  <a:cubicBezTo>
                    <a:pt x="16911" y="35202"/>
                    <a:pt x="17092" y="35214"/>
                    <a:pt x="17274" y="35214"/>
                  </a:cubicBezTo>
                  <a:cubicBezTo>
                    <a:pt x="17567" y="35214"/>
                    <a:pt x="17861" y="35182"/>
                    <a:pt x="18076" y="35053"/>
                  </a:cubicBezTo>
                  <a:cubicBezTo>
                    <a:pt x="18465" y="35118"/>
                    <a:pt x="18857" y="35150"/>
                    <a:pt x="19248" y="35150"/>
                  </a:cubicBezTo>
                  <a:cubicBezTo>
                    <a:pt x="19841" y="35150"/>
                    <a:pt x="20433" y="35077"/>
                    <a:pt x="21007" y="34937"/>
                  </a:cubicBezTo>
                  <a:lnTo>
                    <a:pt x="21007" y="34937"/>
                  </a:lnTo>
                  <a:cubicBezTo>
                    <a:pt x="20961" y="36938"/>
                    <a:pt x="21054" y="38915"/>
                    <a:pt x="21240" y="40892"/>
                  </a:cubicBezTo>
                  <a:cubicBezTo>
                    <a:pt x="21287" y="41358"/>
                    <a:pt x="21356" y="41823"/>
                    <a:pt x="21449" y="42265"/>
                  </a:cubicBezTo>
                  <a:cubicBezTo>
                    <a:pt x="21519" y="42591"/>
                    <a:pt x="21542" y="43242"/>
                    <a:pt x="21775" y="43498"/>
                  </a:cubicBezTo>
                  <a:cubicBezTo>
                    <a:pt x="21942" y="43628"/>
                    <a:pt x="22138" y="43698"/>
                    <a:pt x="22340" y="43698"/>
                  </a:cubicBezTo>
                  <a:cubicBezTo>
                    <a:pt x="22392" y="43698"/>
                    <a:pt x="22444" y="43694"/>
                    <a:pt x="22496" y="43684"/>
                  </a:cubicBezTo>
                  <a:cubicBezTo>
                    <a:pt x="22613" y="44242"/>
                    <a:pt x="22659" y="44801"/>
                    <a:pt x="22613" y="45359"/>
                  </a:cubicBezTo>
                  <a:cubicBezTo>
                    <a:pt x="22613" y="46173"/>
                    <a:pt x="22706" y="46964"/>
                    <a:pt x="22729" y="47779"/>
                  </a:cubicBezTo>
                  <a:cubicBezTo>
                    <a:pt x="22752" y="48314"/>
                    <a:pt x="22752" y="48849"/>
                    <a:pt x="22706" y="49384"/>
                  </a:cubicBezTo>
                  <a:cubicBezTo>
                    <a:pt x="21822" y="46685"/>
                    <a:pt x="20682" y="44056"/>
                    <a:pt x="19309" y="41567"/>
                  </a:cubicBezTo>
                  <a:cubicBezTo>
                    <a:pt x="19658" y="41474"/>
                    <a:pt x="19984" y="41334"/>
                    <a:pt x="20309" y="41148"/>
                  </a:cubicBezTo>
                  <a:cubicBezTo>
                    <a:pt x="20467" y="41031"/>
                    <a:pt x="20358" y="40797"/>
                    <a:pt x="20209" y="40797"/>
                  </a:cubicBezTo>
                  <a:cubicBezTo>
                    <a:pt x="20181" y="40797"/>
                    <a:pt x="20152" y="40805"/>
                    <a:pt x="20123" y="40823"/>
                  </a:cubicBezTo>
                  <a:cubicBezTo>
                    <a:pt x="19489" y="41218"/>
                    <a:pt x="18854" y="41367"/>
                    <a:pt x="18216" y="41367"/>
                  </a:cubicBezTo>
                  <a:cubicBezTo>
                    <a:pt x="17426" y="41367"/>
                    <a:pt x="16630" y="41139"/>
                    <a:pt x="15820" y="40869"/>
                  </a:cubicBezTo>
                  <a:cubicBezTo>
                    <a:pt x="15795" y="40858"/>
                    <a:pt x="15772" y="40854"/>
                    <a:pt x="15751" y="40854"/>
                  </a:cubicBezTo>
                  <a:cubicBezTo>
                    <a:pt x="15588" y="40854"/>
                    <a:pt x="15521" y="41133"/>
                    <a:pt x="15726" y="41195"/>
                  </a:cubicBezTo>
                  <a:cubicBezTo>
                    <a:pt x="16308" y="41404"/>
                    <a:pt x="16913" y="41567"/>
                    <a:pt x="17541" y="41660"/>
                  </a:cubicBezTo>
                  <a:cubicBezTo>
                    <a:pt x="15354" y="46290"/>
                    <a:pt x="14121" y="51966"/>
                    <a:pt x="14959" y="57038"/>
                  </a:cubicBezTo>
                  <a:cubicBezTo>
                    <a:pt x="15494" y="60411"/>
                    <a:pt x="16331" y="63737"/>
                    <a:pt x="16773" y="67134"/>
                  </a:cubicBezTo>
                  <a:cubicBezTo>
                    <a:pt x="17239" y="70577"/>
                    <a:pt x="17495" y="74067"/>
                    <a:pt x="17564" y="77556"/>
                  </a:cubicBezTo>
                  <a:cubicBezTo>
                    <a:pt x="17564" y="77556"/>
                    <a:pt x="17564" y="77579"/>
                    <a:pt x="17564" y="77603"/>
                  </a:cubicBezTo>
                  <a:cubicBezTo>
                    <a:pt x="16727" y="77835"/>
                    <a:pt x="15843" y="77975"/>
                    <a:pt x="14959" y="77998"/>
                  </a:cubicBezTo>
                  <a:cubicBezTo>
                    <a:pt x="14714" y="78010"/>
                    <a:pt x="14464" y="78016"/>
                    <a:pt x="14211" y="78016"/>
                  </a:cubicBezTo>
                  <a:cubicBezTo>
                    <a:pt x="13958" y="78016"/>
                    <a:pt x="13702" y="78010"/>
                    <a:pt x="13447" y="77998"/>
                  </a:cubicBezTo>
                  <a:cubicBezTo>
                    <a:pt x="13284" y="77998"/>
                    <a:pt x="13028" y="77975"/>
                    <a:pt x="12772" y="77952"/>
                  </a:cubicBezTo>
                  <a:cubicBezTo>
                    <a:pt x="12739" y="77935"/>
                    <a:pt x="12695" y="77919"/>
                    <a:pt x="12655" y="77919"/>
                  </a:cubicBezTo>
                  <a:cubicBezTo>
                    <a:pt x="12638" y="77919"/>
                    <a:pt x="12623" y="77922"/>
                    <a:pt x="12609" y="77928"/>
                  </a:cubicBezTo>
                  <a:cubicBezTo>
                    <a:pt x="12353" y="77905"/>
                    <a:pt x="12097" y="77812"/>
                    <a:pt x="11888" y="77626"/>
                  </a:cubicBezTo>
                  <a:cubicBezTo>
                    <a:pt x="11725" y="77463"/>
                    <a:pt x="11702" y="76998"/>
                    <a:pt x="11655" y="76742"/>
                  </a:cubicBezTo>
                  <a:cubicBezTo>
                    <a:pt x="11539" y="76114"/>
                    <a:pt x="11446" y="75462"/>
                    <a:pt x="11376" y="74834"/>
                  </a:cubicBezTo>
                  <a:cubicBezTo>
                    <a:pt x="10748" y="70670"/>
                    <a:pt x="10190" y="66529"/>
                    <a:pt x="9515" y="62388"/>
                  </a:cubicBezTo>
                  <a:cubicBezTo>
                    <a:pt x="9096" y="59829"/>
                    <a:pt x="8398" y="57317"/>
                    <a:pt x="8049" y="54734"/>
                  </a:cubicBezTo>
                  <a:cubicBezTo>
                    <a:pt x="8422" y="54455"/>
                    <a:pt x="8538" y="53711"/>
                    <a:pt x="8701" y="53385"/>
                  </a:cubicBezTo>
                  <a:cubicBezTo>
                    <a:pt x="9329" y="52059"/>
                    <a:pt x="10399" y="51012"/>
                    <a:pt x="11725" y="50384"/>
                  </a:cubicBezTo>
                  <a:cubicBezTo>
                    <a:pt x="12004" y="51105"/>
                    <a:pt x="12470" y="52059"/>
                    <a:pt x="13260" y="52245"/>
                  </a:cubicBezTo>
                  <a:cubicBezTo>
                    <a:pt x="13396" y="52271"/>
                    <a:pt x="13552" y="52290"/>
                    <a:pt x="13703" y="52290"/>
                  </a:cubicBezTo>
                  <a:cubicBezTo>
                    <a:pt x="14095" y="52290"/>
                    <a:pt x="14455" y="52164"/>
                    <a:pt x="14354" y="51710"/>
                  </a:cubicBezTo>
                  <a:cubicBezTo>
                    <a:pt x="14261" y="51384"/>
                    <a:pt x="13935" y="51059"/>
                    <a:pt x="13726" y="50803"/>
                  </a:cubicBezTo>
                  <a:cubicBezTo>
                    <a:pt x="13516" y="50570"/>
                    <a:pt x="13330" y="50291"/>
                    <a:pt x="13191" y="50012"/>
                  </a:cubicBezTo>
                  <a:cubicBezTo>
                    <a:pt x="13051" y="49593"/>
                    <a:pt x="13121" y="49128"/>
                    <a:pt x="13098" y="48732"/>
                  </a:cubicBezTo>
                  <a:cubicBezTo>
                    <a:pt x="12981" y="47499"/>
                    <a:pt x="12167" y="46546"/>
                    <a:pt x="11772" y="45429"/>
                  </a:cubicBezTo>
                  <a:cubicBezTo>
                    <a:pt x="11888" y="45359"/>
                    <a:pt x="12027" y="45289"/>
                    <a:pt x="12144" y="45196"/>
                  </a:cubicBezTo>
                  <a:cubicBezTo>
                    <a:pt x="12214" y="45173"/>
                    <a:pt x="12260" y="45080"/>
                    <a:pt x="12237" y="44987"/>
                  </a:cubicBezTo>
                  <a:cubicBezTo>
                    <a:pt x="11841" y="41451"/>
                    <a:pt x="11283" y="37938"/>
                    <a:pt x="10515" y="34472"/>
                  </a:cubicBezTo>
                  <a:close/>
                  <a:moveTo>
                    <a:pt x="28173" y="33355"/>
                  </a:moveTo>
                  <a:cubicBezTo>
                    <a:pt x="28894" y="35565"/>
                    <a:pt x="29219" y="37984"/>
                    <a:pt x="29685" y="40241"/>
                  </a:cubicBezTo>
                  <a:cubicBezTo>
                    <a:pt x="30452" y="44126"/>
                    <a:pt x="31197" y="48011"/>
                    <a:pt x="31685" y="51943"/>
                  </a:cubicBezTo>
                  <a:cubicBezTo>
                    <a:pt x="31872" y="53432"/>
                    <a:pt x="32104" y="54967"/>
                    <a:pt x="31988" y="56479"/>
                  </a:cubicBezTo>
                  <a:lnTo>
                    <a:pt x="31988" y="56456"/>
                  </a:lnTo>
                  <a:cubicBezTo>
                    <a:pt x="31290" y="61365"/>
                    <a:pt x="31197" y="66320"/>
                    <a:pt x="30964" y="71275"/>
                  </a:cubicBezTo>
                  <a:cubicBezTo>
                    <a:pt x="30871" y="73578"/>
                    <a:pt x="30615" y="75858"/>
                    <a:pt x="30313" y="78161"/>
                  </a:cubicBezTo>
                  <a:cubicBezTo>
                    <a:pt x="30220" y="78812"/>
                    <a:pt x="30313" y="79022"/>
                    <a:pt x="29568" y="79022"/>
                  </a:cubicBezTo>
                  <a:cubicBezTo>
                    <a:pt x="29103" y="79022"/>
                    <a:pt x="28661" y="78999"/>
                    <a:pt x="28196" y="78952"/>
                  </a:cubicBezTo>
                  <a:cubicBezTo>
                    <a:pt x="27172" y="78882"/>
                    <a:pt x="25730" y="78975"/>
                    <a:pt x="24823" y="78440"/>
                  </a:cubicBezTo>
                  <a:cubicBezTo>
                    <a:pt x="24846" y="73648"/>
                    <a:pt x="25009" y="68879"/>
                    <a:pt x="25079" y="64086"/>
                  </a:cubicBezTo>
                  <a:cubicBezTo>
                    <a:pt x="25125" y="61783"/>
                    <a:pt x="25218" y="59480"/>
                    <a:pt x="25195" y="57200"/>
                  </a:cubicBezTo>
                  <a:cubicBezTo>
                    <a:pt x="25195" y="56293"/>
                    <a:pt x="25009" y="55409"/>
                    <a:pt x="24683" y="54595"/>
                  </a:cubicBezTo>
                  <a:cubicBezTo>
                    <a:pt x="24311" y="53688"/>
                    <a:pt x="24055" y="52734"/>
                    <a:pt x="23683" y="51826"/>
                  </a:cubicBezTo>
                  <a:cubicBezTo>
                    <a:pt x="24171" y="51291"/>
                    <a:pt x="24288" y="50012"/>
                    <a:pt x="24381" y="49360"/>
                  </a:cubicBezTo>
                  <a:cubicBezTo>
                    <a:pt x="25032" y="49779"/>
                    <a:pt x="25637" y="50244"/>
                    <a:pt x="26218" y="50780"/>
                  </a:cubicBezTo>
                  <a:cubicBezTo>
                    <a:pt x="26800" y="51291"/>
                    <a:pt x="27265" y="52082"/>
                    <a:pt x="27893" y="52548"/>
                  </a:cubicBezTo>
                  <a:cubicBezTo>
                    <a:pt x="28062" y="52676"/>
                    <a:pt x="28281" y="52741"/>
                    <a:pt x="28496" y="52741"/>
                  </a:cubicBezTo>
                  <a:cubicBezTo>
                    <a:pt x="28903" y="52741"/>
                    <a:pt x="29297" y="52508"/>
                    <a:pt x="29313" y="52036"/>
                  </a:cubicBezTo>
                  <a:cubicBezTo>
                    <a:pt x="29340" y="52040"/>
                    <a:pt x="29369" y="52042"/>
                    <a:pt x="29398" y="52042"/>
                  </a:cubicBezTo>
                  <a:cubicBezTo>
                    <a:pt x="29538" y="52042"/>
                    <a:pt x="29685" y="51997"/>
                    <a:pt x="29801" y="51919"/>
                  </a:cubicBezTo>
                  <a:cubicBezTo>
                    <a:pt x="30034" y="51710"/>
                    <a:pt x="30104" y="51384"/>
                    <a:pt x="30010" y="51082"/>
                  </a:cubicBezTo>
                  <a:cubicBezTo>
                    <a:pt x="30010" y="51035"/>
                    <a:pt x="29987" y="50989"/>
                    <a:pt x="29964" y="50966"/>
                  </a:cubicBezTo>
                  <a:cubicBezTo>
                    <a:pt x="29964" y="50942"/>
                    <a:pt x="29987" y="50942"/>
                    <a:pt x="30010" y="50919"/>
                  </a:cubicBezTo>
                  <a:cubicBezTo>
                    <a:pt x="30243" y="50640"/>
                    <a:pt x="30290" y="50244"/>
                    <a:pt x="30127" y="49896"/>
                  </a:cubicBezTo>
                  <a:cubicBezTo>
                    <a:pt x="30685" y="48895"/>
                    <a:pt x="29638" y="47685"/>
                    <a:pt x="28964" y="46988"/>
                  </a:cubicBezTo>
                  <a:cubicBezTo>
                    <a:pt x="28429" y="46406"/>
                    <a:pt x="27707" y="46010"/>
                    <a:pt x="27172" y="45406"/>
                  </a:cubicBezTo>
                  <a:cubicBezTo>
                    <a:pt x="26544" y="44684"/>
                    <a:pt x="26381" y="43870"/>
                    <a:pt x="26079" y="43009"/>
                  </a:cubicBezTo>
                  <a:cubicBezTo>
                    <a:pt x="26428" y="42870"/>
                    <a:pt x="26707" y="42567"/>
                    <a:pt x="26823" y="42218"/>
                  </a:cubicBezTo>
                  <a:cubicBezTo>
                    <a:pt x="26847" y="42172"/>
                    <a:pt x="26847" y="42149"/>
                    <a:pt x="26847" y="42125"/>
                  </a:cubicBezTo>
                  <a:cubicBezTo>
                    <a:pt x="26847" y="42079"/>
                    <a:pt x="26847" y="42056"/>
                    <a:pt x="26823" y="42032"/>
                  </a:cubicBezTo>
                  <a:cubicBezTo>
                    <a:pt x="26056" y="39450"/>
                    <a:pt x="25846" y="36821"/>
                    <a:pt x="25893" y="34193"/>
                  </a:cubicBezTo>
                  <a:cubicBezTo>
                    <a:pt x="26707" y="34053"/>
                    <a:pt x="27475" y="33774"/>
                    <a:pt x="28173" y="33355"/>
                  </a:cubicBezTo>
                  <a:close/>
                  <a:moveTo>
                    <a:pt x="17006" y="78114"/>
                  </a:moveTo>
                  <a:lnTo>
                    <a:pt x="17006" y="78114"/>
                  </a:lnTo>
                  <a:cubicBezTo>
                    <a:pt x="16983" y="79650"/>
                    <a:pt x="16820" y="81534"/>
                    <a:pt x="17495" y="82930"/>
                  </a:cubicBezTo>
                  <a:cubicBezTo>
                    <a:pt x="17478" y="82931"/>
                    <a:pt x="17461" y="82931"/>
                    <a:pt x="17445" y="82931"/>
                  </a:cubicBezTo>
                  <a:cubicBezTo>
                    <a:pt x="16320" y="82931"/>
                    <a:pt x="15946" y="81386"/>
                    <a:pt x="15029" y="80790"/>
                  </a:cubicBezTo>
                  <a:cubicBezTo>
                    <a:pt x="14666" y="80548"/>
                    <a:pt x="14255" y="80424"/>
                    <a:pt x="13845" y="80424"/>
                  </a:cubicBezTo>
                  <a:cubicBezTo>
                    <a:pt x="13624" y="80424"/>
                    <a:pt x="13403" y="80460"/>
                    <a:pt x="13191" y="80534"/>
                  </a:cubicBezTo>
                  <a:cubicBezTo>
                    <a:pt x="13214" y="79813"/>
                    <a:pt x="13144" y="79068"/>
                    <a:pt x="12981" y="78370"/>
                  </a:cubicBezTo>
                  <a:lnTo>
                    <a:pt x="12981" y="78370"/>
                  </a:lnTo>
                  <a:cubicBezTo>
                    <a:pt x="13241" y="78379"/>
                    <a:pt x="13500" y="78384"/>
                    <a:pt x="13759" y="78384"/>
                  </a:cubicBezTo>
                  <a:cubicBezTo>
                    <a:pt x="14842" y="78384"/>
                    <a:pt x="15917" y="78302"/>
                    <a:pt x="17006" y="78114"/>
                  </a:cubicBezTo>
                  <a:close/>
                  <a:moveTo>
                    <a:pt x="25334" y="79022"/>
                  </a:moveTo>
                  <a:cubicBezTo>
                    <a:pt x="25986" y="79138"/>
                    <a:pt x="26637" y="79208"/>
                    <a:pt x="27289" y="79231"/>
                  </a:cubicBezTo>
                  <a:cubicBezTo>
                    <a:pt x="27870" y="79278"/>
                    <a:pt x="28429" y="79324"/>
                    <a:pt x="28987" y="79347"/>
                  </a:cubicBezTo>
                  <a:cubicBezTo>
                    <a:pt x="28708" y="80231"/>
                    <a:pt x="28475" y="81209"/>
                    <a:pt x="28615" y="82139"/>
                  </a:cubicBezTo>
                  <a:cubicBezTo>
                    <a:pt x="28353" y="81971"/>
                    <a:pt x="28046" y="81893"/>
                    <a:pt x="27742" y="81893"/>
                  </a:cubicBezTo>
                  <a:cubicBezTo>
                    <a:pt x="27668" y="81893"/>
                    <a:pt x="27594" y="81897"/>
                    <a:pt x="27521" y="81906"/>
                  </a:cubicBezTo>
                  <a:cubicBezTo>
                    <a:pt x="26847" y="81953"/>
                    <a:pt x="26195" y="82232"/>
                    <a:pt x="25683" y="82697"/>
                  </a:cubicBezTo>
                  <a:cubicBezTo>
                    <a:pt x="25366" y="83083"/>
                    <a:pt x="25270" y="83932"/>
                    <a:pt x="24748" y="83932"/>
                  </a:cubicBezTo>
                  <a:cubicBezTo>
                    <a:pt x="24734" y="83932"/>
                    <a:pt x="24721" y="83932"/>
                    <a:pt x="24706" y="83930"/>
                  </a:cubicBezTo>
                  <a:cubicBezTo>
                    <a:pt x="25218" y="82395"/>
                    <a:pt x="25172" y="80650"/>
                    <a:pt x="25334" y="79022"/>
                  </a:cubicBezTo>
                  <a:close/>
                  <a:moveTo>
                    <a:pt x="13826" y="80792"/>
                  </a:moveTo>
                  <a:cubicBezTo>
                    <a:pt x="14255" y="80792"/>
                    <a:pt x="14684" y="80940"/>
                    <a:pt x="15029" y="81232"/>
                  </a:cubicBezTo>
                  <a:cubicBezTo>
                    <a:pt x="15494" y="81604"/>
                    <a:pt x="15587" y="82093"/>
                    <a:pt x="15913" y="82511"/>
                  </a:cubicBezTo>
                  <a:cubicBezTo>
                    <a:pt x="16299" y="83013"/>
                    <a:pt x="16877" y="83291"/>
                    <a:pt x="17489" y="83291"/>
                  </a:cubicBezTo>
                  <a:cubicBezTo>
                    <a:pt x="17614" y="83291"/>
                    <a:pt x="17740" y="83279"/>
                    <a:pt x="17867" y="83256"/>
                  </a:cubicBezTo>
                  <a:cubicBezTo>
                    <a:pt x="18030" y="84070"/>
                    <a:pt x="18146" y="84908"/>
                    <a:pt x="18309" y="85722"/>
                  </a:cubicBezTo>
                  <a:cubicBezTo>
                    <a:pt x="18355" y="86024"/>
                    <a:pt x="18588" y="86582"/>
                    <a:pt x="18518" y="86862"/>
                  </a:cubicBezTo>
                  <a:cubicBezTo>
                    <a:pt x="18402" y="87420"/>
                    <a:pt x="17471" y="87583"/>
                    <a:pt x="17029" y="87676"/>
                  </a:cubicBezTo>
                  <a:cubicBezTo>
                    <a:pt x="15215" y="88141"/>
                    <a:pt x="13447" y="88699"/>
                    <a:pt x="11632" y="89095"/>
                  </a:cubicBezTo>
                  <a:cubicBezTo>
                    <a:pt x="10857" y="89258"/>
                    <a:pt x="10082" y="89332"/>
                    <a:pt x="9306" y="89332"/>
                  </a:cubicBezTo>
                  <a:cubicBezTo>
                    <a:pt x="9198" y="89332"/>
                    <a:pt x="9089" y="89330"/>
                    <a:pt x="8980" y="89328"/>
                  </a:cubicBezTo>
                  <a:cubicBezTo>
                    <a:pt x="8049" y="89304"/>
                    <a:pt x="6491" y="88839"/>
                    <a:pt x="7189" y="87583"/>
                  </a:cubicBezTo>
                  <a:cubicBezTo>
                    <a:pt x="7561" y="86908"/>
                    <a:pt x="8561" y="86513"/>
                    <a:pt x="9213" y="86187"/>
                  </a:cubicBezTo>
                  <a:cubicBezTo>
                    <a:pt x="9934" y="85861"/>
                    <a:pt x="10655" y="85466"/>
                    <a:pt x="11353" y="85070"/>
                  </a:cubicBezTo>
                  <a:cubicBezTo>
                    <a:pt x="12679" y="84210"/>
                    <a:pt x="13307" y="82581"/>
                    <a:pt x="12888" y="81046"/>
                  </a:cubicBezTo>
                  <a:cubicBezTo>
                    <a:pt x="13178" y="80876"/>
                    <a:pt x="13502" y="80792"/>
                    <a:pt x="13826" y="80792"/>
                  </a:cubicBezTo>
                  <a:close/>
                  <a:moveTo>
                    <a:pt x="27708" y="82273"/>
                  </a:moveTo>
                  <a:cubicBezTo>
                    <a:pt x="28863" y="82273"/>
                    <a:pt x="29033" y="83231"/>
                    <a:pt x="29033" y="84233"/>
                  </a:cubicBezTo>
                  <a:cubicBezTo>
                    <a:pt x="29010" y="85210"/>
                    <a:pt x="29219" y="86187"/>
                    <a:pt x="29662" y="87094"/>
                  </a:cubicBezTo>
                  <a:cubicBezTo>
                    <a:pt x="30057" y="87932"/>
                    <a:pt x="30732" y="88420"/>
                    <a:pt x="31243" y="89165"/>
                  </a:cubicBezTo>
                  <a:cubicBezTo>
                    <a:pt x="31755" y="89909"/>
                    <a:pt x="32244" y="91212"/>
                    <a:pt x="31779" y="92073"/>
                  </a:cubicBezTo>
                  <a:cubicBezTo>
                    <a:pt x="31385" y="92827"/>
                    <a:pt x="30387" y="93083"/>
                    <a:pt x="29457" y="93083"/>
                  </a:cubicBezTo>
                  <a:cubicBezTo>
                    <a:pt x="29012" y="93083"/>
                    <a:pt x="28582" y="93024"/>
                    <a:pt x="28242" y="92934"/>
                  </a:cubicBezTo>
                  <a:cubicBezTo>
                    <a:pt x="27265" y="92701"/>
                    <a:pt x="26474" y="92003"/>
                    <a:pt x="26102" y="91049"/>
                  </a:cubicBezTo>
                  <a:cubicBezTo>
                    <a:pt x="25869" y="90421"/>
                    <a:pt x="25683" y="89653"/>
                    <a:pt x="25288" y="89072"/>
                  </a:cubicBezTo>
                  <a:cubicBezTo>
                    <a:pt x="24776" y="88304"/>
                    <a:pt x="24450" y="87746"/>
                    <a:pt x="24357" y="86745"/>
                  </a:cubicBezTo>
                  <a:cubicBezTo>
                    <a:pt x="24288" y="85908"/>
                    <a:pt x="24288" y="85070"/>
                    <a:pt x="24381" y="84233"/>
                  </a:cubicBezTo>
                  <a:cubicBezTo>
                    <a:pt x="24531" y="84294"/>
                    <a:pt x="24665" y="84323"/>
                    <a:pt x="24786" y="84323"/>
                  </a:cubicBezTo>
                  <a:cubicBezTo>
                    <a:pt x="25173" y="84323"/>
                    <a:pt x="25430" y="84025"/>
                    <a:pt x="25660" y="83512"/>
                  </a:cubicBezTo>
                  <a:cubicBezTo>
                    <a:pt x="25986" y="82767"/>
                    <a:pt x="26730" y="82279"/>
                    <a:pt x="27544" y="82279"/>
                  </a:cubicBezTo>
                  <a:cubicBezTo>
                    <a:pt x="27601" y="82275"/>
                    <a:pt x="27656" y="82273"/>
                    <a:pt x="27708" y="82273"/>
                  </a:cubicBezTo>
                  <a:close/>
                  <a:moveTo>
                    <a:pt x="9140" y="0"/>
                  </a:moveTo>
                  <a:cubicBezTo>
                    <a:pt x="8971" y="0"/>
                    <a:pt x="8801" y="6"/>
                    <a:pt x="8631" y="18"/>
                  </a:cubicBezTo>
                  <a:cubicBezTo>
                    <a:pt x="6747" y="158"/>
                    <a:pt x="5095" y="1553"/>
                    <a:pt x="3978" y="2996"/>
                  </a:cubicBezTo>
                  <a:cubicBezTo>
                    <a:pt x="2466" y="4927"/>
                    <a:pt x="3001" y="7113"/>
                    <a:pt x="4025" y="9161"/>
                  </a:cubicBezTo>
                  <a:cubicBezTo>
                    <a:pt x="4048" y="9184"/>
                    <a:pt x="4071" y="9230"/>
                    <a:pt x="4118" y="9230"/>
                  </a:cubicBezTo>
                  <a:cubicBezTo>
                    <a:pt x="4025" y="9440"/>
                    <a:pt x="4001" y="9672"/>
                    <a:pt x="4071" y="9882"/>
                  </a:cubicBezTo>
                  <a:cubicBezTo>
                    <a:pt x="4164" y="10254"/>
                    <a:pt x="4304" y="10603"/>
                    <a:pt x="4467" y="10929"/>
                  </a:cubicBezTo>
                  <a:cubicBezTo>
                    <a:pt x="2489" y="12022"/>
                    <a:pt x="419" y="14093"/>
                    <a:pt x="163" y="16396"/>
                  </a:cubicBezTo>
                  <a:cubicBezTo>
                    <a:pt x="0" y="17861"/>
                    <a:pt x="489" y="19257"/>
                    <a:pt x="1047" y="20560"/>
                  </a:cubicBezTo>
                  <a:cubicBezTo>
                    <a:pt x="1722" y="22188"/>
                    <a:pt x="2350" y="23817"/>
                    <a:pt x="2908" y="25492"/>
                  </a:cubicBezTo>
                  <a:cubicBezTo>
                    <a:pt x="4885" y="31424"/>
                    <a:pt x="6002" y="37566"/>
                    <a:pt x="7165" y="43707"/>
                  </a:cubicBezTo>
                  <a:cubicBezTo>
                    <a:pt x="6979" y="45196"/>
                    <a:pt x="7096" y="46662"/>
                    <a:pt x="7119" y="48151"/>
                  </a:cubicBezTo>
                  <a:cubicBezTo>
                    <a:pt x="6956" y="48360"/>
                    <a:pt x="6770" y="48593"/>
                    <a:pt x="6607" y="48802"/>
                  </a:cubicBezTo>
                  <a:cubicBezTo>
                    <a:pt x="6025" y="49547"/>
                    <a:pt x="5723" y="50314"/>
                    <a:pt x="6025" y="51245"/>
                  </a:cubicBezTo>
                  <a:cubicBezTo>
                    <a:pt x="6049" y="51291"/>
                    <a:pt x="6095" y="51338"/>
                    <a:pt x="6142" y="51361"/>
                  </a:cubicBezTo>
                  <a:cubicBezTo>
                    <a:pt x="6025" y="51780"/>
                    <a:pt x="6212" y="52199"/>
                    <a:pt x="6584" y="52431"/>
                  </a:cubicBezTo>
                  <a:cubicBezTo>
                    <a:pt x="6514" y="53083"/>
                    <a:pt x="6630" y="53711"/>
                    <a:pt x="7119" y="54060"/>
                  </a:cubicBezTo>
                  <a:cubicBezTo>
                    <a:pt x="7096" y="54385"/>
                    <a:pt x="7258" y="54688"/>
                    <a:pt x="7538" y="54827"/>
                  </a:cubicBezTo>
                  <a:cubicBezTo>
                    <a:pt x="7607" y="54874"/>
                    <a:pt x="7677" y="54874"/>
                    <a:pt x="7747" y="54874"/>
                  </a:cubicBezTo>
                  <a:cubicBezTo>
                    <a:pt x="8049" y="57200"/>
                    <a:pt x="8678" y="59503"/>
                    <a:pt x="9073" y="61807"/>
                  </a:cubicBezTo>
                  <a:cubicBezTo>
                    <a:pt x="9468" y="64133"/>
                    <a:pt x="9817" y="66529"/>
                    <a:pt x="10166" y="68879"/>
                  </a:cubicBezTo>
                  <a:cubicBezTo>
                    <a:pt x="10469" y="71019"/>
                    <a:pt x="10771" y="73159"/>
                    <a:pt x="11097" y="75276"/>
                  </a:cubicBezTo>
                  <a:cubicBezTo>
                    <a:pt x="11190" y="75951"/>
                    <a:pt x="11283" y="76602"/>
                    <a:pt x="11399" y="77254"/>
                  </a:cubicBezTo>
                  <a:cubicBezTo>
                    <a:pt x="11423" y="77486"/>
                    <a:pt x="11492" y="77719"/>
                    <a:pt x="11632" y="77928"/>
                  </a:cubicBezTo>
                  <a:cubicBezTo>
                    <a:pt x="11888" y="78161"/>
                    <a:pt x="12237" y="78324"/>
                    <a:pt x="12609" y="78347"/>
                  </a:cubicBezTo>
                  <a:cubicBezTo>
                    <a:pt x="12818" y="79115"/>
                    <a:pt x="12888" y="79906"/>
                    <a:pt x="12865" y="80720"/>
                  </a:cubicBezTo>
                  <a:cubicBezTo>
                    <a:pt x="12772" y="80743"/>
                    <a:pt x="12702" y="80790"/>
                    <a:pt x="12609" y="80836"/>
                  </a:cubicBezTo>
                  <a:cubicBezTo>
                    <a:pt x="12563" y="80860"/>
                    <a:pt x="12539" y="80906"/>
                    <a:pt x="12539" y="80953"/>
                  </a:cubicBezTo>
                  <a:cubicBezTo>
                    <a:pt x="12539" y="80953"/>
                    <a:pt x="12539" y="80976"/>
                    <a:pt x="12539" y="80999"/>
                  </a:cubicBezTo>
                  <a:lnTo>
                    <a:pt x="12539" y="81022"/>
                  </a:lnTo>
                  <a:cubicBezTo>
                    <a:pt x="12888" y="82186"/>
                    <a:pt x="12586" y="83419"/>
                    <a:pt x="11748" y="84279"/>
                  </a:cubicBezTo>
                  <a:cubicBezTo>
                    <a:pt x="11167" y="84954"/>
                    <a:pt x="10166" y="85303"/>
                    <a:pt x="9399" y="85698"/>
                  </a:cubicBezTo>
                  <a:cubicBezTo>
                    <a:pt x="8282" y="86257"/>
                    <a:pt x="6142" y="87094"/>
                    <a:pt x="6816" y="88746"/>
                  </a:cubicBezTo>
                  <a:cubicBezTo>
                    <a:pt x="7138" y="89539"/>
                    <a:pt x="8100" y="89758"/>
                    <a:pt x="9104" y="89758"/>
                  </a:cubicBezTo>
                  <a:cubicBezTo>
                    <a:pt x="9986" y="89758"/>
                    <a:pt x="10902" y="89588"/>
                    <a:pt x="11446" y="89490"/>
                  </a:cubicBezTo>
                  <a:cubicBezTo>
                    <a:pt x="12586" y="89281"/>
                    <a:pt x="13679" y="88932"/>
                    <a:pt x="14796" y="88630"/>
                  </a:cubicBezTo>
                  <a:cubicBezTo>
                    <a:pt x="15750" y="88374"/>
                    <a:pt x="16750" y="88188"/>
                    <a:pt x="17704" y="87885"/>
                  </a:cubicBezTo>
                  <a:cubicBezTo>
                    <a:pt x="18448" y="87653"/>
                    <a:pt x="18983" y="87304"/>
                    <a:pt x="18821" y="86513"/>
                  </a:cubicBezTo>
                  <a:cubicBezTo>
                    <a:pt x="18588" y="85350"/>
                    <a:pt x="18448" y="84163"/>
                    <a:pt x="18169" y="82977"/>
                  </a:cubicBezTo>
                  <a:cubicBezTo>
                    <a:pt x="18169" y="82930"/>
                    <a:pt x="18123" y="82884"/>
                    <a:pt x="18076" y="82860"/>
                  </a:cubicBezTo>
                  <a:cubicBezTo>
                    <a:pt x="18064" y="82849"/>
                    <a:pt x="18047" y="82843"/>
                    <a:pt x="18027" y="82843"/>
                  </a:cubicBezTo>
                  <a:cubicBezTo>
                    <a:pt x="18006" y="82843"/>
                    <a:pt x="17983" y="82849"/>
                    <a:pt x="17960" y="82860"/>
                  </a:cubicBezTo>
                  <a:lnTo>
                    <a:pt x="17890" y="82884"/>
                  </a:lnTo>
                  <a:cubicBezTo>
                    <a:pt x="17169" y="81511"/>
                    <a:pt x="17355" y="79557"/>
                    <a:pt x="17355" y="78045"/>
                  </a:cubicBezTo>
                  <a:cubicBezTo>
                    <a:pt x="17518" y="77998"/>
                    <a:pt x="17657" y="77952"/>
                    <a:pt x="17820" y="77905"/>
                  </a:cubicBezTo>
                  <a:cubicBezTo>
                    <a:pt x="17913" y="77859"/>
                    <a:pt x="17960" y="77742"/>
                    <a:pt x="17913" y="77626"/>
                  </a:cubicBezTo>
                  <a:cubicBezTo>
                    <a:pt x="17913" y="77603"/>
                    <a:pt x="17937" y="77579"/>
                    <a:pt x="17937" y="77556"/>
                  </a:cubicBezTo>
                  <a:cubicBezTo>
                    <a:pt x="17797" y="71019"/>
                    <a:pt x="16866" y="64645"/>
                    <a:pt x="15564" y="58247"/>
                  </a:cubicBezTo>
                  <a:cubicBezTo>
                    <a:pt x="14424" y="52757"/>
                    <a:pt x="15517" y="46755"/>
                    <a:pt x="17913" y="41707"/>
                  </a:cubicBezTo>
                  <a:cubicBezTo>
                    <a:pt x="18041" y="41715"/>
                    <a:pt x="18169" y="41721"/>
                    <a:pt x="18296" y="41721"/>
                  </a:cubicBezTo>
                  <a:cubicBezTo>
                    <a:pt x="18518" y="41721"/>
                    <a:pt x="18739" y="41704"/>
                    <a:pt x="18960" y="41660"/>
                  </a:cubicBezTo>
                  <a:cubicBezTo>
                    <a:pt x="20519" y="44429"/>
                    <a:pt x="21752" y="47383"/>
                    <a:pt x="22659" y="50407"/>
                  </a:cubicBezTo>
                  <a:lnTo>
                    <a:pt x="22659" y="50547"/>
                  </a:lnTo>
                  <a:cubicBezTo>
                    <a:pt x="22659" y="50966"/>
                    <a:pt x="22473" y="51966"/>
                    <a:pt x="23078" y="52059"/>
                  </a:cubicBezTo>
                  <a:cubicBezTo>
                    <a:pt x="23194" y="52059"/>
                    <a:pt x="23287" y="52059"/>
                    <a:pt x="23404" y="52013"/>
                  </a:cubicBezTo>
                  <a:cubicBezTo>
                    <a:pt x="24241" y="53943"/>
                    <a:pt x="24892" y="55991"/>
                    <a:pt x="24846" y="58084"/>
                  </a:cubicBezTo>
                  <a:cubicBezTo>
                    <a:pt x="24776" y="60294"/>
                    <a:pt x="24799" y="62505"/>
                    <a:pt x="24753" y="64715"/>
                  </a:cubicBezTo>
                  <a:cubicBezTo>
                    <a:pt x="24660" y="69321"/>
                    <a:pt x="24520" y="73927"/>
                    <a:pt x="24497" y="78556"/>
                  </a:cubicBezTo>
                  <a:cubicBezTo>
                    <a:pt x="24497" y="78603"/>
                    <a:pt x="24520" y="78650"/>
                    <a:pt x="24567" y="78696"/>
                  </a:cubicBezTo>
                  <a:cubicBezTo>
                    <a:pt x="24706" y="78789"/>
                    <a:pt x="24846" y="78859"/>
                    <a:pt x="25009" y="78929"/>
                  </a:cubicBezTo>
                  <a:cubicBezTo>
                    <a:pt x="24846" y="80534"/>
                    <a:pt x="24892" y="82279"/>
                    <a:pt x="24404" y="83814"/>
                  </a:cubicBezTo>
                  <a:lnTo>
                    <a:pt x="24334" y="83791"/>
                  </a:lnTo>
                  <a:lnTo>
                    <a:pt x="24311" y="83791"/>
                  </a:lnTo>
                  <a:cubicBezTo>
                    <a:pt x="24289" y="83785"/>
                    <a:pt x="24267" y="83782"/>
                    <a:pt x="24246" y="83782"/>
                  </a:cubicBezTo>
                  <a:cubicBezTo>
                    <a:pt x="24178" y="83782"/>
                    <a:pt x="24119" y="83813"/>
                    <a:pt x="24101" y="83884"/>
                  </a:cubicBezTo>
                  <a:cubicBezTo>
                    <a:pt x="24078" y="83884"/>
                    <a:pt x="24078" y="83907"/>
                    <a:pt x="24078" y="83930"/>
                  </a:cubicBezTo>
                  <a:cubicBezTo>
                    <a:pt x="24078" y="83930"/>
                    <a:pt x="24078" y="83930"/>
                    <a:pt x="24078" y="83954"/>
                  </a:cubicBezTo>
                  <a:cubicBezTo>
                    <a:pt x="23962" y="85001"/>
                    <a:pt x="23962" y="86071"/>
                    <a:pt x="24078" y="87141"/>
                  </a:cubicBezTo>
                  <a:cubicBezTo>
                    <a:pt x="24125" y="87653"/>
                    <a:pt x="24288" y="88164"/>
                    <a:pt x="24543" y="88606"/>
                  </a:cubicBezTo>
                  <a:cubicBezTo>
                    <a:pt x="24730" y="88932"/>
                    <a:pt x="25009" y="89188"/>
                    <a:pt x="25172" y="89514"/>
                  </a:cubicBezTo>
                  <a:cubicBezTo>
                    <a:pt x="25567" y="90258"/>
                    <a:pt x="25637" y="91212"/>
                    <a:pt x="26149" y="91887"/>
                  </a:cubicBezTo>
                  <a:cubicBezTo>
                    <a:pt x="26777" y="92678"/>
                    <a:pt x="27684" y="93189"/>
                    <a:pt x="28684" y="93329"/>
                  </a:cubicBezTo>
                  <a:cubicBezTo>
                    <a:pt x="28934" y="93364"/>
                    <a:pt x="29189" y="93383"/>
                    <a:pt x="29443" y="93383"/>
                  </a:cubicBezTo>
                  <a:cubicBezTo>
                    <a:pt x="31035" y="93383"/>
                    <a:pt x="32571" y="92656"/>
                    <a:pt x="32290" y="90770"/>
                  </a:cubicBezTo>
                  <a:cubicBezTo>
                    <a:pt x="32151" y="89863"/>
                    <a:pt x="31732" y="89025"/>
                    <a:pt x="31057" y="88374"/>
                  </a:cubicBezTo>
                  <a:cubicBezTo>
                    <a:pt x="29964" y="87257"/>
                    <a:pt x="29382" y="85768"/>
                    <a:pt x="29429" y="84210"/>
                  </a:cubicBezTo>
                  <a:cubicBezTo>
                    <a:pt x="29452" y="83651"/>
                    <a:pt x="29336" y="83116"/>
                    <a:pt x="29103" y="82628"/>
                  </a:cubicBezTo>
                  <a:cubicBezTo>
                    <a:pt x="29126" y="82581"/>
                    <a:pt x="29126" y="82558"/>
                    <a:pt x="29103" y="82511"/>
                  </a:cubicBezTo>
                  <a:cubicBezTo>
                    <a:pt x="28777" y="81464"/>
                    <a:pt x="29080" y="80348"/>
                    <a:pt x="29406" y="79324"/>
                  </a:cubicBezTo>
                  <a:cubicBezTo>
                    <a:pt x="29731" y="79324"/>
                    <a:pt x="30057" y="79347"/>
                    <a:pt x="30406" y="79347"/>
                  </a:cubicBezTo>
                  <a:cubicBezTo>
                    <a:pt x="30499" y="79324"/>
                    <a:pt x="30569" y="79254"/>
                    <a:pt x="30569" y="79161"/>
                  </a:cubicBezTo>
                  <a:cubicBezTo>
                    <a:pt x="31057" y="75579"/>
                    <a:pt x="31337" y="72043"/>
                    <a:pt x="31476" y="68437"/>
                  </a:cubicBezTo>
                  <a:cubicBezTo>
                    <a:pt x="31639" y="64459"/>
                    <a:pt x="31802" y="60434"/>
                    <a:pt x="32383" y="56479"/>
                  </a:cubicBezTo>
                  <a:lnTo>
                    <a:pt x="32383" y="56456"/>
                  </a:lnTo>
                  <a:lnTo>
                    <a:pt x="32383" y="56433"/>
                  </a:lnTo>
                  <a:cubicBezTo>
                    <a:pt x="32430" y="55130"/>
                    <a:pt x="32360" y="53850"/>
                    <a:pt x="32174" y="52571"/>
                  </a:cubicBezTo>
                  <a:cubicBezTo>
                    <a:pt x="31918" y="50733"/>
                    <a:pt x="31639" y="48895"/>
                    <a:pt x="31313" y="47057"/>
                  </a:cubicBezTo>
                  <a:cubicBezTo>
                    <a:pt x="30685" y="43335"/>
                    <a:pt x="29964" y="39613"/>
                    <a:pt x="29150" y="35937"/>
                  </a:cubicBezTo>
                  <a:cubicBezTo>
                    <a:pt x="28964" y="34960"/>
                    <a:pt x="28731" y="33983"/>
                    <a:pt x="28452" y="33029"/>
                  </a:cubicBezTo>
                  <a:cubicBezTo>
                    <a:pt x="28382" y="32727"/>
                    <a:pt x="28242" y="32424"/>
                    <a:pt x="28173" y="32099"/>
                  </a:cubicBezTo>
                  <a:cubicBezTo>
                    <a:pt x="28149" y="32075"/>
                    <a:pt x="28126" y="32029"/>
                    <a:pt x="28103" y="32006"/>
                  </a:cubicBezTo>
                  <a:cubicBezTo>
                    <a:pt x="28452" y="31750"/>
                    <a:pt x="28754" y="31401"/>
                    <a:pt x="28940" y="30982"/>
                  </a:cubicBezTo>
                  <a:cubicBezTo>
                    <a:pt x="29406" y="29935"/>
                    <a:pt x="28847" y="29307"/>
                    <a:pt x="28429" y="28377"/>
                  </a:cubicBezTo>
                  <a:cubicBezTo>
                    <a:pt x="28010" y="27446"/>
                    <a:pt x="27614" y="26422"/>
                    <a:pt x="27265" y="25422"/>
                  </a:cubicBezTo>
                  <a:cubicBezTo>
                    <a:pt x="27033" y="24817"/>
                    <a:pt x="26707" y="24050"/>
                    <a:pt x="26614" y="23352"/>
                  </a:cubicBezTo>
                  <a:cubicBezTo>
                    <a:pt x="26777" y="20211"/>
                    <a:pt x="26521" y="17094"/>
                    <a:pt x="25823" y="14046"/>
                  </a:cubicBezTo>
                  <a:cubicBezTo>
                    <a:pt x="25707" y="13511"/>
                    <a:pt x="25614" y="12883"/>
                    <a:pt x="25311" y="12441"/>
                  </a:cubicBezTo>
                  <a:cubicBezTo>
                    <a:pt x="25009" y="12069"/>
                    <a:pt x="24660" y="11743"/>
                    <a:pt x="24264" y="11487"/>
                  </a:cubicBezTo>
                  <a:cubicBezTo>
                    <a:pt x="23473" y="10905"/>
                    <a:pt x="22566" y="10812"/>
                    <a:pt x="21612" y="10580"/>
                  </a:cubicBezTo>
                  <a:cubicBezTo>
                    <a:pt x="20333" y="10277"/>
                    <a:pt x="19076" y="9952"/>
                    <a:pt x="17797" y="9626"/>
                  </a:cubicBezTo>
                  <a:cubicBezTo>
                    <a:pt x="17192" y="9463"/>
                    <a:pt x="16215" y="9324"/>
                    <a:pt x="15750" y="9091"/>
                  </a:cubicBezTo>
                  <a:lnTo>
                    <a:pt x="15703" y="9091"/>
                  </a:lnTo>
                  <a:cubicBezTo>
                    <a:pt x="15796" y="8463"/>
                    <a:pt x="15657" y="7835"/>
                    <a:pt x="15284" y="7323"/>
                  </a:cubicBezTo>
                  <a:cubicBezTo>
                    <a:pt x="15308" y="5438"/>
                    <a:pt x="15726" y="3321"/>
                    <a:pt x="14145" y="1949"/>
                  </a:cubicBezTo>
                  <a:cubicBezTo>
                    <a:pt x="12781" y="692"/>
                    <a:pt x="10988" y="0"/>
                    <a:pt x="914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75"/>
            <p:cNvSpPr/>
            <p:nvPr/>
          </p:nvSpPr>
          <p:spPr>
            <a:xfrm>
              <a:off x="4556561" y="1719271"/>
              <a:ext cx="66638" cy="129369"/>
            </a:xfrm>
            <a:custGeom>
              <a:rect b="b" l="l" r="r" t="t"/>
              <a:pathLst>
                <a:path extrusionOk="0" h="3246" w="1672">
                  <a:moveTo>
                    <a:pt x="483" y="1"/>
                  </a:moveTo>
                  <a:cubicBezTo>
                    <a:pt x="380" y="1"/>
                    <a:pt x="275" y="90"/>
                    <a:pt x="303" y="228"/>
                  </a:cubicBezTo>
                  <a:cubicBezTo>
                    <a:pt x="442" y="764"/>
                    <a:pt x="419" y="1322"/>
                    <a:pt x="256" y="1857"/>
                  </a:cubicBezTo>
                  <a:cubicBezTo>
                    <a:pt x="140" y="2113"/>
                    <a:pt x="47" y="2369"/>
                    <a:pt x="0" y="2648"/>
                  </a:cubicBezTo>
                  <a:cubicBezTo>
                    <a:pt x="14" y="3101"/>
                    <a:pt x="376" y="3246"/>
                    <a:pt x="761" y="3246"/>
                  </a:cubicBezTo>
                  <a:cubicBezTo>
                    <a:pt x="1029" y="3246"/>
                    <a:pt x="1308" y="3176"/>
                    <a:pt x="1489" y="3090"/>
                  </a:cubicBezTo>
                  <a:cubicBezTo>
                    <a:pt x="1671" y="3009"/>
                    <a:pt x="1554" y="2770"/>
                    <a:pt x="1383" y="2770"/>
                  </a:cubicBezTo>
                  <a:cubicBezTo>
                    <a:pt x="1357" y="2770"/>
                    <a:pt x="1330" y="2775"/>
                    <a:pt x="1303" y="2787"/>
                  </a:cubicBezTo>
                  <a:cubicBezTo>
                    <a:pt x="1155" y="2852"/>
                    <a:pt x="970" y="2899"/>
                    <a:pt x="805" y="2899"/>
                  </a:cubicBezTo>
                  <a:cubicBezTo>
                    <a:pt x="556" y="2899"/>
                    <a:pt x="354" y="2793"/>
                    <a:pt x="396" y="2485"/>
                  </a:cubicBezTo>
                  <a:cubicBezTo>
                    <a:pt x="466" y="2276"/>
                    <a:pt x="535" y="2090"/>
                    <a:pt x="605" y="1903"/>
                  </a:cubicBezTo>
                  <a:cubicBezTo>
                    <a:pt x="791" y="1322"/>
                    <a:pt x="791" y="717"/>
                    <a:pt x="652" y="135"/>
                  </a:cubicBezTo>
                  <a:cubicBezTo>
                    <a:pt x="624" y="41"/>
                    <a:pt x="554" y="1"/>
                    <a:pt x="48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75"/>
            <p:cNvSpPr/>
            <p:nvPr/>
          </p:nvSpPr>
          <p:spPr>
            <a:xfrm>
              <a:off x="4564134" y="1860999"/>
              <a:ext cx="105058" cy="40254"/>
            </a:xfrm>
            <a:custGeom>
              <a:rect b="b" l="l" r="r" t="t"/>
              <a:pathLst>
                <a:path extrusionOk="0" h="1010" w="2636">
                  <a:moveTo>
                    <a:pt x="2397" y="0"/>
                  </a:moveTo>
                  <a:cubicBezTo>
                    <a:pt x="2343" y="0"/>
                    <a:pt x="2289" y="27"/>
                    <a:pt x="2253" y="92"/>
                  </a:cubicBezTo>
                  <a:cubicBezTo>
                    <a:pt x="2053" y="431"/>
                    <a:pt x="1486" y="647"/>
                    <a:pt x="984" y="647"/>
                  </a:cubicBezTo>
                  <a:cubicBezTo>
                    <a:pt x="728" y="647"/>
                    <a:pt x="487" y="590"/>
                    <a:pt x="322" y="464"/>
                  </a:cubicBezTo>
                  <a:cubicBezTo>
                    <a:pt x="290" y="441"/>
                    <a:pt x="259" y="430"/>
                    <a:pt x="231" y="430"/>
                  </a:cubicBezTo>
                  <a:cubicBezTo>
                    <a:pt x="90" y="430"/>
                    <a:pt x="1" y="674"/>
                    <a:pt x="136" y="790"/>
                  </a:cubicBezTo>
                  <a:cubicBezTo>
                    <a:pt x="348" y="941"/>
                    <a:pt x="636" y="1009"/>
                    <a:pt x="942" y="1009"/>
                  </a:cubicBezTo>
                  <a:cubicBezTo>
                    <a:pt x="1577" y="1009"/>
                    <a:pt x="2289" y="718"/>
                    <a:pt x="2555" y="278"/>
                  </a:cubicBezTo>
                  <a:cubicBezTo>
                    <a:pt x="2636" y="134"/>
                    <a:pt x="2517" y="0"/>
                    <a:pt x="239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75"/>
            <p:cNvSpPr/>
            <p:nvPr/>
          </p:nvSpPr>
          <p:spPr>
            <a:xfrm>
              <a:off x="4452338" y="1718514"/>
              <a:ext cx="104659" cy="31685"/>
            </a:xfrm>
            <a:custGeom>
              <a:rect b="b" l="l" r="r" t="t"/>
              <a:pathLst>
                <a:path extrusionOk="0" h="795" w="2626">
                  <a:moveTo>
                    <a:pt x="1321" y="346"/>
                  </a:moveTo>
                  <a:cubicBezTo>
                    <a:pt x="1382" y="346"/>
                    <a:pt x="1440" y="352"/>
                    <a:pt x="1499" y="364"/>
                  </a:cubicBezTo>
                  <a:cubicBezTo>
                    <a:pt x="1466" y="419"/>
                    <a:pt x="1402" y="443"/>
                    <a:pt x="1333" y="443"/>
                  </a:cubicBezTo>
                  <a:cubicBezTo>
                    <a:pt x="1257" y="443"/>
                    <a:pt x="1175" y="413"/>
                    <a:pt x="1126" y="364"/>
                  </a:cubicBezTo>
                  <a:cubicBezTo>
                    <a:pt x="1196" y="352"/>
                    <a:pt x="1260" y="346"/>
                    <a:pt x="1321" y="346"/>
                  </a:cubicBezTo>
                  <a:close/>
                  <a:moveTo>
                    <a:pt x="1301" y="0"/>
                  </a:moveTo>
                  <a:cubicBezTo>
                    <a:pt x="880" y="0"/>
                    <a:pt x="460" y="157"/>
                    <a:pt x="126" y="480"/>
                  </a:cubicBezTo>
                  <a:cubicBezTo>
                    <a:pt x="0" y="588"/>
                    <a:pt x="110" y="765"/>
                    <a:pt x="253" y="765"/>
                  </a:cubicBezTo>
                  <a:cubicBezTo>
                    <a:pt x="295" y="765"/>
                    <a:pt x="340" y="750"/>
                    <a:pt x="382" y="713"/>
                  </a:cubicBezTo>
                  <a:cubicBezTo>
                    <a:pt x="498" y="620"/>
                    <a:pt x="638" y="527"/>
                    <a:pt x="777" y="480"/>
                  </a:cubicBezTo>
                  <a:cubicBezTo>
                    <a:pt x="894" y="689"/>
                    <a:pt x="1103" y="794"/>
                    <a:pt x="1313" y="794"/>
                  </a:cubicBezTo>
                  <a:cubicBezTo>
                    <a:pt x="1522" y="794"/>
                    <a:pt x="1731" y="689"/>
                    <a:pt x="1848" y="480"/>
                  </a:cubicBezTo>
                  <a:cubicBezTo>
                    <a:pt x="1987" y="527"/>
                    <a:pt x="2127" y="620"/>
                    <a:pt x="2243" y="736"/>
                  </a:cubicBezTo>
                  <a:cubicBezTo>
                    <a:pt x="2285" y="773"/>
                    <a:pt x="2329" y="788"/>
                    <a:pt x="2371" y="788"/>
                  </a:cubicBezTo>
                  <a:cubicBezTo>
                    <a:pt x="2514" y="788"/>
                    <a:pt x="2625" y="606"/>
                    <a:pt x="2499" y="480"/>
                  </a:cubicBezTo>
                  <a:cubicBezTo>
                    <a:pt x="2159" y="163"/>
                    <a:pt x="1729" y="0"/>
                    <a:pt x="13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75"/>
            <p:cNvSpPr/>
            <p:nvPr/>
          </p:nvSpPr>
          <p:spPr>
            <a:xfrm>
              <a:off x="4604946" y="1648606"/>
              <a:ext cx="93898" cy="25786"/>
            </a:xfrm>
            <a:custGeom>
              <a:rect b="b" l="l" r="r" t="t"/>
              <a:pathLst>
                <a:path extrusionOk="0" h="647" w="2356">
                  <a:moveTo>
                    <a:pt x="1206" y="1"/>
                  </a:moveTo>
                  <a:cubicBezTo>
                    <a:pt x="857" y="24"/>
                    <a:pt x="508" y="140"/>
                    <a:pt x="182" y="326"/>
                  </a:cubicBezTo>
                  <a:cubicBezTo>
                    <a:pt x="0" y="407"/>
                    <a:pt x="117" y="646"/>
                    <a:pt x="288" y="646"/>
                  </a:cubicBezTo>
                  <a:cubicBezTo>
                    <a:pt x="314" y="646"/>
                    <a:pt x="341" y="641"/>
                    <a:pt x="368" y="629"/>
                  </a:cubicBezTo>
                  <a:cubicBezTo>
                    <a:pt x="647" y="466"/>
                    <a:pt x="973" y="373"/>
                    <a:pt x="1299" y="350"/>
                  </a:cubicBezTo>
                  <a:cubicBezTo>
                    <a:pt x="1555" y="373"/>
                    <a:pt x="1811" y="420"/>
                    <a:pt x="2043" y="466"/>
                  </a:cubicBezTo>
                  <a:cubicBezTo>
                    <a:pt x="2058" y="469"/>
                    <a:pt x="2072" y="470"/>
                    <a:pt x="2085" y="470"/>
                  </a:cubicBezTo>
                  <a:cubicBezTo>
                    <a:pt x="2286" y="470"/>
                    <a:pt x="2356" y="161"/>
                    <a:pt x="2160" y="117"/>
                  </a:cubicBezTo>
                  <a:cubicBezTo>
                    <a:pt x="1834" y="47"/>
                    <a:pt x="1531" y="1"/>
                    <a:pt x="120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75"/>
            <p:cNvSpPr/>
            <p:nvPr/>
          </p:nvSpPr>
          <p:spPr>
            <a:xfrm>
              <a:off x="4603312" y="1702651"/>
              <a:ext cx="101989" cy="32920"/>
            </a:xfrm>
            <a:custGeom>
              <a:rect b="b" l="l" r="r" t="t"/>
              <a:pathLst>
                <a:path extrusionOk="0" h="826" w="2559">
                  <a:moveTo>
                    <a:pt x="1403" y="357"/>
                  </a:moveTo>
                  <a:cubicBezTo>
                    <a:pt x="1444" y="357"/>
                    <a:pt x="1485" y="359"/>
                    <a:pt x="1526" y="366"/>
                  </a:cubicBezTo>
                  <a:lnTo>
                    <a:pt x="1503" y="366"/>
                  </a:lnTo>
                  <a:cubicBezTo>
                    <a:pt x="1465" y="442"/>
                    <a:pt x="1366" y="483"/>
                    <a:pt x="1275" y="483"/>
                  </a:cubicBezTo>
                  <a:cubicBezTo>
                    <a:pt x="1199" y="483"/>
                    <a:pt x="1128" y="454"/>
                    <a:pt x="1107" y="390"/>
                  </a:cubicBezTo>
                  <a:cubicBezTo>
                    <a:pt x="1206" y="373"/>
                    <a:pt x="1305" y="357"/>
                    <a:pt x="1403" y="357"/>
                  </a:cubicBezTo>
                  <a:close/>
                  <a:moveTo>
                    <a:pt x="1336" y="1"/>
                  </a:moveTo>
                  <a:cubicBezTo>
                    <a:pt x="918" y="1"/>
                    <a:pt x="501" y="183"/>
                    <a:pt x="130" y="529"/>
                  </a:cubicBezTo>
                  <a:cubicBezTo>
                    <a:pt x="0" y="640"/>
                    <a:pt x="136" y="825"/>
                    <a:pt x="279" y="825"/>
                  </a:cubicBezTo>
                  <a:cubicBezTo>
                    <a:pt x="316" y="825"/>
                    <a:pt x="353" y="813"/>
                    <a:pt x="386" y="785"/>
                  </a:cubicBezTo>
                  <a:cubicBezTo>
                    <a:pt x="502" y="669"/>
                    <a:pt x="619" y="576"/>
                    <a:pt x="758" y="506"/>
                  </a:cubicBezTo>
                  <a:cubicBezTo>
                    <a:pt x="871" y="721"/>
                    <a:pt x="1084" y="826"/>
                    <a:pt x="1296" y="826"/>
                  </a:cubicBezTo>
                  <a:cubicBezTo>
                    <a:pt x="1520" y="826"/>
                    <a:pt x="1744" y="709"/>
                    <a:pt x="1852" y="483"/>
                  </a:cubicBezTo>
                  <a:cubicBezTo>
                    <a:pt x="1968" y="529"/>
                    <a:pt x="2061" y="599"/>
                    <a:pt x="2177" y="692"/>
                  </a:cubicBezTo>
                  <a:cubicBezTo>
                    <a:pt x="2210" y="720"/>
                    <a:pt x="2247" y="732"/>
                    <a:pt x="2284" y="732"/>
                  </a:cubicBezTo>
                  <a:cubicBezTo>
                    <a:pt x="2426" y="732"/>
                    <a:pt x="2558" y="547"/>
                    <a:pt x="2410" y="436"/>
                  </a:cubicBezTo>
                  <a:cubicBezTo>
                    <a:pt x="2072" y="142"/>
                    <a:pt x="1704" y="1"/>
                    <a:pt x="13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75"/>
            <p:cNvSpPr/>
            <p:nvPr/>
          </p:nvSpPr>
          <p:spPr>
            <a:xfrm>
              <a:off x="5018770" y="1891608"/>
              <a:ext cx="53127" cy="162688"/>
            </a:xfrm>
            <a:custGeom>
              <a:rect b="b" l="l" r="r" t="t"/>
              <a:pathLst>
                <a:path extrusionOk="0" h="4082" w="1333">
                  <a:moveTo>
                    <a:pt x="1095" y="0"/>
                  </a:moveTo>
                  <a:cubicBezTo>
                    <a:pt x="1044" y="0"/>
                    <a:pt x="995" y="27"/>
                    <a:pt x="966" y="92"/>
                  </a:cubicBezTo>
                  <a:cubicBezTo>
                    <a:pt x="407" y="1302"/>
                    <a:pt x="82" y="2581"/>
                    <a:pt x="12" y="3907"/>
                  </a:cubicBezTo>
                  <a:cubicBezTo>
                    <a:pt x="0" y="4023"/>
                    <a:pt x="82" y="4082"/>
                    <a:pt x="169" y="4082"/>
                  </a:cubicBezTo>
                  <a:cubicBezTo>
                    <a:pt x="256" y="4082"/>
                    <a:pt x="349" y="4023"/>
                    <a:pt x="361" y="3907"/>
                  </a:cubicBezTo>
                  <a:cubicBezTo>
                    <a:pt x="454" y="2651"/>
                    <a:pt x="756" y="1418"/>
                    <a:pt x="1268" y="278"/>
                  </a:cubicBezTo>
                  <a:cubicBezTo>
                    <a:pt x="1332" y="134"/>
                    <a:pt x="1208" y="0"/>
                    <a:pt x="10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75"/>
            <p:cNvSpPr/>
            <p:nvPr/>
          </p:nvSpPr>
          <p:spPr>
            <a:xfrm>
              <a:off x="4287135" y="1990052"/>
              <a:ext cx="134511" cy="156032"/>
            </a:xfrm>
            <a:custGeom>
              <a:rect b="b" l="l" r="r" t="t"/>
              <a:pathLst>
                <a:path extrusionOk="0" h="3915" w="3375">
                  <a:moveTo>
                    <a:pt x="279" y="1"/>
                  </a:moveTo>
                  <a:cubicBezTo>
                    <a:pt x="136" y="1"/>
                    <a:pt x="0" y="186"/>
                    <a:pt x="130" y="297"/>
                  </a:cubicBezTo>
                  <a:cubicBezTo>
                    <a:pt x="1293" y="1298"/>
                    <a:pt x="2270" y="2484"/>
                    <a:pt x="2992" y="3833"/>
                  </a:cubicBezTo>
                  <a:cubicBezTo>
                    <a:pt x="3027" y="3891"/>
                    <a:pt x="3081" y="3915"/>
                    <a:pt x="3134" y="3915"/>
                  </a:cubicBezTo>
                  <a:cubicBezTo>
                    <a:pt x="3254" y="3915"/>
                    <a:pt x="3375" y="3792"/>
                    <a:pt x="3294" y="3647"/>
                  </a:cubicBezTo>
                  <a:cubicBezTo>
                    <a:pt x="2573" y="2275"/>
                    <a:pt x="1572" y="1065"/>
                    <a:pt x="386" y="41"/>
                  </a:cubicBezTo>
                  <a:cubicBezTo>
                    <a:pt x="353" y="13"/>
                    <a:pt x="316" y="1"/>
                    <a:pt x="27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75"/>
            <p:cNvSpPr/>
            <p:nvPr/>
          </p:nvSpPr>
          <p:spPr>
            <a:xfrm>
              <a:off x="4415192" y="1545380"/>
              <a:ext cx="183333" cy="93261"/>
            </a:xfrm>
            <a:custGeom>
              <a:rect b="b" l="l" r="r" t="t"/>
              <a:pathLst>
                <a:path extrusionOk="0" h="2340" w="4600">
                  <a:moveTo>
                    <a:pt x="4340" y="1"/>
                  </a:moveTo>
                  <a:cubicBezTo>
                    <a:pt x="4286" y="1"/>
                    <a:pt x="4233" y="23"/>
                    <a:pt x="4199" y="78"/>
                  </a:cubicBezTo>
                  <a:cubicBezTo>
                    <a:pt x="3198" y="1358"/>
                    <a:pt x="1709" y="1683"/>
                    <a:pt x="197" y="1986"/>
                  </a:cubicBezTo>
                  <a:cubicBezTo>
                    <a:pt x="1" y="2030"/>
                    <a:pt x="71" y="2339"/>
                    <a:pt x="253" y="2339"/>
                  </a:cubicBezTo>
                  <a:cubicBezTo>
                    <a:pt x="265" y="2339"/>
                    <a:pt x="277" y="2338"/>
                    <a:pt x="290" y="2335"/>
                  </a:cubicBezTo>
                  <a:cubicBezTo>
                    <a:pt x="1919" y="2009"/>
                    <a:pt x="3454" y="1614"/>
                    <a:pt x="4501" y="241"/>
                  </a:cubicBezTo>
                  <a:cubicBezTo>
                    <a:pt x="4599" y="127"/>
                    <a:pt x="4467" y="1"/>
                    <a:pt x="434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75"/>
            <p:cNvSpPr/>
            <p:nvPr/>
          </p:nvSpPr>
          <p:spPr>
            <a:xfrm>
              <a:off x="4410648" y="1474436"/>
              <a:ext cx="119286" cy="77040"/>
            </a:xfrm>
            <a:custGeom>
              <a:rect b="b" l="l" r="r" t="t"/>
              <a:pathLst>
                <a:path extrusionOk="0" h="1933" w="2993">
                  <a:moveTo>
                    <a:pt x="2720" y="0"/>
                  </a:moveTo>
                  <a:cubicBezTo>
                    <a:pt x="2664" y="0"/>
                    <a:pt x="2608" y="20"/>
                    <a:pt x="2568" y="67"/>
                  </a:cubicBezTo>
                  <a:cubicBezTo>
                    <a:pt x="2010" y="858"/>
                    <a:pt x="1172" y="1416"/>
                    <a:pt x="218" y="1579"/>
                  </a:cubicBezTo>
                  <a:cubicBezTo>
                    <a:pt x="0" y="1623"/>
                    <a:pt x="68" y="1932"/>
                    <a:pt x="270" y="1932"/>
                  </a:cubicBezTo>
                  <a:cubicBezTo>
                    <a:pt x="283" y="1932"/>
                    <a:pt x="297" y="1931"/>
                    <a:pt x="311" y="1928"/>
                  </a:cubicBezTo>
                  <a:cubicBezTo>
                    <a:pt x="1358" y="1719"/>
                    <a:pt x="2265" y="1137"/>
                    <a:pt x="2894" y="253"/>
                  </a:cubicBezTo>
                  <a:cubicBezTo>
                    <a:pt x="2993" y="121"/>
                    <a:pt x="2857" y="0"/>
                    <a:pt x="272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75"/>
            <p:cNvSpPr/>
            <p:nvPr/>
          </p:nvSpPr>
          <p:spPr>
            <a:xfrm>
              <a:off x="4392394" y="1441117"/>
              <a:ext cx="103503" cy="70703"/>
            </a:xfrm>
            <a:custGeom>
              <a:rect b="b" l="l" r="r" t="t"/>
              <a:pathLst>
                <a:path extrusionOk="0" h="1774" w="2597">
                  <a:moveTo>
                    <a:pt x="2351" y="1"/>
                  </a:moveTo>
                  <a:cubicBezTo>
                    <a:pt x="2310" y="1"/>
                    <a:pt x="2269" y="20"/>
                    <a:pt x="2235" y="65"/>
                  </a:cubicBezTo>
                  <a:cubicBezTo>
                    <a:pt x="1700" y="694"/>
                    <a:pt x="1002" y="1182"/>
                    <a:pt x="211" y="1438"/>
                  </a:cubicBezTo>
                  <a:cubicBezTo>
                    <a:pt x="1" y="1501"/>
                    <a:pt x="57" y="1773"/>
                    <a:pt x="224" y="1773"/>
                  </a:cubicBezTo>
                  <a:cubicBezTo>
                    <a:pt x="242" y="1773"/>
                    <a:pt x="261" y="1770"/>
                    <a:pt x="281" y="1764"/>
                  </a:cubicBezTo>
                  <a:cubicBezTo>
                    <a:pt x="1142" y="1485"/>
                    <a:pt x="1909" y="996"/>
                    <a:pt x="2491" y="321"/>
                  </a:cubicBezTo>
                  <a:cubicBezTo>
                    <a:pt x="2596" y="181"/>
                    <a:pt x="2476" y="1"/>
                    <a:pt x="235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75"/>
            <p:cNvSpPr/>
            <p:nvPr/>
          </p:nvSpPr>
          <p:spPr>
            <a:xfrm>
              <a:off x="4613037" y="1490618"/>
              <a:ext cx="141445" cy="83177"/>
            </a:xfrm>
            <a:custGeom>
              <a:rect b="b" l="l" r="r" t="t"/>
              <a:pathLst>
                <a:path extrusionOk="0" h="2087" w="3549">
                  <a:moveTo>
                    <a:pt x="251" y="1"/>
                  </a:moveTo>
                  <a:cubicBezTo>
                    <a:pt x="77" y="1"/>
                    <a:pt x="0" y="295"/>
                    <a:pt x="212" y="359"/>
                  </a:cubicBezTo>
                  <a:cubicBezTo>
                    <a:pt x="1328" y="661"/>
                    <a:pt x="2329" y="1243"/>
                    <a:pt x="3166" y="2034"/>
                  </a:cubicBezTo>
                  <a:cubicBezTo>
                    <a:pt x="3203" y="2071"/>
                    <a:pt x="3244" y="2086"/>
                    <a:pt x="3285" y="2086"/>
                  </a:cubicBezTo>
                  <a:cubicBezTo>
                    <a:pt x="3423" y="2086"/>
                    <a:pt x="3548" y="1904"/>
                    <a:pt x="3422" y="1778"/>
                  </a:cubicBezTo>
                  <a:cubicBezTo>
                    <a:pt x="2538" y="940"/>
                    <a:pt x="1491" y="336"/>
                    <a:pt x="305" y="10"/>
                  </a:cubicBezTo>
                  <a:cubicBezTo>
                    <a:pt x="286" y="4"/>
                    <a:pt x="268" y="1"/>
                    <a:pt x="25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75"/>
            <p:cNvSpPr/>
            <p:nvPr/>
          </p:nvSpPr>
          <p:spPr>
            <a:xfrm>
              <a:off x="4629776" y="1440559"/>
              <a:ext cx="134750" cy="80427"/>
            </a:xfrm>
            <a:custGeom>
              <a:rect b="b" l="l" r="r" t="t"/>
              <a:pathLst>
                <a:path extrusionOk="0" h="2018" w="3381">
                  <a:moveTo>
                    <a:pt x="267" y="0"/>
                  </a:moveTo>
                  <a:cubicBezTo>
                    <a:pt x="76" y="0"/>
                    <a:pt x="1" y="295"/>
                    <a:pt x="234" y="359"/>
                  </a:cubicBezTo>
                  <a:cubicBezTo>
                    <a:pt x="1281" y="615"/>
                    <a:pt x="2374" y="963"/>
                    <a:pt x="2979" y="1941"/>
                  </a:cubicBezTo>
                  <a:cubicBezTo>
                    <a:pt x="3013" y="1995"/>
                    <a:pt x="3065" y="2018"/>
                    <a:pt x="3118" y="2018"/>
                  </a:cubicBezTo>
                  <a:cubicBezTo>
                    <a:pt x="3246" y="2018"/>
                    <a:pt x="3380" y="1886"/>
                    <a:pt x="3281" y="1754"/>
                  </a:cubicBezTo>
                  <a:cubicBezTo>
                    <a:pt x="2607" y="708"/>
                    <a:pt x="1467" y="289"/>
                    <a:pt x="327" y="10"/>
                  </a:cubicBezTo>
                  <a:cubicBezTo>
                    <a:pt x="306" y="3"/>
                    <a:pt x="286" y="0"/>
                    <a:pt x="26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75"/>
            <p:cNvSpPr/>
            <p:nvPr/>
          </p:nvSpPr>
          <p:spPr>
            <a:xfrm>
              <a:off x="4603830" y="1915641"/>
              <a:ext cx="31565" cy="13949"/>
            </a:xfrm>
            <a:custGeom>
              <a:rect b="b" l="l" r="r" t="t"/>
              <a:pathLst>
                <a:path extrusionOk="0" h="350" w="792">
                  <a:moveTo>
                    <a:pt x="210" y="1"/>
                  </a:moveTo>
                  <a:cubicBezTo>
                    <a:pt x="1" y="24"/>
                    <a:pt x="1" y="326"/>
                    <a:pt x="210" y="350"/>
                  </a:cubicBezTo>
                  <a:lnTo>
                    <a:pt x="582" y="350"/>
                  </a:lnTo>
                  <a:cubicBezTo>
                    <a:pt x="792" y="326"/>
                    <a:pt x="792" y="24"/>
                    <a:pt x="58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75"/>
            <p:cNvSpPr/>
            <p:nvPr/>
          </p:nvSpPr>
          <p:spPr>
            <a:xfrm>
              <a:off x="4782265" y="1667259"/>
              <a:ext cx="29293" cy="61217"/>
            </a:xfrm>
            <a:custGeom>
              <a:rect b="b" l="l" r="r" t="t"/>
              <a:pathLst>
                <a:path extrusionOk="0" h="1536" w="735">
                  <a:moveTo>
                    <a:pt x="262" y="1"/>
                  </a:moveTo>
                  <a:cubicBezTo>
                    <a:pt x="130" y="1"/>
                    <a:pt x="1" y="122"/>
                    <a:pt x="83" y="254"/>
                  </a:cubicBezTo>
                  <a:cubicBezTo>
                    <a:pt x="316" y="556"/>
                    <a:pt x="363" y="952"/>
                    <a:pt x="223" y="1324"/>
                  </a:cubicBezTo>
                  <a:cubicBezTo>
                    <a:pt x="181" y="1451"/>
                    <a:pt x="292" y="1535"/>
                    <a:pt x="402" y="1535"/>
                  </a:cubicBezTo>
                  <a:cubicBezTo>
                    <a:pt x="474" y="1535"/>
                    <a:pt x="545" y="1500"/>
                    <a:pt x="572" y="1417"/>
                  </a:cubicBezTo>
                  <a:cubicBezTo>
                    <a:pt x="735" y="975"/>
                    <a:pt x="665" y="463"/>
                    <a:pt x="409" y="68"/>
                  </a:cubicBezTo>
                  <a:cubicBezTo>
                    <a:pt x="369" y="21"/>
                    <a:pt x="315" y="1"/>
                    <a:pt x="26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75"/>
            <p:cNvSpPr/>
            <p:nvPr/>
          </p:nvSpPr>
          <p:spPr>
            <a:xfrm>
              <a:off x="4408217" y="1519912"/>
              <a:ext cx="145829" cy="77797"/>
            </a:xfrm>
            <a:custGeom>
              <a:rect b="b" l="l" r="r" t="t"/>
              <a:pathLst>
                <a:path extrusionOk="0" h="1952" w="3659">
                  <a:moveTo>
                    <a:pt x="3411" y="1"/>
                  </a:moveTo>
                  <a:cubicBezTo>
                    <a:pt x="3367" y="1"/>
                    <a:pt x="3321" y="20"/>
                    <a:pt x="3280" y="66"/>
                  </a:cubicBezTo>
                  <a:cubicBezTo>
                    <a:pt x="2489" y="927"/>
                    <a:pt x="1419" y="1485"/>
                    <a:pt x="233" y="1601"/>
                  </a:cubicBezTo>
                  <a:cubicBezTo>
                    <a:pt x="8" y="1624"/>
                    <a:pt x="0" y="1951"/>
                    <a:pt x="211" y="1951"/>
                  </a:cubicBezTo>
                  <a:cubicBezTo>
                    <a:pt x="218" y="1951"/>
                    <a:pt x="225" y="1951"/>
                    <a:pt x="233" y="1950"/>
                  </a:cubicBezTo>
                  <a:cubicBezTo>
                    <a:pt x="1512" y="1834"/>
                    <a:pt x="2675" y="1252"/>
                    <a:pt x="3536" y="299"/>
                  </a:cubicBezTo>
                  <a:cubicBezTo>
                    <a:pt x="3659" y="176"/>
                    <a:pt x="3544" y="1"/>
                    <a:pt x="341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75"/>
            <p:cNvSpPr/>
            <p:nvPr/>
          </p:nvSpPr>
          <p:spPr>
            <a:xfrm>
              <a:off x="4650501" y="1401022"/>
              <a:ext cx="105058" cy="50815"/>
            </a:xfrm>
            <a:custGeom>
              <a:rect b="b" l="l" r="r" t="t"/>
              <a:pathLst>
                <a:path extrusionOk="0" h="1275" w="2636">
                  <a:moveTo>
                    <a:pt x="297" y="0"/>
                  </a:moveTo>
                  <a:cubicBezTo>
                    <a:pt x="80" y="0"/>
                    <a:pt x="0" y="328"/>
                    <a:pt x="226" y="350"/>
                  </a:cubicBezTo>
                  <a:cubicBezTo>
                    <a:pt x="970" y="443"/>
                    <a:pt x="1668" y="746"/>
                    <a:pt x="2250" y="1234"/>
                  </a:cubicBezTo>
                  <a:cubicBezTo>
                    <a:pt x="2283" y="1263"/>
                    <a:pt x="2320" y="1275"/>
                    <a:pt x="2356" y="1275"/>
                  </a:cubicBezTo>
                  <a:cubicBezTo>
                    <a:pt x="2499" y="1275"/>
                    <a:pt x="2635" y="1090"/>
                    <a:pt x="2505" y="978"/>
                  </a:cubicBezTo>
                  <a:cubicBezTo>
                    <a:pt x="1877" y="443"/>
                    <a:pt x="1133" y="94"/>
                    <a:pt x="319" y="1"/>
                  </a:cubicBezTo>
                  <a:cubicBezTo>
                    <a:pt x="311" y="1"/>
                    <a:pt x="304" y="0"/>
                    <a:pt x="29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75"/>
            <p:cNvSpPr/>
            <p:nvPr/>
          </p:nvSpPr>
          <p:spPr>
            <a:xfrm>
              <a:off x="4505864" y="1387710"/>
              <a:ext cx="41648" cy="26543"/>
            </a:xfrm>
            <a:custGeom>
              <a:rect b="b" l="l" r="r" t="t"/>
              <a:pathLst>
                <a:path extrusionOk="0" h="666" w="1045">
                  <a:moveTo>
                    <a:pt x="814" y="0"/>
                  </a:moveTo>
                  <a:cubicBezTo>
                    <a:pt x="797" y="0"/>
                    <a:pt x="779" y="3"/>
                    <a:pt x="760" y="10"/>
                  </a:cubicBezTo>
                  <a:cubicBezTo>
                    <a:pt x="551" y="79"/>
                    <a:pt x="342" y="172"/>
                    <a:pt x="156" y="312"/>
                  </a:cubicBezTo>
                  <a:cubicBezTo>
                    <a:pt x="0" y="448"/>
                    <a:pt x="88" y="665"/>
                    <a:pt x="230" y="665"/>
                  </a:cubicBezTo>
                  <a:cubicBezTo>
                    <a:pt x="258" y="665"/>
                    <a:pt x="288" y="657"/>
                    <a:pt x="318" y="638"/>
                  </a:cubicBezTo>
                  <a:cubicBezTo>
                    <a:pt x="481" y="521"/>
                    <a:pt x="667" y="428"/>
                    <a:pt x="854" y="359"/>
                  </a:cubicBezTo>
                  <a:cubicBezTo>
                    <a:pt x="1044" y="295"/>
                    <a:pt x="984" y="0"/>
                    <a:pt x="81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75"/>
            <p:cNvSpPr/>
            <p:nvPr/>
          </p:nvSpPr>
          <p:spPr>
            <a:xfrm>
              <a:off x="4536673" y="1421268"/>
              <a:ext cx="35112" cy="18931"/>
            </a:xfrm>
            <a:custGeom>
              <a:rect b="b" l="l" r="r" t="t"/>
              <a:pathLst>
                <a:path extrusionOk="0" h="475" w="881">
                  <a:moveTo>
                    <a:pt x="611" y="1"/>
                  </a:moveTo>
                  <a:cubicBezTo>
                    <a:pt x="598" y="1"/>
                    <a:pt x="584" y="2"/>
                    <a:pt x="569" y="5"/>
                  </a:cubicBezTo>
                  <a:lnTo>
                    <a:pt x="197" y="121"/>
                  </a:lnTo>
                  <a:cubicBezTo>
                    <a:pt x="1" y="165"/>
                    <a:pt x="70" y="475"/>
                    <a:pt x="271" y="475"/>
                  </a:cubicBezTo>
                  <a:cubicBezTo>
                    <a:pt x="285" y="475"/>
                    <a:pt x="299" y="473"/>
                    <a:pt x="313" y="470"/>
                  </a:cubicBezTo>
                  <a:lnTo>
                    <a:pt x="662" y="354"/>
                  </a:lnTo>
                  <a:cubicBezTo>
                    <a:pt x="880" y="310"/>
                    <a:pt x="812" y="1"/>
                    <a:pt x="61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75"/>
            <p:cNvSpPr/>
            <p:nvPr/>
          </p:nvSpPr>
          <p:spPr>
            <a:xfrm>
              <a:off x="4555644" y="1451678"/>
              <a:ext cx="26065" cy="15264"/>
            </a:xfrm>
            <a:custGeom>
              <a:rect b="b" l="l" r="r" t="t"/>
              <a:pathLst>
                <a:path extrusionOk="0" h="383" w="654">
                  <a:moveTo>
                    <a:pt x="408" y="1"/>
                  </a:moveTo>
                  <a:cubicBezTo>
                    <a:pt x="390" y="1"/>
                    <a:pt x="370" y="4"/>
                    <a:pt x="349" y="10"/>
                  </a:cubicBezTo>
                  <a:cubicBezTo>
                    <a:pt x="302" y="33"/>
                    <a:pt x="256" y="33"/>
                    <a:pt x="209" y="33"/>
                  </a:cubicBezTo>
                  <a:cubicBezTo>
                    <a:pt x="203" y="32"/>
                    <a:pt x="196" y="32"/>
                    <a:pt x="190" y="32"/>
                  </a:cubicBezTo>
                  <a:cubicBezTo>
                    <a:pt x="0" y="32"/>
                    <a:pt x="7" y="360"/>
                    <a:pt x="209" y="382"/>
                  </a:cubicBezTo>
                  <a:cubicBezTo>
                    <a:pt x="302" y="382"/>
                    <a:pt x="372" y="382"/>
                    <a:pt x="442" y="359"/>
                  </a:cubicBezTo>
                  <a:cubicBezTo>
                    <a:pt x="654" y="295"/>
                    <a:pt x="596" y="1"/>
                    <a:pt x="40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75"/>
            <p:cNvSpPr/>
            <p:nvPr/>
          </p:nvSpPr>
          <p:spPr>
            <a:xfrm>
              <a:off x="4572304" y="1480813"/>
              <a:ext cx="19529" cy="14866"/>
            </a:xfrm>
            <a:custGeom>
              <a:rect b="b" l="l" r="r" t="t"/>
              <a:pathLst>
                <a:path extrusionOk="0" h="373" w="490">
                  <a:moveTo>
                    <a:pt x="233" y="0"/>
                  </a:moveTo>
                  <a:cubicBezTo>
                    <a:pt x="1" y="0"/>
                    <a:pt x="1" y="372"/>
                    <a:pt x="233" y="372"/>
                  </a:cubicBezTo>
                  <a:lnTo>
                    <a:pt x="257" y="372"/>
                  </a:lnTo>
                  <a:cubicBezTo>
                    <a:pt x="489" y="349"/>
                    <a:pt x="489" y="0"/>
                    <a:pt x="25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75"/>
            <p:cNvSpPr/>
            <p:nvPr/>
          </p:nvSpPr>
          <p:spPr>
            <a:xfrm>
              <a:off x="4828060" y="2686334"/>
              <a:ext cx="53964" cy="40652"/>
            </a:xfrm>
            <a:custGeom>
              <a:rect b="b" l="l" r="r" t="t"/>
              <a:pathLst>
                <a:path extrusionOk="0" h="1020" w="1354">
                  <a:moveTo>
                    <a:pt x="219" y="1"/>
                  </a:moveTo>
                  <a:cubicBezTo>
                    <a:pt x="113" y="1"/>
                    <a:pt x="0" y="90"/>
                    <a:pt x="28" y="229"/>
                  </a:cubicBezTo>
                  <a:cubicBezTo>
                    <a:pt x="144" y="717"/>
                    <a:pt x="679" y="996"/>
                    <a:pt x="1145" y="1020"/>
                  </a:cubicBezTo>
                  <a:cubicBezTo>
                    <a:pt x="1354" y="1020"/>
                    <a:pt x="1354" y="671"/>
                    <a:pt x="1145" y="671"/>
                  </a:cubicBezTo>
                  <a:cubicBezTo>
                    <a:pt x="796" y="671"/>
                    <a:pt x="493" y="461"/>
                    <a:pt x="377" y="135"/>
                  </a:cubicBezTo>
                  <a:cubicBezTo>
                    <a:pt x="358" y="42"/>
                    <a:pt x="290" y="1"/>
                    <a:pt x="21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75"/>
            <p:cNvSpPr/>
            <p:nvPr/>
          </p:nvSpPr>
          <p:spPr>
            <a:xfrm>
              <a:off x="4501719" y="4795827"/>
              <a:ext cx="423858" cy="93938"/>
            </a:xfrm>
            <a:custGeom>
              <a:rect b="b" l="l" r="r" t="t"/>
              <a:pathLst>
                <a:path extrusionOk="0" h="2357" w="10635">
                  <a:moveTo>
                    <a:pt x="10424" y="1"/>
                  </a:moveTo>
                  <a:cubicBezTo>
                    <a:pt x="10403" y="1"/>
                    <a:pt x="10380" y="5"/>
                    <a:pt x="10356" y="16"/>
                  </a:cubicBezTo>
                  <a:cubicBezTo>
                    <a:pt x="9146" y="435"/>
                    <a:pt x="7913" y="784"/>
                    <a:pt x="6657" y="1040"/>
                  </a:cubicBezTo>
                  <a:cubicBezTo>
                    <a:pt x="5889" y="1203"/>
                    <a:pt x="5122" y="1366"/>
                    <a:pt x="4377" y="1552"/>
                  </a:cubicBezTo>
                  <a:cubicBezTo>
                    <a:pt x="3792" y="1708"/>
                    <a:pt x="2850" y="1973"/>
                    <a:pt x="2003" y="1973"/>
                  </a:cubicBezTo>
                  <a:cubicBezTo>
                    <a:pt x="1335" y="1973"/>
                    <a:pt x="727" y="1808"/>
                    <a:pt x="399" y="1296"/>
                  </a:cubicBezTo>
                  <a:cubicBezTo>
                    <a:pt x="356" y="1238"/>
                    <a:pt x="298" y="1214"/>
                    <a:pt x="242" y="1214"/>
                  </a:cubicBezTo>
                  <a:cubicBezTo>
                    <a:pt x="115" y="1214"/>
                    <a:pt x="0" y="1337"/>
                    <a:pt x="97" y="1482"/>
                  </a:cubicBezTo>
                  <a:cubicBezTo>
                    <a:pt x="525" y="2138"/>
                    <a:pt x="1240" y="2357"/>
                    <a:pt x="2047" y="2357"/>
                  </a:cubicBezTo>
                  <a:cubicBezTo>
                    <a:pt x="3386" y="2357"/>
                    <a:pt x="4978" y="1755"/>
                    <a:pt x="5936" y="1552"/>
                  </a:cubicBezTo>
                  <a:cubicBezTo>
                    <a:pt x="7471" y="1249"/>
                    <a:pt x="8984" y="854"/>
                    <a:pt x="10449" y="342"/>
                  </a:cubicBezTo>
                  <a:cubicBezTo>
                    <a:pt x="10634" y="280"/>
                    <a:pt x="10583" y="1"/>
                    <a:pt x="1042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75"/>
            <p:cNvSpPr/>
            <p:nvPr/>
          </p:nvSpPr>
          <p:spPr>
            <a:xfrm>
              <a:off x="5202307" y="4830980"/>
              <a:ext cx="270456" cy="207326"/>
            </a:xfrm>
            <a:custGeom>
              <a:rect b="b" l="l" r="r" t="t"/>
              <a:pathLst>
                <a:path extrusionOk="0" h="5202" w="6786">
                  <a:moveTo>
                    <a:pt x="246" y="0"/>
                  </a:moveTo>
                  <a:cubicBezTo>
                    <a:pt x="121" y="0"/>
                    <a:pt x="1" y="180"/>
                    <a:pt x="106" y="321"/>
                  </a:cubicBezTo>
                  <a:cubicBezTo>
                    <a:pt x="758" y="1181"/>
                    <a:pt x="1269" y="2135"/>
                    <a:pt x="1642" y="3159"/>
                  </a:cubicBezTo>
                  <a:cubicBezTo>
                    <a:pt x="1828" y="3740"/>
                    <a:pt x="2200" y="4229"/>
                    <a:pt x="2689" y="4601"/>
                  </a:cubicBezTo>
                  <a:cubicBezTo>
                    <a:pt x="3238" y="4972"/>
                    <a:pt x="3983" y="5201"/>
                    <a:pt x="4706" y="5201"/>
                  </a:cubicBezTo>
                  <a:cubicBezTo>
                    <a:pt x="5482" y="5201"/>
                    <a:pt x="6232" y="4937"/>
                    <a:pt x="6690" y="4299"/>
                  </a:cubicBezTo>
                  <a:cubicBezTo>
                    <a:pt x="6786" y="4171"/>
                    <a:pt x="6673" y="4054"/>
                    <a:pt x="6555" y="4054"/>
                  </a:cubicBezTo>
                  <a:cubicBezTo>
                    <a:pt x="6502" y="4054"/>
                    <a:pt x="6447" y="4078"/>
                    <a:pt x="6411" y="4136"/>
                  </a:cubicBezTo>
                  <a:cubicBezTo>
                    <a:pt x="6009" y="4663"/>
                    <a:pt x="5418" y="4883"/>
                    <a:pt x="4796" y="4883"/>
                  </a:cubicBezTo>
                  <a:cubicBezTo>
                    <a:pt x="3687" y="4883"/>
                    <a:pt x="2478" y="4184"/>
                    <a:pt x="2060" y="3275"/>
                  </a:cubicBezTo>
                  <a:cubicBezTo>
                    <a:pt x="1549" y="2135"/>
                    <a:pt x="1153" y="1042"/>
                    <a:pt x="362" y="65"/>
                  </a:cubicBezTo>
                  <a:cubicBezTo>
                    <a:pt x="328" y="19"/>
                    <a:pt x="287" y="0"/>
                    <a:pt x="24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75"/>
            <p:cNvSpPr/>
            <p:nvPr/>
          </p:nvSpPr>
          <p:spPr>
            <a:xfrm>
              <a:off x="5302983" y="4881637"/>
              <a:ext cx="100156" cy="29533"/>
            </a:xfrm>
            <a:custGeom>
              <a:rect b="b" l="l" r="r" t="t"/>
              <a:pathLst>
                <a:path extrusionOk="0" h="741" w="2513">
                  <a:moveTo>
                    <a:pt x="2102" y="1"/>
                  </a:moveTo>
                  <a:cubicBezTo>
                    <a:pt x="1440" y="1"/>
                    <a:pt x="784" y="121"/>
                    <a:pt x="186" y="399"/>
                  </a:cubicBezTo>
                  <a:cubicBezTo>
                    <a:pt x="1" y="461"/>
                    <a:pt x="52" y="740"/>
                    <a:pt x="211" y="740"/>
                  </a:cubicBezTo>
                  <a:cubicBezTo>
                    <a:pt x="232" y="740"/>
                    <a:pt x="255" y="735"/>
                    <a:pt x="279" y="725"/>
                  </a:cubicBezTo>
                  <a:cubicBezTo>
                    <a:pt x="862" y="487"/>
                    <a:pt x="1485" y="350"/>
                    <a:pt x="2129" y="350"/>
                  </a:cubicBezTo>
                  <a:cubicBezTo>
                    <a:pt x="2179" y="350"/>
                    <a:pt x="2229" y="351"/>
                    <a:pt x="2280" y="352"/>
                  </a:cubicBezTo>
                  <a:cubicBezTo>
                    <a:pt x="2512" y="352"/>
                    <a:pt x="2512" y="3"/>
                    <a:pt x="2280" y="3"/>
                  </a:cubicBezTo>
                  <a:cubicBezTo>
                    <a:pt x="2220" y="2"/>
                    <a:pt x="2161" y="1"/>
                    <a:pt x="210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75"/>
            <p:cNvSpPr/>
            <p:nvPr/>
          </p:nvSpPr>
          <p:spPr>
            <a:xfrm>
              <a:off x="5325223" y="4824244"/>
              <a:ext cx="54721" cy="18652"/>
            </a:xfrm>
            <a:custGeom>
              <a:rect b="b" l="l" r="r" t="t"/>
              <a:pathLst>
                <a:path extrusionOk="0" h="468" w="1373">
                  <a:moveTo>
                    <a:pt x="1160" y="0"/>
                  </a:moveTo>
                  <a:cubicBezTo>
                    <a:pt x="1154" y="0"/>
                    <a:pt x="1147" y="0"/>
                    <a:pt x="1140" y="1"/>
                  </a:cubicBezTo>
                  <a:lnTo>
                    <a:pt x="233" y="94"/>
                  </a:lnTo>
                  <a:cubicBezTo>
                    <a:pt x="7" y="117"/>
                    <a:pt x="0" y="467"/>
                    <a:pt x="212" y="467"/>
                  </a:cubicBezTo>
                  <a:cubicBezTo>
                    <a:pt x="219" y="467"/>
                    <a:pt x="226" y="467"/>
                    <a:pt x="233" y="466"/>
                  </a:cubicBezTo>
                  <a:lnTo>
                    <a:pt x="1140" y="373"/>
                  </a:lnTo>
                  <a:cubicBezTo>
                    <a:pt x="1366" y="351"/>
                    <a:pt x="1372" y="0"/>
                    <a:pt x="116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75"/>
            <p:cNvSpPr/>
            <p:nvPr/>
          </p:nvSpPr>
          <p:spPr>
            <a:xfrm>
              <a:off x="5238975" y="4685386"/>
              <a:ext cx="38779" cy="113029"/>
            </a:xfrm>
            <a:custGeom>
              <a:rect b="b" l="l" r="r" t="t"/>
              <a:pathLst>
                <a:path extrusionOk="0" h="2836" w="973">
                  <a:moveTo>
                    <a:pt x="313" y="0"/>
                  </a:moveTo>
                  <a:cubicBezTo>
                    <a:pt x="246" y="0"/>
                    <a:pt x="182" y="41"/>
                    <a:pt x="163" y="135"/>
                  </a:cubicBezTo>
                  <a:cubicBezTo>
                    <a:pt x="0" y="1019"/>
                    <a:pt x="163" y="1950"/>
                    <a:pt x="605" y="2764"/>
                  </a:cubicBezTo>
                  <a:cubicBezTo>
                    <a:pt x="648" y="2814"/>
                    <a:pt x="701" y="2835"/>
                    <a:pt x="752" y="2835"/>
                  </a:cubicBezTo>
                  <a:cubicBezTo>
                    <a:pt x="869" y="2835"/>
                    <a:pt x="972" y="2723"/>
                    <a:pt x="908" y="2578"/>
                  </a:cubicBezTo>
                  <a:cubicBezTo>
                    <a:pt x="512" y="1857"/>
                    <a:pt x="373" y="1042"/>
                    <a:pt x="489" y="228"/>
                  </a:cubicBezTo>
                  <a:cubicBezTo>
                    <a:pt x="517" y="89"/>
                    <a:pt x="412" y="0"/>
                    <a:pt x="31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75"/>
            <p:cNvSpPr/>
            <p:nvPr/>
          </p:nvSpPr>
          <p:spPr>
            <a:xfrm>
              <a:off x="4716064" y="4628831"/>
              <a:ext cx="108485" cy="121996"/>
            </a:xfrm>
            <a:custGeom>
              <a:rect b="b" l="l" r="r" t="t"/>
              <a:pathLst>
                <a:path extrusionOk="0" h="3061" w="2722">
                  <a:moveTo>
                    <a:pt x="2081" y="0"/>
                  </a:moveTo>
                  <a:cubicBezTo>
                    <a:pt x="1973" y="0"/>
                    <a:pt x="1866" y="89"/>
                    <a:pt x="1907" y="228"/>
                  </a:cubicBezTo>
                  <a:cubicBezTo>
                    <a:pt x="2326" y="1461"/>
                    <a:pt x="1140" y="2252"/>
                    <a:pt x="163" y="2717"/>
                  </a:cubicBezTo>
                  <a:cubicBezTo>
                    <a:pt x="1" y="2819"/>
                    <a:pt x="120" y="3061"/>
                    <a:pt x="277" y="3061"/>
                  </a:cubicBezTo>
                  <a:cubicBezTo>
                    <a:pt x="300" y="3061"/>
                    <a:pt x="324" y="3055"/>
                    <a:pt x="349" y="3043"/>
                  </a:cubicBezTo>
                  <a:cubicBezTo>
                    <a:pt x="1465" y="2508"/>
                    <a:pt x="2722" y="1531"/>
                    <a:pt x="2256" y="135"/>
                  </a:cubicBezTo>
                  <a:cubicBezTo>
                    <a:pt x="2228" y="41"/>
                    <a:pt x="2154" y="0"/>
                    <a:pt x="208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75"/>
            <p:cNvSpPr/>
            <p:nvPr/>
          </p:nvSpPr>
          <p:spPr>
            <a:xfrm>
              <a:off x="4640378" y="4779087"/>
              <a:ext cx="56993" cy="38500"/>
            </a:xfrm>
            <a:custGeom>
              <a:rect b="b" l="l" r="r" t="t"/>
              <a:pathLst>
                <a:path extrusionOk="0" h="966" w="1430">
                  <a:moveTo>
                    <a:pt x="271" y="0"/>
                  </a:moveTo>
                  <a:cubicBezTo>
                    <a:pt x="122" y="0"/>
                    <a:pt x="1" y="185"/>
                    <a:pt x="131" y="297"/>
                  </a:cubicBezTo>
                  <a:cubicBezTo>
                    <a:pt x="410" y="553"/>
                    <a:pt x="735" y="762"/>
                    <a:pt x="1084" y="948"/>
                  </a:cubicBezTo>
                  <a:cubicBezTo>
                    <a:pt x="1109" y="960"/>
                    <a:pt x="1133" y="966"/>
                    <a:pt x="1156" y="966"/>
                  </a:cubicBezTo>
                  <a:cubicBezTo>
                    <a:pt x="1312" y="966"/>
                    <a:pt x="1429" y="724"/>
                    <a:pt x="1247" y="622"/>
                  </a:cubicBezTo>
                  <a:cubicBezTo>
                    <a:pt x="945" y="483"/>
                    <a:pt x="642" y="273"/>
                    <a:pt x="387" y="41"/>
                  </a:cubicBezTo>
                  <a:cubicBezTo>
                    <a:pt x="349" y="12"/>
                    <a:pt x="309" y="0"/>
                    <a:pt x="27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75"/>
            <p:cNvSpPr/>
            <p:nvPr/>
          </p:nvSpPr>
          <p:spPr>
            <a:xfrm>
              <a:off x="4679716" y="4411297"/>
              <a:ext cx="200829" cy="22837"/>
            </a:xfrm>
            <a:custGeom>
              <a:rect b="b" l="l" r="r" t="t"/>
              <a:pathLst>
                <a:path extrusionOk="0" h="573" w="5039">
                  <a:moveTo>
                    <a:pt x="230" y="1"/>
                  </a:moveTo>
                  <a:cubicBezTo>
                    <a:pt x="60" y="1"/>
                    <a:pt x="0" y="293"/>
                    <a:pt x="190" y="335"/>
                  </a:cubicBezTo>
                  <a:cubicBezTo>
                    <a:pt x="889" y="505"/>
                    <a:pt x="1592" y="573"/>
                    <a:pt x="2296" y="573"/>
                  </a:cubicBezTo>
                  <a:cubicBezTo>
                    <a:pt x="3139" y="573"/>
                    <a:pt x="3983" y="475"/>
                    <a:pt x="4820" y="335"/>
                  </a:cubicBezTo>
                  <a:cubicBezTo>
                    <a:pt x="5038" y="314"/>
                    <a:pt x="4970" y="6"/>
                    <a:pt x="4769" y="6"/>
                  </a:cubicBezTo>
                  <a:cubicBezTo>
                    <a:pt x="4755" y="6"/>
                    <a:pt x="4741" y="7"/>
                    <a:pt x="4727" y="10"/>
                  </a:cubicBezTo>
                  <a:cubicBezTo>
                    <a:pt x="3922" y="136"/>
                    <a:pt x="3123" y="221"/>
                    <a:pt x="2324" y="221"/>
                  </a:cubicBezTo>
                  <a:cubicBezTo>
                    <a:pt x="1646" y="221"/>
                    <a:pt x="967" y="159"/>
                    <a:pt x="284" y="10"/>
                  </a:cubicBezTo>
                  <a:cubicBezTo>
                    <a:pt x="265" y="3"/>
                    <a:pt x="247" y="1"/>
                    <a:pt x="23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75"/>
            <p:cNvSpPr/>
            <p:nvPr/>
          </p:nvSpPr>
          <p:spPr>
            <a:xfrm>
              <a:off x="5210159" y="4440033"/>
              <a:ext cx="191105" cy="26065"/>
            </a:xfrm>
            <a:custGeom>
              <a:rect b="b" l="l" r="r" t="t"/>
              <a:pathLst>
                <a:path extrusionOk="0" h="654" w="4795">
                  <a:moveTo>
                    <a:pt x="245" y="1"/>
                  </a:moveTo>
                  <a:cubicBezTo>
                    <a:pt x="58" y="1"/>
                    <a:pt x="0" y="295"/>
                    <a:pt x="212" y="359"/>
                  </a:cubicBezTo>
                  <a:cubicBezTo>
                    <a:pt x="1241" y="604"/>
                    <a:pt x="2282" y="654"/>
                    <a:pt x="3318" y="654"/>
                  </a:cubicBezTo>
                  <a:cubicBezTo>
                    <a:pt x="3757" y="654"/>
                    <a:pt x="4195" y="645"/>
                    <a:pt x="4632" y="638"/>
                  </a:cubicBezTo>
                  <a:cubicBezTo>
                    <a:pt x="4795" y="592"/>
                    <a:pt x="4795" y="359"/>
                    <a:pt x="4632" y="289"/>
                  </a:cubicBezTo>
                  <a:cubicBezTo>
                    <a:pt x="4220" y="289"/>
                    <a:pt x="3806" y="295"/>
                    <a:pt x="3391" y="295"/>
                  </a:cubicBezTo>
                  <a:cubicBezTo>
                    <a:pt x="2356" y="295"/>
                    <a:pt x="1318" y="259"/>
                    <a:pt x="305" y="10"/>
                  </a:cubicBezTo>
                  <a:cubicBezTo>
                    <a:pt x="284" y="4"/>
                    <a:pt x="264" y="1"/>
                    <a:pt x="24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75"/>
            <p:cNvSpPr/>
            <p:nvPr/>
          </p:nvSpPr>
          <p:spPr>
            <a:xfrm>
              <a:off x="5276718" y="3617209"/>
              <a:ext cx="155793" cy="62054"/>
            </a:xfrm>
            <a:custGeom>
              <a:rect b="b" l="l" r="r" t="t"/>
              <a:pathLst>
                <a:path extrusionOk="0" h="1557" w="3909">
                  <a:moveTo>
                    <a:pt x="278" y="0"/>
                  </a:moveTo>
                  <a:cubicBezTo>
                    <a:pt x="127" y="0"/>
                    <a:pt x="1" y="171"/>
                    <a:pt x="147" y="299"/>
                  </a:cubicBezTo>
                  <a:cubicBezTo>
                    <a:pt x="1124" y="1113"/>
                    <a:pt x="2357" y="1369"/>
                    <a:pt x="3590" y="1555"/>
                  </a:cubicBezTo>
                  <a:cubicBezTo>
                    <a:pt x="3597" y="1556"/>
                    <a:pt x="3605" y="1557"/>
                    <a:pt x="3612" y="1557"/>
                  </a:cubicBezTo>
                  <a:cubicBezTo>
                    <a:pt x="3828" y="1557"/>
                    <a:pt x="3908" y="1229"/>
                    <a:pt x="3683" y="1206"/>
                  </a:cubicBezTo>
                  <a:cubicBezTo>
                    <a:pt x="2520" y="1020"/>
                    <a:pt x="1333" y="834"/>
                    <a:pt x="403" y="43"/>
                  </a:cubicBezTo>
                  <a:cubicBezTo>
                    <a:pt x="363" y="13"/>
                    <a:pt x="320" y="0"/>
                    <a:pt x="27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75"/>
            <p:cNvSpPr/>
            <p:nvPr/>
          </p:nvSpPr>
          <p:spPr>
            <a:xfrm>
              <a:off x="5336502" y="3702580"/>
              <a:ext cx="54482" cy="28297"/>
            </a:xfrm>
            <a:custGeom>
              <a:rect b="b" l="l" r="r" t="t"/>
              <a:pathLst>
                <a:path extrusionOk="0" h="710" w="1367">
                  <a:moveTo>
                    <a:pt x="266" y="1"/>
                  </a:moveTo>
                  <a:cubicBezTo>
                    <a:pt x="100" y="1"/>
                    <a:pt x="0" y="240"/>
                    <a:pt x="182" y="321"/>
                  </a:cubicBezTo>
                  <a:lnTo>
                    <a:pt x="997" y="693"/>
                  </a:lnTo>
                  <a:cubicBezTo>
                    <a:pt x="1022" y="704"/>
                    <a:pt x="1048" y="709"/>
                    <a:pt x="1072" y="709"/>
                  </a:cubicBezTo>
                  <a:cubicBezTo>
                    <a:pt x="1246" y="709"/>
                    <a:pt x="1366" y="449"/>
                    <a:pt x="1183" y="367"/>
                  </a:cubicBezTo>
                  <a:lnTo>
                    <a:pt x="345" y="18"/>
                  </a:lnTo>
                  <a:cubicBezTo>
                    <a:pt x="318" y="6"/>
                    <a:pt x="291" y="1"/>
                    <a:pt x="26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75"/>
            <p:cNvSpPr/>
            <p:nvPr/>
          </p:nvSpPr>
          <p:spPr>
            <a:xfrm>
              <a:off x="4563615" y="3592896"/>
              <a:ext cx="138217" cy="34514"/>
            </a:xfrm>
            <a:custGeom>
              <a:rect b="b" l="l" r="r" t="t"/>
              <a:pathLst>
                <a:path extrusionOk="0" h="866" w="3468">
                  <a:moveTo>
                    <a:pt x="3208" y="0"/>
                  </a:moveTo>
                  <a:cubicBezTo>
                    <a:pt x="3182" y="0"/>
                    <a:pt x="3154" y="8"/>
                    <a:pt x="3127" y="25"/>
                  </a:cubicBezTo>
                  <a:cubicBezTo>
                    <a:pt x="2678" y="271"/>
                    <a:pt x="2006" y="517"/>
                    <a:pt x="1393" y="517"/>
                  </a:cubicBezTo>
                  <a:cubicBezTo>
                    <a:pt x="1020" y="517"/>
                    <a:pt x="669" y="426"/>
                    <a:pt x="405" y="188"/>
                  </a:cubicBezTo>
                  <a:cubicBezTo>
                    <a:pt x="367" y="160"/>
                    <a:pt x="326" y="148"/>
                    <a:pt x="287" y="148"/>
                  </a:cubicBezTo>
                  <a:cubicBezTo>
                    <a:pt x="133" y="148"/>
                    <a:pt x="1" y="333"/>
                    <a:pt x="149" y="444"/>
                  </a:cubicBezTo>
                  <a:cubicBezTo>
                    <a:pt x="491" y="747"/>
                    <a:pt x="929" y="865"/>
                    <a:pt x="1388" y="865"/>
                  </a:cubicBezTo>
                  <a:cubicBezTo>
                    <a:pt x="2055" y="865"/>
                    <a:pt x="2766" y="617"/>
                    <a:pt x="3290" y="328"/>
                  </a:cubicBezTo>
                  <a:cubicBezTo>
                    <a:pt x="3468" y="248"/>
                    <a:pt x="3359" y="0"/>
                    <a:pt x="320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75"/>
            <p:cNvSpPr/>
            <p:nvPr/>
          </p:nvSpPr>
          <p:spPr>
            <a:xfrm>
              <a:off x="4627026" y="3656746"/>
              <a:ext cx="81025" cy="25268"/>
            </a:xfrm>
            <a:custGeom>
              <a:rect b="b" l="l" r="r" t="t"/>
              <a:pathLst>
                <a:path extrusionOk="0" h="634" w="2033">
                  <a:moveTo>
                    <a:pt x="1766" y="1"/>
                  </a:moveTo>
                  <a:cubicBezTo>
                    <a:pt x="1752" y="1"/>
                    <a:pt x="1737" y="2"/>
                    <a:pt x="1722" y="5"/>
                  </a:cubicBezTo>
                  <a:cubicBezTo>
                    <a:pt x="1233" y="145"/>
                    <a:pt x="722" y="238"/>
                    <a:pt x="233" y="261"/>
                  </a:cubicBezTo>
                  <a:cubicBezTo>
                    <a:pt x="0" y="284"/>
                    <a:pt x="0" y="633"/>
                    <a:pt x="233" y="633"/>
                  </a:cubicBezTo>
                  <a:cubicBezTo>
                    <a:pt x="768" y="587"/>
                    <a:pt x="1303" y="494"/>
                    <a:pt x="1815" y="354"/>
                  </a:cubicBezTo>
                  <a:cubicBezTo>
                    <a:pt x="2032" y="289"/>
                    <a:pt x="1965" y="1"/>
                    <a:pt x="176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75"/>
            <p:cNvSpPr/>
            <p:nvPr/>
          </p:nvSpPr>
          <p:spPr>
            <a:xfrm>
              <a:off x="4654567" y="3732591"/>
              <a:ext cx="27141" cy="18652"/>
            </a:xfrm>
            <a:custGeom>
              <a:rect b="b" l="l" r="r" t="t"/>
              <a:pathLst>
                <a:path extrusionOk="0" h="468" w="681">
                  <a:moveTo>
                    <a:pt x="210" y="1"/>
                  </a:moveTo>
                  <a:cubicBezTo>
                    <a:pt x="43" y="1"/>
                    <a:pt x="1" y="295"/>
                    <a:pt x="170" y="359"/>
                  </a:cubicBezTo>
                  <a:lnTo>
                    <a:pt x="403" y="452"/>
                  </a:lnTo>
                  <a:cubicBezTo>
                    <a:pt x="427" y="462"/>
                    <a:pt x="450" y="467"/>
                    <a:pt x="471" y="467"/>
                  </a:cubicBezTo>
                  <a:cubicBezTo>
                    <a:pt x="630" y="467"/>
                    <a:pt x="681" y="185"/>
                    <a:pt x="496" y="103"/>
                  </a:cubicBezTo>
                  <a:lnTo>
                    <a:pt x="263" y="10"/>
                  </a:lnTo>
                  <a:cubicBezTo>
                    <a:pt x="244" y="3"/>
                    <a:pt x="227" y="1"/>
                    <a:pt x="21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75"/>
            <p:cNvSpPr/>
            <p:nvPr/>
          </p:nvSpPr>
          <p:spPr>
            <a:xfrm>
              <a:off x="4742728" y="2993623"/>
              <a:ext cx="142083" cy="44000"/>
            </a:xfrm>
            <a:custGeom>
              <a:rect b="b" l="l" r="r" t="t"/>
              <a:pathLst>
                <a:path extrusionOk="0" h="1104" w="3565">
                  <a:moveTo>
                    <a:pt x="231" y="0"/>
                  </a:moveTo>
                  <a:cubicBezTo>
                    <a:pt x="61" y="0"/>
                    <a:pt x="1" y="295"/>
                    <a:pt x="191" y="358"/>
                  </a:cubicBezTo>
                  <a:cubicBezTo>
                    <a:pt x="1192" y="731"/>
                    <a:pt x="2262" y="987"/>
                    <a:pt x="3332" y="1103"/>
                  </a:cubicBezTo>
                  <a:cubicBezTo>
                    <a:pt x="3339" y="1104"/>
                    <a:pt x="3346" y="1104"/>
                    <a:pt x="3353" y="1104"/>
                  </a:cubicBezTo>
                  <a:cubicBezTo>
                    <a:pt x="3564" y="1104"/>
                    <a:pt x="3558" y="753"/>
                    <a:pt x="3332" y="731"/>
                  </a:cubicBezTo>
                  <a:cubicBezTo>
                    <a:pt x="2285" y="638"/>
                    <a:pt x="1262" y="382"/>
                    <a:pt x="284" y="9"/>
                  </a:cubicBezTo>
                  <a:cubicBezTo>
                    <a:pt x="266" y="3"/>
                    <a:pt x="248" y="0"/>
                    <a:pt x="2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75"/>
            <p:cNvSpPr/>
            <p:nvPr/>
          </p:nvSpPr>
          <p:spPr>
            <a:xfrm>
              <a:off x="4770308" y="3061538"/>
              <a:ext cx="63130" cy="37703"/>
            </a:xfrm>
            <a:custGeom>
              <a:rect b="b" l="l" r="r" t="t"/>
              <a:pathLst>
                <a:path extrusionOk="0" h="946" w="1584">
                  <a:moveTo>
                    <a:pt x="1316" y="1"/>
                  </a:moveTo>
                  <a:cubicBezTo>
                    <a:pt x="1286" y="1"/>
                    <a:pt x="1254" y="9"/>
                    <a:pt x="1221" y="27"/>
                  </a:cubicBezTo>
                  <a:lnTo>
                    <a:pt x="174" y="609"/>
                  </a:lnTo>
                  <a:cubicBezTo>
                    <a:pt x="1" y="705"/>
                    <a:pt x="99" y="945"/>
                    <a:pt x="257" y="945"/>
                  </a:cubicBezTo>
                  <a:cubicBezTo>
                    <a:pt x="289" y="945"/>
                    <a:pt x="324" y="935"/>
                    <a:pt x="360" y="911"/>
                  </a:cubicBezTo>
                  <a:lnTo>
                    <a:pt x="1407" y="329"/>
                  </a:lnTo>
                  <a:cubicBezTo>
                    <a:pt x="1584" y="231"/>
                    <a:pt x="1479" y="1"/>
                    <a:pt x="131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75"/>
            <p:cNvSpPr/>
            <p:nvPr/>
          </p:nvSpPr>
          <p:spPr>
            <a:xfrm>
              <a:off x="4753808" y="2801757"/>
              <a:ext cx="127656" cy="129887"/>
            </a:xfrm>
            <a:custGeom>
              <a:rect b="b" l="l" r="r" t="t"/>
              <a:pathLst>
                <a:path extrusionOk="0" h="3259" w="3203">
                  <a:moveTo>
                    <a:pt x="263" y="1"/>
                  </a:moveTo>
                  <a:cubicBezTo>
                    <a:pt x="135" y="1"/>
                    <a:pt x="1" y="132"/>
                    <a:pt x="100" y="264"/>
                  </a:cubicBezTo>
                  <a:cubicBezTo>
                    <a:pt x="844" y="1380"/>
                    <a:pt x="1751" y="2381"/>
                    <a:pt x="2798" y="3218"/>
                  </a:cubicBezTo>
                  <a:cubicBezTo>
                    <a:pt x="2836" y="3247"/>
                    <a:pt x="2877" y="3259"/>
                    <a:pt x="2916" y="3259"/>
                  </a:cubicBezTo>
                  <a:cubicBezTo>
                    <a:pt x="3070" y="3259"/>
                    <a:pt x="3202" y="3074"/>
                    <a:pt x="3054" y="2962"/>
                  </a:cubicBezTo>
                  <a:cubicBezTo>
                    <a:pt x="2030" y="2148"/>
                    <a:pt x="1146" y="1171"/>
                    <a:pt x="402" y="78"/>
                  </a:cubicBezTo>
                  <a:cubicBezTo>
                    <a:pt x="368" y="23"/>
                    <a:pt x="316" y="1"/>
                    <a:pt x="26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75"/>
            <p:cNvSpPr/>
            <p:nvPr/>
          </p:nvSpPr>
          <p:spPr>
            <a:xfrm>
              <a:off x="4933479" y="2773778"/>
              <a:ext cx="39417" cy="172732"/>
            </a:xfrm>
            <a:custGeom>
              <a:rect b="b" l="l" r="r" t="t"/>
              <a:pathLst>
                <a:path extrusionOk="0" h="4334" w="989">
                  <a:moveTo>
                    <a:pt x="172" y="0"/>
                  </a:moveTo>
                  <a:cubicBezTo>
                    <a:pt x="81" y="0"/>
                    <a:pt x="0" y="58"/>
                    <a:pt x="12" y="175"/>
                  </a:cubicBezTo>
                  <a:lnTo>
                    <a:pt x="291" y="2175"/>
                  </a:lnTo>
                  <a:cubicBezTo>
                    <a:pt x="314" y="2501"/>
                    <a:pt x="686" y="3827"/>
                    <a:pt x="314" y="3990"/>
                  </a:cubicBezTo>
                  <a:cubicBezTo>
                    <a:pt x="132" y="4091"/>
                    <a:pt x="249" y="4333"/>
                    <a:pt x="421" y="4333"/>
                  </a:cubicBezTo>
                  <a:cubicBezTo>
                    <a:pt x="446" y="4333"/>
                    <a:pt x="473" y="4328"/>
                    <a:pt x="500" y="4316"/>
                  </a:cubicBezTo>
                  <a:cubicBezTo>
                    <a:pt x="989" y="4083"/>
                    <a:pt x="826" y="3571"/>
                    <a:pt x="756" y="3106"/>
                  </a:cubicBezTo>
                  <a:lnTo>
                    <a:pt x="384" y="175"/>
                  </a:lnTo>
                  <a:cubicBezTo>
                    <a:pt x="361" y="58"/>
                    <a:pt x="262" y="0"/>
                    <a:pt x="17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75"/>
            <p:cNvSpPr/>
            <p:nvPr/>
          </p:nvSpPr>
          <p:spPr>
            <a:xfrm>
              <a:off x="4655762" y="2062191"/>
              <a:ext cx="29373" cy="45475"/>
            </a:xfrm>
            <a:custGeom>
              <a:rect b="b" l="l" r="r" t="t"/>
              <a:pathLst>
                <a:path extrusionOk="0" h="1141" w="737">
                  <a:moveTo>
                    <a:pt x="354" y="1"/>
                  </a:moveTo>
                  <a:cubicBezTo>
                    <a:pt x="300" y="1"/>
                    <a:pt x="246" y="28"/>
                    <a:pt x="210" y="92"/>
                  </a:cubicBezTo>
                  <a:cubicBezTo>
                    <a:pt x="70" y="279"/>
                    <a:pt x="1" y="511"/>
                    <a:pt x="24" y="744"/>
                  </a:cubicBezTo>
                  <a:cubicBezTo>
                    <a:pt x="47" y="930"/>
                    <a:pt x="210" y="1093"/>
                    <a:pt x="396" y="1139"/>
                  </a:cubicBezTo>
                  <a:cubicBezTo>
                    <a:pt x="404" y="1140"/>
                    <a:pt x="412" y="1141"/>
                    <a:pt x="420" y="1141"/>
                  </a:cubicBezTo>
                  <a:cubicBezTo>
                    <a:pt x="636" y="1141"/>
                    <a:pt x="737" y="835"/>
                    <a:pt x="512" y="790"/>
                  </a:cubicBezTo>
                  <a:cubicBezTo>
                    <a:pt x="256" y="744"/>
                    <a:pt x="443" y="395"/>
                    <a:pt x="512" y="279"/>
                  </a:cubicBezTo>
                  <a:cubicBezTo>
                    <a:pt x="593" y="134"/>
                    <a:pt x="473" y="1"/>
                    <a:pt x="35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75"/>
            <p:cNvSpPr/>
            <p:nvPr/>
          </p:nvSpPr>
          <p:spPr>
            <a:xfrm>
              <a:off x="4716025" y="2208183"/>
              <a:ext cx="41210" cy="32681"/>
            </a:xfrm>
            <a:custGeom>
              <a:rect b="b" l="l" r="r" t="t"/>
              <a:pathLst>
                <a:path extrusionOk="0" h="820" w="1034">
                  <a:moveTo>
                    <a:pt x="175" y="0"/>
                  </a:moveTo>
                  <a:cubicBezTo>
                    <a:pt x="94" y="0"/>
                    <a:pt x="12" y="59"/>
                    <a:pt x="1" y="175"/>
                  </a:cubicBezTo>
                  <a:cubicBezTo>
                    <a:pt x="1" y="542"/>
                    <a:pt x="305" y="820"/>
                    <a:pt x="662" y="820"/>
                  </a:cubicBezTo>
                  <a:cubicBezTo>
                    <a:pt x="712" y="820"/>
                    <a:pt x="763" y="814"/>
                    <a:pt x="815" y="803"/>
                  </a:cubicBezTo>
                  <a:cubicBezTo>
                    <a:pt x="1033" y="759"/>
                    <a:pt x="965" y="450"/>
                    <a:pt x="764" y="450"/>
                  </a:cubicBezTo>
                  <a:cubicBezTo>
                    <a:pt x="750" y="450"/>
                    <a:pt x="736" y="451"/>
                    <a:pt x="722" y="454"/>
                  </a:cubicBezTo>
                  <a:cubicBezTo>
                    <a:pt x="697" y="460"/>
                    <a:pt x="673" y="463"/>
                    <a:pt x="649" y="463"/>
                  </a:cubicBezTo>
                  <a:cubicBezTo>
                    <a:pt x="490" y="463"/>
                    <a:pt x="350" y="337"/>
                    <a:pt x="350" y="175"/>
                  </a:cubicBezTo>
                  <a:cubicBezTo>
                    <a:pt x="338" y="59"/>
                    <a:pt x="257" y="0"/>
                    <a:pt x="17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75"/>
            <p:cNvSpPr/>
            <p:nvPr/>
          </p:nvSpPr>
          <p:spPr>
            <a:xfrm>
              <a:off x="4807813" y="2335881"/>
              <a:ext cx="27181" cy="35830"/>
            </a:xfrm>
            <a:custGeom>
              <a:rect b="b" l="l" r="r" t="t"/>
              <a:pathLst>
                <a:path extrusionOk="0" h="899" w="682">
                  <a:moveTo>
                    <a:pt x="229" y="0"/>
                  </a:moveTo>
                  <a:cubicBezTo>
                    <a:pt x="157" y="0"/>
                    <a:pt x="89" y="41"/>
                    <a:pt x="71" y="135"/>
                  </a:cubicBezTo>
                  <a:cubicBezTo>
                    <a:pt x="1" y="391"/>
                    <a:pt x="94" y="670"/>
                    <a:pt x="303" y="856"/>
                  </a:cubicBezTo>
                  <a:cubicBezTo>
                    <a:pt x="338" y="886"/>
                    <a:pt x="378" y="899"/>
                    <a:pt x="416" y="899"/>
                  </a:cubicBezTo>
                  <a:cubicBezTo>
                    <a:pt x="556" y="899"/>
                    <a:pt x="682" y="728"/>
                    <a:pt x="536" y="600"/>
                  </a:cubicBezTo>
                  <a:cubicBezTo>
                    <a:pt x="443" y="507"/>
                    <a:pt x="396" y="367"/>
                    <a:pt x="420" y="228"/>
                  </a:cubicBezTo>
                  <a:cubicBezTo>
                    <a:pt x="447" y="89"/>
                    <a:pt x="334" y="0"/>
                    <a:pt x="22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75"/>
            <p:cNvSpPr/>
            <p:nvPr/>
          </p:nvSpPr>
          <p:spPr>
            <a:xfrm>
              <a:off x="4839339" y="2518142"/>
              <a:ext cx="23435" cy="41330"/>
            </a:xfrm>
            <a:custGeom>
              <a:rect b="b" l="l" r="r" t="t"/>
              <a:pathLst>
                <a:path extrusionOk="0" h="1037" w="588">
                  <a:moveTo>
                    <a:pt x="278" y="1"/>
                  </a:moveTo>
                  <a:cubicBezTo>
                    <a:pt x="224" y="1"/>
                    <a:pt x="171" y="29"/>
                    <a:pt x="140" y="98"/>
                  </a:cubicBezTo>
                  <a:cubicBezTo>
                    <a:pt x="1" y="377"/>
                    <a:pt x="24" y="703"/>
                    <a:pt x="187" y="959"/>
                  </a:cubicBezTo>
                  <a:cubicBezTo>
                    <a:pt x="228" y="1013"/>
                    <a:pt x="283" y="1036"/>
                    <a:pt x="336" y="1036"/>
                  </a:cubicBezTo>
                  <a:cubicBezTo>
                    <a:pt x="466" y="1036"/>
                    <a:pt x="588" y="904"/>
                    <a:pt x="489" y="773"/>
                  </a:cubicBezTo>
                  <a:cubicBezTo>
                    <a:pt x="396" y="633"/>
                    <a:pt x="373" y="424"/>
                    <a:pt x="443" y="261"/>
                  </a:cubicBezTo>
                  <a:cubicBezTo>
                    <a:pt x="505" y="120"/>
                    <a:pt x="389" y="1"/>
                    <a:pt x="27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75"/>
            <p:cNvSpPr/>
            <p:nvPr/>
          </p:nvSpPr>
          <p:spPr>
            <a:xfrm>
              <a:off x="4977520" y="1903365"/>
              <a:ext cx="35869" cy="218884"/>
            </a:xfrm>
            <a:custGeom>
              <a:rect b="b" l="l" r="r" t="t"/>
              <a:pathLst>
                <a:path extrusionOk="0" h="5492" w="900">
                  <a:moveTo>
                    <a:pt x="651" y="1"/>
                  </a:moveTo>
                  <a:cubicBezTo>
                    <a:pt x="612" y="1"/>
                    <a:pt x="572" y="16"/>
                    <a:pt x="535" y="53"/>
                  </a:cubicBezTo>
                  <a:cubicBezTo>
                    <a:pt x="47" y="611"/>
                    <a:pt x="70" y="1611"/>
                    <a:pt x="47" y="2309"/>
                  </a:cubicBezTo>
                  <a:cubicBezTo>
                    <a:pt x="0" y="3333"/>
                    <a:pt x="116" y="4357"/>
                    <a:pt x="396" y="5357"/>
                  </a:cubicBezTo>
                  <a:cubicBezTo>
                    <a:pt x="424" y="5451"/>
                    <a:pt x="497" y="5492"/>
                    <a:pt x="571" y="5492"/>
                  </a:cubicBezTo>
                  <a:cubicBezTo>
                    <a:pt x="679" y="5492"/>
                    <a:pt x="786" y="5403"/>
                    <a:pt x="745" y="5264"/>
                  </a:cubicBezTo>
                  <a:cubicBezTo>
                    <a:pt x="512" y="4450"/>
                    <a:pt x="396" y="3635"/>
                    <a:pt x="372" y="2798"/>
                  </a:cubicBezTo>
                  <a:cubicBezTo>
                    <a:pt x="372" y="2077"/>
                    <a:pt x="303" y="890"/>
                    <a:pt x="791" y="309"/>
                  </a:cubicBezTo>
                  <a:cubicBezTo>
                    <a:pt x="899" y="183"/>
                    <a:pt x="784" y="1"/>
                    <a:pt x="65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75"/>
            <p:cNvSpPr/>
            <p:nvPr/>
          </p:nvSpPr>
          <p:spPr>
            <a:xfrm>
              <a:off x="4932522" y="1988418"/>
              <a:ext cx="42047" cy="145909"/>
            </a:xfrm>
            <a:custGeom>
              <a:rect b="b" l="l" r="r" t="t"/>
              <a:pathLst>
                <a:path extrusionOk="0" h="3661" w="1055">
                  <a:moveTo>
                    <a:pt x="169" y="1"/>
                  </a:moveTo>
                  <a:cubicBezTo>
                    <a:pt x="82" y="1"/>
                    <a:pt x="1" y="59"/>
                    <a:pt x="12" y="175"/>
                  </a:cubicBezTo>
                  <a:cubicBezTo>
                    <a:pt x="105" y="1315"/>
                    <a:pt x="338" y="2432"/>
                    <a:pt x="687" y="3525"/>
                  </a:cubicBezTo>
                  <a:cubicBezTo>
                    <a:pt x="715" y="3619"/>
                    <a:pt x="785" y="3660"/>
                    <a:pt x="854" y="3660"/>
                  </a:cubicBezTo>
                  <a:cubicBezTo>
                    <a:pt x="955" y="3660"/>
                    <a:pt x="1054" y="3571"/>
                    <a:pt x="1013" y="3432"/>
                  </a:cubicBezTo>
                  <a:cubicBezTo>
                    <a:pt x="687" y="2385"/>
                    <a:pt x="454" y="1269"/>
                    <a:pt x="361" y="175"/>
                  </a:cubicBezTo>
                  <a:cubicBezTo>
                    <a:pt x="350" y="59"/>
                    <a:pt x="257" y="1"/>
                    <a:pt x="16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75"/>
            <p:cNvSpPr/>
            <p:nvPr/>
          </p:nvSpPr>
          <p:spPr>
            <a:xfrm>
              <a:off x="4390362" y="2046089"/>
              <a:ext cx="72417" cy="135706"/>
            </a:xfrm>
            <a:custGeom>
              <a:rect b="b" l="l" r="r" t="t"/>
              <a:pathLst>
                <a:path extrusionOk="0" h="3405" w="1817">
                  <a:moveTo>
                    <a:pt x="252" y="1"/>
                  </a:moveTo>
                  <a:cubicBezTo>
                    <a:pt x="123" y="1"/>
                    <a:pt x="0" y="132"/>
                    <a:pt x="99" y="264"/>
                  </a:cubicBezTo>
                  <a:cubicBezTo>
                    <a:pt x="704" y="1194"/>
                    <a:pt x="1146" y="2218"/>
                    <a:pt x="1425" y="3288"/>
                  </a:cubicBezTo>
                  <a:cubicBezTo>
                    <a:pt x="1452" y="3369"/>
                    <a:pt x="1521" y="3405"/>
                    <a:pt x="1591" y="3405"/>
                  </a:cubicBezTo>
                  <a:cubicBezTo>
                    <a:pt x="1702" y="3405"/>
                    <a:pt x="1817" y="3315"/>
                    <a:pt x="1774" y="3172"/>
                  </a:cubicBezTo>
                  <a:cubicBezTo>
                    <a:pt x="1495" y="2078"/>
                    <a:pt x="1030" y="1032"/>
                    <a:pt x="402" y="78"/>
                  </a:cubicBezTo>
                  <a:cubicBezTo>
                    <a:pt x="361" y="23"/>
                    <a:pt x="306" y="1"/>
                    <a:pt x="25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75"/>
            <p:cNvSpPr/>
            <p:nvPr/>
          </p:nvSpPr>
          <p:spPr>
            <a:xfrm>
              <a:off x="4464015" y="2131620"/>
              <a:ext cx="35551" cy="108127"/>
            </a:xfrm>
            <a:custGeom>
              <a:rect b="b" l="l" r="r" t="t"/>
              <a:pathLst>
                <a:path extrusionOk="0" h="2713" w="892">
                  <a:moveTo>
                    <a:pt x="222" y="0"/>
                  </a:moveTo>
                  <a:cubicBezTo>
                    <a:pt x="112" y="0"/>
                    <a:pt x="0" y="85"/>
                    <a:pt x="42" y="212"/>
                  </a:cubicBezTo>
                  <a:cubicBezTo>
                    <a:pt x="298" y="979"/>
                    <a:pt x="438" y="1747"/>
                    <a:pt x="531" y="2538"/>
                  </a:cubicBezTo>
                  <a:cubicBezTo>
                    <a:pt x="543" y="2654"/>
                    <a:pt x="636" y="2712"/>
                    <a:pt x="723" y="2712"/>
                  </a:cubicBezTo>
                  <a:cubicBezTo>
                    <a:pt x="810" y="2712"/>
                    <a:pt x="892" y="2654"/>
                    <a:pt x="880" y="2538"/>
                  </a:cubicBezTo>
                  <a:cubicBezTo>
                    <a:pt x="810" y="1724"/>
                    <a:pt x="647" y="909"/>
                    <a:pt x="391" y="118"/>
                  </a:cubicBezTo>
                  <a:cubicBezTo>
                    <a:pt x="364" y="36"/>
                    <a:pt x="293" y="0"/>
                    <a:pt x="22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75"/>
            <p:cNvSpPr/>
            <p:nvPr/>
          </p:nvSpPr>
          <p:spPr>
            <a:xfrm>
              <a:off x="4544365" y="2298616"/>
              <a:ext cx="183373" cy="181858"/>
            </a:xfrm>
            <a:custGeom>
              <a:rect b="b" l="l" r="r" t="t"/>
              <a:pathLst>
                <a:path extrusionOk="0" h="4563" w="4601">
                  <a:moveTo>
                    <a:pt x="243" y="1"/>
                  </a:moveTo>
                  <a:cubicBezTo>
                    <a:pt x="126" y="1"/>
                    <a:pt x="1" y="134"/>
                    <a:pt x="97" y="279"/>
                  </a:cubicBezTo>
                  <a:cubicBezTo>
                    <a:pt x="1051" y="2047"/>
                    <a:pt x="2493" y="3536"/>
                    <a:pt x="4238" y="4536"/>
                  </a:cubicBezTo>
                  <a:cubicBezTo>
                    <a:pt x="4271" y="4554"/>
                    <a:pt x="4303" y="4562"/>
                    <a:pt x="4333" y="4562"/>
                  </a:cubicBezTo>
                  <a:cubicBezTo>
                    <a:pt x="4496" y="4562"/>
                    <a:pt x="4601" y="4332"/>
                    <a:pt x="4424" y="4234"/>
                  </a:cubicBezTo>
                  <a:cubicBezTo>
                    <a:pt x="2702" y="3257"/>
                    <a:pt x="1307" y="1814"/>
                    <a:pt x="376" y="93"/>
                  </a:cubicBezTo>
                  <a:cubicBezTo>
                    <a:pt x="347" y="28"/>
                    <a:pt x="296" y="1"/>
                    <a:pt x="24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75"/>
            <p:cNvSpPr/>
            <p:nvPr/>
          </p:nvSpPr>
          <p:spPr>
            <a:xfrm>
              <a:off x="4633961" y="2490722"/>
              <a:ext cx="112311" cy="99159"/>
            </a:xfrm>
            <a:custGeom>
              <a:rect b="b" l="l" r="r" t="t"/>
              <a:pathLst>
                <a:path extrusionOk="0" h="2488" w="2818">
                  <a:moveTo>
                    <a:pt x="246" y="0"/>
                  </a:moveTo>
                  <a:cubicBezTo>
                    <a:pt x="125" y="0"/>
                    <a:pt x="1" y="137"/>
                    <a:pt x="82" y="251"/>
                  </a:cubicBezTo>
                  <a:cubicBezTo>
                    <a:pt x="664" y="1205"/>
                    <a:pt x="1478" y="1949"/>
                    <a:pt x="2455" y="2461"/>
                  </a:cubicBezTo>
                  <a:cubicBezTo>
                    <a:pt x="2488" y="2479"/>
                    <a:pt x="2520" y="2487"/>
                    <a:pt x="2550" y="2487"/>
                  </a:cubicBezTo>
                  <a:cubicBezTo>
                    <a:pt x="2713" y="2487"/>
                    <a:pt x="2818" y="2257"/>
                    <a:pt x="2641" y="2159"/>
                  </a:cubicBezTo>
                  <a:cubicBezTo>
                    <a:pt x="1711" y="1694"/>
                    <a:pt x="943" y="972"/>
                    <a:pt x="385" y="88"/>
                  </a:cubicBezTo>
                  <a:cubicBezTo>
                    <a:pt x="350" y="25"/>
                    <a:pt x="298" y="0"/>
                    <a:pt x="24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75"/>
            <p:cNvSpPr/>
            <p:nvPr/>
          </p:nvSpPr>
          <p:spPr>
            <a:xfrm>
              <a:off x="4781588" y="2194951"/>
              <a:ext cx="157706" cy="76721"/>
            </a:xfrm>
            <a:custGeom>
              <a:rect b="b" l="l" r="r" t="t"/>
              <a:pathLst>
                <a:path extrusionOk="0" h="1925" w="3957">
                  <a:moveTo>
                    <a:pt x="241" y="0"/>
                  </a:moveTo>
                  <a:cubicBezTo>
                    <a:pt x="116" y="0"/>
                    <a:pt x="1" y="180"/>
                    <a:pt x="124" y="321"/>
                  </a:cubicBezTo>
                  <a:cubicBezTo>
                    <a:pt x="798" y="1065"/>
                    <a:pt x="1730" y="1924"/>
                    <a:pt x="2737" y="1924"/>
                  </a:cubicBezTo>
                  <a:cubicBezTo>
                    <a:pt x="3085" y="1924"/>
                    <a:pt x="3441" y="1822"/>
                    <a:pt x="3799" y="1577"/>
                  </a:cubicBezTo>
                  <a:cubicBezTo>
                    <a:pt x="3957" y="1459"/>
                    <a:pt x="3848" y="1225"/>
                    <a:pt x="3699" y="1225"/>
                  </a:cubicBezTo>
                  <a:cubicBezTo>
                    <a:pt x="3671" y="1225"/>
                    <a:pt x="3642" y="1233"/>
                    <a:pt x="3613" y="1251"/>
                  </a:cubicBezTo>
                  <a:cubicBezTo>
                    <a:pt x="3306" y="1471"/>
                    <a:pt x="3001" y="1563"/>
                    <a:pt x="2702" y="1563"/>
                  </a:cubicBezTo>
                  <a:cubicBezTo>
                    <a:pt x="1802" y="1563"/>
                    <a:pt x="968" y="729"/>
                    <a:pt x="356" y="65"/>
                  </a:cubicBezTo>
                  <a:cubicBezTo>
                    <a:pt x="322" y="19"/>
                    <a:pt x="281" y="0"/>
                    <a:pt x="24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75"/>
            <p:cNvSpPr/>
            <p:nvPr/>
          </p:nvSpPr>
          <p:spPr>
            <a:xfrm>
              <a:off x="4877521" y="2350748"/>
              <a:ext cx="85170" cy="31485"/>
            </a:xfrm>
            <a:custGeom>
              <a:rect b="b" l="l" r="r" t="t"/>
              <a:pathLst>
                <a:path extrusionOk="0" h="790" w="2137">
                  <a:moveTo>
                    <a:pt x="267" y="0"/>
                  </a:moveTo>
                  <a:cubicBezTo>
                    <a:pt x="100" y="0"/>
                    <a:pt x="1" y="239"/>
                    <a:pt x="183" y="320"/>
                  </a:cubicBezTo>
                  <a:cubicBezTo>
                    <a:pt x="718" y="576"/>
                    <a:pt x="1299" y="739"/>
                    <a:pt x="1904" y="785"/>
                  </a:cubicBezTo>
                  <a:cubicBezTo>
                    <a:pt x="1918" y="788"/>
                    <a:pt x="1931" y="789"/>
                    <a:pt x="1943" y="789"/>
                  </a:cubicBezTo>
                  <a:cubicBezTo>
                    <a:pt x="2136" y="789"/>
                    <a:pt x="2123" y="458"/>
                    <a:pt x="1904" y="436"/>
                  </a:cubicBezTo>
                  <a:cubicBezTo>
                    <a:pt x="1369" y="390"/>
                    <a:pt x="834" y="250"/>
                    <a:pt x="346" y="18"/>
                  </a:cubicBezTo>
                  <a:cubicBezTo>
                    <a:pt x="318" y="6"/>
                    <a:pt x="292" y="0"/>
                    <a:pt x="26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75"/>
            <p:cNvSpPr/>
            <p:nvPr/>
          </p:nvSpPr>
          <p:spPr>
            <a:xfrm>
              <a:off x="5067435" y="2147642"/>
              <a:ext cx="106732" cy="279543"/>
            </a:xfrm>
            <a:custGeom>
              <a:rect b="b" l="l" r="r" t="t"/>
              <a:pathLst>
                <a:path extrusionOk="0" h="7014" w="2678">
                  <a:moveTo>
                    <a:pt x="623" y="0"/>
                  </a:moveTo>
                  <a:cubicBezTo>
                    <a:pt x="553" y="0"/>
                    <a:pt x="485" y="41"/>
                    <a:pt x="466" y="135"/>
                  </a:cubicBezTo>
                  <a:cubicBezTo>
                    <a:pt x="1" y="1531"/>
                    <a:pt x="164" y="2950"/>
                    <a:pt x="629" y="4323"/>
                  </a:cubicBezTo>
                  <a:cubicBezTo>
                    <a:pt x="978" y="5300"/>
                    <a:pt x="1373" y="6556"/>
                    <a:pt x="2420" y="6998"/>
                  </a:cubicBezTo>
                  <a:cubicBezTo>
                    <a:pt x="2444" y="7009"/>
                    <a:pt x="2467" y="7014"/>
                    <a:pt x="2487" y="7014"/>
                  </a:cubicBezTo>
                  <a:cubicBezTo>
                    <a:pt x="2642" y="7014"/>
                    <a:pt x="2678" y="6731"/>
                    <a:pt x="2513" y="6649"/>
                  </a:cubicBezTo>
                  <a:cubicBezTo>
                    <a:pt x="1490" y="6230"/>
                    <a:pt x="1048" y="4579"/>
                    <a:pt x="792" y="3625"/>
                  </a:cubicBezTo>
                  <a:cubicBezTo>
                    <a:pt x="466" y="2508"/>
                    <a:pt x="466" y="1322"/>
                    <a:pt x="792" y="228"/>
                  </a:cubicBezTo>
                  <a:cubicBezTo>
                    <a:pt x="833" y="90"/>
                    <a:pt x="726" y="0"/>
                    <a:pt x="62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75"/>
            <p:cNvSpPr/>
            <p:nvPr/>
          </p:nvSpPr>
          <p:spPr>
            <a:xfrm>
              <a:off x="5088000" y="2459833"/>
              <a:ext cx="60420" cy="81503"/>
            </a:xfrm>
            <a:custGeom>
              <a:rect b="b" l="l" r="r" t="t"/>
              <a:pathLst>
                <a:path extrusionOk="0" h="2045" w="1516">
                  <a:moveTo>
                    <a:pt x="212" y="1"/>
                  </a:moveTo>
                  <a:cubicBezTo>
                    <a:pt x="104" y="1"/>
                    <a:pt x="1" y="85"/>
                    <a:pt x="43" y="212"/>
                  </a:cubicBezTo>
                  <a:cubicBezTo>
                    <a:pt x="299" y="887"/>
                    <a:pt x="648" y="1468"/>
                    <a:pt x="1136" y="1980"/>
                  </a:cubicBezTo>
                  <a:cubicBezTo>
                    <a:pt x="1176" y="2026"/>
                    <a:pt x="1222" y="2045"/>
                    <a:pt x="1266" y="2045"/>
                  </a:cubicBezTo>
                  <a:cubicBezTo>
                    <a:pt x="1400" y="2045"/>
                    <a:pt x="1515" y="1865"/>
                    <a:pt x="1392" y="1724"/>
                  </a:cubicBezTo>
                  <a:cubicBezTo>
                    <a:pt x="950" y="1259"/>
                    <a:pt x="601" y="724"/>
                    <a:pt x="392" y="119"/>
                  </a:cubicBezTo>
                  <a:cubicBezTo>
                    <a:pt x="355" y="36"/>
                    <a:pt x="283" y="1"/>
                    <a:pt x="21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75"/>
            <p:cNvSpPr/>
            <p:nvPr/>
          </p:nvSpPr>
          <p:spPr>
            <a:xfrm>
              <a:off x="4418380" y="2495385"/>
              <a:ext cx="129130" cy="191942"/>
            </a:xfrm>
            <a:custGeom>
              <a:rect b="b" l="l" r="r" t="t"/>
              <a:pathLst>
                <a:path extrusionOk="0" h="4816" w="3240">
                  <a:moveTo>
                    <a:pt x="175" y="0"/>
                  </a:moveTo>
                  <a:cubicBezTo>
                    <a:pt x="94" y="0"/>
                    <a:pt x="13" y="53"/>
                    <a:pt x="1" y="157"/>
                  </a:cubicBezTo>
                  <a:cubicBezTo>
                    <a:pt x="1" y="1879"/>
                    <a:pt x="1606" y="3717"/>
                    <a:pt x="2839" y="4764"/>
                  </a:cubicBezTo>
                  <a:cubicBezTo>
                    <a:pt x="2881" y="4800"/>
                    <a:pt x="2927" y="4816"/>
                    <a:pt x="2970" y="4816"/>
                  </a:cubicBezTo>
                  <a:cubicBezTo>
                    <a:pt x="3118" y="4816"/>
                    <a:pt x="3239" y="4634"/>
                    <a:pt x="3095" y="4508"/>
                  </a:cubicBezTo>
                  <a:cubicBezTo>
                    <a:pt x="1932" y="3531"/>
                    <a:pt x="373" y="1763"/>
                    <a:pt x="350" y="157"/>
                  </a:cubicBezTo>
                  <a:cubicBezTo>
                    <a:pt x="338" y="53"/>
                    <a:pt x="257" y="0"/>
                    <a:pt x="17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75"/>
            <p:cNvSpPr/>
            <p:nvPr/>
          </p:nvSpPr>
          <p:spPr>
            <a:xfrm>
              <a:off x="4484860" y="2696936"/>
              <a:ext cx="93659" cy="94257"/>
            </a:xfrm>
            <a:custGeom>
              <a:rect b="b" l="l" r="r" t="t"/>
              <a:pathLst>
                <a:path extrusionOk="0" h="2365" w="2350">
                  <a:moveTo>
                    <a:pt x="255" y="1"/>
                  </a:moveTo>
                  <a:cubicBezTo>
                    <a:pt x="119" y="1"/>
                    <a:pt x="0" y="170"/>
                    <a:pt x="124" y="312"/>
                  </a:cubicBezTo>
                  <a:lnTo>
                    <a:pt x="1985" y="2312"/>
                  </a:lnTo>
                  <a:cubicBezTo>
                    <a:pt x="2022" y="2349"/>
                    <a:pt x="2062" y="2364"/>
                    <a:pt x="2101" y="2364"/>
                  </a:cubicBezTo>
                  <a:cubicBezTo>
                    <a:pt x="2234" y="2364"/>
                    <a:pt x="2349" y="2182"/>
                    <a:pt x="2241" y="2056"/>
                  </a:cubicBezTo>
                  <a:lnTo>
                    <a:pt x="380" y="56"/>
                  </a:lnTo>
                  <a:cubicBezTo>
                    <a:pt x="342" y="17"/>
                    <a:pt x="298" y="1"/>
                    <a:pt x="25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75"/>
            <p:cNvSpPr/>
            <p:nvPr/>
          </p:nvSpPr>
          <p:spPr>
            <a:xfrm>
              <a:off x="5084692" y="2998486"/>
              <a:ext cx="147583" cy="35391"/>
            </a:xfrm>
            <a:custGeom>
              <a:rect b="b" l="l" r="r" t="t"/>
              <a:pathLst>
                <a:path extrusionOk="0" h="888" w="3703">
                  <a:moveTo>
                    <a:pt x="3453" y="1"/>
                  </a:moveTo>
                  <a:cubicBezTo>
                    <a:pt x="3424" y="1"/>
                    <a:pt x="3392" y="9"/>
                    <a:pt x="3360" y="27"/>
                  </a:cubicBezTo>
                  <a:cubicBezTo>
                    <a:pt x="2941" y="329"/>
                    <a:pt x="2383" y="353"/>
                    <a:pt x="1894" y="423"/>
                  </a:cubicBezTo>
                  <a:cubicBezTo>
                    <a:pt x="1582" y="490"/>
                    <a:pt x="1271" y="526"/>
                    <a:pt x="964" y="526"/>
                  </a:cubicBezTo>
                  <a:cubicBezTo>
                    <a:pt x="743" y="526"/>
                    <a:pt x="526" y="508"/>
                    <a:pt x="312" y="469"/>
                  </a:cubicBezTo>
                  <a:cubicBezTo>
                    <a:pt x="298" y="466"/>
                    <a:pt x="284" y="465"/>
                    <a:pt x="270" y="465"/>
                  </a:cubicBezTo>
                  <a:cubicBezTo>
                    <a:pt x="69" y="465"/>
                    <a:pt x="1" y="774"/>
                    <a:pt x="219" y="818"/>
                  </a:cubicBezTo>
                  <a:cubicBezTo>
                    <a:pt x="475" y="865"/>
                    <a:pt x="731" y="888"/>
                    <a:pt x="987" y="888"/>
                  </a:cubicBezTo>
                  <a:cubicBezTo>
                    <a:pt x="1243" y="888"/>
                    <a:pt x="1499" y="865"/>
                    <a:pt x="1754" y="818"/>
                  </a:cubicBezTo>
                  <a:cubicBezTo>
                    <a:pt x="2359" y="725"/>
                    <a:pt x="3034" y="702"/>
                    <a:pt x="3546" y="353"/>
                  </a:cubicBezTo>
                  <a:cubicBezTo>
                    <a:pt x="3703" y="235"/>
                    <a:pt x="3611" y="1"/>
                    <a:pt x="345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75"/>
            <p:cNvSpPr/>
            <p:nvPr/>
          </p:nvSpPr>
          <p:spPr>
            <a:xfrm>
              <a:off x="4525075" y="3102749"/>
              <a:ext cx="115858" cy="23395"/>
            </a:xfrm>
            <a:custGeom>
              <a:rect b="b" l="l" r="r" t="t"/>
              <a:pathLst>
                <a:path extrusionOk="0" h="587" w="2907">
                  <a:moveTo>
                    <a:pt x="227" y="1"/>
                  </a:moveTo>
                  <a:cubicBezTo>
                    <a:pt x="52" y="1"/>
                    <a:pt x="0" y="281"/>
                    <a:pt x="185" y="342"/>
                  </a:cubicBezTo>
                  <a:cubicBezTo>
                    <a:pt x="593" y="505"/>
                    <a:pt x="1023" y="587"/>
                    <a:pt x="1453" y="587"/>
                  </a:cubicBezTo>
                  <a:cubicBezTo>
                    <a:pt x="1884" y="587"/>
                    <a:pt x="2314" y="505"/>
                    <a:pt x="2721" y="342"/>
                  </a:cubicBezTo>
                  <a:cubicBezTo>
                    <a:pt x="2906" y="281"/>
                    <a:pt x="2855" y="1"/>
                    <a:pt x="2696" y="1"/>
                  </a:cubicBezTo>
                  <a:cubicBezTo>
                    <a:pt x="2675" y="1"/>
                    <a:pt x="2652" y="6"/>
                    <a:pt x="2628" y="17"/>
                  </a:cubicBezTo>
                  <a:cubicBezTo>
                    <a:pt x="2256" y="156"/>
                    <a:pt x="1860" y="226"/>
                    <a:pt x="1465" y="226"/>
                  </a:cubicBezTo>
                  <a:cubicBezTo>
                    <a:pt x="1069" y="226"/>
                    <a:pt x="674" y="156"/>
                    <a:pt x="302" y="17"/>
                  </a:cubicBezTo>
                  <a:cubicBezTo>
                    <a:pt x="275" y="6"/>
                    <a:pt x="250" y="1"/>
                    <a:pt x="2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99" name="Google Shape;2299;p75"/>
          <p:cNvSpPr/>
          <p:nvPr/>
        </p:nvSpPr>
        <p:spPr>
          <a:xfrm>
            <a:off x="5048655" y="2807749"/>
            <a:ext cx="466356" cy="466354"/>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00" name="Google Shape;2300;p75"/>
          <p:cNvGrpSpPr/>
          <p:nvPr/>
        </p:nvGrpSpPr>
        <p:grpSpPr>
          <a:xfrm>
            <a:off x="5917173" y="2807841"/>
            <a:ext cx="466345" cy="465830"/>
            <a:chOff x="3303268" y="3817349"/>
            <a:chExt cx="346056" cy="345674"/>
          </a:xfrm>
        </p:grpSpPr>
        <p:sp>
          <p:nvSpPr>
            <p:cNvPr id="2301" name="Google Shape;2301;p75"/>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75"/>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75"/>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75"/>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5" name="Google Shape;2305;p75"/>
          <p:cNvGrpSpPr/>
          <p:nvPr/>
        </p:nvGrpSpPr>
        <p:grpSpPr>
          <a:xfrm>
            <a:off x="6785768" y="2807828"/>
            <a:ext cx="466345" cy="465830"/>
            <a:chOff x="2238181" y="4120624"/>
            <a:chExt cx="346056" cy="345674"/>
          </a:xfrm>
        </p:grpSpPr>
        <p:grpSp>
          <p:nvGrpSpPr>
            <p:cNvPr id="2306" name="Google Shape;2306;p75"/>
            <p:cNvGrpSpPr/>
            <p:nvPr/>
          </p:nvGrpSpPr>
          <p:grpSpPr>
            <a:xfrm>
              <a:off x="2309155" y="4177413"/>
              <a:ext cx="203862" cy="231903"/>
              <a:chOff x="1512725" y="258500"/>
              <a:chExt cx="4570900" cy="5199625"/>
            </a:xfrm>
          </p:grpSpPr>
          <p:sp>
            <p:nvSpPr>
              <p:cNvPr id="2307" name="Google Shape;2307;p75"/>
              <p:cNvSpPr/>
              <p:nvPr/>
            </p:nvSpPr>
            <p:spPr>
              <a:xfrm>
                <a:off x="1512725" y="2700900"/>
                <a:ext cx="2654475" cy="2757225"/>
              </a:xfrm>
              <a:custGeom>
                <a:rect b="b" l="l" r="r" t="t"/>
                <a:pathLst>
                  <a:path extrusionOk="0" h="110289" w="106179">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75"/>
              <p:cNvSpPr/>
              <p:nvPr/>
            </p:nvSpPr>
            <p:spPr>
              <a:xfrm>
                <a:off x="2323325" y="258500"/>
                <a:ext cx="3760300" cy="4390225"/>
              </a:xfrm>
              <a:custGeom>
                <a:rect b="b" l="l" r="r" t="t"/>
                <a:pathLst>
                  <a:path extrusionOk="0" h="175609" w="150412">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09" name="Google Shape;2309;p75"/>
            <p:cNvSpPr/>
            <p:nvPr/>
          </p:nvSpPr>
          <p:spPr>
            <a:xfrm>
              <a:off x="2238181" y="4120624"/>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13" name="Shape 2313"/>
        <p:cNvGrpSpPr/>
        <p:nvPr/>
      </p:nvGrpSpPr>
      <p:grpSpPr>
        <a:xfrm>
          <a:off x="0" y="0"/>
          <a:ext cx="0" cy="0"/>
          <a:chOff x="0" y="0"/>
          <a:chExt cx="0" cy="0"/>
        </a:xfrm>
      </p:grpSpPr>
      <p:sp>
        <p:nvSpPr>
          <p:cNvPr id="2314" name="Google Shape;2314;p76"/>
          <p:cNvSpPr/>
          <p:nvPr/>
        </p:nvSpPr>
        <p:spPr>
          <a:xfrm>
            <a:off x="4197589" y="2975092"/>
            <a:ext cx="748800" cy="748800"/>
          </a:xfrm>
          <a:prstGeom prst="ellipse">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76"/>
          <p:cNvSpPr/>
          <p:nvPr/>
        </p:nvSpPr>
        <p:spPr>
          <a:xfrm>
            <a:off x="5540983" y="2975092"/>
            <a:ext cx="748800" cy="748800"/>
          </a:xfrm>
          <a:prstGeom prst="ellipse">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76"/>
          <p:cNvSpPr/>
          <p:nvPr/>
        </p:nvSpPr>
        <p:spPr>
          <a:xfrm>
            <a:off x="2854192" y="2975092"/>
            <a:ext cx="748800" cy="748800"/>
          </a:xfrm>
          <a:prstGeom prst="ellipse">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76"/>
          <p:cNvSpPr/>
          <p:nvPr/>
        </p:nvSpPr>
        <p:spPr>
          <a:xfrm>
            <a:off x="6884402" y="2975092"/>
            <a:ext cx="748800" cy="748800"/>
          </a:xfrm>
          <a:prstGeom prst="ellipse">
            <a:avLst/>
          </a:prstGeom>
          <a:solidFill>
            <a:schemeClr val="accen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18" name="Google Shape;2318;p76"/>
          <p:cNvGrpSpPr/>
          <p:nvPr/>
        </p:nvGrpSpPr>
        <p:grpSpPr>
          <a:xfrm>
            <a:off x="2991100" y="3153183"/>
            <a:ext cx="474985" cy="392642"/>
            <a:chOff x="2564988" y="2859883"/>
            <a:chExt cx="474985" cy="392642"/>
          </a:xfrm>
        </p:grpSpPr>
        <p:sp>
          <p:nvSpPr>
            <p:cNvPr id="2319" name="Google Shape;2319;p76"/>
            <p:cNvSpPr/>
            <p:nvPr/>
          </p:nvSpPr>
          <p:spPr>
            <a:xfrm>
              <a:off x="2564988" y="3099936"/>
              <a:ext cx="215370" cy="151718"/>
            </a:xfrm>
            <a:custGeom>
              <a:rect b="b" l="l" r="r" t="t"/>
              <a:pathLst>
                <a:path extrusionOk="0" h="6786" w="9633">
                  <a:moveTo>
                    <a:pt x="1377" y="1"/>
                  </a:moveTo>
                  <a:cubicBezTo>
                    <a:pt x="1295" y="1"/>
                    <a:pt x="1212" y="34"/>
                    <a:pt x="1152" y="99"/>
                  </a:cubicBezTo>
                  <a:lnTo>
                    <a:pt x="609" y="685"/>
                  </a:lnTo>
                  <a:cubicBezTo>
                    <a:pt x="92" y="1228"/>
                    <a:pt x="0" y="2049"/>
                    <a:pt x="386" y="2694"/>
                  </a:cubicBezTo>
                  <a:cubicBezTo>
                    <a:pt x="699" y="3231"/>
                    <a:pt x="1237" y="3536"/>
                    <a:pt x="1825" y="3536"/>
                  </a:cubicBezTo>
                  <a:cubicBezTo>
                    <a:pt x="1846" y="3536"/>
                    <a:pt x="1867" y="3536"/>
                    <a:pt x="1889" y="3535"/>
                  </a:cubicBezTo>
                  <a:cubicBezTo>
                    <a:pt x="2000" y="3984"/>
                    <a:pt x="2298" y="4367"/>
                    <a:pt x="2710" y="4583"/>
                  </a:cubicBezTo>
                  <a:cubicBezTo>
                    <a:pt x="2995" y="4740"/>
                    <a:pt x="3301" y="4785"/>
                    <a:pt x="3560" y="4785"/>
                  </a:cubicBezTo>
                  <a:cubicBezTo>
                    <a:pt x="3646" y="4785"/>
                    <a:pt x="3727" y="4780"/>
                    <a:pt x="3800" y="4772"/>
                  </a:cubicBezTo>
                  <a:cubicBezTo>
                    <a:pt x="3852" y="5119"/>
                    <a:pt x="4032" y="5617"/>
                    <a:pt x="4612" y="5947"/>
                  </a:cubicBezTo>
                  <a:cubicBezTo>
                    <a:pt x="4891" y="6105"/>
                    <a:pt x="5165" y="6159"/>
                    <a:pt x="5409" y="6159"/>
                  </a:cubicBezTo>
                  <a:cubicBezTo>
                    <a:pt x="5672" y="6159"/>
                    <a:pt x="5900" y="6097"/>
                    <a:pt x="6065" y="6032"/>
                  </a:cubicBezTo>
                  <a:cubicBezTo>
                    <a:pt x="6300" y="6334"/>
                    <a:pt x="7583" y="6785"/>
                    <a:pt x="7583" y="6785"/>
                  </a:cubicBezTo>
                  <a:lnTo>
                    <a:pt x="7610" y="6785"/>
                  </a:lnTo>
                  <a:cubicBezTo>
                    <a:pt x="8366" y="6779"/>
                    <a:pt x="9053" y="6340"/>
                    <a:pt x="9377" y="5659"/>
                  </a:cubicBezTo>
                  <a:lnTo>
                    <a:pt x="9550" y="5296"/>
                  </a:lnTo>
                  <a:cubicBezTo>
                    <a:pt x="9632" y="5129"/>
                    <a:pt x="9547" y="4929"/>
                    <a:pt x="9370" y="4871"/>
                  </a:cubicBezTo>
                  <a:cubicBezTo>
                    <a:pt x="9340" y="4861"/>
                    <a:pt x="9309" y="4857"/>
                    <a:pt x="9278" y="4857"/>
                  </a:cubicBezTo>
                  <a:cubicBezTo>
                    <a:pt x="9158" y="4857"/>
                    <a:pt x="9043" y="4926"/>
                    <a:pt x="8991" y="5041"/>
                  </a:cubicBezTo>
                  <a:lnTo>
                    <a:pt x="8824" y="5394"/>
                  </a:lnTo>
                  <a:cubicBezTo>
                    <a:pt x="8601" y="5862"/>
                    <a:pt x="8127" y="6163"/>
                    <a:pt x="7606" y="6170"/>
                  </a:cubicBezTo>
                  <a:lnTo>
                    <a:pt x="7587" y="6212"/>
                  </a:lnTo>
                  <a:cubicBezTo>
                    <a:pt x="7587" y="6212"/>
                    <a:pt x="6457" y="5525"/>
                    <a:pt x="6444" y="5499"/>
                  </a:cubicBezTo>
                  <a:cubicBezTo>
                    <a:pt x="6405" y="5424"/>
                    <a:pt x="6336" y="5368"/>
                    <a:pt x="6251" y="5345"/>
                  </a:cubicBezTo>
                  <a:cubicBezTo>
                    <a:pt x="6225" y="5338"/>
                    <a:pt x="6197" y="5334"/>
                    <a:pt x="6170" y="5334"/>
                  </a:cubicBezTo>
                  <a:cubicBezTo>
                    <a:pt x="6112" y="5334"/>
                    <a:pt x="6055" y="5350"/>
                    <a:pt x="6006" y="5381"/>
                  </a:cubicBezTo>
                  <a:cubicBezTo>
                    <a:pt x="5990" y="5390"/>
                    <a:pt x="5740" y="5543"/>
                    <a:pt x="5413" y="5543"/>
                  </a:cubicBezTo>
                  <a:cubicBezTo>
                    <a:pt x="5259" y="5543"/>
                    <a:pt x="5088" y="5509"/>
                    <a:pt x="4916" y="5411"/>
                  </a:cubicBezTo>
                  <a:cubicBezTo>
                    <a:pt x="4566" y="5217"/>
                    <a:pt x="4363" y="4841"/>
                    <a:pt x="4399" y="4445"/>
                  </a:cubicBezTo>
                  <a:cubicBezTo>
                    <a:pt x="4424" y="4252"/>
                    <a:pt x="4273" y="4093"/>
                    <a:pt x="4094" y="4093"/>
                  </a:cubicBezTo>
                  <a:cubicBezTo>
                    <a:pt x="4063" y="4093"/>
                    <a:pt x="4031" y="4098"/>
                    <a:pt x="4000" y="4108"/>
                  </a:cubicBezTo>
                  <a:cubicBezTo>
                    <a:pt x="3996" y="4108"/>
                    <a:pt x="3800" y="4169"/>
                    <a:pt x="3551" y="4169"/>
                  </a:cubicBezTo>
                  <a:cubicBezTo>
                    <a:pt x="3379" y="4169"/>
                    <a:pt x="3182" y="4140"/>
                    <a:pt x="3005" y="4043"/>
                  </a:cubicBezTo>
                  <a:cubicBezTo>
                    <a:pt x="2684" y="3876"/>
                    <a:pt x="2474" y="3555"/>
                    <a:pt x="2451" y="3195"/>
                  </a:cubicBezTo>
                  <a:cubicBezTo>
                    <a:pt x="2454" y="3019"/>
                    <a:pt x="2312" y="2883"/>
                    <a:pt x="2143" y="2883"/>
                  </a:cubicBezTo>
                  <a:cubicBezTo>
                    <a:pt x="2121" y="2883"/>
                    <a:pt x="2098" y="2885"/>
                    <a:pt x="2075" y="2890"/>
                  </a:cubicBezTo>
                  <a:cubicBezTo>
                    <a:pt x="1983" y="2912"/>
                    <a:pt x="1896" y="2922"/>
                    <a:pt x="1813" y="2922"/>
                  </a:cubicBezTo>
                  <a:cubicBezTo>
                    <a:pt x="1387" y="2922"/>
                    <a:pt x="1078" y="2663"/>
                    <a:pt x="916" y="2386"/>
                  </a:cubicBezTo>
                  <a:cubicBezTo>
                    <a:pt x="733" y="2066"/>
                    <a:pt x="658" y="1535"/>
                    <a:pt x="1060" y="1103"/>
                  </a:cubicBezTo>
                  <a:lnTo>
                    <a:pt x="1600" y="518"/>
                  </a:lnTo>
                  <a:cubicBezTo>
                    <a:pt x="1718" y="393"/>
                    <a:pt x="1712" y="200"/>
                    <a:pt x="1587" y="82"/>
                  </a:cubicBezTo>
                  <a:cubicBezTo>
                    <a:pt x="1528" y="28"/>
                    <a:pt x="1453" y="1"/>
                    <a:pt x="137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76"/>
            <p:cNvSpPr/>
            <p:nvPr/>
          </p:nvSpPr>
          <p:spPr>
            <a:xfrm>
              <a:off x="2606842" y="2963286"/>
              <a:ext cx="433132" cy="289239"/>
            </a:xfrm>
            <a:custGeom>
              <a:rect b="b" l="l" r="r" t="t"/>
              <a:pathLst>
                <a:path extrusionOk="0" h="12937" w="19373">
                  <a:moveTo>
                    <a:pt x="1559" y="607"/>
                  </a:moveTo>
                  <a:cubicBezTo>
                    <a:pt x="1565" y="607"/>
                    <a:pt x="1571" y="608"/>
                    <a:pt x="1578" y="611"/>
                  </a:cubicBezTo>
                  <a:cubicBezTo>
                    <a:pt x="2278" y="879"/>
                    <a:pt x="2743" y="1557"/>
                    <a:pt x="2740" y="2309"/>
                  </a:cubicBezTo>
                  <a:lnTo>
                    <a:pt x="2740" y="2476"/>
                  </a:lnTo>
                  <a:lnTo>
                    <a:pt x="1512" y="3799"/>
                  </a:lnTo>
                  <a:lnTo>
                    <a:pt x="1512" y="657"/>
                  </a:lnTo>
                  <a:cubicBezTo>
                    <a:pt x="1512" y="628"/>
                    <a:pt x="1533" y="607"/>
                    <a:pt x="1559" y="607"/>
                  </a:cubicBezTo>
                  <a:close/>
                  <a:moveTo>
                    <a:pt x="15903" y="607"/>
                  </a:moveTo>
                  <a:cubicBezTo>
                    <a:pt x="15913" y="607"/>
                    <a:pt x="15924" y="611"/>
                    <a:pt x="15933" y="617"/>
                  </a:cubicBezTo>
                  <a:cubicBezTo>
                    <a:pt x="15946" y="624"/>
                    <a:pt x="15952" y="640"/>
                    <a:pt x="15952" y="657"/>
                  </a:cubicBezTo>
                  <a:lnTo>
                    <a:pt x="15952" y="3799"/>
                  </a:lnTo>
                  <a:lnTo>
                    <a:pt x="14725" y="2480"/>
                  </a:lnTo>
                  <a:lnTo>
                    <a:pt x="14725" y="2309"/>
                  </a:lnTo>
                  <a:cubicBezTo>
                    <a:pt x="14722" y="1557"/>
                    <a:pt x="15183" y="879"/>
                    <a:pt x="15887" y="611"/>
                  </a:cubicBezTo>
                  <a:cubicBezTo>
                    <a:pt x="15891" y="609"/>
                    <a:pt x="15897" y="607"/>
                    <a:pt x="15903" y="607"/>
                  </a:cubicBezTo>
                  <a:close/>
                  <a:moveTo>
                    <a:pt x="15921" y="0"/>
                  </a:moveTo>
                  <a:cubicBezTo>
                    <a:pt x="15840" y="0"/>
                    <a:pt x="15759" y="15"/>
                    <a:pt x="15681" y="45"/>
                  </a:cubicBezTo>
                  <a:cubicBezTo>
                    <a:pt x="14898" y="346"/>
                    <a:pt x="14329" y="1033"/>
                    <a:pt x="14178" y="1858"/>
                  </a:cubicBezTo>
                  <a:lnTo>
                    <a:pt x="12899" y="483"/>
                  </a:lnTo>
                  <a:cubicBezTo>
                    <a:pt x="12638" y="203"/>
                    <a:pt x="12284" y="61"/>
                    <a:pt x="11929" y="61"/>
                  </a:cubicBezTo>
                  <a:cubicBezTo>
                    <a:pt x="11616" y="61"/>
                    <a:pt x="11301" y="172"/>
                    <a:pt x="11049" y="398"/>
                  </a:cubicBezTo>
                  <a:cubicBezTo>
                    <a:pt x="10513" y="876"/>
                    <a:pt x="10454" y="1697"/>
                    <a:pt x="10919" y="2244"/>
                  </a:cubicBezTo>
                  <a:lnTo>
                    <a:pt x="12349" y="3920"/>
                  </a:lnTo>
                  <a:cubicBezTo>
                    <a:pt x="11701" y="3998"/>
                    <a:pt x="11197" y="4515"/>
                    <a:pt x="11135" y="5163"/>
                  </a:cubicBezTo>
                  <a:cubicBezTo>
                    <a:pt x="11128" y="5265"/>
                    <a:pt x="11128" y="5363"/>
                    <a:pt x="11138" y="5461"/>
                  </a:cubicBezTo>
                  <a:cubicBezTo>
                    <a:pt x="11098" y="5458"/>
                    <a:pt x="11059" y="5456"/>
                    <a:pt x="11020" y="5456"/>
                  </a:cubicBezTo>
                  <a:cubicBezTo>
                    <a:pt x="10204" y="5456"/>
                    <a:pt x="9563" y="6191"/>
                    <a:pt x="9694" y="7016"/>
                  </a:cubicBezTo>
                  <a:cubicBezTo>
                    <a:pt x="9689" y="7016"/>
                    <a:pt x="9683" y="7016"/>
                    <a:pt x="9678" y="7016"/>
                  </a:cubicBezTo>
                  <a:cubicBezTo>
                    <a:pt x="9438" y="7016"/>
                    <a:pt x="9202" y="7084"/>
                    <a:pt x="9001" y="7219"/>
                  </a:cubicBezTo>
                  <a:cubicBezTo>
                    <a:pt x="8909" y="7278"/>
                    <a:pt x="8824" y="7350"/>
                    <a:pt x="8752" y="7431"/>
                  </a:cubicBezTo>
                  <a:cubicBezTo>
                    <a:pt x="8680" y="7350"/>
                    <a:pt x="8598" y="7278"/>
                    <a:pt x="8503" y="7219"/>
                  </a:cubicBezTo>
                  <a:cubicBezTo>
                    <a:pt x="8302" y="7084"/>
                    <a:pt x="8066" y="7016"/>
                    <a:pt x="7826" y="7016"/>
                  </a:cubicBezTo>
                  <a:cubicBezTo>
                    <a:pt x="7820" y="7016"/>
                    <a:pt x="7815" y="7016"/>
                    <a:pt x="7809" y="7016"/>
                  </a:cubicBezTo>
                  <a:cubicBezTo>
                    <a:pt x="7940" y="6191"/>
                    <a:pt x="7300" y="5456"/>
                    <a:pt x="6484" y="5456"/>
                  </a:cubicBezTo>
                  <a:cubicBezTo>
                    <a:pt x="6445" y="5456"/>
                    <a:pt x="6406" y="5458"/>
                    <a:pt x="6366" y="5461"/>
                  </a:cubicBezTo>
                  <a:cubicBezTo>
                    <a:pt x="6458" y="4702"/>
                    <a:pt x="5914" y="4011"/>
                    <a:pt x="5155" y="3920"/>
                  </a:cubicBezTo>
                  <a:lnTo>
                    <a:pt x="6585" y="2244"/>
                  </a:lnTo>
                  <a:cubicBezTo>
                    <a:pt x="7083" y="1688"/>
                    <a:pt x="6975" y="748"/>
                    <a:pt x="6363" y="316"/>
                  </a:cubicBezTo>
                  <a:cubicBezTo>
                    <a:pt x="6126" y="143"/>
                    <a:pt x="5849" y="57"/>
                    <a:pt x="5575" y="57"/>
                  </a:cubicBezTo>
                  <a:cubicBezTo>
                    <a:pt x="5218" y="57"/>
                    <a:pt x="4864" y="201"/>
                    <a:pt x="4605" y="480"/>
                  </a:cubicBezTo>
                  <a:lnTo>
                    <a:pt x="3325" y="1855"/>
                  </a:lnTo>
                  <a:cubicBezTo>
                    <a:pt x="3175" y="1033"/>
                    <a:pt x="2602" y="346"/>
                    <a:pt x="1820" y="48"/>
                  </a:cubicBezTo>
                  <a:cubicBezTo>
                    <a:pt x="1742" y="16"/>
                    <a:pt x="1660" y="1"/>
                    <a:pt x="1578" y="1"/>
                  </a:cubicBezTo>
                  <a:cubicBezTo>
                    <a:pt x="1448" y="1"/>
                    <a:pt x="1318" y="40"/>
                    <a:pt x="1208" y="117"/>
                  </a:cubicBezTo>
                  <a:cubicBezTo>
                    <a:pt x="1028" y="244"/>
                    <a:pt x="913" y="444"/>
                    <a:pt x="897" y="663"/>
                  </a:cubicBezTo>
                  <a:lnTo>
                    <a:pt x="897" y="4447"/>
                  </a:lnTo>
                  <a:lnTo>
                    <a:pt x="115" y="5311"/>
                  </a:lnTo>
                  <a:cubicBezTo>
                    <a:pt x="0" y="5435"/>
                    <a:pt x="7" y="5628"/>
                    <a:pt x="131" y="5746"/>
                  </a:cubicBezTo>
                  <a:cubicBezTo>
                    <a:pt x="190" y="5800"/>
                    <a:pt x="266" y="5828"/>
                    <a:pt x="341" y="5828"/>
                  </a:cubicBezTo>
                  <a:cubicBezTo>
                    <a:pt x="424" y="5828"/>
                    <a:pt x="506" y="5795"/>
                    <a:pt x="566" y="5730"/>
                  </a:cubicBezTo>
                  <a:lnTo>
                    <a:pt x="5053" y="902"/>
                  </a:lnTo>
                  <a:cubicBezTo>
                    <a:pt x="5192" y="752"/>
                    <a:pt x="5382" y="676"/>
                    <a:pt x="5573" y="676"/>
                  </a:cubicBezTo>
                  <a:cubicBezTo>
                    <a:pt x="5720" y="676"/>
                    <a:pt x="5867" y="721"/>
                    <a:pt x="5993" y="814"/>
                  </a:cubicBezTo>
                  <a:cubicBezTo>
                    <a:pt x="6320" y="1046"/>
                    <a:pt x="6379" y="1550"/>
                    <a:pt x="6114" y="1848"/>
                  </a:cubicBezTo>
                  <a:lnTo>
                    <a:pt x="1578" y="7163"/>
                  </a:lnTo>
                  <a:cubicBezTo>
                    <a:pt x="1457" y="7291"/>
                    <a:pt x="1470" y="7494"/>
                    <a:pt x="1604" y="7605"/>
                  </a:cubicBezTo>
                  <a:cubicBezTo>
                    <a:pt x="1661" y="7655"/>
                    <a:pt x="1732" y="7680"/>
                    <a:pt x="1802" y="7680"/>
                  </a:cubicBezTo>
                  <a:cubicBezTo>
                    <a:pt x="1892" y="7680"/>
                    <a:pt x="1982" y="7640"/>
                    <a:pt x="2042" y="7562"/>
                  </a:cubicBezTo>
                  <a:lnTo>
                    <a:pt x="4405" y="4797"/>
                  </a:lnTo>
                  <a:cubicBezTo>
                    <a:pt x="4557" y="4618"/>
                    <a:pt x="4772" y="4527"/>
                    <a:pt x="4988" y="4527"/>
                  </a:cubicBezTo>
                  <a:cubicBezTo>
                    <a:pt x="5164" y="4527"/>
                    <a:pt x="5341" y="4588"/>
                    <a:pt x="5486" y="4712"/>
                  </a:cubicBezTo>
                  <a:cubicBezTo>
                    <a:pt x="5810" y="4990"/>
                    <a:pt x="5846" y="5474"/>
                    <a:pt x="5571" y="5795"/>
                  </a:cubicBezTo>
                  <a:lnTo>
                    <a:pt x="3581" y="8112"/>
                  </a:lnTo>
                  <a:cubicBezTo>
                    <a:pt x="3476" y="8240"/>
                    <a:pt x="3492" y="8430"/>
                    <a:pt x="3617" y="8538"/>
                  </a:cubicBezTo>
                  <a:cubicBezTo>
                    <a:pt x="3676" y="8588"/>
                    <a:pt x="3748" y="8612"/>
                    <a:pt x="3819" y="8612"/>
                  </a:cubicBezTo>
                  <a:cubicBezTo>
                    <a:pt x="3903" y="8612"/>
                    <a:pt x="3985" y="8579"/>
                    <a:pt x="4045" y="8512"/>
                  </a:cubicBezTo>
                  <a:lnTo>
                    <a:pt x="5937" y="6315"/>
                  </a:lnTo>
                  <a:cubicBezTo>
                    <a:pt x="6075" y="6154"/>
                    <a:pt x="6278" y="6073"/>
                    <a:pt x="6482" y="6073"/>
                  </a:cubicBezTo>
                  <a:cubicBezTo>
                    <a:pt x="6671" y="6073"/>
                    <a:pt x="6859" y="6143"/>
                    <a:pt x="6994" y="6283"/>
                  </a:cubicBezTo>
                  <a:cubicBezTo>
                    <a:pt x="7259" y="6545"/>
                    <a:pt x="7282" y="6967"/>
                    <a:pt x="7050" y="7258"/>
                  </a:cubicBezTo>
                  <a:lnTo>
                    <a:pt x="5495" y="9202"/>
                  </a:lnTo>
                  <a:cubicBezTo>
                    <a:pt x="5391" y="9336"/>
                    <a:pt x="5410" y="9529"/>
                    <a:pt x="5544" y="9634"/>
                  </a:cubicBezTo>
                  <a:cubicBezTo>
                    <a:pt x="5601" y="9680"/>
                    <a:pt x="5668" y="9703"/>
                    <a:pt x="5735" y="9703"/>
                  </a:cubicBezTo>
                  <a:cubicBezTo>
                    <a:pt x="5825" y="9703"/>
                    <a:pt x="5915" y="9663"/>
                    <a:pt x="5976" y="9588"/>
                  </a:cubicBezTo>
                  <a:lnTo>
                    <a:pt x="7354" y="7864"/>
                  </a:lnTo>
                  <a:cubicBezTo>
                    <a:pt x="7474" y="7713"/>
                    <a:pt x="7653" y="7634"/>
                    <a:pt x="7834" y="7634"/>
                  </a:cubicBezTo>
                  <a:cubicBezTo>
                    <a:pt x="7945" y="7634"/>
                    <a:pt x="8057" y="7664"/>
                    <a:pt x="8156" y="7726"/>
                  </a:cubicBezTo>
                  <a:cubicBezTo>
                    <a:pt x="8418" y="7893"/>
                    <a:pt x="8516" y="8227"/>
                    <a:pt x="8385" y="8508"/>
                  </a:cubicBezTo>
                  <a:lnTo>
                    <a:pt x="7652" y="10043"/>
                  </a:lnTo>
                  <a:cubicBezTo>
                    <a:pt x="7577" y="10197"/>
                    <a:pt x="7639" y="10384"/>
                    <a:pt x="7796" y="10459"/>
                  </a:cubicBezTo>
                  <a:cubicBezTo>
                    <a:pt x="7838" y="10478"/>
                    <a:pt x="7881" y="10487"/>
                    <a:pt x="7925" y="10487"/>
                  </a:cubicBezTo>
                  <a:cubicBezTo>
                    <a:pt x="8042" y="10487"/>
                    <a:pt x="8156" y="10420"/>
                    <a:pt x="8209" y="10305"/>
                  </a:cubicBezTo>
                  <a:lnTo>
                    <a:pt x="8752" y="9166"/>
                  </a:lnTo>
                  <a:lnTo>
                    <a:pt x="9992" y="11778"/>
                  </a:lnTo>
                  <a:cubicBezTo>
                    <a:pt x="10315" y="12459"/>
                    <a:pt x="11002" y="12894"/>
                    <a:pt x="11754" y="12894"/>
                  </a:cubicBezTo>
                  <a:cubicBezTo>
                    <a:pt x="11757" y="12894"/>
                    <a:pt x="11760" y="12894"/>
                    <a:pt x="11763" y="12894"/>
                  </a:cubicBezTo>
                  <a:lnTo>
                    <a:pt x="11789" y="12936"/>
                  </a:lnTo>
                  <a:cubicBezTo>
                    <a:pt x="11789" y="12936"/>
                    <a:pt x="13072" y="12446"/>
                    <a:pt x="13308" y="12141"/>
                  </a:cubicBezTo>
                  <a:cubicBezTo>
                    <a:pt x="13472" y="12206"/>
                    <a:pt x="13701" y="12268"/>
                    <a:pt x="13964" y="12268"/>
                  </a:cubicBezTo>
                  <a:cubicBezTo>
                    <a:pt x="14209" y="12268"/>
                    <a:pt x="14483" y="12214"/>
                    <a:pt x="14761" y="12056"/>
                  </a:cubicBezTo>
                  <a:cubicBezTo>
                    <a:pt x="15337" y="11729"/>
                    <a:pt x="15520" y="11231"/>
                    <a:pt x="15573" y="10881"/>
                  </a:cubicBezTo>
                  <a:cubicBezTo>
                    <a:pt x="15647" y="10889"/>
                    <a:pt x="15729" y="10895"/>
                    <a:pt x="15816" y="10895"/>
                  </a:cubicBezTo>
                  <a:cubicBezTo>
                    <a:pt x="16075" y="10895"/>
                    <a:pt x="16379" y="10848"/>
                    <a:pt x="16662" y="10691"/>
                  </a:cubicBezTo>
                  <a:cubicBezTo>
                    <a:pt x="17075" y="10475"/>
                    <a:pt x="17373" y="10096"/>
                    <a:pt x="17484" y="9647"/>
                  </a:cubicBezTo>
                  <a:cubicBezTo>
                    <a:pt x="17505" y="9648"/>
                    <a:pt x="17526" y="9648"/>
                    <a:pt x="17547" y="9648"/>
                  </a:cubicBezTo>
                  <a:cubicBezTo>
                    <a:pt x="18138" y="9648"/>
                    <a:pt x="18673" y="9340"/>
                    <a:pt x="18986" y="8806"/>
                  </a:cubicBezTo>
                  <a:cubicBezTo>
                    <a:pt x="19372" y="8161"/>
                    <a:pt x="19281" y="7340"/>
                    <a:pt x="18764" y="6793"/>
                  </a:cubicBezTo>
                  <a:lnTo>
                    <a:pt x="18764" y="6797"/>
                  </a:lnTo>
                  <a:lnTo>
                    <a:pt x="18145" y="6129"/>
                  </a:lnTo>
                  <a:cubicBezTo>
                    <a:pt x="18083" y="6063"/>
                    <a:pt x="18000" y="6030"/>
                    <a:pt x="17917" y="6030"/>
                  </a:cubicBezTo>
                  <a:cubicBezTo>
                    <a:pt x="17843" y="6030"/>
                    <a:pt x="17769" y="6057"/>
                    <a:pt x="17710" y="6113"/>
                  </a:cubicBezTo>
                  <a:cubicBezTo>
                    <a:pt x="17585" y="6227"/>
                    <a:pt x="17579" y="6420"/>
                    <a:pt x="17693" y="6545"/>
                  </a:cubicBezTo>
                  <a:lnTo>
                    <a:pt x="18315" y="7212"/>
                  </a:lnTo>
                  <a:cubicBezTo>
                    <a:pt x="18715" y="7644"/>
                    <a:pt x="18643" y="8174"/>
                    <a:pt x="18456" y="8495"/>
                  </a:cubicBezTo>
                  <a:cubicBezTo>
                    <a:pt x="18294" y="8772"/>
                    <a:pt x="17985" y="9033"/>
                    <a:pt x="17558" y="9033"/>
                  </a:cubicBezTo>
                  <a:cubicBezTo>
                    <a:pt x="17475" y="9033"/>
                    <a:pt x="17388" y="9024"/>
                    <a:pt x="17297" y="9002"/>
                  </a:cubicBezTo>
                  <a:cubicBezTo>
                    <a:pt x="17273" y="8997"/>
                    <a:pt x="17250" y="8994"/>
                    <a:pt x="17226" y="8994"/>
                  </a:cubicBezTo>
                  <a:cubicBezTo>
                    <a:pt x="17061" y="8994"/>
                    <a:pt x="16918" y="9129"/>
                    <a:pt x="16921" y="9304"/>
                  </a:cubicBezTo>
                  <a:cubicBezTo>
                    <a:pt x="16898" y="9664"/>
                    <a:pt x="16689" y="9988"/>
                    <a:pt x="16368" y="10155"/>
                  </a:cubicBezTo>
                  <a:cubicBezTo>
                    <a:pt x="16190" y="10252"/>
                    <a:pt x="15993" y="10281"/>
                    <a:pt x="15822" y="10281"/>
                  </a:cubicBezTo>
                  <a:cubicBezTo>
                    <a:pt x="15573" y="10281"/>
                    <a:pt x="15378" y="10220"/>
                    <a:pt x="15376" y="10220"/>
                  </a:cubicBezTo>
                  <a:cubicBezTo>
                    <a:pt x="15343" y="10209"/>
                    <a:pt x="15310" y="10204"/>
                    <a:pt x="15278" y="10204"/>
                  </a:cubicBezTo>
                  <a:cubicBezTo>
                    <a:pt x="15100" y="10204"/>
                    <a:pt x="14949" y="10362"/>
                    <a:pt x="14974" y="10551"/>
                  </a:cubicBezTo>
                  <a:cubicBezTo>
                    <a:pt x="15010" y="10950"/>
                    <a:pt x="14807" y="11329"/>
                    <a:pt x="14457" y="11523"/>
                  </a:cubicBezTo>
                  <a:cubicBezTo>
                    <a:pt x="14285" y="11620"/>
                    <a:pt x="14114" y="11653"/>
                    <a:pt x="13960" y="11653"/>
                  </a:cubicBezTo>
                  <a:cubicBezTo>
                    <a:pt x="13633" y="11653"/>
                    <a:pt x="13382" y="11502"/>
                    <a:pt x="13367" y="11493"/>
                  </a:cubicBezTo>
                  <a:cubicBezTo>
                    <a:pt x="13316" y="11461"/>
                    <a:pt x="13259" y="11446"/>
                    <a:pt x="13202" y="11446"/>
                  </a:cubicBezTo>
                  <a:cubicBezTo>
                    <a:pt x="13092" y="11446"/>
                    <a:pt x="12985" y="11504"/>
                    <a:pt x="12931" y="11608"/>
                  </a:cubicBezTo>
                  <a:cubicBezTo>
                    <a:pt x="12915" y="11637"/>
                    <a:pt x="12560" y="12282"/>
                    <a:pt x="11806" y="12282"/>
                  </a:cubicBezTo>
                  <a:cubicBezTo>
                    <a:pt x="11800" y="12282"/>
                    <a:pt x="11795" y="12282"/>
                    <a:pt x="11789" y="12282"/>
                  </a:cubicBezTo>
                  <a:lnTo>
                    <a:pt x="11766" y="12282"/>
                  </a:lnTo>
                  <a:cubicBezTo>
                    <a:pt x="11763" y="12282"/>
                    <a:pt x="11761" y="12282"/>
                    <a:pt x="11758" y="12282"/>
                  </a:cubicBezTo>
                  <a:cubicBezTo>
                    <a:pt x="11241" y="12282"/>
                    <a:pt x="10770" y="11985"/>
                    <a:pt x="10549" y="11516"/>
                  </a:cubicBezTo>
                  <a:lnTo>
                    <a:pt x="9118" y="8508"/>
                  </a:lnTo>
                  <a:cubicBezTo>
                    <a:pt x="8984" y="8227"/>
                    <a:pt x="9082" y="7893"/>
                    <a:pt x="9344" y="7726"/>
                  </a:cubicBezTo>
                  <a:cubicBezTo>
                    <a:pt x="9444" y="7664"/>
                    <a:pt x="9556" y="7634"/>
                    <a:pt x="9667" y="7634"/>
                  </a:cubicBezTo>
                  <a:cubicBezTo>
                    <a:pt x="9848" y="7634"/>
                    <a:pt x="10026" y="7713"/>
                    <a:pt x="10146" y="7864"/>
                  </a:cubicBezTo>
                  <a:lnTo>
                    <a:pt x="11524" y="9588"/>
                  </a:lnTo>
                  <a:cubicBezTo>
                    <a:pt x="11586" y="9665"/>
                    <a:pt x="11676" y="9706"/>
                    <a:pt x="11767" y="9706"/>
                  </a:cubicBezTo>
                  <a:cubicBezTo>
                    <a:pt x="11834" y="9706"/>
                    <a:pt x="11902" y="9683"/>
                    <a:pt x="11959" y="9637"/>
                  </a:cubicBezTo>
                  <a:cubicBezTo>
                    <a:pt x="12093" y="9529"/>
                    <a:pt x="12113" y="9336"/>
                    <a:pt x="12005" y="9202"/>
                  </a:cubicBezTo>
                  <a:lnTo>
                    <a:pt x="10450" y="7255"/>
                  </a:lnTo>
                  <a:cubicBezTo>
                    <a:pt x="10218" y="6967"/>
                    <a:pt x="10241" y="6545"/>
                    <a:pt x="10506" y="6283"/>
                  </a:cubicBezTo>
                  <a:cubicBezTo>
                    <a:pt x="10642" y="6143"/>
                    <a:pt x="10831" y="6073"/>
                    <a:pt x="11020" y="6073"/>
                  </a:cubicBezTo>
                  <a:cubicBezTo>
                    <a:pt x="11224" y="6073"/>
                    <a:pt x="11427" y="6154"/>
                    <a:pt x="11563" y="6315"/>
                  </a:cubicBezTo>
                  <a:lnTo>
                    <a:pt x="13455" y="8512"/>
                  </a:lnTo>
                  <a:cubicBezTo>
                    <a:pt x="13515" y="8579"/>
                    <a:pt x="13598" y="8612"/>
                    <a:pt x="13681" y="8612"/>
                  </a:cubicBezTo>
                  <a:cubicBezTo>
                    <a:pt x="13753" y="8612"/>
                    <a:pt x="13825" y="8588"/>
                    <a:pt x="13884" y="8538"/>
                  </a:cubicBezTo>
                  <a:cubicBezTo>
                    <a:pt x="14008" y="8430"/>
                    <a:pt x="14024" y="8240"/>
                    <a:pt x="13923" y="8112"/>
                  </a:cubicBezTo>
                  <a:lnTo>
                    <a:pt x="11927" y="5795"/>
                  </a:lnTo>
                  <a:cubicBezTo>
                    <a:pt x="11645" y="5481"/>
                    <a:pt x="11694" y="4951"/>
                    <a:pt x="12031" y="4692"/>
                  </a:cubicBezTo>
                  <a:cubicBezTo>
                    <a:pt x="12173" y="4579"/>
                    <a:pt x="12342" y="4525"/>
                    <a:pt x="12510" y="4525"/>
                  </a:cubicBezTo>
                  <a:cubicBezTo>
                    <a:pt x="12728" y="4525"/>
                    <a:pt x="12944" y="4616"/>
                    <a:pt x="13095" y="4794"/>
                  </a:cubicBezTo>
                  <a:lnTo>
                    <a:pt x="15455" y="7562"/>
                  </a:lnTo>
                  <a:cubicBezTo>
                    <a:pt x="15516" y="7638"/>
                    <a:pt x="15605" y="7677"/>
                    <a:pt x="15696" y="7677"/>
                  </a:cubicBezTo>
                  <a:cubicBezTo>
                    <a:pt x="15767" y="7677"/>
                    <a:pt x="15838" y="7654"/>
                    <a:pt x="15897" y="7605"/>
                  </a:cubicBezTo>
                  <a:cubicBezTo>
                    <a:pt x="16028" y="7490"/>
                    <a:pt x="16041" y="7291"/>
                    <a:pt x="15923" y="7163"/>
                  </a:cubicBezTo>
                  <a:lnTo>
                    <a:pt x="11387" y="1848"/>
                  </a:lnTo>
                  <a:cubicBezTo>
                    <a:pt x="11125" y="1553"/>
                    <a:pt x="11151" y="1102"/>
                    <a:pt x="11445" y="843"/>
                  </a:cubicBezTo>
                  <a:cubicBezTo>
                    <a:pt x="11580" y="722"/>
                    <a:pt x="11749" y="663"/>
                    <a:pt x="11917" y="663"/>
                  </a:cubicBezTo>
                  <a:cubicBezTo>
                    <a:pt x="12113" y="663"/>
                    <a:pt x="12309" y="744"/>
                    <a:pt x="12450" y="902"/>
                  </a:cubicBezTo>
                  <a:lnTo>
                    <a:pt x="16859" y="5648"/>
                  </a:lnTo>
                  <a:cubicBezTo>
                    <a:pt x="16921" y="5711"/>
                    <a:pt x="17003" y="5744"/>
                    <a:pt x="17085" y="5744"/>
                  </a:cubicBezTo>
                  <a:cubicBezTo>
                    <a:pt x="17160" y="5744"/>
                    <a:pt x="17235" y="5717"/>
                    <a:pt x="17294" y="5661"/>
                  </a:cubicBezTo>
                  <a:cubicBezTo>
                    <a:pt x="17418" y="5546"/>
                    <a:pt x="17425" y="5353"/>
                    <a:pt x="17310" y="5229"/>
                  </a:cubicBezTo>
                  <a:lnTo>
                    <a:pt x="16568" y="4447"/>
                  </a:lnTo>
                  <a:lnTo>
                    <a:pt x="16568" y="663"/>
                  </a:lnTo>
                  <a:cubicBezTo>
                    <a:pt x="16568" y="663"/>
                    <a:pt x="16476" y="241"/>
                    <a:pt x="16296" y="117"/>
                  </a:cubicBezTo>
                  <a:cubicBezTo>
                    <a:pt x="16184" y="39"/>
                    <a:pt x="16054" y="0"/>
                    <a:pt x="1592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76"/>
            <p:cNvSpPr/>
            <p:nvPr/>
          </p:nvSpPr>
          <p:spPr>
            <a:xfrm>
              <a:off x="2739131" y="2859883"/>
              <a:ext cx="126767" cy="103314"/>
            </a:xfrm>
            <a:custGeom>
              <a:rect b="b" l="l" r="r" t="t"/>
              <a:pathLst>
                <a:path extrusionOk="0" h="4621" w="5670">
                  <a:moveTo>
                    <a:pt x="3909" y="614"/>
                  </a:moveTo>
                  <a:cubicBezTo>
                    <a:pt x="3937" y="614"/>
                    <a:pt x="3965" y="615"/>
                    <a:pt x="3993" y="618"/>
                  </a:cubicBezTo>
                  <a:cubicBezTo>
                    <a:pt x="4203" y="637"/>
                    <a:pt x="4704" y="755"/>
                    <a:pt x="4802" y="1459"/>
                  </a:cubicBezTo>
                  <a:cubicBezTo>
                    <a:pt x="4900" y="2186"/>
                    <a:pt x="4347" y="2837"/>
                    <a:pt x="3866" y="3256"/>
                  </a:cubicBezTo>
                  <a:cubicBezTo>
                    <a:pt x="3545" y="3524"/>
                    <a:pt x="3201" y="3763"/>
                    <a:pt x="2835" y="3966"/>
                  </a:cubicBezTo>
                  <a:cubicBezTo>
                    <a:pt x="2468" y="3763"/>
                    <a:pt x="2121" y="3524"/>
                    <a:pt x="1804" y="3256"/>
                  </a:cubicBezTo>
                  <a:cubicBezTo>
                    <a:pt x="1320" y="2837"/>
                    <a:pt x="766" y="2186"/>
                    <a:pt x="868" y="1459"/>
                  </a:cubicBezTo>
                  <a:cubicBezTo>
                    <a:pt x="963" y="755"/>
                    <a:pt x="1464" y="637"/>
                    <a:pt x="1676" y="618"/>
                  </a:cubicBezTo>
                  <a:cubicBezTo>
                    <a:pt x="1702" y="618"/>
                    <a:pt x="1732" y="615"/>
                    <a:pt x="1761" y="615"/>
                  </a:cubicBezTo>
                  <a:cubicBezTo>
                    <a:pt x="2121" y="615"/>
                    <a:pt x="2455" y="808"/>
                    <a:pt x="2540" y="1079"/>
                  </a:cubicBezTo>
                  <a:cubicBezTo>
                    <a:pt x="2584" y="1223"/>
                    <a:pt x="2709" y="1295"/>
                    <a:pt x="2833" y="1295"/>
                  </a:cubicBezTo>
                  <a:cubicBezTo>
                    <a:pt x="2958" y="1295"/>
                    <a:pt x="3082" y="1223"/>
                    <a:pt x="3126" y="1079"/>
                  </a:cubicBezTo>
                  <a:cubicBezTo>
                    <a:pt x="3211" y="809"/>
                    <a:pt x="3545" y="614"/>
                    <a:pt x="3909" y="614"/>
                  </a:cubicBezTo>
                  <a:close/>
                  <a:moveTo>
                    <a:pt x="1763" y="0"/>
                  </a:moveTo>
                  <a:cubicBezTo>
                    <a:pt x="1717" y="0"/>
                    <a:pt x="1671" y="2"/>
                    <a:pt x="1624" y="6"/>
                  </a:cubicBezTo>
                  <a:cubicBezTo>
                    <a:pt x="1048" y="55"/>
                    <a:pt x="387" y="441"/>
                    <a:pt x="259" y="1377"/>
                  </a:cubicBezTo>
                  <a:cubicBezTo>
                    <a:pt x="1" y="3256"/>
                    <a:pt x="2589" y="4535"/>
                    <a:pt x="2701" y="4591"/>
                  </a:cubicBezTo>
                  <a:cubicBezTo>
                    <a:pt x="2743" y="4611"/>
                    <a:pt x="2789" y="4621"/>
                    <a:pt x="2835" y="4621"/>
                  </a:cubicBezTo>
                  <a:cubicBezTo>
                    <a:pt x="2881" y="4621"/>
                    <a:pt x="2927" y="4611"/>
                    <a:pt x="2969" y="4591"/>
                  </a:cubicBezTo>
                  <a:cubicBezTo>
                    <a:pt x="3080" y="4535"/>
                    <a:pt x="5669" y="3252"/>
                    <a:pt x="5411" y="1377"/>
                  </a:cubicBezTo>
                  <a:cubicBezTo>
                    <a:pt x="5283" y="441"/>
                    <a:pt x="4622" y="55"/>
                    <a:pt x="4043" y="6"/>
                  </a:cubicBezTo>
                  <a:cubicBezTo>
                    <a:pt x="3996" y="2"/>
                    <a:pt x="3950" y="0"/>
                    <a:pt x="3904" y="0"/>
                  </a:cubicBezTo>
                  <a:cubicBezTo>
                    <a:pt x="3485" y="0"/>
                    <a:pt x="3097" y="159"/>
                    <a:pt x="2835" y="418"/>
                  </a:cubicBezTo>
                  <a:cubicBezTo>
                    <a:pt x="2572" y="159"/>
                    <a:pt x="2185" y="0"/>
                    <a:pt x="176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22" name="Google Shape;2322;p76"/>
          <p:cNvSpPr/>
          <p:nvPr/>
        </p:nvSpPr>
        <p:spPr>
          <a:xfrm>
            <a:off x="1510798" y="2975092"/>
            <a:ext cx="748800" cy="748800"/>
          </a:xfrm>
          <a:prstGeom prst="ellipse">
            <a:avLst/>
          </a:prstGeom>
          <a:solidFill>
            <a:schemeClr val="accen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76"/>
          <p:cNvSpPr/>
          <p:nvPr/>
        </p:nvSpPr>
        <p:spPr>
          <a:xfrm>
            <a:off x="2854192" y="3848817"/>
            <a:ext cx="748800" cy="748800"/>
          </a:xfrm>
          <a:prstGeom prst="ellipse">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76"/>
          <p:cNvSpPr/>
          <p:nvPr/>
        </p:nvSpPr>
        <p:spPr>
          <a:xfrm>
            <a:off x="4197583" y="3848817"/>
            <a:ext cx="748800" cy="748800"/>
          </a:xfrm>
          <a:prstGeom prst="ellipse">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76"/>
          <p:cNvSpPr/>
          <p:nvPr/>
        </p:nvSpPr>
        <p:spPr>
          <a:xfrm>
            <a:off x="1510798" y="3848817"/>
            <a:ext cx="748800" cy="748800"/>
          </a:xfrm>
          <a:prstGeom prst="ellipse">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76"/>
          <p:cNvSpPr/>
          <p:nvPr/>
        </p:nvSpPr>
        <p:spPr>
          <a:xfrm>
            <a:off x="5541002" y="3848817"/>
            <a:ext cx="748800" cy="748800"/>
          </a:xfrm>
          <a:prstGeom prst="ellipse">
            <a:avLst/>
          </a:prstGeom>
          <a:solidFill>
            <a:schemeClr val="accen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76"/>
          <p:cNvSpPr/>
          <p:nvPr/>
        </p:nvSpPr>
        <p:spPr>
          <a:xfrm>
            <a:off x="6884395" y="3848817"/>
            <a:ext cx="748800" cy="748800"/>
          </a:xfrm>
          <a:prstGeom prst="ellipse">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76"/>
          <p:cNvSpPr/>
          <p:nvPr/>
        </p:nvSpPr>
        <p:spPr>
          <a:xfrm>
            <a:off x="6884370" y="1239342"/>
            <a:ext cx="748800" cy="748800"/>
          </a:xfrm>
          <a:prstGeom prst="ellipse">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76"/>
          <p:cNvSpPr/>
          <p:nvPr/>
        </p:nvSpPr>
        <p:spPr>
          <a:xfrm>
            <a:off x="5540977" y="1239341"/>
            <a:ext cx="748800" cy="748800"/>
          </a:xfrm>
          <a:prstGeom prst="ellipse">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76"/>
          <p:cNvSpPr/>
          <p:nvPr/>
        </p:nvSpPr>
        <p:spPr>
          <a:xfrm>
            <a:off x="1510798" y="1239342"/>
            <a:ext cx="748800" cy="748800"/>
          </a:xfrm>
          <a:prstGeom prst="ellipse">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76"/>
          <p:cNvSpPr/>
          <p:nvPr/>
        </p:nvSpPr>
        <p:spPr>
          <a:xfrm>
            <a:off x="4197583" y="1239341"/>
            <a:ext cx="748800" cy="748800"/>
          </a:xfrm>
          <a:prstGeom prst="ellipse">
            <a:avLst/>
          </a:prstGeom>
          <a:solidFill>
            <a:schemeClr val="accen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76"/>
          <p:cNvSpPr/>
          <p:nvPr/>
        </p:nvSpPr>
        <p:spPr>
          <a:xfrm>
            <a:off x="2854192" y="1239342"/>
            <a:ext cx="748800" cy="748800"/>
          </a:xfrm>
          <a:prstGeom prst="ellipse">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76"/>
          <p:cNvSpPr/>
          <p:nvPr/>
        </p:nvSpPr>
        <p:spPr>
          <a:xfrm>
            <a:off x="5540977" y="2101379"/>
            <a:ext cx="748800" cy="748800"/>
          </a:xfrm>
          <a:prstGeom prst="ellipse">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76"/>
          <p:cNvSpPr/>
          <p:nvPr/>
        </p:nvSpPr>
        <p:spPr>
          <a:xfrm>
            <a:off x="6884370" y="2101379"/>
            <a:ext cx="748800" cy="748800"/>
          </a:xfrm>
          <a:prstGeom prst="ellipse">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76"/>
          <p:cNvSpPr/>
          <p:nvPr/>
        </p:nvSpPr>
        <p:spPr>
          <a:xfrm>
            <a:off x="2854192" y="2101379"/>
            <a:ext cx="748800" cy="748800"/>
          </a:xfrm>
          <a:prstGeom prst="ellipse">
            <a:avLst/>
          </a:prstGeom>
          <a:solidFill>
            <a:schemeClr val="accen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76"/>
          <p:cNvSpPr/>
          <p:nvPr/>
        </p:nvSpPr>
        <p:spPr>
          <a:xfrm>
            <a:off x="1510798" y="2101379"/>
            <a:ext cx="748800" cy="748800"/>
          </a:xfrm>
          <a:prstGeom prst="ellipse">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76"/>
          <p:cNvSpPr/>
          <p:nvPr/>
        </p:nvSpPr>
        <p:spPr>
          <a:xfrm>
            <a:off x="4197583" y="2101379"/>
            <a:ext cx="748800" cy="748800"/>
          </a:xfrm>
          <a:prstGeom prst="ellipse">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38" name="Google Shape;2338;p76"/>
          <p:cNvGrpSpPr/>
          <p:nvPr/>
        </p:nvGrpSpPr>
        <p:grpSpPr>
          <a:xfrm>
            <a:off x="7032052" y="1372661"/>
            <a:ext cx="479747" cy="468255"/>
            <a:chOff x="3866307" y="1970211"/>
            <a:chExt cx="479747" cy="468255"/>
          </a:xfrm>
        </p:grpSpPr>
        <p:sp>
          <p:nvSpPr>
            <p:cNvPr id="2339" name="Google Shape;2339;p76"/>
            <p:cNvSpPr/>
            <p:nvPr/>
          </p:nvSpPr>
          <p:spPr>
            <a:xfrm>
              <a:off x="3910127" y="2227412"/>
              <a:ext cx="43351" cy="63674"/>
            </a:xfrm>
            <a:custGeom>
              <a:rect b="b" l="l" r="r" t="t"/>
              <a:pathLst>
                <a:path extrusionOk="0" h="2848" w="1939">
                  <a:moveTo>
                    <a:pt x="312" y="1"/>
                  </a:moveTo>
                  <a:cubicBezTo>
                    <a:pt x="141" y="1"/>
                    <a:pt x="4" y="138"/>
                    <a:pt x="4" y="309"/>
                  </a:cubicBezTo>
                  <a:lnTo>
                    <a:pt x="4" y="2528"/>
                  </a:lnTo>
                  <a:cubicBezTo>
                    <a:pt x="1" y="2685"/>
                    <a:pt x="119" y="2822"/>
                    <a:pt x="272" y="2845"/>
                  </a:cubicBezTo>
                  <a:cubicBezTo>
                    <a:pt x="285" y="2847"/>
                    <a:pt x="298" y="2847"/>
                    <a:pt x="311" y="2847"/>
                  </a:cubicBezTo>
                  <a:cubicBezTo>
                    <a:pt x="478" y="2847"/>
                    <a:pt x="619" y="2711"/>
                    <a:pt x="619" y="2541"/>
                  </a:cubicBezTo>
                  <a:lnTo>
                    <a:pt x="619" y="2027"/>
                  </a:lnTo>
                  <a:lnTo>
                    <a:pt x="1369" y="2753"/>
                  </a:lnTo>
                  <a:cubicBezTo>
                    <a:pt x="1431" y="2814"/>
                    <a:pt x="1512" y="2844"/>
                    <a:pt x="1592" y="2844"/>
                  </a:cubicBezTo>
                  <a:cubicBezTo>
                    <a:pt x="1660" y="2844"/>
                    <a:pt x="1728" y="2823"/>
                    <a:pt x="1784" y="2780"/>
                  </a:cubicBezTo>
                  <a:cubicBezTo>
                    <a:pt x="1928" y="2662"/>
                    <a:pt x="1938" y="2446"/>
                    <a:pt x="1804" y="2318"/>
                  </a:cubicBezTo>
                  <a:lnTo>
                    <a:pt x="832" y="1382"/>
                  </a:lnTo>
                  <a:lnTo>
                    <a:pt x="1719" y="564"/>
                  </a:lnTo>
                  <a:cubicBezTo>
                    <a:pt x="1847" y="446"/>
                    <a:pt x="1853" y="253"/>
                    <a:pt x="1739" y="129"/>
                  </a:cubicBezTo>
                  <a:cubicBezTo>
                    <a:pt x="1678" y="63"/>
                    <a:pt x="1595" y="29"/>
                    <a:pt x="1511" y="29"/>
                  </a:cubicBezTo>
                  <a:cubicBezTo>
                    <a:pt x="1437" y="29"/>
                    <a:pt x="1363" y="55"/>
                    <a:pt x="1303" y="109"/>
                  </a:cubicBezTo>
                  <a:lnTo>
                    <a:pt x="619" y="741"/>
                  </a:lnTo>
                  <a:lnTo>
                    <a:pt x="619" y="309"/>
                  </a:lnTo>
                  <a:cubicBezTo>
                    <a:pt x="619" y="138"/>
                    <a:pt x="482" y="4"/>
                    <a:pt x="31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76"/>
            <p:cNvSpPr/>
            <p:nvPr/>
          </p:nvSpPr>
          <p:spPr>
            <a:xfrm>
              <a:off x="4014403" y="2227121"/>
              <a:ext cx="41809" cy="63741"/>
            </a:xfrm>
            <a:custGeom>
              <a:rect b="b" l="l" r="r" t="t"/>
              <a:pathLst>
                <a:path extrusionOk="0" h="2851" w="1870">
                  <a:moveTo>
                    <a:pt x="937" y="616"/>
                  </a:moveTo>
                  <a:cubicBezTo>
                    <a:pt x="1117" y="616"/>
                    <a:pt x="1264" y="760"/>
                    <a:pt x="1270" y="940"/>
                  </a:cubicBezTo>
                  <a:cubicBezTo>
                    <a:pt x="1264" y="1118"/>
                    <a:pt x="1120" y="1261"/>
                    <a:pt x="939" y="1261"/>
                  </a:cubicBezTo>
                  <a:cubicBezTo>
                    <a:pt x="937" y="1261"/>
                    <a:pt x="935" y="1261"/>
                    <a:pt x="933" y="1261"/>
                  </a:cubicBezTo>
                  <a:lnTo>
                    <a:pt x="622" y="1261"/>
                  </a:lnTo>
                  <a:lnTo>
                    <a:pt x="622" y="616"/>
                  </a:lnTo>
                  <a:close/>
                  <a:moveTo>
                    <a:pt x="325" y="1"/>
                  </a:moveTo>
                  <a:cubicBezTo>
                    <a:pt x="151" y="1"/>
                    <a:pt x="1" y="147"/>
                    <a:pt x="4" y="308"/>
                  </a:cubicBezTo>
                  <a:lnTo>
                    <a:pt x="4" y="2534"/>
                  </a:lnTo>
                  <a:cubicBezTo>
                    <a:pt x="1" y="2691"/>
                    <a:pt x="115" y="2825"/>
                    <a:pt x="272" y="2848"/>
                  </a:cubicBezTo>
                  <a:cubicBezTo>
                    <a:pt x="285" y="2850"/>
                    <a:pt x="298" y="2851"/>
                    <a:pt x="311" y="2851"/>
                  </a:cubicBezTo>
                  <a:cubicBezTo>
                    <a:pt x="478" y="2851"/>
                    <a:pt x="616" y="2717"/>
                    <a:pt x="616" y="2544"/>
                  </a:cubicBezTo>
                  <a:lnTo>
                    <a:pt x="616" y="1883"/>
                  </a:lnTo>
                  <a:lnTo>
                    <a:pt x="930" y="1883"/>
                  </a:lnTo>
                  <a:cubicBezTo>
                    <a:pt x="1450" y="1883"/>
                    <a:pt x="1869" y="1460"/>
                    <a:pt x="1869" y="943"/>
                  </a:cubicBezTo>
                  <a:cubicBezTo>
                    <a:pt x="1869" y="426"/>
                    <a:pt x="1450" y="4"/>
                    <a:pt x="930" y="4"/>
                  </a:cubicBezTo>
                  <a:lnTo>
                    <a:pt x="331" y="4"/>
                  </a:lnTo>
                  <a:lnTo>
                    <a:pt x="331" y="1"/>
                  </a:lnTo>
                  <a:cubicBezTo>
                    <a:pt x="329" y="1"/>
                    <a:pt x="327" y="1"/>
                    <a:pt x="3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76"/>
            <p:cNvSpPr/>
            <p:nvPr/>
          </p:nvSpPr>
          <p:spPr>
            <a:xfrm>
              <a:off x="4140633" y="2227211"/>
              <a:ext cx="41809" cy="63652"/>
            </a:xfrm>
            <a:custGeom>
              <a:rect b="b" l="l" r="r" t="t"/>
              <a:pathLst>
                <a:path extrusionOk="0" h="2847" w="1870">
                  <a:moveTo>
                    <a:pt x="955" y="612"/>
                  </a:moveTo>
                  <a:cubicBezTo>
                    <a:pt x="1133" y="612"/>
                    <a:pt x="1277" y="757"/>
                    <a:pt x="1277" y="936"/>
                  </a:cubicBezTo>
                  <a:cubicBezTo>
                    <a:pt x="1277" y="1115"/>
                    <a:pt x="1133" y="1260"/>
                    <a:pt x="955" y="1260"/>
                  </a:cubicBezTo>
                  <a:cubicBezTo>
                    <a:pt x="951" y="1260"/>
                    <a:pt x="947" y="1260"/>
                    <a:pt x="943" y="1260"/>
                  </a:cubicBezTo>
                  <a:lnTo>
                    <a:pt x="629" y="1260"/>
                  </a:lnTo>
                  <a:lnTo>
                    <a:pt x="629" y="612"/>
                  </a:lnTo>
                  <a:lnTo>
                    <a:pt x="943" y="612"/>
                  </a:lnTo>
                  <a:cubicBezTo>
                    <a:pt x="947" y="612"/>
                    <a:pt x="951" y="612"/>
                    <a:pt x="955" y="612"/>
                  </a:cubicBezTo>
                  <a:close/>
                  <a:moveTo>
                    <a:pt x="279" y="0"/>
                  </a:moveTo>
                  <a:cubicBezTo>
                    <a:pt x="121" y="16"/>
                    <a:pt x="4" y="147"/>
                    <a:pt x="4" y="304"/>
                  </a:cubicBezTo>
                  <a:lnTo>
                    <a:pt x="4" y="2530"/>
                  </a:lnTo>
                  <a:cubicBezTo>
                    <a:pt x="0" y="2687"/>
                    <a:pt x="115" y="2821"/>
                    <a:pt x="272" y="2844"/>
                  </a:cubicBezTo>
                  <a:cubicBezTo>
                    <a:pt x="285" y="2846"/>
                    <a:pt x="298" y="2847"/>
                    <a:pt x="311" y="2847"/>
                  </a:cubicBezTo>
                  <a:cubicBezTo>
                    <a:pt x="477" y="2847"/>
                    <a:pt x="616" y="2713"/>
                    <a:pt x="616" y="2540"/>
                  </a:cubicBezTo>
                  <a:lnTo>
                    <a:pt x="616" y="1879"/>
                  </a:lnTo>
                  <a:lnTo>
                    <a:pt x="930" y="1879"/>
                  </a:lnTo>
                  <a:cubicBezTo>
                    <a:pt x="1450" y="1879"/>
                    <a:pt x="1869" y="1456"/>
                    <a:pt x="1869" y="939"/>
                  </a:cubicBezTo>
                  <a:cubicBezTo>
                    <a:pt x="1869" y="422"/>
                    <a:pt x="1450" y="0"/>
                    <a:pt x="93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76"/>
            <p:cNvSpPr/>
            <p:nvPr/>
          </p:nvSpPr>
          <p:spPr>
            <a:xfrm>
              <a:off x="3956005" y="2252743"/>
              <a:ext cx="44894" cy="13772"/>
            </a:xfrm>
            <a:custGeom>
              <a:rect b="b" l="l" r="r" t="t"/>
              <a:pathLst>
                <a:path extrusionOk="0" h="616" w="2008">
                  <a:moveTo>
                    <a:pt x="335" y="0"/>
                  </a:moveTo>
                  <a:cubicBezTo>
                    <a:pt x="180" y="0"/>
                    <a:pt x="46" y="117"/>
                    <a:pt x="24" y="269"/>
                  </a:cubicBezTo>
                  <a:cubicBezTo>
                    <a:pt x="1" y="452"/>
                    <a:pt x="145" y="616"/>
                    <a:pt x="328" y="616"/>
                  </a:cubicBezTo>
                  <a:lnTo>
                    <a:pt x="1680" y="616"/>
                  </a:lnTo>
                  <a:cubicBezTo>
                    <a:pt x="1863" y="616"/>
                    <a:pt x="2007" y="452"/>
                    <a:pt x="1984" y="269"/>
                  </a:cubicBezTo>
                  <a:cubicBezTo>
                    <a:pt x="1961" y="115"/>
                    <a:pt x="1827" y="0"/>
                    <a:pt x="1670" y="0"/>
                  </a:cubicBezTo>
                  <a:lnTo>
                    <a:pt x="341" y="0"/>
                  </a:lnTo>
                  <a:cubicBezTo>
                    <a:pt x="339" y="0"/>
                    <a:pt x="337" y="0"/>
                    <a:pt x="33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76"/>
            <p:cNvSpPr/>
            <p:nvPr/>
          </p:nvSpPr>
          <p:spPr>
            <a:xfrm>
              <a:off x="4065490" y="2227412"/>
              <a:ext cx="66245" cy="63764"/>
            </a:xfrm>
            <a:custGeom>
              <a:rect b="b" l="l" r="r" t="t"/>
              <a:pathLst>
                <a:path extrusionOk="0" h="2852" w="2963">
                  <a:moveTo>
                    <a:pt x="1424" y="616"/>
                  </a:moveTo>
                  <a:cubicBezTo>
                    <a:pt x="1872" y="616"/>
                    <a:pt x="2235" y="976"/>
                    <a:pt x="2235" y="1425"/>
                  </a:cubicBezTo>
                  <a:cubicBezTo>
                    <a:pt x="2235" y="1914"/>
                    <a:pt x="1835" y="2239"/>
                    <a:pt x="1417" y="2239"/>
                  </a:cubicBezTo>
                  <a:cubicBezTo>
                    <a:pt x="1218" y="2239"/>
                    <a:pt x="1016" y="2165"/>
                    <a:pt x="851" y="2001"/>
                  </a:cubicBezTo>
                  <a:cubicBezTo>
                    <a:pt x="340" y="1487"/>
                    <a:pt x="704" y="616"/>
                    <a:pt x="1424" y="616"/>
                  </a:cubicBezTo>
                  <a:close/>
                  <a:moveTo>
                    <a:pt x="1424" y="1"/>
                  </a:moveTo>
                  <a:cubicBezTo>
                    <a:pt x="638" y="1"/>
                    <a:pt x="0" y="639"/>
                    <a:pt x="0" y="1425"/>
                  </a:cubicBezTo>
                  <a:cubicBezTo>
                    <a:pt x="0" y="2001"/>
                    <a:pt x="347" y="2521"/>
                    <a:pt x="877" y="2744"/>
                  </a:cubicBezTo>
                  <a:cubicBezTo>
                    <a:pt x="1054" y="2816"/>
                    <a:pt x="1239" y="2851"/>
                    <a:pt x="1422" y="2851"/>
                  </a:cubicBezTo>
                  <a:cubicBezTo>
                    <a:pt x="1795" y="2851"/>
                    <a:pt x="2160" y="2707"/>
                    <a:pt x="2432" y="2433"/>
                  </a:cubicBezTo>
                  <a:cubicBezTo>
                    <a:pt x="2841" y="2027"/>
                    <a:pt x="2962" y="1411"/>
                    <a:pt x="2743" y="881"/>
                  </a:cubicBezTo>
                  <a:cubicBezTo>
                    <a:pt x="2520" y="348"/>
                    <a:pt x="2003" y="1"/>
                    <a:pt x="142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76"/>
            <p:cNvSpPr/>
            <p:nvPr/>
          </p:nvSpPr>
          <p:spPr>
            <a:xfrm>
              <a:off x="3866307" y="2042225"/>
              <a:ext cx="288546" cy="396242"/>
            </a:xfrm>
            <a:custGeom>
              <a:rect b="b" l="l" r="r" t="t"/>
              <a:pathLst>
                <a:path extrusionOk="0" h="17723" w="12906">
                  <a:moveTo>
                    <a:pt x="6916" y="638"/>
                  </a:moveTo>
                  <a:lnTo>
                    <a:pt x="6916" y="1686"/>
                  </a:lnTo>
                  <a:lnTo>
                    <a:pt x="4952" y="1686"/>
                  </a:lnTo>
                  <a:lnTo>
                    <a:pt x="4952" y="1077"/>
                  </a:lnTo>
                  <a:lnTo>
                    <a:pt x="6916" y="638"/>
                  </a:lnTo>
                  <a:close/>
                  <a:moveTo>
                    <a:pt x="6544" y="3521"/>
                  </a:moveTo>
                  <a:cubicBezTo>
                    <a:pt x="6727" y="3521"/>
                    <a:pt x="6903" y="3664"/>
                    <a:pt x="6903" y="3879"/>
                  </a:cubicBezTo>
                  <a:cubicBezTo>
                    <a:pt x="6903" y="4075"/>
                    <a:pt x="6742" y="4235"/>
                    <a:pt x="6546" y="4235"/>
                  </a:cubicBezTo>
                  <a:cubicBezTo>
                    <a:pt x="6229" y="4235"/>
                    <a:pt x="6068" y="3849"/>
                    <a:pt x="6294" y="3627"/>
                  </a:cubicBezTo>
                  <a:cubicBezTo>
                    <a:pt x="6367" y="3554"/>
                    <a:pt x="6457" y="3521"/>
                    <a:pt x="6544" y="3521"/>
                  </a:cubicBezTo>
                  <a:close/>
                  <a:moveTo>
                    <a:pt x="3985" y="4185"/>
                  </a:moveTo>
                  <a:cubicBezTo>
                    <a:pt x="4168" y="4185"/>
                    <a:pt x="4343" y="4328"/>
                    <a:pt x="4343" y="4543"/>
                  </a:cubicBezTo>
                  <a:cubicBezTo>
                    <a:pt x="4343" y="4739"/>
                    <a:pt x="4183" y="4900"/>
                    <a:pt x="3987" y="4900"/>
                  </a:cubicBezTo>
                  <a:cubicBezTo>
                    <a:pt x="3669" y="4900"/>
                    <a:pt x="3512" y="4514"/>
                    <a:pt x="3735" y="4291"/>
                  </a:cubicBezTo>
                  <a:cubicBezTo>
                    <a:pt x="3808" y="4218"/>
                    <a:pt x="3897" y="4185"/>
                    <a:pt x="3985" y="4185"/>
                  </a:cubicBezTo>
                  <a:close/>
                  <a:moveTo>
                    <a:pt x="7009" y="1"/>
                  </a:moveTo>
                  <a:cubicBezTo>
                    <a:pt x="6972" y="1"/>
                    <a:pt x="6934" y="5"/>
                    <a:pt x="6896" y="13"/>
                  </a:cubicBezTo>
                  <a:lnTo>
                    <a:pt x="4736" y="501"/>
                  </a:lnTo>
                  <a:cubicBezTo>
                    <a:pt x="4504" y="550"/>
                    <a:pt x="4337" y="760"/>
                    <a:pt x="4337" y="998"/>
                  </a:cubicBezTo>
                  <a:lnTo>
                    <a:pt x="4337" y="1686"/>
                  </a:lnTo>
                  <a:lnTo>
                    <a:pt x="923" y="1686"/>
                  </a:lnTo>
                  <a:cubicBezTo>
                    <a:pt x="413" y="1686"/>
                    <a:pt x="0" y="2098"/>
                    <a:pt x="0" y="2609"/>
                  </a:cubicBezTo>
                  <a:lnTo>
                    <a:pt x="0" y="17402"/>
                  </a:lnTo>
                  <a:cubicBezTo>
                    <a:pt x="0" y="17579"/>
                    <a:pt x="144" y="17723"/>
                    <a:pt x="321" y="17723"/>
                  </a:cubicBezTo>
                  <a:lnTo>
                    <a:pt x="3800" y="17723"/>
                  </a:lnTo>
                  <a:cubicBezTo>
                    <a:pt x="3830" y="17723"/>
                    <a:pt x="3859" y="17710"/>
                    <a:pt x="3882" y="17687"/>
                  </a:cubicBezTo>
                  <a:cubicBezTo>
                    <a:pt x="4137" y="17425"/>
                    <a:pt x="3954" y="17111"/>
                    <a:pt x="3695" y="17111"/>
                  </a:cubicBezTo>
                  <a:lnTo>
                    <a:pt x="3695" y="17108"/>
                  </a:lnTo>
                  <a:lnTo>
                    <a:pt x="962" y="17108"/>
                  </a:lnTo>
                  <a:cubicBezTo>
                    <a:pt x="792" y="17108"/>
                    <a:pt x="655" y="16970"/>
                    <a:pt x="655" y="16800"/>
                  </a:cubicBezTo>
                  <a:lnTo>
                    <a:pt x="655" y="2605"/>
                  </a:lnTo>
                  <a:cubicBezTo>
                    <a:pt x="655" y="2435"/>
                    <a:pt x="792" y="2298"/>
                    <a:pt x="962" y="2298"/>
                  </a:cubicBezTo>
                  <a:lnTo>
                    <a:pt x="4337" y="2298"/>
                  </a:lnTo>
                  <a:lnTo>
                    <a:pt x="4337" y="3630"/>
                  </a:lnTo>
                  <a:cubicBezTo>
                    <a:pt x="4219" y="3584"/>
                    <a:pt x="4099" y="3562"/>
                    <a:pt x="3982" y="3562"/>
                  </a:cubicBezTo>
                  <a:cubicBezTo>
                    <a:pt x="3508" y="3562"/>
                    <a:pt x="3078" y="3913"/>
                    <a:pt x="3018" y="4422"/>
                  </a:cubicBezTo>
                  <a:cubicBezTo>
                    <a:pt x="2948" y="5007"/>
                    <a:pt x="3409" y="5505"/>
                    <a:pt x="3980" y="5505"/>
                  </a:cubicBezTo>
                  <a:cubicBezTo>
                    <a:pt x="4025" y="5505"/>
                    <a:pt x="4071" y="5502"/>
                    <a:pt x="4118" y="5495"/>
                  </a:cubicBezTo>
                  <a:cubicBezTo>
                    <a:pt x="4576" y="5433"/>
                    <a:pt x="4952" y="4982"/>
                    <a:pt x="4952" y="4517"/>
                  </a:cubicBezTo>
                  <a:lnTo>
                    <a:pt x="4952" y="2298"/>
                  </a:lnTo>
                  <a:lnTo>
                    <a:pt x="6916" y="2298"/>
                  </a:lnTo>
                  <a:lnTo>
                    <a:pt x="6916" y="2965"/>
                  </a:lnTo>
                  <a:cubicBezTo>
                    <a:pt x="6799" y="2919"/>
                    <a:pt x="6679" y="2898"/>
                    <a:pt x="6562" y="2898"/>
                  </a:cubicBezTo>
                  <a:cubicBezTo>
                    <a:pt x="6087" y="2898"/>
                    <a:pt x="5654" y="3251"/>
                    <a:pt x="5594" y="3758"/>
                  </a:cubicBezTo>
                  <a:cubicBezTo>
                    <a:pt x="5527" y="4344"/>
                    <a:pt x="5991" y="4843"/>
                    <a:pt x="6560" y="4843"/>
                  </a:cubicBezTo>
                  <a:cubicBezTo>
                    <a:pt x="6604" y="4843"/>
                    <a:pt x="6649" y="4840"/>
                    <a:pt x="6693" y="4834"/>
                  </a:cubicBezTo>
                  <a:cubicBezTo>
                    <a:pt x="7155" y="4769"/>
                    <a:pt x="7528" y="4317"/>
                    <a:pt x="7528" y="3852"/>
                  </a:cubicBezTo>
                  <a:lnTo>
                    <a:pt x="7528" y="2298"/>
                  </a:lnTo>
                  <a:lnTo>
                    <a:pt x="12565" y="2298"/>
                  </a:lnTo>
                  <a:cubicBezTo>
                    <a:pt x="12567" y="2298"/>
                    <a:pt x="12569" y="2298"/>
                    <a:pt x="12571" y="2298"/>
                  </a:cubicBezTo>
                  <a:cubicBezTo>
                    <a:pt x="12726" y="2298"/>
                    <a:pt x="12860" y="2184"/>
                    <a:pt x="12882" y="2029"/>
                  </a:cubicBezTo>
                  <a:cubicBezTo>
                    <a:pt x="12905" y="1846"/>
                    <a:pt x="12761" y="1686"/>
                    <a:pt x="12575" y="1686"/>
                  </a:cubicBezTo>
                  <a:lnTo>
                    <a:pt x="7528" y="1686"/>
                  </a:lnTo>
                  <a:lnTo>
                    <a:pt x="7528" y="527"/>
                  </a:lnTo>
                  <a:cubicBezTo>
                    <a:pt x="7528" y="390"/>
                    <a:pt x="7476" y="259"/>
                    <a:pt x="7381" y="157"/>
                  </a:cubicBezTo>
                  <a:cubicBezTo>
                    <a:pt x="7283" y="57"/>
                    <a:pt x="7148" y="1"/>
                    <a:pt x="700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76"/>
            <p:cNvSpPr/>
            <p:nvPr/>
          </p:nvSpPr>
          <p:spPr>
            <a:xfrm>
              <a:off x="4239476" y="2167315"/>
              <a:ext cx="57705" cy="183935"/>
            </a:xfrm>
            <a:custGeom>
              <a:rect b="b" l="l" r="r" t="t"/>
              <a:pathLst>
                <a:path extrusionOk="0" h="8227" w="2581">
                  <a:moveTo>
                    <a:pt x="353" y="0"/>
                  </a:moveTo>
                  <a:cubicBezTo>
                    <a:pt x="259" y="0"/>
                    <a:pt x="166" y="43"/>
                    <a:pt x="106" y="123"/>
                  </a:cubicBezTo>
                  <a:cubicBezTo>
                    <a:pt x="4" y="260"/>
                    <a:pt x="34" y="454"/>
                    <a:pt x="171" y="555"/>
                  </a:cubicBezTo>
                  <a:cubicBezTo>
                    <a:pt x="1297" y="1390"/>
                    <a:pt x="1965" y="2709"/>
                    <a:pt x="1965" y="4113"/>
                  </a:cubicBezTo>
                  <a:cubicBezTo>
                    <a:pt x="1965" y="5517"/>
                    <a:pt x="1297" y="6839"/>
                    <a:pt x="168" y="7673"/>
                  </a:cubicBezTo>
                  <a:cubicBezTo>
                    <a:pt x="30" y="7772"/>
                    <a:pt x="1" y="7965"/>
                    <a:pt x="102" y="8102"/>
                  </a:cubicBezTo>
                  <a:cubicBezTo>
                    <a:pt x="163" y="8184"/>
                    <a:pt x="256" y="8227"/>
                    <a:pt x="350" y="8227"/>
                  </a:cubicBezTo>
                  <a:cubicBezTo>
                    <a:pt x="413" y="8227"/>
                    <a:pt x="477" y="8207"/>
                    <a:pt x="531" y="8168"/>
                  </a:cubicBezTo>
                  <a:cubicBezTo>
                    <a:pt x="1817" y="7215"/>
                    <a:pt x="2577" y="5713"/>
                    <a:pt x="2577" y="4113"/>
                  </a:cubicBezTo>
                  <a:cubicBezTo>
                    <a:pt x="2580" y="2515"/>
                    <a:pt x="1821" y="1010"/>
                    <a:pt x="534" y="61"/>
                  </a:cubicBezTo>
                  <a:cubicBezTo>
                    <a:pt x="480" y="20"/>
                    <a:pt x="417" y="0"/>
                    <a:pt x="35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76"/>
            <p:cNvSpPr/>
            <p:nvPr/>
          </p:nvSpPr>
          <p:spPr>
            <a:xfrm>
              <a:off x="3970582" y="2079897"/>
              <a:ext cx="375472" cy="358570"/>
            </a:xfrm>
            <a:custGeom>
              <a:rect b="b" l="l" r="r" t="t"/>
              <a:pathLst>
                <a:path extrusionOk="0" h="16038" w="16794">
                  <a:moveTo>
                    <a:pt x="11413" y="6317"/>
                  </a:moveTo>
                  <a:cubicBezTo>
                    <a:pt x="11845" y="6779"/>
                    <a:pt x="12084" y="7388"/>
                    <a:pt x="12084" y="8023"/>
                  </a:cubicBezTo>
                  <a:cubicBezTo>
                    <a:pt x="12084" y="8654"/>
                    <a:pt x="11845" y="9263"/>
                    <a:pt x="11413" y="9728"/>
                  </a:cubicBezTo>
                  <a:lnTo>
                    <a:pt x="11413" y="6317"/>
                  </a:lnTo>
                  <a:close/>
                  <a:moveTo>
                    <a:pt x="9023" y="1"/>
                  </a:moveTo>
                  <a:cubicBezTo>
                    <a:pt x="8991" y="1"/>
                    <a:pt x="8961" y="14"/>
                    <a:pt x="8942" y="34"/>
                  </a:cubicBezTo>
                  <a:cubicBezTo>
                    <a:pt x="8686" y="299"/>
                    <a:pt x="8866" y="613"/>
                    <a:pt x="9125" y="613"/>
                  </a:cubicBezTo>
                  <a:lnTo>
                    <a:pt x="10693" y="613"/>
                  </a:lnTo>
                  <a:cubicBezTo>
                    <a:pt x="10752" y="613"/>
                    <a:pt x="10801" y="662"/>
                    <a:pt x="10801" y="721"/>
                  </a:cubicBezTo>
                  <a:lnTo>
                    <a:pt x="10801" y="15115"/>
                  </a:lnTo>
                  <a:cubicBezTo>
                    <a:pt x="10801" y="15285"/>
                    <a:pt x="10663" y="15423"/>
                    <a:pt x="10493" y="15423"/>
                  </a:cubicBezTo>
                  <a:lnTo>
                    <a:pt x="340" y="15423"/>
                  </a:lnTo>
                  <a:cubicBezTo>
                    <a:pt x="338" y="15422"/>
                    <a:pt x="336" y="15422"/>
                    <a:pt x="334" y="15422"/>
                  </a:cubicBezTo>
                  <a:cubicBezTo>
                    <a:pt x="176" y="15422"/>
                    <a:pt x="46" y="15539"/>
                    <a:pt x="23" y="15691"/>
                  </a:cubicBezTo>
                  <a:cubicBezTo>
                    <a:pt x="0" y="15874"/>
                    <a:pt x="141" y="16038"/>
                    <a:pt x="327" y="16038"/>
                  </a:cubicBezTo>
                  <a:lnTo>
                    <a:pt x="10490" y="16038"/>
                  </a:lnTo>
                  <a:cubicBezTo>
                    <a:pt x="11000" y="16038"/>
                    <a:pt x="11413" y="15625"/>
                    <a:pt x="11413" y="15115"/>
                  </a:cubicBezTo>
                  <a:lnTo>
                    <a:pt x="11413" y="14509"/>
                  </a:lnTo>
                  <a:cubicBezTo>
                    <a:pt x="12604" y="14172"/>
                    <a:pt x="13678" y="13514"/>
                    <a:pt x="14519" y="12605"/>
                  </a:cubicBezTo>
                  <a:cubicBezTo>
                    <a:pt x="14620" y="12500"/>
                    <a:pt x="14636" y="12336"/>
                    <a:pt x="14555" y="12215"/>
                  </a:cubicBezTo>
                  <a:cubicBezTo>
                    <a:pt x="14493" y="12126"/>
                    <a:pt x="14396" y="12081"/>
                    <a:pt x="14299" y="12081"/>
                  </a:cubicBezTo>
                  <a:cubicBezTo>
                    <a:pt x="14218" y="12081"/>
                    <a:pt x="14137" y="12113"/>
                    <a:pt x="14077" y="12179"/>
                  </a:cubicBezTo>
                  <a:cubicBezTo>
                    <a:pt x="13350" y="12968"/>
                    <a:pt x="12434" y="13550"/>
                    <a:pt x="11413" y="13871"/>
                  </a:cubicBezTo>
                  <a:lnTo>
                    <a:pt x="11413" y="10553"/>
                  </a:lnTo>
                  <a:cubicBezTo>
                    <a:pt x="13121" y="9309"/>
                    <a:pt x="13121" y="6763"/>
                    <a:pt x="11413" y="5522"/>
                  </a:cubicBezTo>
                  <a:lnTo>
                    <a:pt x="11413" y="2207"/>
                  </a:lnTo>
                  <a:cubicBezTo>
                    <a:pt x="12578" y="2577"/>
                    <a:pt x="13606" y="3283"/>
                    <a:pt x="14368" y="4236"/>
                  </a:cubicBezTo>
                  <a:cubicBezTo>
                    <a:pt x="15969" y="6249"/>
                    <a:pt x="16135" y="9047"/>
                    <a:pt x="14790" y="11237"/>
                  </a:cubicBezTo>
                  <a:cubicBezTo>
                    <a:pt x="14702" y="11381"/>
                    <a:pt x="14748" y="11570"/>
                    <a:pt x="14892" y="11659"/>
                  </a:cubicBezTo>
                  <a:cubicBezTo>
                    <a:pt x="14942" y="11690"/>
                    <a:pt x="14998" y="11705"/>
                    <a:pt x="15053" y="11705"/>
                  </a:cubicBezTo>
                  <a:cubicBezTo>
                    <a:pt x="15155" y="11705"/>
                    <a:pt x="15255" y="11654"/>
                    <a:pt x="15314" y="11561"/>
                  </a:cubicBezTo>
                  <a:cubicBezTo>
                    <a:pt x="16793" y="9148"/>
                    <a:pt x="16607" y="6069"/>
                    <a:pt x="14846" y="3853"/>
                  </a:cubicBezTo>
                  <a:lnTo>
                    <a:pt x="14849" y="3853"/>
                  </a:lnTo>
                  <a:cubicBezTo>
                    <a:pt x="13969" y="2750"/>
                    <a:pt x="12768" y="1951"/>
                    <a:pt x="11413" y="1565"/>
                  </a:cubicBezTo>
                  <a:lnTo>
                    <a:pt x="11413" y="322"/>
                  </a:lnTo>
                  <a:cubicBezTo>
                    <a:pt x="11413" y="145"/>
                    <a:pt x="11269" y="1"/>
                    <a:pt x="1108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76"/>
            <p:cNvSpPr/>
            <p:nvPr/>
          </p:nvSpPr>
          <p:spPr>
            <a:xfrm>
              <a:off x="4093861" y="1970211"/>
              <a:ext cx="73713" cy="96696"/>
            </a:xfrm>
            <a:custGeom>
              <a:rect b="b" l="l" r="r" t="t"/>
              <a:pathLst>
                <a:path extrusionOk="0" h="4325" w="3297">
                  <a:moveTo>
                    <a:pt x="983" y="2999"/>
                  </a:moveTo>
                  <a:cubicBezTo>
                    <a:pt x="1300" y="2999"/>
                    <a:pt x="1457" y="3382"/>
                    <a:pt x="1235" y="3607"/>
                  </a:cubicBezTo>
                  <a:cubicBezTo>
                    <a:pt x="1162" y="3680"/>
                    <a:pt x="1072" y="3713"/>
                    <a:pt x="985" y="3713"/>
                  </a:cubicBezTo>
                  <a:cubicBezTo>
                    <a:pt x="801" y="3713"/>
                    <a:pt x="626" y="3570"/>
                    <a:pt x="626" y="3355"/>
                  </a:cubicBezTo>
                  <a:cubicBezTo>
                    <a:pt x="626" y="3159"/>
                    <a:pt x="786" y="2999"/>
                    <a:pt x="983" y="2999"/>
                  </a:cubicBezTo>
                  <a:close/>
                  <a:moveTo>
                    <a:pt x="1664" y="1"/>
                  </a:moveTo>
                  <a:cubicBezTo>
                    <a:pt x="1544" y="1"/>
                    <a:pt x="1435" y="70"/>
                    <a:pt x="1382" y="181"/>
                  </a:cubicBezTo>
                  <a:cubicBezTo>
                    <a:pt x="1366" y="223"/>
                    <a:pt x="1356" y="269"/>
                    <a:pt x="1356" y="315"/>
                  </a:cubicBezTo>
                  <a:lnTo>
                    <a:pt x="1356" y="2452"/>
                  </a:lnTo>
                  <a:cubicBezTo>
                    <a:pt x="1246" y="2407"/>
                    <a:pt x="1126" y="2383"/>
                    <a:pt x="1005" y="2383"/>
                  </a:cubicBezTo>
                  <a:cubicBezTo>
                    <a:pt x="968" y="2383"/>
                    <a:pt x="931" y="2385"/>
                    <a:pt x="894" y="2390"/>
                  </a:cubicBezTo>
                  <a:cubicBezTo>
                    <a:pt x="381" y="2442"/>
                    <a:pt x="1" y="2891"/>
                    <a:pt x="27" y="3405"/>
                  </a:cubicBezTo>
                  <a:cubicBezTo>
                    <a:pt x="57" y="3922"/>
                    <a:pt x="482" y="4324"/>
                    <a:pt x="999" y="4324"/>
                  </a:cubicBezTo>
                  <a:lnTo>
                    <a:pt x="1002" y="4324"/>
                  </a:lnTo>
                  <a:cubicBezTo>
                    <a:pt x="1536" y="4321"/>
                    <a:pt x="1971" y="3889"/>
                    <a:pt x="1971" y="3352"/>
                  </a:cubicBezTo>
                  <a:lnTo>
                    <a:pt x="1971" y="731"/>
                  </a:lnTo>
                  <a:cubicBezTo>
                    <a:pt x="2282" y="888"/>
                    <a:pt x="2681" y="1235"/>
                    <a:pt x="2685" y="1991"/>
                  </a:cubicBezTo>
                  <a:cubicBezTo>
                    <a:pt x="2685" y="2148"/>
                    <a:pt x="2796" y="2279"/>
                    <a:pt x="2950" y="2305"/>
                  </a:cubicBezTo>
                  <a:cubicBezTo>
                    <a:pt x="2963" y="2306"/>
                    <a:pt x="2976" y="2307"/>
                    <a:pt x="2988" y="2307"/>
                  </a:cubicBezTo>
                  <a:cubicBezTo>
                    <a:pt x="3155" y="2307"/>
                    <a:pt x="3297" y="2171"/>
                    <a:pt x="3297" y="2000"/>
                  </a:cubicBezTo>
                  <a:cubicBezTo>
                    <a:pt x="3297" y="610"/>
                    <a:pt x="2259" y="86"/>
                    <a:pt x="1709" y="4"/>
                  </a:cubicBezTo>
                  <a:cubicBezTo>
                    <a:pt x="1694" y="2"/>
                    <a:pt x="1679" y="1"/>
                    <a:pt x="166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48" name="Google Shape;2348;p76"/>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K-POP</a:t>
            </a:r>
            <a:endParaRPr/>
          </a:p>
        </p:txBody>
      </p:sp>
      <p:grpSp>
        <p:nvGrpSpPr>
          <p:cNvPr id="2349" name="Google Shape;2349;p76"/>
          <p:cNvGrpSpPr/>
          <p:nvPr/>
        </p:nvGrpSpPr>
        <p:grpSpPr>
          <a:xfrm>
            <a:off x="1650657" y="3194117"/>
            <a:ext cx="469083" cy="310769"/>
            <a:chOff x="1948190" y="2839605"/>
            <a:chExt cx="469083" cy="310769"/>
          </a:xfrm>
        </p:grpSpPr>
        <p:sp>
          <p:nvSpPr>
            <p:cNvPr id="2350" name="Google Shape;2350;p76"/>
            <p:cNvSpPr/>
            <p:nvPr/>
          </p:nvSpPr>
          <p:spPr>
            <a:xfrm>
              <a:off x="1948190" y="3009119"/>
              <a:ext cx="101525" cy="141255"/>
            </a:xfrm>
            <a:custGeom>
              <a:rect b="b" l="l" r="r" t="t"/>
              <a:pathLst>
                <a:path extrusionOk="0" h="6318" w="4541">
                  <a:moveTo>
                    <a:pt x="963" y="636"/>
                  </a:moveTo>
                  <a:cubicBezTo>
                    <a:pt x="1153" y="636"/>
                    <a:pt x="1307" y="788"/>
                    <a:pt x="1310" y="979"/>
                  </a:cubicBezTo>
                  <a:lnTo>
                    <a:pt x="1310" y="1719"/>
                  </a:lnTo>
                  <a:cubicBezTo>
                    <a:pt x="1305" y="1899"/>
                    <a:pt x="1471" y="2026"/>
                    <a:pt x="1636" y="2026"/>
                  </a:cubicBezTo>
                  <a:cubicBezTo>
                    <a:pt x="1709" y="2026"/>
                    <a:pt x="1782" y="2001"/>
                    <a:pt x="1840" y="1945"/>
                  </a:cubicBezTo>
                  <a:lnTo>
                    <a:pt x="3136" y="786"/>
                  </a:lnTo>
                  <a:cubicBezTo>
                    <a:pt x="3201" y="726"/>
                    <a:pt x="3285" y="694"/>
                    <a:pt x="3370" y="694"/>
                  </a:cubicBezTo>
                  <a:cubicBezTo>
                    <a:pt x="3418" y="694"/>
                    <a:pt x="3467" y="704"/>
                    <a:pt x="3513" y="724"/>
                  </a:cubicBezTo>
                  <a:cubicBezTo>
                    <a:pt x="3738" y="819"/>
                    <a:pt x="3788" y="1120"/>
                    <a:pt x="3604" y="1284"/>
                  </a:cubicBezTo>
                  <a:lnTo>
                    <a:pt x="1860" y="2848"/>
                  </a:lnTo>
                  <a:cubicBezTo>
                    <a:pt x="1729" y="2966"/>
                    <a:pt x="1726" y="3172"/>
                    <a:pt x="1853" y="3297"/>
                  </a:cubicBezTo>
                  <a:lnTo>
                    <a:pt x="3771" y="5097"/>
                  </a:lnTo>
                  <a:cubicBezTo>
                    <a:pt x="3909" y="5224"/>
                    <a:pt x="3912" y="5440"/>
                    <a:pt x="3778" y="5575"/>
                  </a:cubicBezTo>
                  <a:cubicBezTo>
                    <a:pt x="3709" y="5641"/>
                    <a:pt x="3620" y="5675"/>
                    <a:pt x="3530" y="5675"/>
                  </a:cubicBezTo>
                  <a:cubicBezTo>
                    <a:pt x="3443" y="5675"/>
                    <a:pt x="3356" y="5644"/>
                    <a:pt x="3287" y="5581"/>
                  </a:cubicBezTo>
                  <a:lnTo>
                    <a:pt x="1847" y="4226"/>
                  </a:lnTo>
                  <a:cubicBezTo>
                    <a:pt x="1788" y="4167"/>
                    <a:pt x="1713" y="4141"/>
                    <a:pt x="1638" y="4141"/>
                  </a:cubicBezTo>
                  <a:cubicBezTo>
                    <a:pt x="1472" y="4141"/>
                    <a:pt x="1305" y="4268"/>
                    <a:pt x="1310" y="4449"/>
                  </a:cubicBezTo>
                  <a:lnTo>
                    <a:pt x="1310" y="5326"/>
                  </a:lnTo>
                  <a:cubicBezTo>
                    <a:pt x="1313" y="5519"/>
                    <a:pt x="1159" y="5676"/>
                    <a:pt x="970" y="5679"/>
                  </a:cubicBezTo>
                  <a:cubicBezTo>
                    <a:pt x="968" y="5679"/>
                    <a:pt x="966" y="5679"/>
                    <a:pt x="964" y="5679"/>
                  </a:cubicBezTo>
                  <a:cubicBezTo>
                    <a:pt x="773" y="5679"/>
                    <a:pt x="619" y="5527"/>
                    <a:pt x="616" y="5339"/>
                  </a:cubicBezTo>
                  <a:lnTo>
                    <a:pt x="616" y="989"/>
                  </a:lnTo>
                  <a:cubicBezTo>
                    <a:pt x="613" y="796"/>
                    <a:pt x="767" y="639"/>
                    <a:pt x="956" y="636"/>
                  </a:cubicBezTo>
                  <a:cubicBezTo>
                    <a:pt x="959" y="636"/>
                    <a:pt x="961" y="636"/>
                    <a:pt x="963" y="636"/>
                  </a:cubicBezTo>
                  <a:close/>
                  <a:moveTo>
                    <a:pt x="965" y="0"/>
                  </a:moveTo>
                  <a:cubicBezTo>
                    <a:pt x="433" y="0"/>
                    <a:pt x="1" y="433"/>
                    <a:pt x="1" y="963"/>
                  </a:cubicBezTo>
                  <a:lnTo>
                    <a:pt x="1" y="5742"/>
                  </a:lnTo>
                  <a:cubicBezTo>
                    <a:pt x="1" y="5791"/>
                    <a:pt x="20" y="5836"/>
                    <a:pt x="53" y="5869"/>
                  </a:cubicBezTo>
                  <a:cubicBezTo>
                    <a:pt x="349" y="6186"/>
                    <a:pt x="671" y="6317"/>
                    <a:pt x="963" y="6317"/>
                  </a:cubicBezTo>
                  <a:cubicBezTo>
                    <a:pt x="1494" y="6317"/>
                    <a:pt x="1925" y="5885"/>
                    <a:pt x="1925" y="5355"/>
                  </a:cubicBezTo>
                  <a:lnTo>
                    <a:pt x="1925" y="5188"/>
                  </a:lnTo>
                  <a:lnTo>
                    <a:pt x="2815" y="6049"/>
                  </a:lnTo>
                  <a:cubicBezTo>
                    <a:pt x="2994" y="6228"/>
                    <a:pt x="3238" y="6316"/>
                    <a:pt x="3481" y="6316"/>
                  </a:cubicBezTo>
                  <a:cubicBezTo>
                    <a:pt x="3738" y="6316"/>
                    <a:pt x="3996" y="6218"/>
                    <a:pt x="4177" y="6023"/>
                  </a:cubicBezTo>
                  <a:cubicBezTo>
                    <a:pt x="4540" y="5660"/>
                    <a:pt x="4530" y="5015"/>
                    <a:pt x="4151" y="4665"/>
                  </a:cubicBezTo>
                  <a:lnTo>
                    <a:pt x="2505" y="3077"/>
                  </a:lnTo>
                  <a:lnTo>
                    <a:pt x="3977" y="1726"/>
                  </a:lnTo>
                  <a:cubicBezTo>
                    <a:pt x="4370" y="1366"/>
                    <a:pt x="4393" y="757"/>
                    <a:pt x="4036" y="367"/>
                  </a:cubicBezTo>
                  <a:cubicBezTo>
                    <a:pt x="3846" y="160"/>
                    <a:pt x="3587" y="55"/>
                    <a:pt x="3327" y="55"/>
                  </a:cubicBezTo>
                  <a:cubicBezTo>
                    <a:pt x="3094" y="55"/>
                    <a:pt x="2862" y="139"/>
                    <a:pt x="2678" y="309"/>
                  </a:cubicBezTo>
                  <a:lnTo>
                    <a:pt x="1925" y="999"/>
                  </a:lnTo>
                  <a:lnTo>
                    <a:pt x="1925" y="577"/>
                  </a:lnTo>
                  <a:cubicBezTo>
                    <a:pt x="1925" y="528"/>
                    <a:pt x="1906" y="482"/>
                    <a:pt x="1873" y="446"/>
                  </a:cubicBezTo>
                  <a:cubicBezTo>
                    <a:pt x="1577" y="131"/>
                    <a:pt x="1256" y="0"/>
                    <a:pt x="9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76"/>
            <p:cNvSpPr/>
            <p:nvPr/>
          </p:nvSpPr>
          <p:spPr>
            <a:xfrm>
              <a:off x="2139391" y="3038475"/>
              <a:ext cx="40355" cy="40266"/>
            </a:xfrm>
            <a:custGeom>
              <a:rect b="b" l="l" r="r" t="t"/>
              <a:pathLst>
                <a:path extrusionOk="0" h="1801" w="1805">
                  <a:moveTo>
                    <a:pt x="871" y="612"/>
                  </a:moveTo>
                  <a:cubicBezTo>
                    <a:pt x="1032" y="612"/>
                    <a:pt x="1173" y="743"/>
                    <a:pt x="1173" y="891"/>
                  </a:cubicBezTo>
                  <a:cubicBezTo>
                    <a:pt x="1173" y="1038"/>
                    <a:pt x="1032" y="1165"/>
                    <a:pt x="871" y="1165"/>
                  </a:cubicBezTo>
                  <a:lnTo>
                    <a:pt x="613" y="1165"/>
                  </a:lnTo>
                  <a:lnTo>
                    <a:pt x="613" y="612"/>
                  </a:lnTo>
                  <a:close/>
                  <a:moveTo>
                    <a:pt x="309" y="0"/>
                  </a:moveTo>
                  <a:cubicBezTo>
                    <a:pt x="138" y="0"/>
                    <a:pt x="1" y="138"/>
                    <a:pt x="1" y="308"/>
                  </a:cubicBezTo>
                  <a:lnTo>
                    <a:pt x="1" y="1489"/>
                  </a:lnTo>
                  <a:cubicBezTo>
                    <a:pt x="1" y="1660"/>
                    <a:pt x="142" y="1797"/>
                    <a:pt x="312" y="1800"/>
                  </a:cubicBezTo>
                  <a:lnTo>
                    <a:pt x="878" y="1800"/>
                  </a:lnTo>
                  <a:cubicBezTo>
                    <a:pt x="1379" y="1800"/>
                    <a:pt x="1804" y="1388"/>
                    <a:pt x="1804" y="900"/>
                  </a:cubicBezTo>
                  <a:cubicBezTo>
                    <a:pt x="1804" y="413"/>
                    <a:pt x="1379" y="0"/>
                    <a:pt x="87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76"/>
            <p:cNvSpPr/>
            <p:nvPr/>
          </p:nvSpPr>
          <p:spPr>
            <a:xfrm>
              <a:off x="2110863" y="3010081"/>
              <a:ext cx="306410" cy="140182"/>
            </a:xfrm>
            <a:custGeom>
              <a:rect b="b" l="l" r="r" t="t"/>
              <a:pathLst>
                <a:path extrusionOk="0" h="6270" w="13705">
                  <a:moveTo>
                    <a:pt x="6797" y="597"/>
                  </a:moveTo>
                  <a:cubicBezTo>
                    <a:pt x="7122" y="597"/>
                    <a:pt x="7451" y="660"/>
                    <a:pt x="7764" y="789"/>
                  </a:cubicBezTo>
                  <a:cubicBezTo>
                    <a:pt x="8703" y="1179"/>
                    <a:pt x="9318" y="2098"/>
                    <a:pt x="9318" y="3116"/>
                  </a:cubicBezTo>
                  <a:cubicBezTo>
                    <a:pt x="9315" y="4507"/>
                    <a:pt x="8186" y="5633"/>
                    <a:pt x="6795" y="5636"/>
                  </a:cubicBezTo>
                  <a:cubicBezTo>
                    <a:pt x="5777" y="5633"/>
                    <a:pt x="4861" y="5021"/>
                    <a:pt x="4471" y="4078"/>
                  </a:cubicBezTo>
                  <a:cubicBezTo>
                    <a:pt x="4082" y="3136"/>
                    <a:pt x="4298" y="2053"/>
                    <a:pt x="5018" y="1333"/>
                  </a:cubicBezTo>
                  <a:cubicBezTo>
                    <a:pt x="5499" y="852"/>
                    <a:pt x="6142" y="597"/>
                    <a:pt x="6797" y="597"/>
                  </a:cubicBezTo>
                  <a:close/>
                  <a:moveTo>
                    <a:pt x="11501" y="616"/>
                  </a:moveTo>
                  <a:cubicBezTo>
                    <a:pt x="12401" y="616"/>
                    <a:pt x="13138" y="1319"/>
                    <a:pt x="13138" y="2183"/>
                  </a:cubicBezTo>
                  <a:cubicBezTo>
                    <a:pt x="13138" y="3047"/>
                    <a:pt x="12405" y="3754"/>
                    <a:pt x="11501" y="3754"/>
                  </a:cubicBezTo>
                  <a:lnTo>
                    <a:pt x="10909" y="3754"/>
                  </a:lnTo>
                  <a:cubicBezTo>
                    <a:pt x="10739" y="3754"/>
                    <a:pt x="10605" y="3892"/>
                    <a:pt x="10605" y="4059"/>
                  </a:cubicBezTo>
                  <a:lnTo>
                    <a:pt x="10605" y="5299"/>
                  </a:lnTo>
                  <a:cubicBezTo>
                    <a:pt x="10605" y="5492"/>
                    <a:pt x="10454" y="5649"/>
                    <a:pt x="10261" y="5653"/>
                  </a:cubicBezTo>
                  <a:cubicBezTo>
                    <a:pt x="10259" y="5653"/>
                    <a:pt x="10257" y="5653"/>
                    <a:pt x="10255" y="5653"/>
                  </a:cubicBezTo>
                  <a:cubicBezTo>
                    <a:pt x="10065" y="5653"/>
                    <a:pt x="9911" y="5500"/>
                    <a:pt x="9908" y="5309"/>
                  </a:cubicBezTo>
                  <a:lnTo>
                    <a:pt x="9908" y="953"/>
                  </a:lnTo>
                  <a:cubicBezTo>
                    <a:pt x="9908" y="766"/>
                    <a:pt x="10058" y="616"/>
                    <a:pt x="10248" y="616"/>
                  </a:cubicBezTo>
                  <a:close/>
                  <a:moveTo>
                    <a:pt x="2097" y="0"/>
                  </a:moveTo>
                  <a:cubicBezTo>
                    <a:pt x="2094" y="0"/>
                    <a:pt x="2091" y="0"/>
                    <a:pt x="2089" y="0"/>
                  </a:cubicBezTo>
                  <a:lnTo>
                    <a:pt x="328" y="0"/>
                  </a:lnTo>
                  <a:cubicBezTo>
                    <a:pt x="151" y="0"/>
                    <a:pt x="7" y="144"/>
                    <a:pt x="7" y="321"/>
                  </a:cubicBezTo>
                  <a:lnTo>
                    <a:pt x="7" y="3267"/>
                  </a:lnTo>
                  <a:cubicBezTo>
                    <a:pt x="7" y="3299"/>
                    <a:pt x="17" y="3326"/>
                    <a:pt x="40" y="3349"/>
                  </a:cubicBezTo>
                  <a:cubicBezTo>
                    <a:pt x="130" y="3435"/>
                    <a:pt x="225" y="3471"/>
                    <a:pt x="312" y="3471"/>
                  </a:cubicBezTo>
                  <a:cubicBezTo>
                    <a:pt x="482" y="3471"/>
                    <a:pt x="619" y="3334"/>
                    <a:pt x="619" y="3165"/>
                  </a:cubicBezTo>
                  <a:lnTo>
                    <a:pt x="619" y="953"/>
                  </a:lnTo>
                  <a:cubicBezTo>
                    <a:pt x="619" y="763"/>
                    <a:pt x="770" y="612"/>
                    <a:pt x="959" y="612"/>
                  </a:cubicBezTo>
                  <a:lnTo>
                    <a:pt x="2213" y="612"/>
                  </a:lnTo>
                  <a:cubicBezTo>
                    <a:pt x="3113" y="612"/>
                    <a:pt x="3849" y="1316"/>
                    <a:pt x="3849" y="2180"/>
                  </a:cubicBezTo>
                  <a:cubicBezTo>
                    <a:pt x="3849" y="3047"/>
                    <a:pt x="3116" y="3751"/>
                    <a:pt x="2213" y="3751"/>
                  </a:cubicBezTo>
                  <a:lnTo>
                    <a:pt x="1621" y="3751"/>
                  </a:lnTo>
                  <a:cubicBezTo>
                    <a:pt x="1450" y="3751"/>
                    <a:pt x="1316" y="3889"/>
                    <a:pt x="1316" y="4059"/>
                  </a:cubicBezTo>
                  <a:lnTo>
                    <a:pt x="1316" y="5299"/>
                  </a:lnTo>
                  <a:cubicBezTo>
                    <a:pt x="1316" y="5492"/>
                    <a:pt x="1166" y="5649"/>
                    <a:pt x="972" y="5653"/>
                  </a:cubicBezTo>
                  <a:cubicBezTo>
                    <a:pt x="970" y="5653"/>
                    <a:pt x="968" y="5653"/>
                    <a:pt x="966" y="5653"/>
                  </a:cubicBezTo>
                  <a:cubicBezTo>
                    <a:pt x="776" y="5653"/>
                    <a:pt x="622" y="5500"/>
                    <a:pt x="619" y="5309"/>
                  </a:cubicBezTo>
                  <a:lnTo>
                    <a:pt x="619" y="4386"/>
                  </a:lnTo>
                  <a:cubicBezTo>
                    <a:pt x="622" y="4226"/>
                    <a:pt x="508" y="4092"/>
                    <a:pt x="351" y="4069"/>
                  </a:cubicBezTo>
                  <a:cubicBezTo>
                    <a:pt x="338" y="4067"/>
                    <a:pt x="325" y="4066"/>
                    <a:pt x="312" y="4066"/>
                  </a:cubicBezTo>
                  <a:cubicBezTo>
                    <a:pt x="146" y="4066"/>
                    <a:pt x="7" y="4203"/>
                    <a:pt x="7" y="4373"/>
                  </a:cubicBezTo>
                  <a:lnTo>
                    <a:pt x="7" y="5273"/>
                  </a:lnTo>
                  <a:cubicBezTo>
                    <a:pt x="0" y="5803"/>
                    <a:pt x="429" y="6239"/>
                    <a:pt x="959" y="6242"/>
                  </a:cubicBezTo>
                  <a:cubicBezTo>
                    <a:pt x="961" y="6242"/>
                    <a:pt x="963" y="6242"/>
                    <a:pt x="965" y="6242"/>
                  </a:cubicBezTo>
                  <a:cubicBezTo>
                    <a:pt x="1496" y="6242"/>
                    <a:pt x="1925" y="5814"/>
                    <a:pt x="1928" y="5286"/>
                  </a:cubicBezTo>
                  <a:lnTo>
                    <a:pt x="1928" y="4350"/>
                  </a:lnTo>
                  <a:lnTo>
                    <a:pt x="2187" y="4350"/>
                  </a:lnTo>
                  <a:cubicBezTo>
                    <a:pt x="2191" y="4350"/>
                    <a:pt x="2195" y="4350"/>
                    <a:pt x="2199" y="4350"/>
                  </a:cubicBezTo>
                  <a:cubicBezTo>
                    <a:pt x="2774" y="4350"/>
                    <a:pt x="3325" y="4125"/>
                    <a:pt x="3735" y="3722"/>
                  </a:cubicBezTo>
                  <a:cubicBezTo>
                    <a:pt x="3970" y="4933"/>
                    <a:pt x="4900" y="5892"/>
                    <a:pt x="6104" y="6167"/>
                  </a:cubicBezTo>
                  <a:cubicBezTo>
                    <a:pt x="6332" y="6218"/>
                    <a:pt x="6561" y="6243"/>
                    <a:pt x="6788" y="6243"/>
                  </a:cubicBezTo>
                  <a:cubicBezTo>
                    <a:pt x="7764" y="6243"/>
                    <a:pt x="8701" y="5783"/>
                    <a:pt x="9295" y="4978"/>
                  </a:cubicBezTo>
                  <a:lnTo>
                    <a:pt x="9295" y="5293"/>
                  </a:lnTo>
                  <a:cubicBezTo>
                    <a:pt x="9295" y="5751"/>
                    <a:pt x="9610" y="6160"/>
                    <a:pt x="10058" y="6248"/>
                  </a:cubicBezTo>
                  <a:cubicBezTo>
                    <a:pt x="10125" y="6262"/>
                    <a:pt x="10192" y="6269"/>
                    <a:pt x="10257" y="6269"/>
                  </a:cubicBezTo>
                  <a:cubicBezTo>
                    <a:pt x="10773" y="6269"/>
                    <a:pt x="11214" y="5853"/>
                    <a:pt x="11217" y="5316"/>
                  </a:cubicBezTo>
                  <a:lnTo>
                    <a:pt x="11217" y="4370"/>
                  </a:lnTo>
                  <a:lnTo>
                    <a:pt x="11478" y="4370"/>
                  </a:lnTo>
                  <a:cubicBezTo>
                    <a:pt x="12706" y="4370"/>
                    <a:pt x="13704" y="3391"/>
                    <a:pt x="13704" y="2187"/>
                  </a:cubicBezTo>
                  <a:cubicBezTo>
                    <a:pt x="13704" y="982"/>
                    <a:pt x="12706" y="0"/>
                    <a:pt x="11478" y="0"/>
                  </a:cubicBezTo>
                  <a:lnTo>
                    <a:pt x="10248" y="0"/>
                  </a:lnTo>
                  <a:cubicBezTo>
                    <a:pt x="9721" y="0"/>
                    <a:pt x="9295" y="429"/>
                    <a:pt x="9295" y="956"/>
                  </a:cubicBezTo>
                  <a:lnTo>
                    <a:pt x="9295" y="1274"/>
                  </a:lnTo>
                  <a:cubicBezTo>
                    <a:pt x="8660" y="423"/>
                    <a:pt x="7708" y="1"/>
                    <a:pt x="6757" y="1"/>
                  </a:cubicBezTo>
                  <a:cubicBezTo>
                    <a:pt x="5767" y="1"/>
                    <a:pt x="4779" y="458"/>
                    <a:pt x="4150" y="1365"/>
                  </a:cubicBezTo>
                  <a:cubicBezTo>
                    <a:pt x="3801" y="540"/>
                    <a:pt x="2990" y="0"/>
                    <a:pt x="20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76"/>
            <p:cNvSpPr/>
            <p:nvPr/>
          </p:nvSpPr>
          <p:spPr>
            <a:xfrm>
              <a:off x="2347942" y="3038475"/>
              <a:ext cx="40042" cy="39908"/>
            </a:xfrm>
            <a:custGeom>
              <a:rect b="b" l="l" r="r" t="t"/>
              <a:pathLst>
                <a:path extrusionOk="0" h="1785" w="1791">
                  <a:moveTo>
                    <a:pt x="874" y="612"/>
                  </a:moveTo>
                  <a:cubicBezTo>
                    <a:pt x="1035" y="612"/>
                    <a:pt x="1176" y="740"/>
                    <a:pt x="1176" y="887"/>
                  </a:cubicBezTo>
                  <a:cubicBezTo>
                    <a:pt x="1176" y="1035"/>
                    <a:pt x="1035" y="1165"/>
                    <a:pt x="874" y="1165"/>
                  </a:cubicBezTo>
                  <a:lnTo>
                    <a:pt x="616" y="1165"/>
                  </a:lnTo>
                  <a:lnTo>
                    <a:pt x="616" y="612"/>
                  </a:lnTo>
                  <a:close/>
                  <a:moveTo>
                    <a:pt x="308" y="0"/>
                  </a:moveTo>
                  <a:cubicBezTo>
                    <a:pt x="138" y="0"/>
                    <a:pt x="1" y="138"/>
                    <a:pt x="1" y="308"/>
                  </a:cubicBezTo>
                  <a:lnTo>
                    <a:pt x="1" y="1476"/>
                  </a:lnTo>
                  <a:cubicBezTo>
                    <a:pt x="1" y="1647"/>
                    <a:pt x="141" y="1784"/>
                    <a:pt x="312" y="1784"/>
                  </a:cubicBezTo>
                  <a:lnTo>
                    <a:pt x="874" y="1784"/>
                  </a:lnTo>
                  <a:cubicBezTo>
                    <a:pt x="1372" y="1784"/>
                    <a:pt x="1791" y="1375"/>
                    <a:pt x="1791" y="894"/>
                  </a:cubicBezTo>
                  <a:cubicBezTo>
                    <a:pt x="1791" y="409"/>
                    <a:pt x="1372" y="0"/>
                    <a:pt x="8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76"/>
            <p:cNvSpPr/>
            <p:nvPr/>
          </p:nvSpPr>
          <p:spPr>
            <a:xfrm>
              <a:off x="2035853" y="3058597"/>
              <a:ext cx="62444" cy="42971"/>
            </a:xfrm>
            <a:custGeom>
              <a:rect b="b" l="l" r="r" t="t"/>
              <a:pathLst>
                <a:path extrusionOk="0" h="1922" w="2793">
                  <a:moveTo>
                    <a:pt x="1840" y="612"/>
                  </a:moveTo>
                  <a:cubicBezTo>
                    <a:pt x="2030" y="612"/>
                    <a:pt x="2187" y="769"/>
                    <a:pt x="2187" y="959"/>
                  </a:cubicBezTo>
                  <a:cubicBezTo>
                    <a:pt x="2187" y="1152"/>
                    <a:pt x="2033" y="1310"/>
                    <a:pt x="1840" y="1310"/>
                  </a:cubicBezTo>
                  <a:lnTo>
                    <a:pt x="953" y="1310"/>
                  </a:lnTo>
                  <a:cubicBezTo>
                    <a:pt x="760" y="1310"/>
                    <a:pt x="606" y="1152"/>
                    <a:pt x="606" y="963"/>
                  </a:cubicBezTo>
                  <a:cubicBezTo>
                    <a:pt x="606" y="769"/>
                    <a:pt x="760" y="612"/>
                    <a:pt x="953" y="612"/>
                  </a:cubicBezTo>
                  <a:close/>
                  <a:moveTo>
                    <a:pt x="967" y="0"/>
                  </a:moveTo>
                  <a:cubicBezTo>
                    <a:pt x="436" y="0"/>
                    <a:pt x="7" y="425"/>
                    <a:pt x="4" y="953"/>
                  </a:cubicBezTo>
                  <a:cubicBezTo>
                    <a:pt x="1" y="1486"/>
                    <a:pt x="426" y="1918"/>
                    <a:pt x="956" y="1922"/>
                  </a:cubicBezTo>
                  <a:lnTo>
                    <a:pt x="1830" y="1922"/>
                  </a:lnTo>
                  <a:cubicBezTo>
                    <a:pt x="2360" y="1922"/>
                    <a:pt x="2793" y="1493"/>
                    <a:pt x="2793" y="963"/>
                  </a:cubicBezTo>
                  <a:cubicBezTo>
                    <a:pt x="2793" y="429"/>
                    <a:pt x="2360" y="0"/>
                    <a:pt x="1830" y="0"/>
                  </a:cubicBezTo>
                  <a:lnTo>
                    <a:pt x="973" y="0"/>
                  </a:lnTo>
                  <a:cubicBezTo>
                    <a:pt x="971" y="0"/>
                    <a:pt x="969" y="0"/>
                    <a:pt x="96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76"/>
            <p:cNvSpPr/>
            <p:nvPr/>
          </p:nvSpPr>
          <p:spPr>
            <a:xfrm>
              <a:off x="2218425" y="3038609"/>
              <a:ext cx="85562" cy="82343"/>
            </a:xfrm>
            <a:custGeom>
              <a:rect b="b" l="l" r="r" t="t"/>
              <a:pathLst>
                <a:path extrusionOk="0" h="3683" w="3827">
                  <a:moveTo>
                    <a:pt x="1975" y="611"/>
                  </a:moveTo>
                  <a:cubicBezTo>
                    <a:pt x="2606" y="611"/>
                    <a:pt x="3211" y="1101"/>
                    <a:pt x="3211" y="1840"/>
                  </a:cubicBezTo>
                  <a:cubicBezTo>
                    <a:pt x="3211" y="2518"/>
                    <a:pt x="2661" y="3068"/>
                    <a:pt x="1984" y="3068"/>
                  </a:cubicBezTo>
                  <a:cubicBezTo>
                    <a:pt x="891" y="3068"/>
                    <a:pt x="344" y="1745"/>
                    <a:pt x="1117" y="973"/>
                  </a:cubicBezTo>
                  <a:cubicBezTo>
                    <a:pt x="1366" y="723"/>
                    <a:pt x="1674" y="611"/>
                    <a:pt x="1975" y="611"/>
                  </a:cubicBezTo>
                  <a:close/>
                  <a:moveTo>
                    <a:pt x="1984" y="1"/>
                  </a:moveTo>
                  <a:cubicBezTo>
                    <a:pt x="1241" y="1"/>
                    <a:pt x="570" y="449"/>
                    <a:pt x="285" y="1137"/>
                  </a:cubicBezTo>
                  <a:cubicBezTo>
                    <a:pt x="1" y="1824"/>
                    <a:pt x="158" y="2616"/>
                    <a:pt x="685" y="3143"/>
                  </a:cubicBezTo>
                  <a:cubicBezTo>
                    <a:pt x="1037" y="3495"/>
                    <a:pt x="1507" y="3682"/>
                    <a:pt x="1986" y="3682"/>
                  </a:cubicBezTo>
                  <a:cubicBezTo>
                    <a:pt x="2223" y="3682"/>
                    <a:pt x="2462" y="3636"/>
                    <a:pt x="2691" y="3542"/>
                  </a:cubicBezTo>
                  <a:cubicBezTo>
                    <a:pt x="3378" y="3257"/>
                    <a:pt x="3827" y="2586"/>
                    <a:pt x="3827" y="1840"/>
                  </a:cubicBezTo>
                  <a:cubicBezTo>
                    <a:pt x="3827" y="822"/>
                    <a:pt x="3002" y="1"/>
                    <a:pt x="198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76"/>
            <p:cNvSpPr/>
            <p:nvPr/>
          </p:nvSpPr>
          <p:spPr>
            <a:xfrm>
              <a:off x="2059709" y="2839605"/>
              <a:ext cx="43128" cy="141232"/>
            </a:xfrm>
            <a:custGeom>
              <a:rect b="b" l="l" r="r" t="t"/>
              <a:pathLst>
                <a:path extrusionOk="0" h="6317" w="1929">
                  <a:moveTo>
                    <a:pt x="969" y="1"/>
                  </a:moveTo>
                  <a:cubicBezTo>
                    <a:pt x="913" y="1"/>
                    <a:pt x="856" y="6"/>
                    <a:pt x="799" y="16"/>
                  </a:cubicBezTo>
                  <a:cubicBezTo>
                    <a:pt x="335" y="98"/>
                    <a:pt x="1" y="504"/>
                    <a:pt x="4" y="975"/>
                  </a:cubicBezTo>
                  <a:lnTo>
                    <a:pt x="4" y="5348"/>
                  </a:lnTo>
                  <a:cubicBezTo>
                    <a:pt x="1" y="5878"/>
                    <a:pt x="429" y="6313"/>
                    <a:pt x="960" y="6316"/>
                  </a:cubicBezTo>
                  <a:cubicBezTo>
                    <a:pt x="962" y="6316"/>
                    <a:pt x="964" y="6316"/>
                    <a:pt x="966" y="6316"/>
                  </a:cubicBezTo>
                  <a:cubicBezTo>
                    <a:pt x="1493" y="6316"/>
                    <a:pt x="1925" y="5889"/>
                    <a:pt x="1928" y="5361"/>
                  </a:cubicBezTo>
                  <a:lnTo>
                    <a:pt x="1928" y="4418"/>
                  </a:lnTo>
                  <a:cubicBezTo>
                    <a:pt x="1928" y="4258"/>
                    <a:pt x="1814" y="4123"/>
                    <a:pt x="1660" y="4101"/>
                  </a:cubicBezTo>
                  <a:cubicBezTo>
                    <a:pt x="1647" y="4099"/>
                    <a:pt x="1634" y="4098"/>
                    <a:pt x="1622" y="4098"/>
                  </a:cubicBezTo>
                  <a:cubicBezTo>
                    <a:pt x="1455" y="4098"/>
                    <a:pt x="1313" y="4235"/>
                    <a:pt x="1313" y="4405"/>
                  </a:cubicBezTo>
                  <a:lnTo>
                    <a:pt x="1313" y="5331"/>
                  </a:lnTo>
                  <a:cubicBezTo>
                    <a:pt x="1316" y="5524"/>
                    <a:pt x="1163" y="5681"/>
                    <a:pt x="969" y="5685"/>
                  </a:cubicBezTo>
                  <a:cubicBezTo>
                    <a:pt x="967" y="5685"/>
                    <a:pt x="966" y="5685"/>
                    <a:pt x="964" y="5685"/>
                  </a:cubicBezTo>
                  <a:cubicBezTo>
                    <a:pt x="776" y="5685"/>
                    <a:pt x="623" y="5532"/>
                    <a:pt x="619" y="5341"/>
                  </a:cubicBezTo>
                  <a:lnTo>
                    <a:pt x="619" y="991"/>
                  </a:lnTo>
                  <a:cubicBezTo>
                    <a:pt x="616" y="798"/>
                    <a:pt x="770" y="641"/>
                    <a:pt x="960" y="638"/>
                  </a:cubicBezTo>
                  <a:cubicBezTo>
                    <a:pt x="962" y="638"/>
                    <a:pt x="964" y="638"/>
                    <a:pt x="966" y="638"/>
                  </a:cubicBezTo>
                  <a:cubicBezTo>
                    <a:pt x="1156" y="638"/>
                    <a:pt x="1310" y="790"/>
                    <a:pt x="1313" y="978"/>
                  </a:cubicBezTo>
                  <a:lnTo>
                    <a:pt x="1313" y="3161"/>
                  </a:lnTo>
                  <a:cubicBezTo>
                    <a:pt x="1310" y="3322"/>
                    <a:pt x="1424" y="3456"/>
                    <a:pt x="1582" y="3479"/>
                  </a:cubicBezTo>
                  <a:cubicBezTo>
                    <a:pt x="1594" y="3480"/>
                    <a:pt x="1607" y="3481"/>
                    <a:pt x="1620" y="3481"/>
                  </a:cubicBezTo>
                  <a:cubicBezTo>
                    <a:pt x="1787" y="3481"/>
                    <a:pt x="1928" y="3345"/>
                    <a:pt x="1928" y="3174"/>
                  </a:cubicBezTo>
                  <a:lnTo>
                    <a:pt x="1928" y="962"/>
                  </a:lnTo>
                  <a:cubicBezTo>
                    <a:pt x="1925" y="421"/>
                    <a:pt x="1485" y="1"/>
                    <a:pt x="9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76"/>
            <p:cNvSpPr/>
            <p:nvPr/>
          </p:nvSpPr>
          <p:spPr>
            <a:xfrm>
              <a:off x="2143505" y="2840499"/>
              <a:ext cx="172265" cy="139824"/>
            </a:xfrm>
            <a:custGeom>
              <a:rect b="b" l="l" r="r" t="t"/>
              <a:pathLst>
                <a:path extrusionOk="0" h="6254" w="7705">
                  <a:moveTo>
                    <a:pt x="5358" y="1"/>
                  </a:moveTo>
                  <a:cubicBezTo>
                    <a:pt x="5181" y="1"/>
                    <a:pt x="5001" y="23"/>
                    <a:pt x="4824" y="68"/>
                  </a:cubicBezTo>
                  <a:cubicBezTo>
                    <a:pt x="4448" y="159"/>
                    <a:pt x="4111" y="359"/>
                    <a:pt x="3856" y="647"/>
                  </a:cubicBezTo>
                  <a:cubicBezTo>
                    <a:pt x="3511" y="246"/>
                    <a:pt x="2956" y="1"/>
                    <a:pt x="2347" y="1"/>
                  </a:cubicBezTo>
                  <a:cubicBezTo>
                    <a:pt x="2285" y="1"/>
                    <a:pt x="2223" y="4"/>
                    <a:pt x="2160" y="9"/>
                  </a:cubicBezTo>
                  <a:cubicBezTo>
                    <a:pt x="1398" y="74"/>
                    <a:pt x="521" y="585"/>
                    <a:pt x="350" y="1828"/>
                  </a:cubicBezTo>
                  <a:cubicBezTo>
                    <a:pt x="0" y="4385"/>
                    <a:pt x="3568" y="6149"/>
                    <a:pt x="3718" y="6224"/>
                  </a:cubicBezTo>
                  <a:cubicBezTo>
                    <a:pt x="3761" y="6244"/>
                    <a:pt x="3807" y="6253"/>
                    <a:pt x="3854" y="6253"/>
                  </a:cubicBezTo>
                  <a:cubicBezTo>
                    <a:pt x="3900" y="6253"/>
                    <a:pt x="3946" y="6244"/>
                    <a:pt x="3987" y="6224"/>
                  </a:cubicBezTo>
                  <a:cubicBezTo>
                    <a:pt x="4140" y="6149"/>
                    <a:pt x="7705" y="4385"/>
                    <a:pt x="7358" y="1828"/>
                  </a:cubicBezTo>
                  <a:cubicBezTo>
                    <a:pt x="7336" y="1674"/>
                    <a:pt x="7200" y="1561"/>
                    <a:pt x="7047" y="1561"/>
                  </a:cubicBezTo>
                  <a:cubicBezTo>
                    <a:pt x="7035" y="1561"/>
                    <a:pt x="7023" y="1562"/>
                    <a:pt x="7011" y="1563"/>
                  </a:cubicBezTo>
                  <a:cubicBezTo>
                    <a:pt x="6844" y="1586"/>
                    <a:pt x="6726" y="1743"/>
                    <a:pt x="6746" y="1910"/>
                  </a:cubicBezTo>
                  <a:cubicBezTo>
                    <a:pt x="7001" y="3776"/>
                    <a:pt x="4474" y="5265"/>
                    <a:pt x="3852" y="5599"/>
                  </a:cubicBezTo>
                  <a:cubicBezTo>
                    <a:pt x="3234" y="5265"/>
                    <a:pt x="704" y="3776"/>
                    <a:pt x="959" y="1910"/>
                  </a:cubicBezTo>
                  <a:cubicBezTo>
                    <a:pt x="1110" y="827"/>
                    <a:pt x="1885" y="647"/>
                    <a:pt x="2213" y="621"/>
                  </a:cubicBezTo>
                  <a:cubicBezTo>
                    <a:pt x="2258" y="617"/>
                    <a:pt x="2303" y="615"/>
                    <a:pt x="2348" y="615"/>
                  </a:cubicBezTo>
                  <a:cubicBezTo>
                    <a:pt x="2917" y="615"/>
                    <a:pt x="3425" y="917"/>
                    <a:pt x="3561" y="1357"/>
                  </a:cubicBezTo>
                  <a:cubicBezTo>
                    <a:pt x="3607" y="1500"/>
                    <a:pt x="3730" y="1571"/>
                    <a:pt x="3854" y="1571"/>
                  </a:cubicBezTo>
                  <a:cubicBezTo>
                    <a:pt x="3978" y="1571"/>
                    <a:pt x="4101" y="1500"/>
                    <a:pt x="4147" y="1357"/>
                  </a:cubicBezTo>
                  <a:cubicBezTo>
                    <a:pt x="4248" y="1030"/>
                    <a:pt x="4559" y="771"/>
                    <a:pt x="4975" y="663"/>
                  </a:cubicBezTo>
                  <a:cubicBezTo>
                    <a:pt x="5103" y="631"/>
                    <a:pt x="5233" y="615"/>
                    <a:pt x="5360" y="615"/>
                  </a:cubicBezTo>
                  <a:cubicBezTo>
                    <a:pt x="5724" y="615"/>
                    <a:pt x="6069" y="743"/>
                    <a:pt x="6314" y="981"/>
                  </a:cubicBezTo>
                  <a:cubicBezTo>
                    <a:pt x="6374" y="1034"/>
                    <a:pt x="6449" y="1062"/>
                    <a:pt x="6524" y="1062"/>
                  </a:cubicBezTo>
                  <a:cubicBezTo>
                    <a:pt x="6604" y="1062"/>
                    <a:pt x="6685" y="1030"/>
                    <a:pt x="6746" y="968"/>
                  </a:cubicBezTo>
                  <a:cubicBezTo>
                    <a:pt x="6860" y="847"/>
                    <a:pt x="6860" y="657"/>
                    <a:pt x="6742" y="539"/>
                  </a:cubicBezTo>
                  <a:cubicBezTo>
                    <a:pt x="6381" y="190"/>
                    <a:pt x="5879" y="1"/>
                    <a:pt x="535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8" name="Google Shape;2358;p76"/>
          <p:cNvGrpSpPr/>
          <p:nvPr/>
        </p:nvGrpSpPr>
        <p:grpSpPr>
          <a:xfrm>
            <a:off x="4377046" y="3115793"/>
            <a:ext cx="389892" cy="467406"/>
            <a:chOff x="3171726" y="2841818"/>
            <a:chExt cx="389892" cy="467406"/>
          </a:xfrm>
        </p:grpSpPr>
        <p:sp>
          <p:nvSpPr>
            <p:cNvPr id="2359" name="Google Shape;2359;p76"/>
            <p:cNvSpPr/>
            <p:nvPr/>
          </p:nvSpPr>
          <p:spPr>
            <a:xfrm>
              <a:off x="3402523" y="3004268"/>
              <a:ext cx="13862" cy="26382"/>
            </a:xfrm>
            <a:custGeom>
              <a:rect b="b" l="l" r="r" t="t"/>
              <a:pathLst>
                <a:path extrusionOk="0" h="1180" w="620">
                  <a:moveTo>
                    <a:pt x="310" y="0"/>
                  </a:moveTo>
                  <a:cubicBezTo>
                    <a:pt x="142" y="0"/>
                    <a:pt x="1" y="135"/>
                    <a:pt x="1" y="310"/>
                  </a:cubicBezTo>
                  <a:lnTo>
                    <a:pt x="1" y="872"/>
                  </a:lnTo>
                  <a:cubicBezTo>
                    <a:pt x="1" y="1043"/>
                    <a:pt x="139" y="1179"/>
                    <a:pt x="306" y="1179"/>
                  </a:cubicBezTo>
                  <a:cubicBezTo>
                    <a:pt x="319" y="1179"/>
                    <a:pt x="331" y="1178"/>
                    <a:pt x="344" y="1177"/>
                  </a:cubicBezTo>
                  <a:cubicBezTo>
                    <a:pt x="501" y="1154"/>
                    <a:pt x="619" y="1016"/>
                    <a:pt x="616" y="859"/>
                  </a:cubicBezTo>
                  <a:lnTo>
                    <a:pt x="616" y="319"/>
                  </a:lnTo>
                  <a:cubicBezTo>
                    <a:pt x="616" y="162"/>
                    <a:pt x="501" y="25"/>
                    <a:pt x="344" y="2"/>
                  </a:cubicBezTo>
                  <a:cubicBezTo>
                    <a:pt x="333" y="1"/>
                    <a:pt x="321" y="0"/>
                    <a:pt x="3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76"/>
            <p:cNvSpPr/>
            <p:nvPr/>
          </p:nvSpPr>
          <p:spPr>
            <a:xfrm>
              <a:off x="3333885" y="3004312"/>
              <a:ext cx="13772" cy="26337"/>
            </a:xfrm>
            <a:custGeom>
              <a:rect b="b" l="l" r="r" t="t"/>
              <a:pathLst>
                <a:path extrusionOk="0" h="1178" w="616">
                  <a:moveTo>
                    <a:pt x="311" y="1"/>
                  </a:moveTo>
                  <a:cubicBezTo>
                    <a:pt x="299" y="1"/>
                    <a:pt x="285" y="2"/>
                    <a:pt x="272" y="3"/>
                  </a:cubicBezTo>
                  <a:cubicBezTo>
                    <a:pt x="115" y="26"/>
                    <a:pt x="1" y="160"/>
                    <a:pt x="4" y="317"/>
                  </a:cubicBezTo>
                  <a:lnTo>
                    <a:pt x="4" y="857"/>
                  </a:lnTo>
                  <a:cubicBezTo>
                    <a:pt x="1" y="1014"/>
                    <a:pt x="115" y="1152"/>
                    <a:pt x="272" y="1175"/>
                  </a:cubicBezTo>
                  <a:cubicBezTo>
                    <a:pt x="285" y="1176"/>
                    <a:pt x="298" y="1177"/>
                    <a:pt x="311" y="1177"/>
                  </a:cubicBezTo>
                  <a:cubicBezTo>
                    <a:pt x="477" y="1177"/>
                    <a:pt x="616" y="1041"/>
                    <a:pt x="616" y="870"/>
                  </a:cubicBezTo>
                  <a:lnTo>
                    <a:pt x="616" y="308"/>
                  </a:lnTo>
                  <a:cubicBezTo>
                    <a:pt x="616" y="134"/>
                    <a:pt x="478" y="1"/>
                    <a:pt x="31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76"/>
            <p:cNvSpPr/>
            <p:nvPr/>
          </p:nvSpPr>
          <p:spPr>
            <a:xfrm>
              <a:off x="3347210" y="3055198"/>
              <a:ext cx="55782" cy="24347"/>
            </a:xfrm>
            <a:custGeom>
              <a:rect b="b" l="l" r="r" t="t"/>
              <a:pathLst>
                <a:path extrusionOk="0" h="1089" w="2495">
                  <a:moveTo>
                    <a:pt x="348" y="0"/>
                  </a:moveTo>
                  <a:cubicBezTo>
                    <a:pt x="308" y="0"/>
                    <a:pt x="268" y="8"/>
                    <a:pt x="229" y="25"/>
                  </a:cubicBezTo>
                  <a:cubicBezTo>
                    <a:pt x="76" y="87"/>
                    <a:pt x="0" y="260"/>
                    <a:pt x="59" y="417"/>
                  </a:cubicBezTo>
                  <a:cubicBezTo>
                    <a:pt x="72" y="444"/>
                    <a:pt x="347" y="1088"/>
                    <a:pt x="1247" y="1088"/>
                  </a:cubicBezTo>
                  <a:cubicBezTo>
                    <a:pt x="2147" y="1088"/>
                    <a:pt x="2422" y="444"/>
                    <a:pt x="2432" y="417"/>
                  </a:cubicBezTo>
                  <a:lnTo>
                    <a:pt x="2435" y="417"/>
                  </a:lnTo>
                  <a:cubicBezTo>
                    <a:pt x="2494" y="260"/>
                    <a:pt x="2419" y="87"/>
                    <a:pt x="2265" y="25"/>
                  </a:cubicBezTo>
                  <a:cubicBezTo>
                    <a:pt x="2226" y="8"/>
                    <a:pt x="2186" y="0"/>
                    <a:pt x="2147" y="0"/>
                  </a:cubicBezTo>
                  <a:cubicBezTo>
                    <a:pt x="2029" y="0"/>
                    <a:pt x="1917" y="69"/>
                    <a:pt x="1866" y="182"/>
                  </a:cubicBezTo>
                  <a:cubicBezTo>
                    <a:pt x="1866" y="185"/>
                    <a:pt x="1732" y="473"/>
                    <a:pt x="1247" y="473"/>
                  </a:cubicBezTo>
                  <a:cubicBezTo>
                    <a:pt x="760" y="473"/>
                    <a:pt x="629" y="185"/>
                    <a:pt x="629" y="182"/>
                  </a:cubicBezTo>
                  <a:cubicBezTo>
                    <a:pt x="577" y="69"/>
                    <a:pt x="465" y="0"/>
                    <a:pt x="34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76"/>
            <p:cNvSpPr/>
            <p:nvPr/>
          </p:nvSpPr>
          <p:spPr>
            <a:xfrm>
              <a:off x="3512141" y="3052985"/>
              <a:ext cx="49477" cy="68638"/>
            </a:xfrm>
            <a:custGeom>
              <a:rect b="b" l="l" r="r" t="t"/>
              <a:pathLst>
                <a:path extrusionOk="0" h="3070" w="2213">
                  <a:moveTo>
                    <a:pt x="848" y="0"/>
                  </a:moveTo>
                  <a:cubicBezTo>
                    <a:pt x="682" y="0"/>
                    <a:pt x="540" y="134"/>
                    <a:pt x="540" y="307"/>
                  </a:cubicBezTo>
                  <a:lnTo>
                    <a:pt x="540" y="2068"/>
                  </a:lnTo>
                  <a:cubicBezTo>
                    <a:pt x="131" y="2156"/>
                    <a:pt x="0" y="2673"/>
                    <a:pt x="318" y="2945"/>
                  </a:cubicBezTo>
                  <a:cubicBezTo>
                    <a:pt x="417" y="3031"/>
                    <a:pt x="533" y="3069"/>
                    <a:pt x="646" y="3069"/>
                  </a:cubicBezTo>
                  <a:cubicBezTo>
                    <a:pt x="896" y="3069"/>
                    <a:pt x="1134" y="2881"/>
                    <a:pt x="1152" y="2595"/>
                  </a:cubicBezTo>
                  <a:cubicBezTo>
                    <a:pt x="1156" y="2582"/>
                    <a:pt x="1156" y="2572"/>
                    <a:pt x="1152" y="2562"/>
                  </a:cubicBezTo>
                  <a:lnTo>
                    <a:pt x="1152" y="755"/>
                  </a:lnTo>
                  <a:cubicBezTo>
                    <a:pt x="1368" y="876"/>
                    <a:pt x="1598" y="1086"/>
                    <a:pt x="1601" y="1433"/>
                  </a:cubicBezTo>
                  <a:cubicBezTo>
                    <a:pt x="1601" y="1583"/>
                    <a:pt x="1706" y="1711"/>
                    <a:pt x="1853" y="1737"/>
                  </a:cubicBezTo>
                  <a:cubicBezTo>
                    <a:pt x="1871" y="1740"/>
                    <a:pt x="1889" y="1742"/>
                    <a:pt x="1907" y="1742"/>
                  </a:cubicBezTo>
                  <a:cubicBezTo>
                    <a:pt x="2074" y="1742"/>
                    <a:pt x="2213" y="1608"/>
                    <a:pt x="2213" y="1436"/>
                  </a:cubicBezTo>
                  <a:cubicBezTo>
                    <a:pt x="2213" y="520"/>
                    <a:pt x="1362" y="104"/>
                    <a:pt x="910" y="9"/>
                  </a:cubicBezTo>
                  <a:lnTo>
                    <a:pt x="907" y="6"/>
                  </a:lnTo>
                  <a:cubicBezTo>
                    <a:pt x="887" y="2"/>
                    <a:pt x="868" y="0"/>
                    <a:pt x="84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76"/>
            <p:cNvSpPr/>
            <p:nvPr/>
          </p:nvSpPr>
          <p:spPr>
            <a:xfrm>
              <a:off x="3171726" y="3092513"/>
              <a:ext cx="61707" cy="68459"/>
            </a:xfrm>
            <a:custGeom>
              <a:rect b="b" l="l" r="r" t="t"/>
              <a:pathLst>
                <a:path extrusionOk="0" h="3062" w="2760">
                  <a:moveTo>
                    <a:pt x="2452" y="0"/>
                  </a:moveTo>
                  <a:cubicBezTo>
                    <a:pt x="2428" y="0"/>
                    <a:pt x="2404" y="3"/>
                    <a:pt x="2380" y="9"/>
                  </a:cubicBezTo>
                  <a:lnTo>
                    <a:pt x="783" y="388"/>
                  </a:lnTo>
                  <a:cubicBezTo>
                    <a:pt x="646" y="421"/>
                    <a:pt x="547" y="545"/>
                    <a:pt x="547" y="686"/>
                  </a:cubicBezTo>
                  <a:lnTo>
                    <a:pt x="547" y="2054"/>
                  </a:lnTo>
                  <a:cubicBezTo>
                    <a:pt x="135" y="2142"/>
                    <a:pt x="1" y="2663"/>
                    <a:pt x="322" y="2938"/>
                  </a:cubicBezTo>
                  <a:cubicBezTo>
                    <a:pt x="420" y="3023"/>
                    <a:pt x="536" y="3062"/>
                    <a:pt x="650" y="3062"/>
                  </a:cubicBezTo>
                  <a:cubicBezTo>
                    <a:pt x="902" y="3062"/>
                    <a:pt x="1142" y="2873"/>
                    <a:pt x="1163" y="2584"/>
                  </a:cubicBezTo>
                  <a:lnTo>
                    <a:pt x="1163" y="935"/>
                  </a:lnTo>
                  <a:lnTo>
                    <a:pt x="2141" y="702"/>
                  </a:lnTo>
                  <a:lnTo>
                    <a:pt x="2141" y="1753"/>
                  </a:lnTo>
                  <a:cubicBezTo>
                    <a:pt x="1729" y="1841"/>
                    <a:pt x="1595" y="2362"/>
                    <a:pt x="1916" y="2637"/>
                  </a:cubicBezTo>
                  <a:cubicBezTo>
                    <a:pt x="2015" y="2723"/>
                    <a:pt x="2132" y="2762"/>
                    <a:pt x="2247" y="2762"/>
                  </a:cubicBezTo>
                  <a:cubicBezTo>
                    <a:pt x="2498" y="2762"/>
                    <a:pt x="2739" y="2574"/>
                    <a:pt x="2757" y="2286"/>
                  </a:cubicBezTo>
                  <a:lnTo>
                    <a:pt x="2757" y="313"/>
                  </a:lnTo>
                  <a:lnTo>
                    <a:pt x="2760" y="310"/>
                  </a:lnTo>
                  <a:cubicBezTo>
                    <a:pt x="2757" y="135"/>
                    <a:pt x="2616" y="0"/>
                    <a:pt x="245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76"/>
            <p:cNvSpPr/>
            <p:nvPr/>
          </p:nvSpPr>
          <p:spPr>
            <a:xfrm>
              <a:off x="3233276" y="2841818"/>
              <a:ext cx="283650" cy="467406"/>
            </a:xfrm>
            <a:custGeom>
              <a:rect b="b" l="l" r="r" t="t"/>
              <a:pathLst>
                <a:path extrusionOk="0" h="20906" w="12687">
                  <a:moveTo>
                    <a:pt x="1876" y="4015"/>
                  </a:moveTo>
                  <a:cubicBezTo>
                    <a:pt x="2170" y="4610"/>
                    <a:pt x="2615" y="5118"/>
                    <a:pt x="3165" y="5487"/>
                  </a:cubicBezTo>
                  <a:cubicBezTo>
                    <a:pt x="3211" y="5517"/>
                    <a:pt x="3257" y="5546"/>
                    <a:pt x="3303" y="5576"/>
                  </a:cubicBezTo>
                  <a:cubicBezTo>
                    <a:pt x="3182" y="5844"/>
                    <a:pt x="3015" y="6142"/>
                    <a:pt x="2789" y="6378"/>
                  </a:cubicBezTo>
                  <a:lnTo>
                    <a:pt x="2789" y="6374"/>
                  </a:lnTo>
                  <a:cubicBezTo>
                    <a:pt x="2643" y="6328"/>
                    <a:pt x="2493" y="6305"/>
                    <a:pt x="2343" y="6305"/>
                  </a:cubicBezTo>
                  <a:cubicBezTo>
                    <a:pt x="2102" y="6305"/>
                    <a:pt x="1863" y="6364"/>
                    <a:pt x="1647" y="6479"/>
                  </a:cubicBezTo>
                  <a:cubicBezTo>
                    <a:pt x="1522" y="5949"/>
                    <a:pt x="1411" y="4970"/>
                    <a:pt x="1876" y="4015"/>
                  </a:cubicBezTo>
                  <a:close/>
                  <a:moveTo>
                    <a:pt x="10834" y="4067"/>
                  </a:moveTo>
                  <a:cubicBezTo>
                    <a:pt x="11060" y="4548"/>
                    <a:pt x="11161" y="5085"/>
                    <a:pt x="11145" y="5671"/>
                  </a:cubicBezTo>
                  <a:cubicBezTo>
                    <a:pt x="11135" y="5942"/>
                    <a:pt x="11099" y="6214"/>
                    <a:pt x="11040" y="6479"/>
                  </a:cubicBezTo>
                  <a:cubicBezTo>
                    <a:pt x="10824" y="6364"/>
                    <a:pt x="10584" y="6305"/>
                    <a:pt x="10344" y="6305"/>
                  </a:cubicBezTo>
                  <a:cubicBezTo>
                    <a:pt x="10195" y="6305"/>
                    <a:pt x="10045" y="6328"/>
                    <a:pt x="9901" y="6374"/>
                  </a:cubicBezTo>
                  <a:cubicBezTo>
                    <a:pt x="9708" y="6168"/>
                    <a:pt x="9551" y="5933"/>
                    <a:pt x="9430" y="5681"/>
                  </a:cubicBezTo>
                  <a:cubicBezTo>
                    <a:pt x="10061" y="5327"/>
                    <a:pt x="10526" y="4856"/>
                    <a:pt x="10752" y="4299"/>
                  </a:cubicBezTo>
                  <a:cubicBezTo>
                    <a:pt x="10785" y="4224"/>
                    <a:pt x="10811" y="4146"/>
                    <a:pt x="10834" y="4067"/>
                  </a:cubicBezTo>
                  <a:close/>
                  <a:moveTo>
                    <a:pt x="2331" y="6921"/>
                  </a:moveTo>
                  <a:cubicBezTo>
                    <a:pt x="2399" y="6921"/>
                    <a:pt x="2468" y="6931"/>
                    <a:pt x="2537" y="6947"/>
                  </a:cubicBezTo>
                  <a:lnTo>
                    <a:pt x="2537" y="8616"/>
                  </a:lnTo>
                  <a:cubicBezTo>
                    <a:pt x="2468" y="8633"/>
                    <a:pt x="2399" y="8639"/>
                    <a:pt x="2331" y="8639"/>
                  </a:cubicBezTo>
                  <a:cubicBezTo>
                    <a:pt x="1856" y="8639"/>
                    <a:pt x="1473" y="8256"/>
                    <a:pt x="1473" y="7782"/>
                  </a:cubicBezTo>
                  <a:cubicBezTo>
                    <a:pt x="1473" y="7307"/>
                    <a:pt x="1856" y="6921"/>
                    <a:pt x="2331" y="6921"/>
                  </a:cubicBezTo>
                  <a:close/>
                  <a:moveTo>
                    <a:pt x="10356" y="6921"/>
                  </a:moveTo>
                  <a:cubicBezTo>
                    <a:pt x="10830" y="6921"/>
                    <a:pt x="11213" y="7310"/>
                    <a:pt x="11210" y="7785"/>
                  </a:cubicBezTo>
                  <a:cubicBezTo>
                    <a:pt x="11207" y="8260"/>
                    <a:pt x="10821" y="8639"/>
                    <a:pt x="10346" y="8639"/>
                  </a:cubicBezTo>
                  <a:cubicBezTo>
                    <a:pt x="10281" y="8639"/>
                    <a:pt x="10212" y="8629"/>
                    <a:pt x="10150" y="8616"/>
                  </a:cubicBezTo>
                  <a:lnTo>
                    <a:pt x="10150" y="6947"/>
                  </a:lnTo>
                  <a:cubicBezTo>
                    <a:pt x="10215" y="6928"/>
                    <a:pt x="10284" y="6921"/>
                    <a:pt x="10356" y="6921"/>
                  </a:cubicBezTo>
                  <a:close/>
                  <a:moveTo>
                    <a:pt x="3836" y="5874"/>
                  </a:moveTo>
                  <a:cubicBezTo>
                    <a:pt x="4569" y="6204"/>
                    <a:pt x="5440" y="6391"/>
                    <a:pt x="6324" y="6391"/>
                  </a:cubicBezTo>
                  <a:cubicBezTo>
                    <a:pt x="7273" y="6391"/>
                    <a:pt x="8134" y="6234"/>
                    <a:pt x="8850" y="5949"/>
                  </a:cubicBezTo>
                  <a:cubicBezTo>
                    <a:pt x="9034" y="6329"/>
                    <a:pt x="9250" y="6636"/>
                    <a:pt x="9495" y="6872"/>
                  </a:cubicBezTo>
                  <a:lnTo>
                    <a:pt x="9495" y="8783"/>
                  </a:lnTo>
                  <a:cubicBezTo>
                    <a:pt x="9495" y="10544"/>
                    <a:pt x="8080" y="11998"/>
                    <a:pt x="6326" y="11998"/>
                  </a:cubicBezTo>
                  <a:cubicBezTo>
                    <a:pt x="6307" y="11998"/>
                    <a:pt x="6288" y="11998"/>
                    <a:pt x="6268" y="11997"/>
                  </a:cubicBezTo>
                  <a:cubicBezTo>
                    <a:pt x="4540" y="11964"/>
                    <a:pt x="3155" y="10557"/>
                    <a:pt x="3155" y="8829"/>
                  </a:cubicBezTo>
                  <a:lnTo>
                    <a:pt x="3152" y="8829"/>
                  </a:lnTo>
                  <a:lnTo>
                    <a:pt x="3152" y="6875"/>
                  </a:lnTo>
                  <a:cubicBezTo>
                    <a:pt x="3460" y="6581"/>
                    <a:pt x="3679" y="6207"/>
                    <a:pt x="3836" y="5874"/>
                  </a:cubicBezTo>
                  <a:close/>
                  <a:moveTo>
                    <a:pt x="5433" y="12518"/>
                  </a:moveTo>
                  <a:cubicBezTo>
                    <a:pt x="5733" y="12590"/>
                    <a:pt x="6038" y="12626"/>
                    <a:pt x="6343" y="12626"/>
                  </a:cubicBezTo>
                  <a:cubicBezTo>
                    <a:pt x="6648" y="12626"/>
                    <a:pt x="6954" y="12590"/>
                    <a:pt x="7253" y="12518"/>
                  </a:cubicBezTo>
                  <a:lnTo>
                    <a:pt x="7253" y="12518"/>
                  </a:lnTo>
                  <a:lnTo>
                    <a:pt x="6343" y="13738"/>
                  </a:lnTo>
                  <a:lnTo>
                    <a:pt x="5433" y="12518"/>
                  </a:lnTo>
                  <a:close/>
                  <a:moveTo>
                    <a:pt x="10421" y="11362"/>
                  </a:moveTo>
                  <a:lnTo>
                    <a:pt x="9940" y="13195"/>
                  </a:lnTo>
                  <a:cubicBezTo>
                    <a:pt x="9904" y="13333"/>
                    <a:pt x="9966" y="13477"/>
                    <a:pt x="10091" y="13542"/>
                  </a:cubicBezTo>
                  <a:cubicBezTo>
                    <a:pt x="11315" y="14203"/>
                    <a:pt x="12074" y="15483"/>
                    <a:pt x="12074" y="16874"/>
                  </a:cubicBezTo>
                  <a:lnTo>
                    <a:pt x="12071" y="20291"/>
                  </a:lnTo>
                  <a:lnTo>
                    <a:pt x="10150" y="20291"/>
                  </a:lnTo>
                  <a:lnTo>
                    <a:pt x="10150" y="18006"/>
                  </a:lnTo>
                  <a:cubicBezTo>
                    <a:pt x="10150" y="17849"/>
                    <a:pt x="10035" y="17712"/>
                    <a:pt x="9878" y="17689"/>
                  </a:cubicBezTo>
                  <a:cubicBezTo>
                    <a:pt x="9865" y="17687"/>
                    <a:pt x="9852" y="17686"/>
                    <a:pt x="9840" y="17686"/>
                  </a:cubicBezTo>
                  <a:cubicBezTo>
                    <a:pt x="9673" y="17686"/>
                    <a:pt x="9534" y="17823"/>
                    <a:pt x="9534" y="17996"/>
                  </a:cubicBezTo>
                  <a:lnTo>
                    <a:pt x="9534" y="20291"/>
                  </a:lnTo>
                  <a:lnTo>
                    <a:pt x="8687" y="20291"/>
                  </a:lnTo>
                  <a:cubicBezTo>
                    <a:pt x="8621" y="19940"/>
                    <a:pt x="8497" y="19260"/>
                    <a:pt x="8372" y="18468"/>
                  </a:cubicBezTo>
                  <a:cubicBezTo>
                    <a:pt x="8352" y="18313"/>
                    <a:pt x="8218" y="18202"/>
                    <a:pt x="8066" y="18202"/>
                  </a:cubicBezTo>
                  <a:cubicBezTo>
                    <a:pt x="8051" y="18202"/>
                    <a:pt x="8035" y="18203"/>
                    <a:pt x="8019" y="18206"/>
                  </a:cubicBezTo>
                  <a:cubicBezTo>
                    <a:pt x="7849" y="18232"/>
                    <a:pt x="7734" y="18396"/>
                    <a:pt x="7767" y="18566"/>
                  </a:cubicBezTo>
                  <a:cubicBezTo>
                    <a:pt x="7882" y="19283"/>
                    <a:pt x="7993" y="19914"/>
                    <a:pt x="8065" y="20291"/>
                  </a:cubicBezTo>
                  <a:lnTo>
                    <a:pt x="4668" y="20291"/>
                  </a:lnTo>
                  <a:cubicBezTo>
                    <a:pt x="4854" y="19292"/>
                    <a:pt x="5345" y="16520"/>
                    <a:pt x="5345" y="14867"/>
                  </a:cubicBezTo>
                  <a:cubicBezTo>
                    <a:pt x="5345" y="14327"/>
                    <a:pt x="5309" y="13791"/>
                    <a:pt x="5230" y="13257"/>
                  </a:cubicBezTo>
                  <a:lnTo>
                    <a:pt x="5230" y="13257"/>
                  </a:lnTo>
                  <a:lnTo>
                    <a:pt x="6121" y="14455"/>
                  </a:lnTo>
                  <a:cubicBezTo>
                    <a:pt x="6181" y="14537"/>
                    <a:pt x="6273" y="14578"/>
                    <a:pt x="6365" y="14578"/>
                  </a:cubicBezTo>
                  <a:cubicBezTo>
                    <a:pt x="6457" y="14578"/>
                    <a:pt x="6549" y="14537"/>
                    <a:pt x="6612" y="14455"/>
                  </a:cubicBezTo>
                  <a:lnTo>
                    <a:pt x="7499" y="13257"/>
                  </a:lnTo>
                  <a:lnTo>
                    <a:pt x="7499" y="13257"/>
                  </a:lnTo>
                  <a:cubicBezTo>
                    <a:pt x="7423" y="13791"/>
                    <a:pt x="7384" y="14327"/>
                    <a:pt x="7387" y="14867"/>
                  </a:cubicBezTo>
                  <a:cubicBezTo>
                    <a:pt x="7387" y="15483"/>
                    <a:pt x="7456" y="16314"/>
                    <a:pt x="7590" y="17342"/>
                  </a:cubicBezTo>
                  <a:cubicBezTo>
                    <a:pt x="7610" y="17492"/>
                    <a:pt x="7741" y="17607"/>
                    <a:pt x="7895" y="17607"/>
                  </a:cubicBezTo>
                  <a:lnTo>
                    <a:pt x="7937" y="17607"/>
                  </a:lnTo>
                  <a:cubicBezTo>
                    <a:pt x="8104" y="17584"/>
                    <a:pt x="8222" y="17430"/>
                    <a:pt x="8199" y="17260"/>
                  </a:cubicBezTo>
                  <a:cubicBezTo>
                    <a:pt x="8068" y="16258"/>
                    <a:pt x="8003" y="15453"/>
                    <a:pt x="8003" y="14867"/>
                  </a:cubicBezTo>
                  <a:cubicBezTo>
                    <a:pt x="8003" y="13290"/>
                    <a:pt x="8320" y="12315"/>
                    <a:pt x="8428" y="12036"/>
                  </a:cubicBezTo>
                  <a:cubicBezTo>
                    <a:pt x="8683" y="11892"/>
                    <a:pt x="8948" y="11765"/>
                    <a:pt x="9220" y="11654"/>
                  </a:cubicBezTo>
                  <a:cubicBezTo>
                    <a:pt x="9682" y="11470"/>
                    <a:pt x="10087" y="11369"/>
                    <a:pt x="10421" y="11362"/>
                  </a:cubicBezTo>
                  <a:close/>
                  <a:moveTo>
                    <a:pt x="7612" y="1"/>
                  </a:moveTo>
                  <a:cubicBezTo>
                    <a:pt x="7537" y="1"/>
                    <a:pt x="7460" y="29"/>
                    <a:pt x="7400" y="84"/>
                  </a:cubicBezTo>
                  <a:cubicBezTo>
                    <a:pt x="7103" y="365"/>
                    <a:pt x="6965" y="722"/>
                    <a:pt x="6903" y="1033"/>
                  </a:cubicBezTo>
                  <a:cubicBezTo>
                    <a:pt x="6314" y="686"/>
                    <a:pt x="5469" y="608"/>
                    <a:pt x="4808" y="581"/>
                  </a:cubicBezTo>
                  <a:cubicBezTo>
                    <a:pt x="3908" y="549"/>
                    <a:pt x="3578" y="267"/>
                    <a:pt x="3542" y="234"/>
                  </a:cubicBezTo>
                  <a:cubicBezTo>
                    <a:pt x="3486" y="161"/>
                    <a:pt x="3399" y="125"/>
                    <a:pt x="3312" y="125"/>
                  </a:cubicBezTo>
                  <a:cubicBezTo>
                    <a:pt x="3222" y="125"/>
                    <a:pt x="3130" y="164"/>
                    <a:pt x="3074" y="241"/>
                  </a:cubicBezTo>
                  <a:cubicBezTo>
                    <a:pt x="2632" y="778"/>
                    <a:pt x="2583" y="1553"/>
                    <a:pt x="2602" y="2035"/>
                  </a:cubicBezTo>
                  <a:cubicBezTo>
                    <a:pt x="2354" y="1959"/>
                    <a:pt x="2108" y="1868"/>
                    <a:pt x="1869" y="1763"/>
                  </a:cubicBezTo>
                  <a:cubicBezTo>
                    <a:pt x="1830" y="1744"/>
                    <a:pt x="1788" y="1735"/>
                    <a:pt x="1747" y="1735"/>
                  </a:cubicBezTo>
                  <a:cubicBezTo>
                    <a:pt x="1586" y="1735"/>
                    <a:pt x="1432" y="1869"/>
                    <a:pt x="1437" y="2041"/>
                  </a:cubicBezTo>
                  <a:cubicBezTo>
                    <a:pt x="1434" y="2473"/>
                    <a:pt x="1486" y="2905"/>
                    <a:pt x="1598" y="3324"/>
                  </a:cubicBezTo>
                  <a:cubicBezTo>
                    <a:pt x="580" y="4817"/>
                    <a:pt x="966" y="6456"/>
                    <a:pt x="1130" y="6983"/>
                  </a:cubicBezTo>
                  <a:cubicBezTo>
                    <a:pt x="956" y="7229"/>
                    <a:pt x="864" y="7523"/>
                    <a:pt x="864" y="7824"/>
                  </a:cubicBezTo>
                  <a:cubicBezTo>
                    <a:pt x="864" y="8639"/>
                    <a:pt x="1526" y="9297"/>
                    <a:pt x="2337" y="9297"/>
                  </a:cubicBezTo>
                  <a:cubicBezTo>
                    <a:pt x="2413" y="9297"/>
                    <a:pt x="2491" y="9291"/>
                    <a:pt x="2566" y="9281"/>
                  </a:cubicBezTo>
                  <a:cubicBezTo>
                    <a:pt x="2629" y="9860"/>
                    <a:pt x="2825" y="10420"/>
                    <a:pt x="3142" y="10914"/>
                  </a:cubicBezTo>
                  <a:cubicBezTo>
                    <a:pt x="2838" y="10828"/>
                    <a:pt x="2519" y="10770"/>
                    <a:pt x="2214" y="10770"/>
                  </a:cubicBezTo>
                  <a:cubicBezTo>
                    <a:pt x="2079" y="10770"/>
                    <a:pt x="1947" y="10781"/>
                    <a:pt x="1820" y="10806"/>
                  </a:cubicBezTo>
                  <a:cubicBezTo>
                    <a:pt x="1647" y="10842"/>
                    <a:pt x="1539" y="11015"/>
                    <a:pt x="1584" y="11186"/>
                  </a:cubicBezTo>
                  <a:lnTo>
                    <a:pt x="2102" y="13139"/>
                  </a:lnTo>
                  <a:cubicBezTo>
                    <a:pt x="1748" y="13355"/>
                    <a:pt x="1431" y="13617"/>
                    <a:pt x="1152" y="13922"/>
                  </a:cubicBezTo>
                  <a:cubicBezTo>
                    <a:pt x="1051" y="14030"/>
                    <a:pt x="1038" y="14193"/>
                    <a:pt x="1120" y="14314"/>
                  </a:cubicBezTo>
                  <a:cubicBezTo>
                    <a:pt x="1181" y="14400"/>
                    <a:pt x="1276" y="14444"/>
                    <a:pt x="1371" y="14444"/>
                  </a:cubicBezTo>
                  <a:cubicBezTo>
                    <a:pt x="1454" y="14444"/>
                    <a:pt x="1537" y="14411"/>
                    <a:pt x="1598" y="14344"/>
                  </a:cubicBezTo>
                  <a:cubicBezTo>
                    <a:pt x="1886" y="14026"/>
                    <a:pt x="2226" y="13761"/>
                    <a:pt x="2602" y="13558"/>
                  </a:cubicBezTo>
                  <a:cubicBezTo>
                    <a:pt x="2727" y="13493"/>
                    <a:pt x="2792" y="13349"/>
                    <a:pt x="2756" y="13211"/>
                  </a:cubicBezTo>
                  <a:lnTo>
                    <a:pt x="2272" y="11382"/>
                  </a:lnTo>
                  <a:lnTo>
                    <a:pt x="2272" y="11382"/>
                  </a:lnTo>
                  <a:cubicBezTo>
                    <a:pt x="2606" y="11392"/>
                    <a:pt x="3015" y="11490"/>
                    <a:pt x="3476" y="11676"/>
                  </a:cubicBezTo>
                  <a:cubicBezTo>
                    <a:pt x="3751" y="11784"/>
                    <a:pt x="4016" y="11912"/>
                    <a:pt x="4275" y="12056"/>
                  </a:cubicBezTo>
                  <a:cubicBezTo>
                    <a:pt x="4438" y="12475"/>
                    <a:pt x="4700" y="13486"/>
                    <a:pt x="4700" y="14881"/>
                  </a:cubicBezTo>
                  <a:cubicBezTo>
                    <a:pt x="4700" y="16520"/>
                    <a:pt x="4173" y="19430"/>
                    <a:pt x="4010" y="20291"/>
                  </a:cubicBezTo>
                  <a:lnTo>
                    <a:pt x="3152" y="20291"/>
                  </a:lnTo>
                  <a:lnTo>
                    <a:pt x="3152" y="18006"/>
                  </a:lnTo>
                  <a:cubicBezTo>
                    <a:pt x="3152" y="17849"/>
                    <a:pt x="3038" y="17715"/>
                    <a:pt x="2881" y="17692"/>
                  </a:cubicBezTo>
                  <a:cubicBezTo>
                    <a:pt x="2867" y="17690"/>
                    <a:pt x="2854" y="17690"/>
                    <a:pt x="2841" y="17690"/>
                  </a:cubicBezTo>
                  <a:cubicBezTo>
                    <a:pt x="2675" y="17690"/>
                    <a:pt x="2537" y="17823"/>
                    <a:pt x="2537" y="17996"/>
                  </a:cubicBezTo>
                  <a:lnTo>
                    <a:pt x="2537" y="20291"/>
                  </a:lnTo>
                  <a:lnTo>
                    <a:pt x="616" y="20291"/>
                  </a:lnTo>
                  <a:lnTo>
                    <a:pt x="616" y="15738"/>
                  </a:lnTo>
                  <a:cubicBezTo>
                    <a:pt x="612" y="15617"/>
                    <a:pt x="678" y="15506"/>
                    <a:pt x="786" y="15453"/>
                  </a:cubicBezTo>
                  <a:cubicBezTo>
                    <a:pt x="1138" y="15280"/>
                    <a:pt x="1015" y="14839"/>
                    <a:pt x="676" y="14839"/>
                  </a:cubicBezTo>
                  <a:cubicBezTo>
                    <a:pt x="618" y="14839"/>
                    <a:pt x="554" y="14852"/>
                    <a:pt x="485" y="14881"/>
                  </a:cubicBezTo>
                  <a:cubicBezTo>
                    <a:pt x="482" y="14881"/>
                    <a:pt x="475" y="14884"/>
                    <a:pt x="475" y="14890"/>
                  </a:cubicBezTo>
                  <a:cubicBezTo>
                    <a:pt x="161" y="15506"/>
                    <a:pt x="0" y="16186"/>
                    <a:pt x="0" y="16877"/>
                  </a:cubicBezTo>
                  <a:lnTo>
                    <a:pt x="0" y="20598"/>
                  </a:lnTo>
                  <a:cubicBezTo>
                    <a:pt x="0" y="20768"/>
                    <a:pt x="138" y="20906"/>
                    <a:pt x="308" y="20906"/>
                  </a:cubicBezTo>
                  <a:lnTo>
                    <a:pt x="12375" y="20906"/>
                  </a:lnTo>
                  <a:cubicBezTo>
                    <a:pt x="12545" y="20906"/>
                    <a:pt x="12683" y="20768"/>
                    <a:pt x="12683" y="20598"/>
                  </a:cubicBezTo>
                  <a:lnTo>
                    <a:pt x="12683" y="16887"/>
                  </a:lnTo>
                  <a:cubicBezTo>
                    <a:pt x="12686" y="15355"/>
                    <a:pt x="11888" y="13938"/>
                    <a:pt x="10582" y="13143"/>
                  </a:cubicBezTo>
                  <a:lnTo>
                    <a:pt x="10585" y="13139"/>
                  </a:lnTo>
                  <a:lnTo>
                    <a:pt x="11099" y="11186"/>
                  </a:lnTo>
                  <a:cubicBezTo>
                    <a:pt x="11145" y="11015"/>
                    <a:pt x="11037" y="10842"/>
                    <a:pt x="10863" y="10806"/>
                  </a:cubicBezTo>
                  <a:cubicBezTo>
                    <a:pt x="10735" y="10780"/>
                    <a:pt x="10602" y="10768"/>
                    <a:pt x="10467" y="10768"/>
                  </a:cubicBezTo>
                  <a:cubicBezTo>
                    <a:pt x="10162" y="10768"/>
                    <a:pt x="9844" y="10827"/>
                    <a:pt x="9541" y="10911"/>
                  </a:cubicBezTo>
                  <a:cubicBezTo>
                    <a:pt x="9858" y="10420"/>
                    <a:pt x="10055" y="9860"/>
                    <a:pt x="10117" y="9277"/>
                  </a:cubicBezTo>
                  <a:cubicBezTo>
                    <a:pt x="10192" y="9291"/>
                    <a:pt x="10271" y="9297"/>
                    <a:pt x="10346" y="9297"/>
                  </a:cubicBezTo>
                  <a:cubicBezTo>
                    <a:pt x="11161" y="9297"/>
                    <a:pt x="11819" y="8636"/>
                    <a:pt x="11819" y="7824"/>
                  </a:cubicBezTo>
                  <a:cubicBezTo>
                    <a:pt x="11819" y="7523"/>
                    <a:pt x="11727" y="7229"/>
                    <a:pt x="11554" y="6983"/>
                  </a:cubicBezTo>
                  <a:cubicBezTo>
                    <a:pt x="11730" y="6420"/>
                    <a:pt x="12159" y="4587"/>
                    <a:pt x="10860" y="3023"/>
                  </a:cubicBezTo>
                  <a:cubicBezTo>
                    <a:pt x="10739" y="2581"/>
                    <a:pt x="10451" y="2165"/>
                    <a:pt x="9993" y="1773"/>
                  </a:cubicBezTo>
                  <a:cubicBezTo>
                    <a:pt x="9933" y="1717"/>
                    <a:pt x="9858" y="1689"/>
                    <a:pt x="9784" y="1689"/>
                  </a:cubicBezTo>
                  <a:cubicBezTo>
                    <a:pt x="9698" y="1689"/>
                    <a:pt x="9612" y="1726"/>
                    <a:pt x="9551" y="1796"/>
                  </a:cubicBezTo>
                  <a:cubicBezTo>
                    <a:pt x="9439" y="1927"/>
                    <a:pt x="9456" y="2126"/>
                    <a:pt x="9593" y="2237"/>
                  </a:cubicBezTo>
                  <a:cubicBezTo>
                    <a:pt x="10281" y="2827"/>
                    <a:pt x="10467" y="3422"/>
                    <a:pt x="10182" y="4119"/>
                  </a:cubicBezTo>
                  <a:cubicBezTo>
                    <a:pt x="9973" y="4627"/>
                    <a:pt x="9492" y="5059"/>
                    <a:pt x="8791" y="5363"/>
                  </a:cubicBezTo>
                  <a:cubicBezTo>
                    <a:pt x="8111" y="5658"/>
                    <a:pt x="7240" y="5818"/>
                    <a:pt x="6343" y="5818"/>
                  </a:cubicBezTo>
                  <a:cubicBezTo>
                    <a:pt x="5283" y="5818"/>
                    <a:pt x="4249" y="5533"/>
                    <a:pt x="3512" y="5029"/>
                  </a:cubicBezTo>
                  <a:cubicBezTo>
                    <a:pt x="2658" y="4450"/>
                    <a:pt x="2177" y="3602"/>
                    <a:pt x="2072" y="2506"/>
                  </a:cubicBezTo>
                  <a:lnTo>
                    <a:pt x="2072" y="2506"/>
                  </a:lnTo>
                  <a:cubicBezTo>
                    <a:pt x="2337" y="2604"/>
                    <a:pt x="2665" y="2706"/>
                    <a:pt x="2923" y="2728"/>
                  </a:cubicBezTo>
                  <a:cubicBezTo>
                    <a:pt x="2930" y="2729"/>
                    <a:pt x="2937" y="2729"/>
                    <a:pt x="2944" y="2729"/>
                  </a:cubicBezTo>
                  <a:cubicBezTo>
                    <a:pt x="3134" y="2729"/>
                    <a:pt x="3282" y="2558"/>
                    <a:pt x="3250" y="2368"/>
                  </a:cubicBezTo>
                  <a:cubicBezTo>
                    <a:pt x="3218" y="2146"/>
                    <a:pt x="3205" y="1920"/>
                    <a:pt x="3214" y="1697"/>
                  </a:cubicBezTo>
                  <a:cubicBezTo>
                    <a:pt x="3227" y="1455"/>
                    <a:pt x="3270" y="1141"/>
                    <a:pt x="3394" y="873"/>
                  </a:cubicBezTo>
                  <a:cubicBezTo>
                    <a:pt x="3656" y="1013"/>
                    <a:pt x="4095" y="1171"/>
                    <a:pt x="4782" y="1197"/>
                  </a:cubicBezTo>
                  <a:cubicBezTo>
                    <a:pt x="5964" y="1239"/>
                    <a:pt x="6677" y="1462"/>
                    <a:pt x="6906" y="1858"/>
                  </a:cubicBezTo>
                  <a:cubicBezTo>
                    <a:pt x="6968" y="1967"/>
                    <a:pt x="7068" y="2014"/>
                    <a:pt x="7168" y="2014"/>
                  </a:cubicBezTo>
                  <a:cubicBezTo>
                    <a:pt x="7339" y="2014"/>
                    <a:pt x="7508" y="1875"/>
                    <a:pt x="7479" y="1665"/>
                  </a:cubicBezTo>
                  <a:cubicBezTo>
                    <a:pt x="7479" y="1658"/>
                    <a:pt x="7420" y="1167"/>
                    <a:pt x="7643" y="765"/>
                  </a:cubicBezTo>
                  <a:cubicBezTo>
                    <a:pt x="7947" y="1053"/>
                    <a:pt x="8274" y="1315"/>
                    <a:pt x="8621" y="1550"/>
                  </a:cubicBezTo>
                  <a:cubicBezTo>
                    <a:pt x="8676" y="1590"/>
                    <a:pt x="8740" y="1609"/>
                    <a:pt x="8803" y="1609"/>
                  </a:cubicBezTo>
                  <a:cubicBezTo>
                    <a:pt x="8901" y="1609"/>
                    <a:pt x="8997" y="1563"/>
                    <a:pt x="9057" y="1475"/>
                  </a:cubicBezTo>
                  <a:cubicBezTo>
                    <a:pt x="9155" y="1331"/>
                    <a:pt x="9112" y="1135"/>
                    <a:pt x="8965" y="1043"/>
                  </a:cubicBezTo>
                  <a:cubicBezTo>
                    <a:pt x="8559" y="765"/>
                    <a:pt x="8179" y="447"/>
                    <a:pt x="7836" y="97"/>
                  </a:cubicBezTo>
                  <a:cubicBezTo>
                    <a:pt x="7775" y="33"/>
                    <a:pt x="7694" y="1"/>
                    <a:pt x="761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5" name="Google Shape;2365;p76"/>
          <p:cNvGrpSpPr/>
          <p:nvPr/>
        </p:nvGrpSpPr>
        <p:grpSpPr>
          <a:xfrm>
            <a:off x="5799986" y="3115353"/>
            <a:ext cx="230819" cy="468278"/>
            <a:chOff x="3763641" y="2841841"/>
            <a:chExt cx="230819" cy="468278"/>
          </a:xfrm>
        </p:grpSpPr>
        <p:sp>
          <p:nvSpPr>
            <p:cNvPr id="2366" name="Google Shape;2366;p76"/>
            <p:cNvSpPr/>
            <p:nvPr/>
          </p:nvSpPr>
          <p:spPr>
            <a:xfrm>
              <a:off x="3763641" y="2954478"/>
              <a:ext cx="230819" cy="355641"/>
            </a:xfrm>
            <a:custGeom>
              <a:rect b="b" l="l" r="r" t="t"/>
              <a:pathLst>
                <a:path extrusionOk="0" h="15907" w="10324">
                  <a:moveTo>
                    <a:pt x="6393" y="799"/>
                  </a:moveTo>
                  <a:cubicBezTo>
                    <a:pt x="6551" y="799"/>
                    <a:pt x="6710" y="859"/>
                    <a:pt x="6831" y="979"/>
                  </a:cubicBezTo>
                  <a:cubicBezTo>
                    <a:pt x="7073" y="1221"/>
                    <a:pt x="7073" y="1614"/>
                    <a:pt x="6831" y="1856"/>
                  </a:cubicBezTo>
                  <a:lnTo>
                    <a:pt x="4468" y="4216"/>
                  </a:lnTo>
                  <a:lnTo>
                    <a:pt x="4468" y="2468"/>
                  </a:lnTo>
                  <a:lnTo>
                    <a:pt x="5957" y="979"/>
                  </a:lnTo>
                  <a:cubicBezTo>
                    <a:pt x="6076" y="859"/>
                    <a:pt x="6234" y="799"/>
                    <a:pt x="6393" y="799"/>
                  </a:cubicBezTo>
                  <a:close/>
                  <a:moveTo>
                    <a:pt x="5695" y="3852"/>
                  </a:moveTo>
                  <a:cubicBezTo>
                    <a:pt x="5970" y="4003"/>
                    <a:pt x="6144" y="4294"/>
                    <a:pt x="6144" y="4608"/>
                  </a:cubicBezTo>
                  <a:lnTo>
                    <a:pt x="6144" y="6840"/>
                  </a:lnTo>
                  <a:cubicBezTo>
                    <a:pt x="5754" y="6117"/>
                    <a:pt x="5234" y="5472"/>
                    <a:pt x="4615" y="4932"/>
                  </a:cubicBezTo>
                  <a:lnTo>
                    <a:pt x="5695" y="3852"/>
                  </a:lnTo>
                  <a:close/>
                  <a:moveTo>
                    <a:pt x="7335" y="4601"/>
                  </a:moveTo>
                  <a:cubicBezTo>
                    <a:pt x="7649" y="4601"/>
                    <a:pt x="7904" y="4857"/>
                    <a:pt x="7904" y="5174"/>
                  </a:cubicBezTo>
                  <a:lnTo>
                    <a:pt x="7904" y="8467"/>
                  </a:lnTo>
                  <a:cubicBezTo>
                    <a:pt x="7904" y="8785"/>
                    <a:pt x="7649" y="9040"/>
                    <a:pt x="7335" y="9040"/>
                  </a:cubicBezTo>
                  <a:cubicBezTo>
                    <a:pt x="7325" y="9040"/>
                    <a:pt x="7315" y="9040"/>
                    <a:pt x="7305" y="9040"/>
                  </a:cubicBezTo>
                  <a:cubicBezTo>
                    <a:pt x="6995" y="9020"/>
                    <a:pt x="6756" y="8758"/>
                    <a:pt x="6759" y="8451"/>
                  </a:cubicBezTo>
                  <a:lnTo>
                    <a:pt x="6759" y="5191"/>
                  </a:lnTo>
                  <a:cubicBezTo>
                    <a:pt x="6756" y="4883"/>
                    <a:pt x="6995" y="4621"/>
                    <a:pt x="7305" y="4602"/>
                  </a:cubicBezTo>
                  <a:cubicBezTo>
                    <a:pt x="7315" y="4601"/>
                    <a:pt x="7325" y="4601"/>
                    <a:pt x="7335" y="4601"/>
                  </a:cubicBezTo>
                  <a:close/>
                  <a:moveTo>
                    <a:pt x="2524" y="0"/>
                  </a:moveTo>
                  <a:cubicBezTo>
                    <a:pt x="2107" y="0"/>
                    <a:pt x="1715" y="357"/>
                    <a:pt x="1728" y="795"/>
                  </a:cubicBezTo>
                  <a:lnTo>
                    <a:pt x="1728" y="4330"/>
                  </a:lnTo>
                  <a:lnTo>
                    <a:pt x="1699" y="4360"/>
                  </a:lnTo>
                  <a:cubicBezTo>
                    <a:pt x="455" y="5600"/>
                    <a:pt x="0" y="7423"/>
                    <a:pt x="511" y="9102"/>
                  </a:cubicBezTo>
                  <a:cubicBezTo>
                    <a:pt x="551" y="9233"/>
                    <a:pt x="672" y="9318"/>
                    <a:pt x="804" y="9318"/>
                  </a:cubicBezTo>
                  <a:cubicBezTo>
                    <a:pt x="834" y="9318"/>
                    <a:pt x="864" y="9314"/>
                    <a:pt x="894" y="9305"/>
                  </a:cubicBezTo>
                  <a:cubicBezTo>
                    <a:pt x="1054" y="9256"/>
                    <a:pt x="1146" y="9086"/>
                    <a:pt x="1097" y="8922"/>
                  </a:cubicBezTo>
                  <a:cubicBezTo>
                    <a:pt x="717" y="7672"/>
                    <a:pt x="949" y="6317"/>
                    <a:pt x="1728" y="5266"/>
                  </a:cubicBezTo>
                  <a:lnTo>
                    <a:pt x="1728" y="6421"/>
                  </a:lnTo>
                  <a:cubicBezTo>
                    <a:pt x="1725" y="6579"/>
                    <a:pt x="1840" y="6713"/>
                    <a:pt x="1997" y="6739"/>
                  </a:cubicBezTo>
                  <a:cubicBezTo>
                    <a:pt x="2008" y="6740"/>
                    <a:pt x="2020" y="6741"/>
                    <a:pt x="2031" y="6741"/>
                  </a:cubicBezTo>
                  <a:cubicBezTo>
                    <a:pt x="2200" y="6741"/>
                    <a:pt x="2340" y="6606"/>
                    <a:pt x="2340" y="6435"/>
                  </a:cubicBezTo>
                  <a:lnTo>
                    <a:pt x="2340" y="782"/>
                  </a:lnTo>
                  <a:cubicBezTo>
                    <a:pt x="2359" y="660"/>
                    <a:pt x="2410" y="605"/>
                    <a:pt x="2511" y="605"/>
                  </a:cubicBezTo>
                  <a:cubicBezTo>
                    <a:pt x="2532" y="605"/>
                    <a:pt x="2554" y="608"/>
                    <a:pt x="2579" y="612"/>
                  </a:cubicBezTo>
                  <a:cubicBezTo>
                    <a:pt x="3342" y="874"/>
                    <a:pt x="3856" y="1591"/>
                    <a:pt x="3856" y="2399"/>
                  </a:cubicBezTo>
                  <a:lnTo>
                    <a:pt x="3856" y="4952"/>
                  </a:lnTo>
                  <a:cubicBezTo>
                    <a:pt x="3856" y="5050"/>
                    <a:pt x="3902" y="5142"/>
                    <a:pt x="3983" y="5201"/>
                  </a:cubicBezTo>
                  <a:cubicBezTo>
                    <a:pt x="4006" y="5217"/>
                    <a:pt x="6189" y="6811"/>
                    <a:pt x="6189" y="9380"/>
                  </a:cubicBezTo>
                  <a:cubicBezTo>
                    <a:pt x="6189" y="10352"/>
                    <a:pt x="5885" y="11321"/>
                    <a:pt x="5283" y="12263"/>
                  </a:cubicBezTo>
                  <a:cubicBezTo>
                    <a:pt x="5194" y="12407"/>
                    <a:pt x="5234" y="12597"/>
                    <a:pt x="5378" y="12689"/>
                  </a:cubicBezTo>
                  <a:cubicBezTo>
                    <a:pt x="5429" y="12722"/>
                    <a:pt x="5486" y="12737"/>
                    <a:pt x="5543" y="12737"/>
                  </a:cubicBezTo>
                  <a:cubicBezTo>
                    <a:pt x="5645" y="12737"/>
                    <a:pt x="5744" y="12687"/>
                    <a:pt x="5803" y="12594"/>
                  </a:cubicBezTo>
                  <a:cubicBezTo>
                    <a:pt x="6435" y="11606"/>
                    <a:pt x="6769" y="10585"/>
                    <a:pt x="6805" y="9550"/>
                  </a:cubicBezTo>
                  <a:cubicBezTo>
                    <a:pt x="6979" y="9642"/>
                    <a:pt x="7170" y="9687"/>
                    <a:pt x="7361" y="9687"/>
                  </a:cubicBezTo>
                  <a:cubicBezTo>
                    <a:pt x="7587" y="9687"/>
                    <a:pt x="7812" y="9624"/>
                    <a:pt x="8009" y="9498"/>
                  </a:cubicBezTo>
                  <a:cubicBezTo>
                    <a:pt x="8140" y="9881"/>
                    <a:pt x="8454" y="10169"/>
                    <a:pt x="8847" y="10267"/>
                  </a:cubicBezTo>
                  <a:lnTo>
                    <a:pt x="8847" y="11599"/>
                  </a:lnTo>
                  <a:cubicBezTo>
                    <a:pt x="8844" y="12365"/>
                    <a:pt x="8435" y="13072"/>
                    <a:pt x="7770" y="13458"/>
                  </a:cubicBezTo>
                  <a:cubicBezTo>
                    <a:pt x="7675" y="13514"/>
                    <a:pt x="7620" y="13615"/>
                    <a:pt x="7620" y="13723"/>
                  </a:cubicBezTo>
                  <a:lnTo>
                    <a:pt x="7620" y="15294"/>
                  </a:lnTo>
                  <a:lnTo>
                    <a:pt x="2095" y="15294"/>
                  </a:lnTo>
                  <a:lnTo>
                    <a:pt x="2095" y="12260"/>
                  </a:lnTo>
                  <a:cubicBezTo>
                    <a:pt x="2095" y="12227"/>
                    <a:pt x="2092" y="12198"/>
                    <a:pt x="2082" y="12169"/>
                  </a:cubicBezTo>
                  <a:lnTo>
                    <a:pt x="1463" y="10130"/>
                  </a:lnTo>
                  <a:cubicBezTo>
                    <a:pt x="1425" y="9991"/>
                    <a:pt x="1299" y="9900"/>
                    <a:pt x="1160" y="9900"/>
                  </a:cubicBezTo>
                  <a:cubicBezTo>
                    <a:pt x="1144" y="9900"/>
                    <a:pt x="1129" y="9901"/>
                    <a:pt x="1113" y="9904"/>
                  </a:cubicBezTo>
                  <a:cubicBezTo>
                    <a:pt x="933" y="9933"/>
                    <a:pt x="819" y="10116"/>
                    <a:pt x="874" y="10293"/>
                  </a:cubicBezTo>
                  <a:lnTo>
                    <a:pt x="1483" y="12306"/>
                  </a:lnTo>
                  <a:lnTo>
                    <a:pt x="1483" y="15599"/>
                  </a:lnTo>
                  <a:cubicBezTo>
                    <a:pt x="1483" y="15769"/>
                    <a:pt x="1620" y="15906"/>
                    <a:pt x="1791" y="15906"/>
                  </a:cubicBezTo>
                  <a:lnTo>
                    <a:pt x="7927" y="15906"/>
                  </a:lnTo>
                  <a:cubicBezTo>
                    <a:pt x="8094" y="15906"/>
                    <a:pt x="8235" y="15769"/>
                    <a:pt x="8235" y="15599"/>
                  </a:cubicBezTo>
                  <a:lnTo>
                    <a:pt x="8235" y="13890"/>
                  </a:lnTo>
                  <a:cubicBezTo>
                    <a:pt x="8998" y="13380"/>
                    <a:pt x="9456" y="12519"/>
                    <a:pt x="9462" y="11599"/>
                  </a:cubicBezTo>
                  <a:lnTo>
                    <a:pt x="9462" y="10254"/>
                  </a:lnTo>
                  <a:cubicBezTo>
                    <a:pt x="9970" y="10110"/>
                    <a:pt x="10320" y="9645"/>
                    <a:pt x="10320" y="9115"/>
                  </a:cubicBezTo>
                  <a:lnTo>
                    <a:pt x="10320" y="8271"/>
                  </a:lnTo>
                  <a:cubicBezTo>
                    <a:pt x="10323" y="8113"/>
                    <a:pt x="10209" y="7976"/>
                    <a:pt x="10051" y="7953"/>
                  </a:cubicBezTo>
                  <a:cubicBezTo>
                    <a:pt x="10040" y="7952"/>
                    <a:pt x="10029" y="7951"/>
                    <a:pt x="10017" y="7951"/>
                  </a:cubicBezTo>
                  <a:cubicBezTo>
                    <a:pt x="9849" y="7951"/>
                    <a:pt x="9708" y="8086"/>
                    <a:pt x="9708" y="8261"/>
                  </a:cubicBezTo>
                  <a:lnTo>
                    <a:pt x="9708" y="9108"/>
                  </a:lnTo>
                  <a:cubicBezTo>
                    <a:pt x="9708" y="9390"/>
                    <a:pt x="9511" y="9632"/>
                    <a:pt x="9240" y="9684"/>
                  </a:cubicBezTo>
                  <a:cubicBezTo>
                    <a:pt x="9204" y="9691"/>
                    <a:pt x="9168" y="9694"/>
                    <a:pt x="9133" y="9694"/>
                  </a:cubicBezTo>
                  <a:cubicBezTo>
                    <a:pt x="8823" y="9694"/>
                    <a:pt x="8559" y="9445"/>
                    <a:pt x="8562" y="9122"/>
                  </a:cubicBezTo>
                  <a:lnTo>
                    <a:pt x="8566" y="5757"/>
                  </a:lnTo>
                  <a:cubicBezTo>
                    <a:pt x="8601" y="5466"/>
                    <a:pt x="8849" y="5256"/>
                    <a:pt x="9135" y="5256"/>
                  </a:cubicBezTo>
                  <a:cubicBezTo>
                    <a:pt x="9164" y="5256"/>
                    <a:pt x="9194" y="5258"/>
                    <a:pt x="9223" y="5263"/>
                  </a:cubicBezTo>
                  <a:cubicBezTo>
                    <a:pt x="9505" y="5312"/>
                    <a:pt x="9708" y="5557"/>
                    <a:pt x="9708" y="5842"/>
                  </a:cubicBezTo>
                  <a:lnTo>
                    <a:pt x="9708" y="7040"/>
                  </a:lnTo>
                  <a:cubicBezTo>
                    <a:pt x="9708" y="7197"/>
                    <a:pt x="9835" y="7328"/>
                    <a:pt x="9993" y="7328"/>
                  </a:cubicBezTo>
                  <a:lnTo>
                    <a:pt x="9993" y="7325"/>
                  </a:lnTo>
                  <a:cubicBezTo>
                    <a:pt x="10150" y="7325"/>
                    <a:pt x="10277" y="7197"/>
                    <a:pt x="10277" y="7040"/>
                  </a:cubicBezTo>
                  <a:lnTo>
                    <a:pt x="10277" y="5855"/>
                  </a:lnTo>
                  <a:cubicBezTo>
                    <a:pt x="10277" y="5220"/>
                    <a:pt x="9790" y="4680"/>
                    <a:pt x="9158" y="4648"/>
                  </a:cubicBezTo>
                  <a:cubicBezTo>
                    <a:pt x="9133" y="4646"/>
                    <a:pt x="9108" y="4645"/>
                    <a:pt x="9083" y="4645"/>
                  </a:cubicBezTo>
                  <a:cubicBezTo>
                    <a:pt x="8870" y="4645"/>
                    <a:pt x="8662" y="4706"/>
                    <a:pt x="8480" y="4818"/>
                  </a:cubicBezTo>
                  <a:cubicBezTo>
                    <a:pt x="8324" y="4279"/>
                    <a:pt x="7837" y="3955"/>
                    <a:pt x="7329" y="3955"/>
                  </a:cubicBezTo>
                  <a:cubicBezTo>
                    <a:pt x="7105" y="3955"/>
                    <a:pt x="6877" y="4018"/>
                    <a:pt x="6671" y="4153"/>
                  </a:cubicBezTo>
                  <a:cubicBezTo>
                    <a:pt x="6572" y="3852"/>
                    <a:pt x="6379" y="3590"/>
                    <a:pt x="6124" y="3407"/>
                  </a:cubicBezTo>
                  <a:lnTo>
                    <a:pt x="7240" y="2291"/>
                  </a:lnTo>
                  <a:cubicBezTo>
                    <a:pt x="7718" y="1833"/>
                    <a:pt x="7718" y="1008"/>
                    <a:pt x="7240" y="550"/>
                  </a:cubicBezTo>
                  <a:cubicBezTo>
                    <a:pt x="6999" y="309"/>
                    <a:pt x="6684" y="189"/>
                    <a:pt x="6369" y="189"/>
                  </a:cubicBezTo>
                  <a:cubicBezTo>
                    <a:pt x="6054" y="189"/>
                    <a:pt x="5739" y="309"/>
                    <a:pt x="5499" y="550"/>
                  </a:cubicBezTo>
                  <a:lnTo>
                    <a:pt x="4350" y="1699"/>
                  </a:lnTo>
                  <a:cubicBezTo>
                    <a:pt x="4127" y="923"/>
                    <a:pt x="3538" y="308"/>
                    <a:pt x="2776" y="46"/>
                  </a:cubicBezTo>
                  <a:cubicBezTo>
                    <a:pt x="2693" y="15"/>
                    <a:pt x="2608" y="0"/>
                    <a:pt x="25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76"/>
            <p:cNvSpPr/>
            <p:nvPr/>
          </p:nvSpPr>
          <p:spPr>
            <a:xfrm>
              <a:off x="3802923" y="2841841"/>
              <a:ext cx="122676" cy="103336"/>
            </a:xfrm>
            <a:custGeom>
              <a:rect b="b" l="l" r="r" t="t"/>
              <a:pathLst>
                <a:path extrusionOk="0" h="4622" w="5487">
                  <a:moveTo>
                    <a:pt x="3897" y="1"/>
                  </a:moveTo>
                  <a:cubicBezTo>
                    <a:pt x="3480" y="1"/>
                    <a:pt x="3096" y="159"/>
                    <a:pt x="2835" y="420"/>
                  </a:cubicBezTo>
                  <a:cubicBezTo>
                    <a:pt x="2573" y="158"/>
                    <a:pt x="2186" y="2"/>
                    <a:pt x="1766" y="2"/>
                  </a:cubicBezTo>
                  <a:cubicBezTo>
                    <a:pt x="1719" y="2"/>
                    <a:pt x="1672" y="4"/>
                    <a:pt x="1624" y="8"/>
                  </a:cubicBezTo>
                  <a:cubicBezTo>
                    <a:pt x="1048" y="57"/>
                    <a:pt x="387" y="440"/>
                    <a:pt x="259" y="1376"/>
                  </a:cubicBezTo>
                  <a:cubicBezTo>
                    <a:pt x="1" y="3254"/>
                    <a:pt x="2590" y="4537"/>
                    <a:pt x="2701" y="4590"/>
                  </a:cubicBezTo>
                  <a:cubicBezTo>
                    <a:pt x="2744" y="4611"/>
                    <a:pt x="2789" y="4622"/>
                    <a:pt x="2835" y="4622"/>
                  </a:cubicBezTo>
                  <a:cubicBezTo>
                    <a:pt x="2881" y="4622"/>
                    <a:pt x="2927" y="4611"/>
                    <a:pt x="2969" y="4590"/>
                  </a:cubicBezTo>
                  <a:cubicBezTo>
                    <a:pt x="3339" y="4400"/>
                    <a:pt x="3693" y="4177"/>
                    <a:pt x="4020" y="3922"/>
                  </a:cubicBezTo>
                  <a:cubicBezTo>
                    <a:pt x="4154" y="3817"/>
                    <a:pt x="4180" y="3624"/>
                    <a:pt x="4076" y="3490"/>
                  </a:cubicBezTo>
                  <a:cubicBezTo>
                    <a:pt x="4015" y="3412"/>
                    <a:pt x="3925" y="3372"/>
                    <a:pt x="3834" y="3372"/>
                  </a:cubicBezTo>
                  <a:cubicBezTo>
                    <a:pt x="3767" y="3372"/>
                    <a:pt x="3700" y="3393"/>
                    <a:pt x="3644" y="3438"/>
                  </a:cubicBezTo>
                  <a:cubicBezTo>
                    <a:pt x="3388" y="3634"/>
                    <a:pt x="3117" y="3811"/>
                    <a:pt x="2835" y="3968"/>
                  </a:cubicBezTo>
                  <a:cubicBezTo>
                    <a:pt x="2469" y="3765"/>
                    <a:pt x="2122" y="3529"/>
                    <a:pt x="1804" y="3258"/>
                  </a:cubicBezTo>
                  <a:cubicBezTo>
                    <a:pt x="1323" y="2839"/>
                    <a:pt x="767" y="2187"/>
                    <a:pt x="868" y="1461"/>
                  </a:cubicBezTo>
                  <a:cubicBezTo>
                    <a:pt x="963" y="754"/>
                    <a:pt x="1467" y="639"/>
                    <a:pt x="1677" y="620"/>
                  </a:cubicBezTo>
                  <a:cubicBezTo>
                    <a:pt x="1705" y="617"/>
                    <a:pt x="1732" y="616"/>
                    <a:pt x="1760" y="616"/>
                  </a:cubicBezTo>
                  <a:cubicBezTo>
                    <a:pt x="2122" y="616"/>
                    <a:pt x="2459" y="811"/>
                    <a:pt x="2541" y="1081"/>
                  </a:cubicBezTo>
                  <a:cubicBezTo>
                    <a:pt x="2586" y="1225"/>
                    <a:pt x="2711" y="1297"/>
                    <a:pt x="2835" y="1297"/>
                  </a:cubicBezTo>
                  <a:cubicBezTo>
                    <a:pt x="2960" y="1297"/>
                    <a:pt x="3084" y="1225"/>
                    <a:pt x="3130" y="1081"/>
                  </a:cubicBezTo>
                  <a:cubicBezTo>
                    <a:pt x="3215" y="811"/>
                    <a:pt x="3546" y="616"/>
                    <a:pt x="3910" y="616"/>
                  </a:cubicBezTo>
                  <a:cubicBezTo>
                    <a:pt x="3938" y="616"/>
                    <a:pt x="3966" y="617"/>
                    <a:pt x="3994" y="620"/>
                  </a:cubicBezTo>
                  <a:cubicBezTo>
                    <a:pt x="4203" y="639"/>
                    <a:pt x="4707" y="754"/>
                    <a:pt x="4802" y="1461"/>
                  </a:cubicBezTo>
                  <a:cubicBezTo>
                    <a:pt x="4855" y="1834"/>
                    <a:pt x="4740" y="2220"/>
                    <a:pt x="4465" y="2610"/>
                  </a:cubicBezTo>
                  <a:cubicBezTo>
                    <a:pt x="4367" y="2750"/>
                    <a:pt x="4400" y="2940"/>
                    <a:pt x="4540" y="3038"/>
                  </a:cubicBezTo>
                  <a:cubicBezTo>
                    <a:pt x="4594" y="3077"/>
                    <a:pt x="4656" y="3095"/>
                    <a:pt x="4717" y="3095"/>
                  </a:cubicBezTo>
                  <a:cubicBezTo>
                    <a:pt x="4812" y="3095"/>
                    <a:pt x="4906" y="3050"/>
                    <a:pt x="4966" y="2966"/>
                  </a:cubicBezTo>
                  <a:cubicBezTo>
                    <a:pt x="5336" y="2443"/>
                    <a:pt x="5486" y="1909"/>
                    <a:pt x="5411" y="1376"/>
                  </a:cubicBezTo>
                  <a:cubicBezTo>
                    <a:pt x="5283" y="440"/>
                    <a:pt x="4622" y="57"/>
                    <a:pt x="4046" y="8"/>
                  </a:cubicBezTo>
                  <a:cubicBezTo>
                    <a:pt x="3996" y="3"/>
                    <a:pt x="3947" y="1"/>
                    <a:pt x="38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8" name="Google Shape;2368;p76"/>
          <p:cNvGrpSpPr/>
          <p:nvPr/>
        </p:nvGrpSpPr>
        <p:grpSpPr>
          <a:xfrm>
            <a:off x="7073827" y="3115844"/>
            <a:ext cx="389825" cy="467316"/>
            <a:chOff x="4241018" y="2840969"/>
            <a:chExt cx="389825" cy="467316"/>
          </a:xfrm>
        </p:grpSpPr>
        <p:sp>
          <p:nvSpPr>
            <p:cNvPr id="2369" name="Google Shape;2369;p76"/>
            <p:cNvSpPr/>
            <p:nvPr/>
          </p:nvSpPr>
          <p:spPr>
            <a:xfrm>
              <a:off x="4382474" y="3165957"/>
              <a:ext cx="24906" cy="41920"/>
            </a:xfrm>
            <a:custGeom>
              <a:rect b="b" l="l" r="r" t="t"/>
              <a:pathLst>
                <a:path extrusionOk="0" h="1875" w="1114">
                  <a:moveTo>
                    <a:pt x="763" y="1"/>
                  </a:moveTo>
                  <a:cubicBezTo>
                    <a:pt x="671" y="1"/>
                    <a:pt x="579" y="43"/>
                    <a:pt x="517" y="124"/>
                  </a:cubicBezTo>
                  <a:cubicBezTo>
                    <a:pt x="413" y="268"/>
                    <a:pt x="321" y="422"/>
                    <a:pt x="246" y="582"/>
                  </a:cubicBezTo>
                  <a:cubicBezTo>
                    <a:pt x="66" y="959"/>
                    <a:pt x="0" y="1306"/>
                    <a:pt x="49" y="1613"/>
                  </a:cubicBezTo>
                  <a:cubicBezTo>
                    <a:pt x="72" y="1764"/>
                    <a:pt x="200" y="1875"/>
                    <a:pt x="350" y="1875"/>
                  </a:cubicBezTo>
                  <a:cubicBezTo>
                    <a:pt x="367" y="1875"/>
                    <a:pt x="383" y="1872"/>
                    <a:pt x="400" y="1872"/>
                  </a:cubicBezTo>
                  <a:cubicBezTo>
                    <a:pt x="566" y="1846"/>
                    <a:pt x="681" y="1688"/>
                    <a:pt x="655" y="1522"/>
                  </a:cubicBezTo>
                  <a:cubicBezTo>
                    <a:pt x="596" y="1142"/>
                    <a:pt x="890" y="651"/>
                    <a:pt x="1008" y="494"/>
                  </a:cubicBezTo>
                  <a:cubicBezTo>
                    <a:pt x="1113" y="360"/>
                    <a:pt x="1084" y="167"/>
                    <a:pt x="949" y="65"/>
                  </a:cubicBezTo>
                  <a:cubicBezTo>
                    <a:pt x="894" y="22"/>
                    <a:pt x="829" y="1"/>
                    <a:pt x="76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76"/>
            <p:cNvSpPr/>
            <p:nvPr/>
          </p:nvSpPr>
          <p:spPr>
            <a:xfrm>
              <a:off x="4471815" y="3003441"/>
              <a:ext cx="13772" cy="26315"/>
            </a:xfrm>
            <a:custGeom>
              <a:rect b="b" l="l" r="r" t="t"/>
              <a:pathLst>
                <a:path extrusionOk="0" h="1177" w="616">
                  <a:moveTo>
                    <a:pt x="305" y="0"/>
                  </a:moveTo>
                  <a:cubicBezTo>
                    <a:pt x="139" y="0"/>
                    <a:pt x="0" y="134"/>
                    <a:pt x="0" y="307"/>
                  </a:cubicBezTo>
                  <a:lnTo>
                    <a:pt x="0" y="870"/>
                  </a:lnTo>
                  <a:cubicBezTo>
                    <a:pt x="0" y="1042"/>
                    <a:pt x="141" y="1176"/>
                    <a:pt x="310" y="1176"/>
                  </a:cubicBezTo>
                  <a:cubicBezTo>
                    <a:pt x="321" y="1176"/>
                    <a:pt x="333" y="1176"/>
                    <a:pt x="344" y="1175"/>
                  </a:cubicBezTo>
                  <a:cubicBezTo>
                    <a:pt x="501" y="1152"/>
                    <a:pt x="616" y="1014"/>
                    <a:pt x="612" y="857"/>
                  </a:cubicBezTo>
                  <a:lnTo>
                    <a:pt x="612" y="320"/>
                  </a:lnTo>
                  <a:cubicBezTo>
                    <a:pt x="616" y="160"/>
                    <a:pt x="501" y="26"/>
                    <a:pt x="344" y="3"/>
                  </a:cubicBezTo>
                  <a:cubicBezTo>
                    <a:pt x="331" y="1"/>
                    <a:pt x="318" y="0"/>
                    <a:pt x="30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76"/>
            <p:cNvSpPr/>
            <p:nvPr/>
          </p:nvSpPr>
          <p:spPr>
            <a:xfrm>
              <a:off x="4402305" y="3003441"/>
              <a:ext cx="13772" cy="26315"/>
            </a:xfrm>
            <a:custGeom>
              <a:rect b="b" l="l" r="r" t="t"/>
              <a:pathLst>
                <a:path extrusionOk="0" h="1177" w="616">
                  <a:moveTo>
                    <a:pt x="305" y="0"/>
                  </a:moveTo>
                  <a:cubicBezTo>
                    <a:pt x="138" y="0"/>
                    <a:pt x="0" y="134"/>
                    <a:pt x="0" y="307"/>
                  </a:cubicBezTo>
                  <a:lnTo>
                    <a:pt x="0" y="870"/>
                  </a:lnTo>
                  <a:cubicBezTo>
                    <a:pt x="0" y="1042"/>
                    <a:pt x="141" y="1176"/>
                    <a:pt x="310" y="1176"/>
                  </a:cubicBezTo>
                  <a:cubicBezTo>
                    <a:pt x="321" y="1176"/>
                    <a:pt x="332" y="1176"/>
                    <a:pt x="344" y="1175"/>
                  </a:cubicBezTo>
                  <a:cubicBezTo>
                    <a:pt x="501" y="1152"/>
                    <a:pt x="615" y="1014"/>
                    <a:pt x="612" y="857"/>
                  </a:cubicBezTo>
                  <a:lnTo>
                    <a:pt x="612" y="320"/>
                  </a:lnTo>
                  <a:cubicBezTo>
                    <a:pt x="615" y="160"/>
                    <a:pt x="501" y="26"/>
                    <a:pt x="344" y="3"/>
                  </a:cubicBezTo>
                  <a:cubicBezTo>
                    <a:pt x="331" y="1"/>
                    <a:pt x="318" y="0"/>
                    <a:pt x="30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76"/>
            <p:cNvSpPr/>
            <p:nvPr/>
          </p:nvSpPr>
          <p:spPr>
            <a:xfrm>
              <a:off x="4581434" y="3052158"/>
              <a:ext cx="49410" cy="68526"/>
            </a:xfrm>
            <a:custGeom>
              <a:rect b="b" l="l" r="r" t="t"/>
              <a:pathLst>
                <a:path extrusionOk="0" h="3065" w="2210">
                  <a:moveTo>
                    <a:pt x="844" y="0"/>
                  </a:moveTo>
                  <a:cubicBezTo>
                    <a:pt x="680" y="0"/>
                    <a:pt x="540" y="133"/>
                    <a:pt x="537" y="305"/>
                  </a:cubicBezTo>
                  <a:lnTo>
                    <a:pt x="537" y="2062"/>
                  </a:lnTo>
                  <a:cubicBezTo>
                    <a:pt x="131" y="2151"/>
                    <a:pt x="0" y="2668"/>
                    <a:pt x="318" y="2943"/>
                  </a:cubicBezTo>
                  <a:cubicBezTo>
                    <a:pt x="416" y="3027"/>
                    <a:pt x="531" y="3065"/>
                    <a:pt x="644" y="3065"/>
                  </a:cubicBezTo>
                  <a:cubicBezTo>
                    <a:pt x="895" y="3065"/>
                    <a:pt x="1134" y="2876"/>
                    <a:pt x="1152" y="2589"/>
                  </a:cubicBezTo>
                  <a:cubicBezTo>
                    <a:pt x="1152" y="2579"/>
                    <a:pt x="1152" y="2566"/>
                    <a:pt x="1152" y="2556"/>
                  </a:cubicBezTo>
                  <a:lnTo>
                    <a:pt x="1152" y="753"/>
                  </a:lnTo>
                  <a:cubicBezTo>
                    <a:pt x="1368" y="874"/>
                    <a:pt x="1597" y="1084"/>
                    <a:pt x="1597" y="1431"/>
                  </a:cubicBezTo>
                  <a:cubicBezTo>
                    <a:pt x="1597" y="1578"/>
                    <a:pt x="1705" y="1706"/>
                    <a:pt x="1853" y="1735"/>
                  </a:cubicBezTo>
                  <a:cubicBezTo>
                    <a:pt x="1871" y="1738"/>
                    <a:pt x="1888" y="1740"/>
                    <a:pt x="1906" y="1740"/>
                  </a:cubicBezTo>
                  <a:cubicBezTo>
                    <a:pt x="2070" y="1740"/>
                    <a:pt x="2209" y="1605"/>
                    <a:pt x="2209" y="1431"/>
                  </a:cubicBezTo>
                  <a:cubicBezTo>
                    <a:pt x="2209" y="517"/>
                    <a:pt x="1358" y="99"/>
                    <a:pt x="907" y="7"/>
                  </a:cubicBezTo>
                  <a:cubicBezTo>
                    <a:pt x="886" y="3"/>
                    <a:pt x="865" y="0"/>
                    <a:pt x="84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76"/>
            <p:cNvSpPr/>
            <p:nvPr/>
          </p:nvSpPr>
          <p:spPr>
            <a:xfrm>
              <a:off x="4294810" y="2840969"/>
              <a:ext cx="297109" cy="467316"/>
            </a:xfrm>
            <a:custGeom>
              <a:rect b="b" l="l" r="r" t="t"/>
              <a:pathLst>
                <a:path extrusionOk="0" h="20902" w="13289">
                  <a:moveTo>
                    <a:pt x="2678" y="6923"/>
                  </a:moveTo>
                  <a:cubicBezTo>
                    <a:pt x="2746" y="6923"/>
                    <a:pt x="2815" y="6930"/>
                    <a:pt x="2880" y="6946"/>
                  </a:cubicBezTo>
                  <a:lnTo>
                    <a:pt x="2884" y="8615"/>
                  </a:lnTo>
                  <a:cubicBezTo>
                    <a:pt x="2818" y="8631"/>
                    <a:pt x="2753" y="8638"/>
                    <a:pt x="2687" y="8641"/>
                  </a:cubicBezTo>
                  <a:cubicBezTo>
                    <a:pt x="2213" y="8641"/>
                    <a:pt x="1827" y="8258"/>
                    <a:pt x="1823" y="7784"/>
                  </a:cubicBezTo>
                  <a:cubicBezTo>
                    <a:pt x="1820" y="7309"/>
                    <a:pt x="2203" y="6923"/>
                    <a:pt x="2678" y="6923"/>
                  </a:cubicBezTo>
                  <a:close/>
                  <a:moveTo>
                    <a:pt x="10660" y="6926"/>
                  </a:moveTo>
                  <a:cubicBezTo>
                    <a:pt x="11135" y="6926"/>
                    <a:pt x="11518" y="7309"/>
                    <a:pt x="11518" y="7784"/>
                  </a:cubicBezTo>
                  <a:cubicBezTo>
                    <a:pt x="11518" y="8258"/>
                    <a:pt x="11135" y="8644"/>
                    <a:pt x="10660" y="8644"/>
                  </a:cubicBezTo>
                  <a:lnTo>
                    <a:pt x="10591" y="8644"/>
                  </a:lnTo>
                  <a:lnTo>
                    <a:pt x="10559" y="8641"/>
                  </a:lnTo>
                  <a:lnTo>
                    <a:pt x="10539" y="8638"/>
                  </a:lnTo>
                  <a:lnTo>
                    <a:pt x="10506" y="8635"/>
                  </a:lnTo>
                  <a:lnTo>
                    <a:pt x="10487" y="8628"/>
                  </a:lnTo>
                  <a:lnTo>
                    <a:pt x="10457" y="8625"/>
                  </a:lnTo>
                  <a:lnTo>
                    <a:pt x="10454" y="8625"/>
                  </a:lnTo>
                  <a:lnTo>
                    <a:pt x="10454" y="6946"/>
                  </a:lnTo>
                  <a:lnTo>
                    <a:pt x="10457" y="6946"/>
                  </a:lnTo>
                  <a:lnTo>
                    <a:pt x="10487" y="6939"/>
                  </a:lnTo>
                  <a:lnTo>
                    <a:pt x="10506" y="6936"/>
                  </a:lnTo>
                  <a:lnTo>
                    <a:pt x="10539" y="6933"/>
                  </a:lnTo>
                  <a:lnTo>
                    <a:pt x="10559" y="6930"/>
                  </a:lnTo>
                  <a:lnTo>
                    <a:pt x="10591" y="6926"/>
                  </a:lnTo>
                  <a:close/>
                  <a:moveTo>
                    <a:pt x="5776" y="3893"/>
                  </a:moveTo>
                  <a:cubicBezTo>
                    <a:pt x="6208" y="3893"/>
                    <a:pt x="6352" y="4240"/>
                    <a:pt x="6376" y="4314"/>
                  </a:cubicBezTo>
                  <a:cubicBezTo>
                    <a:pt x="6422" y="4456"/>
                    <a:pt x="6546" y="4527"/>
                    <a:pt x="6669" y="4527"/>
                  </a:cubicBezTo>
                  <a:cubicBezTo>
                    <a:pt x="6791" y="4527"/>
                    <a:pt x="6913" y="4458"/>
                    <a:pt x="6958" y="4318"/>
                  </a:cubicBezTo>
                  <a:cubicBezTo>
                    <a:pt x="6985" y="4244"/>
                    <a:pt x="7129" y="3896"/>
                    <a:pt x="7558" y="3896"/>
                  </a:cubicBezTo>
                  <a:cubicBezTo>
                    <a:pt x="7605" y="3896"/>
                    <a:pt x="7655" y="3900"/>
                    <a:pt x="7708" y="3909"/>
                  </a:cubicBezTo>
                  <a:cubicBezTo>
                    <a:pt x="7891" y="3938"/>
                    <a:pt x="8065" y="4118"/>
                    <a:pt x="8176" y="4406"/>
                  </a:cubicBezTo>
                  <a:cubicBezTo>
                    <a:pt x="8372" y="4900"/>
                    <a:pt x="8363" y="5669"/>
                    <a:pt x="7967" y="6177"/>
                  </a:cubicBezTo>
                  <a:cubicBezTo>
                    <a:pt x="7800" y="6393"/>
                    <a:pt x="7974" y="6673"/>
                    <a:pt x="8205" y="6673"/>
                  </a:cubicBezTo>
                  <a:cubicBezTo>
                    <a:pt x="8251" y="6673"/>
                    <a:pt x="8298" y="6662"/>
                    <a:pt x="8346" y="6638"/>
                  </a:cubicBezTo>
                  <a:cubicBezTo>
                    <a:pt x="8395" y="6615"/>
                    <a:pt x="9253" y="6177"/>
                    <a:pt x="9721" y="5450"/>
                  </a:cubicBezTo>
                  <a:cubicBezTo>
                    <a:pt x="9803" y="5876"/>
                    <a:pt x="9842" y="6308"/>
                    <a:pt x="9839" y="6740"/>
                  </a:cubicBezTo>
                  <a:lnTo>
                    <a:pt x="9839" y="8831"/>
                  </a:lnTo>
                  <a:cubicBezTo>
                    <a:pt x="9835" y="10559"/>
                    <a:pt x="8454" y="11966"/>
                    <a:pt x="6726" y="12002"/>
                  </a:cubicBezTo>
                  <a:cubicBezTo>
                    <a:pt x="6708" y="12003"/>
                    <a:pt x="6691" y="12003"/>
                    <a:pt x="6673" y="12003"/>
                  </a:cubicBezTo>
                  <a:cubicBezTo>
                    <a:pt x="4917" y="12003"/>
                    <a:pt x="3499" y="10551"/>
                    <a:pt x="3499" y="8788"/>
                  </a:cubicBezTo>
                  <a:lnTo>
                    <a:pt x="3499" y="6736"/>
                  </a:lnTo>
                  <a:cubicBezTo>
                    <a:pt x="3492" y="6304"/>
                    <a:pt x="3532" y="5872"/>
                    <a:pt x="3614" y="5447"/>
                  </a:cubicBezTo>
                  <a:cubicBezTo>
                    <a:pt x="4085" y="6177"/>
                    <a:pt x="4942" y="6612"/>
                    <a:pt x="4991" y="6635"/>
                  </a:cubicBezTo>
                  <a:cubicBezTo>
                    <a:pt x="5039" y="6659"/>
                    <a:pt x="5087" y="6670"/>
                    <a:pt x="5132" y="6670"/>
                  </a:cubicBezTo>
                  <a:cubicBezTo>
                    <a:pt x="5364" y="6670"/>
                    <a:pt x="5538" y="6390"/>
                    <a:pt x="5371" y="6173"/>
                  </a:cubicBezTo>
                  <a:cubicBezTo>
                    <a:pt x="4975" y="5666"/>
                    <a:pt x="4965" y="4897"/>
                    <a:pt x="5162" y="4403"/>
                  </a:cubicBezTo>
                  <a:cubicBezTo>
                    <a:pt x="5273" y="4115"/>
                    <a:pt x="5443" y="3935"/>
                    <a:pt x="5630" y="3905"/>
                  </a:cubicBezTo>
                  <a:cubicBezTo>
                    <a:pt x="5682" y="3897"/>
                    <a:pt x="5730" y="3893"/>
                    <a:pt x="5776" y="3893"/>
                  </a:cubicBezTo>
                  <a:close/>
                  <a:moveTo>
                    <a:pt x="5761" y="12516"/>
                  </a:moveTo>
                  <a:lnTo>
                    <a:pt x="5761" y="12516"/>
                  </a:lnTo>
                  <a:cubicBezTo>
                    <a:pt x="6058" y="12590"/>
                    <a:pt x="6364" y="12627"/>
                    <a:pt x="6669" y="12627"/>
                  </a:cubicBezTo>
                  <a:cubicBezTo>
                    <a:pt x="6974" y="12627"/>
                    <a:pt x="7279" y="12590"/>
                    <a:pt x="7577" y="12516"/>
                  </a:cubicBezTo>
                  <a:lnTo>
                    <a:pt x="7577" y="12516"/>
                  </a:lnTo>
                  <a:lnTo>
                    <a:pt x="6670" y="13737"/>
                  </a:lnTo>
                  <a:lnTo>
                    <a:pt x="5761" y="12516"/>
                  </a:lnTo>
                  <a:close/>
                  <a:moveTo>
                    <a:pt x="9835" y="10922"/>
                  </a:moveTo>
                  <a:cubicBezTo>
                    <a:pt x="10123" y="11165"/>
                    <a:pt x="10559" y="11613"/>
                    <a:pt x="10627" y="12130"/>
                  </a:cubicBezTo>
                  <a:lnTo>
                    <a:pt x="10627" y="12133"/>
                  </a:lnTo>
                  <a:cubicBezTo>
                    <a:pt x="10670" y="12428"/>
                    <a:pt x="10588" y="12706"/>
                    <a:pt x="10375" y="12984"/>
                  </a:cubicBezTo>
                  <a:lnTo>
                    <a:pt x="7436" y="13740"/>
                  </a:lnTo>
                  <a:lnTo>
                    <a:pt x="7436" y="13740"/>
                  </a:lnTo>
                  <a:lnTo>
                    <a:pt x="8703" y="12035"/>
                  </a:lnTo>
                  <a:cubicBezTo>
                    <a:pt x="9155" y="11747"/>
                    <a:pt x="9541" y="11368"/>
                    <a:pt x="9835" y="10922"/>
                  </a:cubicBezTo>
                  <a:close/>
                  <a:moveTo>
                    <a:pt x="3502" y="10919"/>
                  </a:moveTo>
                  <a:cubicBezTo>
                    <a:pt x="3797" y="11368"/>
                    <a:pt x="4183" y="11744"/>
                    <a:pt x="4631" y="12032"/>
                  </a:cubicBezTo>
                  <a:lnTo>
                    <a:pt x="5901" y="13740"/>
                  </a:lnTo>
                  <a:lnTo>
                    <a:pt x="2962" y="12984"/>
                  </a:lnTo>
                  <a:cubicBezTo>
                    <a:pt x="2750" y="12706"/>
                    <a:pt x="2668" y="12428"/>
                    <a:pt x="2710" y="12133"/>
                  </a:cubicBezTo>
                  <a:cubicBezTo>
                    <a:pt x="2782" y="11616"/>
                    <a:pt x="3214" y="11165"/>
                    <a:pt x="3502" y="10919"/>
                  </a:cubicBezTo>
                  <a:close/>
                  <a:moveTo>
                    <a:pt x="8029" y="14292"/>
                  </a:moveTo>
                  <a:cubicBezTo>
                    <a:pt x="8597" y="14292"/>
                    <a:pt x="9142" y="14735"/>
                    <a:pt x="9142" y="15403"/>
                  </a:cubicBezTo>
                  <a:cubicBezTo>
                    <a:pt x="9142" y="16015"/>
                    <a:pt x="8647" y="16509"/>
                    <a:pt x="8035" y="16509"/>
                  </a:cubicBezTo>
                  <a:lnTo>
                    <a:pt x="8035" y="16512"/>
                  </a:lnTo>
                  <a:cubicBezTo>
                    <a:pt x="7047" y="16512"/>
                    <a:pt x="6553" y="15318"/>
                    <a:pt x="7253" y="14621"/>
                  </a:cubicBezTo>
                  <a:cubicBezTo>
                    <a:pt x="7479" y="14394"/>
                    <a:pt x="7757" y="14292"/>
                    <a:pt x="8029" y="14292"/>
                  </a:cubicBezTo>
                  <a:close/>
                  <a:moveTo>
                    <a:pt x="6975" y="17019"/>
                  </a:moveTo>
                  <a:cubicBezTo>
                    <a:pt x="6986" y="17019"/>
                    <a:pt x="6997" y="17019"/>
                    <a:pt x="7008" y="17020"/>
                  </a:cubicBezTo>
                  <a:cubicBezTo>
                    <a:pt x="7246" y="17026"/>
                    <a:pt x="7489" y="17052"/>
                    <a:pt x="7728" y="17098"/>
                  </a:cubicBezTo>
                  <a:cubicBezTo>
                    <a:pt x="8978" y="17334"/>
                    <a:pt x="9017" y="17704"/>
                    <a:pt x="8955" y="18034"/>
                  </a:cubicBezTo>
                  <a:cubicBezTo>
                    <a:pt x="8899" y="18339"/>
                    <a:pt x="8709" y="18597"/>
                    <a:pt x="8418" y="18771"/>
                  </a:cubicBezTo>
                  <a:cubicBezTo>
                    <a:pt x="8187" y="18902"/>
                    <a:pt x="7927" y="18970"/>
                    <a:pt x="7664" y="18970"/>
                  </a:cubicBezTo>
                  <a:cubicBezTo>
                    <a:pt x="7565" y="18970"/>
                    <a:pt x="7466" y="18961"/>
                    <a:pt x="7368" y="18941"/>
                  </a:cubicBezTo>
                  <a:cubicBezTo>
                    <a:pt x="6608" y="18797"/>
                    <a:pt x="6091" y="18162"/>
                    <a:pt x="6209" y="17524"/>
                  </a:cubicBezTo>
                  <a:cubicBezTo>
                    <a:pt x="6258" y="17265"/>
                    <a:pt x="6382" y="17128"/>
                    <a:pt x="6631" y="17062"/>
                  </a:cubicBezTo>
                  <a:cubicBezTo>
                    <a:pt x="6745" y="17035"/>
                    <a:pt x="6859" y="17019"/>
                    <a:pt x="6975" y="17019"/>
                  </a:cubicBezTo>
                  <a:close/>
                  <a:moveTo>
                    <a:pt x="6595" y="19330"/>
                  </a:moveTo>
                  <a:cubicBezTo>
                    <a:pt x="6801" y="19442"/>
                    <a:pt x="7024" y="19520"/>
                    <a:pt x="7253" y="19563"/>
                  </a:cubicBezTo>
                  <a:cubicBezTo>
                    <a:pt x="7368" y="19582"/>
                    <a:pt x="7485" y="19595"/>
                    <a:pt x="7600" y="19599"/>
                  </a:cubicBezTo>
                  <a:lnTo>
                    <a:pt x="7361" y="20289"/>
                  </a:lnTo>
                  <a:lnTo>
                    <a:pt x="6389" y="20289"/>
                  </a:lnTo>
                  <a:lnTo>
                    <a:pt x="6595" y="19330"/>
                  </a:lnTo>
                  <a:close/>
                  <a:moveTo>
                    <a:pt x="8212" y="19717"/>
                  </a:moveTo>
                  <a:lnTo>
                    <a:pt x="9161" y="20289"/>
                  </a:lnTo>
                  <a:lnTo>
                    <a:pt x="8016" y="20289"/>
                  </a:lnTo>
                  <a:lnTo>
                    <a:pt x="8212" y="19717"/>
                  </a:lnTo>
                  <a:close/>
                  <a:moveTo>
                    <a:pt x="10490" y="13603"/>
                  </a:moveTo>
                  <a:cubicBezTo>
                    <a:pt x="11658" y="14277"/>
                    <a:pt x="12378" y="15524"/>
                    <a:pt x="12375" y="16876"/>
                  </a:cubicBezTo>
                  <a:lnTo>
                    <a:pt x="12378" y="17962"/>
                  </a:lnTo>
                  <a:lnTo>
                    <a:pt x="11619" y="17714"/>
                  </a:lnTo>
                  <a:cubicBezTo>
                    <a:pt x="11586" y="17702"/>
                    <a:pt x="11551" y="17696"/>
                    <a:pt x="11517" y="17696"/>
                  </a:cubicBezTo>
                  <a:cubicBezTo>
                    <a:pt x="11401" y="17696"/>
                    <a:pt x="11289" y="17762"/>
                    <a:pt x="11236" y="17871"/>
                  </a:cubicBezTo>
                  <a:cubicBezTo>
                    <a:pt x="11154" y="18038"/>
                    <a:pt x="11239" y="18237"/>
                    <a:pt x="11416" y="18293"/>
                  </a:cubicBezTo>
                  <a:lnTo>
                    <a:pt x="12378" y="18610"/>
                  </a:lnTo>
                  <a:lnTo>
                    <a:pt x="12378" y="20289"/>
                  </a:lnTo>
                  <a:lnTo>
                    <a:pt x="10333" y="20289"/>
                  </a:lnTo>
                  <a:lnTo>
                    <a:pt x="8716" y="19314"/>
                  </a:lnTo>
                  <a:cubicBezTo>
                    <a:pt x="9158" y="19052"/>
                    <a:pt x="9452" y="18643"/>
                    <a:pt x="9541" y="18165"/>
                  </a:cubicBezTo>
                  <a:cubicBezTo>
                    <a:pt x="9574" y="18005"/>
                    <a:pt x="9574" y="17838"/>
                    <a:pt x="9547" y="17678"/>
                  </a:cubicBezTo>
                  <a:lnTo>
                    <a:pt x="9547" y="17678"/>
                  </a:lnTo>
                  <a:lnTo>
                    <a:pt x="10258" y="17913"/>
                  </a:lnTo>
                  <a:cubicBezTo>
                    <a:pt x="10290" y="17925"/>
                    <a:pt x="10323" y="17930"/>
                    <a:pt x="10356" y="17930"/>
                  </a:cubicBezTo>
                  <a:cubicBezTo>
                    <a:pt x="10486" y="17930"/>
                    <a:pt x="10609" y="17847"/>
                    <a:pt x="10650" y="17717"/>
                  </a:cubicBezTo>
                  <a:cubicBezTo>
                    <a:pt x="10706" y="17553"/>
                    <a:pt x="10614" y="17380"/>
                    <a:pt x="10451" y="17327"/>
                  </a:cubicBezTo>
                  <a:lnTo>
                    <a:pt x="8984" y="16846"/>
                  </a:lnTo>
                  <a:cubicBezTo>
                    <a:pt x="9996" y="16159"/>
                    <a:pt x="9989" y="14670"/>
                    <a:pt x="8978" y="13992"/>
                  </a:cubicBezTo>
                  <a:lnTo>
                    <a:pt x="10490" y="13603"/>
                  </a:lnTo>
                  <a:close/>
                  <a:moveTo>
                    <a:pt x="5908" y="1"/>
                  </a:moveTo>
                  <a:cubicBezTo>
                    <a:pt x="5162" y="1"/>
                    <a:pt x="4250" y="155"/>
                    <a:pt x="3214" y="633"/>
                  </a:cubicBezTo>
                  <a:cubicBezTo>
                    <a:pt x="3067" y="698"/>
                    <a:pt x="2992" y="858"/>
                    <a:pt x="3038" y="1012"/>
                  </a:cubicBezTo>
                  <a:cubicBezTo>
                    <a:pt x="3082" y="1142"/>
                    <a:pt x="3203" y="1224"/>
                    <a:pt x="3331" y="1224"/>
                  </a:cubicBezTo>
                  <a:cubicBezTo>
                    <a:pt x="3374" y="1224"/>
                    <a:pt x="3418" y="1215"/>
                    <a:pt x="3460" y="1195"/>
                  </a:cubicBezTo>
                  <a:cubicBezTo>
                    <a:pt x="4428" y="746"/>
                    <a:pt x="5271" y="618"/>
                    <a:pt x="5921" y="618"/>
                  </a:cubicBezTo>
                  <a:cubicBezTo>
                    <a:pt x="6166" y="618"/>
                    <a:pt x="6383" y="636"/>
                    <a:pt x="6569" y="662"/>
                  </a:cubicBezTo>
                  <a:cubicBezTo>
                    <a:pt x="7309" y="770"/>
                    <a:pt x="7741" y="1025"/>
                    <a:pt x="7744" y="1029"/>
                  </a:cubicBezTo>
                  <a:cubicBezTo>
                    <a:pt x="7793" y="1059"/>
                    <a:pt x="7850" y="1073"/>
                    <a:pt x="7906" y="1073"/>
                  </a:cubicBezTo>
                  <a:cubicBezTo>
                    <a:pt x="7935" y="1073"/>
                    <a:pt x="7965" y="1069"/>
                    <a:pt x="7993" y="1061"/>
                  </a:cubicBezTo>
                  <a:cubicBezTo>
                    <a:pt x="8001" y="1060"/>
                    <a:pt x="8333" y="966"/>
                    <a:pt x="8834" y="966"/>
                  </a:cubicBezTo>
                  <a:cubicBezTo>
                    <a:pt x="9375" y="966"/>
                    <a:pt x="10114" y="1075"/>
                    <a:pt x="10853" y="1529"/>
                  </a:cubicBezTo>
                  <a:cubicBezTo>
                    <a:pt x="12627" y="2619"/>
                    <a:pt x="12676" y="3850"/>
                    <a:pt x="12562" y="4462"/>
                  </a:cubicBezTo>
                  <a:cubicBezTo>
                    <a:pt x="12297" y="4246"/>
                    <a:pt x="12189" y="4164"/>
                    <a:pt x="12143" y="4131"/>
                  </a:cubicBezTo>
                  <a:cubicBezTo>
                    <a:pt x="12087" y="4089"/>
                    <a:pt x="12021" y="4067"/>
                    <a:pt x="11954" y="4067"/>
                  </a:cubicBezTo>
                  <a:cubicBezTo>
                    <a:pt x="11903" y="4067"/>
                    <a:pt x="11852" y="4080"/>
                    <a:pt x="11806" y="4105"/>
                  </a:cubicBezTo>
                  <a:cubicBezTo>
                    <a:pt x="11662" y="4187"/>
                    <a:pt x="11606" y="4367"/>
                    <a:pt x="11685" y="4514"/>
                  </a:cubicBezTo>
                  <a:cubicBezTo>
                    <a:pt x="12225" y="5568"/>
                    <a:pt x="12038" y="6429"/>
                    <a:pt x="11838" y="6907"/>
                  </a:cubicBezTo>
                  <a:cubicBezTo>
                    <a:pt x="11557" y="6556"/>
                    <a:pt x="11135" y="6357"/>
                    <a:pt x="10690" y="6357"/>
                  </a:cubicBezTo>
                  <a:cubicBezTo>
                    <a:pt x="10618" y="6357"/>
                    <a:pt x="10542" y="6360"/>
                    <a:pt x="10474" y="6373"/>
                  </a:cubicBezTo>
                  <a:cubicBezTo>
                    <a:pt x="10408" y="5012"/>
                    <a:pt x="10045" y="4429"/>
                    <a:pt x="9999" y="4364"/>
                  </a:cubicBezTo>
                  <a:cubicBezTo>
                    <a:pt x="9940" y="4275"/>
                    <a:pt x="9844" y="4227"/>
                    <a:pt x="9746" y="4227"/>
                  </a:cubicBezTo>
                  <a:cubicBezTo>
                    <a:pt x="9692" y="4227"/>
                    <a:pt x="9637" y="4242"/>
                    <a:pt x="9587" y="4272"/>
                  </a:cubicBezTo>
                  <a:cubicBezTo>
                    <a:pt x="9492" y="4331"/>
                    <a:pt x="9436" y="4436"/>
                    <a:pt x="9436" y="4550"/>
                  </a:cubicBezTo>
                  <a:cubicBezTo>
                    <a:pt x="9430" y="4936"/>
                    <a:pt x="9187" y="5280"/>
                    <a:pt x="8909" y="5548"/>
                  </a:cubicBezTo>
                  <a:cubicBezTo>
                    <a:pt x="8978" y="5100"/>
                    <a:pt x="8929" y="4645"/>
                    <a:pt x="8772" y="4220"/>
                  </a:cubicBezTo>
                  <a:cubicBezTo>
                    <a:pt x="8579" y="3729"/>
                    <a:pt x="8232" y="3408"/>
                    <a:pt x="7826" y="3342"/>
                  </a:cubicBezTo>
                  <a:cubicBezTo>
                    <a:pt x="7737" y="3328"/>
                    <a:pt x="7653" y="3321"/>
                    <a:pt x="7573" y="3321"/>
                  </a:cubicBezTo>
                  <a:cubicBezTo>
                    <a:pt x="7175" y="3321"/>
                    <a:pt x="6883" y="3491"/>
                    <a:pt x="6687" y="3693"/>
                  </a:cubicBezTo>
                  <a:cubicBezTo>
                    <a:pt x="6491" y="3489"/>
                    <a:pt x="6200" y="3321"/>
                    <a:pt x="5801" y="3321"/>
                  </a:cubicBezTo>
                  <a:cubicBezTo>
                    <a:pt x="5720" y="3321"/>
                    <a:pt x="5635" y="3328"/>
                    <a:pt x="5545" y="3342"/>
                  </a:cubicBezTo>
                  <a:cubicBezTo>
                    <a:pt x="5139" y="3408"/>
                    <a:pt x="4795" y="3729"/>
                    <a:pt x="4599" y="4220"/>
                  </a:cubicBezTo>
                  <a:cubicBezTo>
                    <a:pt x="4442" y="4645"/>
                    <a:pt x="4396" y="5100"/>
                    <a:pt x="4465" y="5545"/>
                  </a:cubicBezTo>
                  <a:cubicBezTo>
                    <a:pt x="4203" y="5293"/>
                    <a:pt x="3938" y="4936"/>
                    <a:pt x="3934" y="4540"/>
                  </a:cubicBezTo>
                  <a:cubicBezTo>
                    <a:pt x="3934" y="4409"/>
                    <a:pt x="3856" y="4292"/>
                    <a:pt x="3735" y="4246"/>
                  </a:cubicBezTo>
                  <a:cubicBezTo>
                    <a:pt x="3700" y="4233"/>
                    <a:pt x="3664" y="4227"/>
                    <a:pt x="3628" y="4227"/>
                  </a:cubicBezTo>
                  <a:cubicBezTo>
                    <a:pt x="3527" y="4227"/>
                    <a:pt x="3430" y="4276"/>
                    <a:pt x="3371" y="4364"/>
                  </a:cubicBezTo>
                  <a:cubicBezTo>
                    <a:pt x="3329" y="4429"/>
                    <a:pt x="2962" y="5012"/>
                    <a:pt x="2900" y="6373"/>
                  </a:cubicBezTo>
                  <a:cubicBezTo>
                    <a:pt x="2828" y="6360"/>
                    <a:pt x="2756" y="6357"/>
                    <a:pt x="2684" y="6357"/>
                  </a:cubicBezTo>
                  <a:cubicBezTo>
                    <a:pt x="2223" y="6357"/>
                    <a:pt x="1784" y="6573"/>
                    <a:pt x="1506" y="6943"/>
                  </a:cubicBezTo>
                  <a:cubicBezTo>
                    <a:pt x="1237" y="6455"/>
                    <a:pt x="907" y="5525"/>
                    <a:pt x="1476" y="4422"/>
                  </a:cubicBezTo>
                  <a:cubicBezTo>
                    <a:pt x="1588" y="4222"/>
                    <a:pt x="1417" y="3974"/>
                    <a:pt x="1204" y="3974"/>
                  </a:cubicBezTo>
                  <a:cubicBezTo>
                    <a:pt x="1173" y="3974"/>
                    <a:pt x="1141" y="3979"/>
                    <a:pt x="1110" y="3990"/>
                  </a:cubicBezTo>
                  <a:lnTo>
                    <a:pt x="730" y="4108"/>
                  </a:lnTo>
                  <a:cubicBezTo>
                    <a:pt x="838" y="3575"/>
                    <a:pt x="1205" y="2629"/>
                    <a:pt x="2435" y="1775"/>
                  </a:cubicBezTo>
                  <a:cubicBezTo>
                    <a:pt x="2579" y="1683"/>
                    <a:pt x="2619" y="1483"/>
                    <a:pt x="2520" y="1343"/>
                  </a:cubicBezTo>
                  <a:cubicBezTo>
                    <a:pt x="2460" y="1257"/>
                    <a:pt x="2365" y="1211"/>
                    <a:pt x="2269" y="1211"/>
                  </a:cubicBezTo>
                  <a:cubicBezTo>
                    <a:pt x="2204" y="1211"/>
                    <a:pt x="2138" y="1232"/>
                    <a:pt x="2082" y="1274"/>
                  </a:cubicBezTo>
                  <a:cubicBezTo>
                    <a:pt x="0" y="2721"/>
                    <a:pt x="69" y="4481"/>
                    <a:pt x="72" y="4557"/>
                  </a:cubicBezTo>
                  <a:cubicBezTo>
                    <a:pt x="83" y="4722"/>
                    <a:pt x="222" y="4845"/>
                    <a:pt x="380" y="4845"/>
                  </a:cubicBezTo>
                  <a:cubicBezTo>
                    <a:pt x="410" y="4845"/>
                    <a:pt x="441" y="4841"/>
                    <a:pt x="472" y="4832"/>
                  </a:cubicBezTo>
                  <a:lnTo>
                    <a:pt x="675" y="4769"/>
                  </a:lnTo>
                  <a:lnTo>
                    <a:pt x="675" y="4769"/>
                  </a:lnTo>
                  <a:cubicBezTo>
                    <a:pt x="491" y="5391"/>
                    <a:pt x="508" y="6052"/>
                    <a:pt x="717" y="6668"/>
                  </a:cubicBezTo>
                  <a:cubicBezTo>
                    <a:pt x="832" y="7011"/>
                    <a:pt x="1002" y="7335"/>
                    <a:pt x="1221" y="7627"/>
                  </a:cubicBezTo>
                  <a:cubicBezTo>
                    <a:pt x="1098" y="8528"/>
                    <a:pt x="1804" y="9302"/>
                    <a:pt x="2678" y="9302"/>
                  </a:cubicBezTo>
                  <a:cubicBezTo>
                    <a:pt x="2756" y="9302"/>
                    <a:pt x="2836" y="9296"/>
                    <a:pt x="2916" y="9283"/>
                  </a:cubicBezTo>
                  <a:cubicBezTo>
                    <a:pt x="2956" y="9672"/>
                    <a:pt x="3060" y="10052"/>
                    <a:pt x="3218" y="10412"/>
                  </a:cubicBezTo>
                  <a:cubicBezTo>
                    <a:pt x="2874" y="10690"/>
                    <a:pt x="2232" y="11302"/>
                    <a:pt x="2121" y="12081"/>
                  </a:cubicBezTo>
                  <a:cubicBezTo>
                    <a:pt x="2066" y="12470"/>
                    <a:pt x="2151" y="12866"/>
                    <a:pt x="2360" y="13197"/>
                  </a:cubicBezTo>
                  <a:cubicBezTo>
                    <a:pt x="2043" y="13400"/>
                    <a:pt x="1751" y="13645"/>
                    <a:pt x="1496" y="13924"/>
                  </a:cubicBezTo>
                  <a:cubicBezTo>
                    <a:pt x="1395" y="14032"/>
                    <a:pt x="1381" y="14195"/>
                    <a:pt x="1467" y="14316"/>
                  </a:cubicBezTo>
                  <a:cubicBezTo>
                    <a:pt x="1528" y="14402"/>
                    <a:pt x="1623" y="14446"/>
                    <a:pt x="1718" y="14446"/>
                  </a:cubicBezTo>
                  <a:cubicBezTo>
                    <a:pt x="1801" y="14446"/>
                    <a:pt x="1884" y="14413"/>
                    <a:pt x="1944" y="14346"/>
                  </a:cubicBezTo>
                  <a:cubicBezTo>
                    <a:pt x="2206" y="14058"/>
                    <a:pt x="2514" y="13812"/>
                    <a:pt x="2851" y="13616"/>
                  </a:cubicBezTo>
                  <a:lnTo>
                    <a:pt x="6566" y="14572"/>
                  </a:lnTo>
                  <a:cubicBezTo>
                    <a:pt x="6219" y="15164"/>
                    <a:pt x="6261" y="15907"/>
                    <a:pt x="6670" y="16457"/>
                  </a:cubicBezTo>
                  <a:cubicBezTo>
                    <a:pt x="6612" y="16467"/>
                    <a:pt x="6549" y="16480"/>
                    <a:pt x="6494" y="16493"/>
                  </a:cubicBezTo>
                  <a:cubicBezTo>
                    <a:pt x="6016" y="16620"/>
                    <a:pt x="5715" y="16944"/>
                    <a:pt x="5623" y="17435"/>
                  </a:cubicBezTo>
                  <a:cubicBezTo>
                    <a:pt x="5522" y="17975"/>
                    <a:pt x="5705" y="18509"/>
                    <a:pt x="6075" y="18911"/>
                  </a:cubicBezTo>
                  <a:lnTo>
                    <a:pt x="5777" y="20289"/>
                  </a:lnTo>
                  <a:lnTo>
                    <a:pt x="3620" y="20289"/>
                  </a:lnTo>
                  <a:lnTo>
                    <a:pt x="3620" y="18015"/>
                  </a:lnTo>
                  <a:cubicBezTo>
                    <a:pt x="3623" y="17854"/>
                    <a:pt x="3509" y="17720"/>
                    <a:pt x="3352" y="17697"/>
                  </a:cubicBezTo>
                  <a:cubicBezTo>
                    <a:pt x="3339" y="17696"/>
                    <a:pt x="3326" y="17695"/>
                    <a:pt x="3313" y="17695"/>
                  </a:cubicBezTo>
                  <a:cubicBezTo>
                    <a:pt x="3147" y="17695"/>
                    <a:pt x="3008" y="17831"/>
                    <a:pt x="3008" y="18002"/>
                  </a:cubicBezTo>
                  <a:lnTo>
                    <a:pt x="3008" y="20289"/>
                  </a:lnTo>
                  <a:lnTo>
                    <a:pt x="963" y="20289"/>
                  </a:lnTo>
                  <a:lnTo>
                    <a:pt x="963" y="16876"/>
                  </a:lnTo>
                  <a:cubicBezTo>
                    <a:pt x="959" y="16329"/>
                    <a:pt x="1077" y="15789"/>
                    <a:pt x="1306" y="15292"/>
                  </a:cubicBezTo>
                  <a:cubicBezTo>
                    <a:pt x="1375" y="15151"/>
                    <a:pt x="1329" y="14981"/>
                    <a:pt x="1198" y="14892"/>
                  </a:cubicBezTo>
                  <a:cubicBezTo>
                    <a:pt x="1148" y="14859"/>
                    <a:pt x="1091" y="14843"/>
                    <a:pt x="1035" y="14843"/>
                  </a:cubicBezTo>
                  <a:cubicBezTo>
                    <a:pt x="921" y="14843"/>
                    <a:pt x="809" y="14909"/>
                    <a:pt x="756" y="15023"/>
                  </a:cubicBezTo>
                  <a:cubicBezTo>
                    <a:pt x="485" y="15603"/>
                    <a:pt x="347" y="16234"/>
                    <a:pt x="347" y="16876"/>
                  </a:cubicBezTo>
                  <a:lnTo>
                    <a:pt x="347" y="20594"/>
                  </a:lnTo>
                  <a:cubicBezTo>
                    <a:pt x="347" y="20764"/>
                    <a:pt x="485" y="20901"/>
                    <a:pt x="655" y="20901"/>
                  </a:cubicBezTo>
                  <a:lnTo>
                    <a:pt x="12722" y="20901"/>
                  </a:lnTo>
                  <a:cubicBezTo>
                    <a:pt x="12892" y="20901"/>
                    <a:pt x="13030" y="20764"/>
                    <a:pt x="13030" y="20594"/>
                  </a:cubicBezTo>
                  <a:lnTo>
                    <a:pt x="13030" y="16882"/>
                  </a:lnTo>
                  <a:cubicBezTo>
                    <a:pt x="13030" y="15390"/>
                    <a:pt x="12274" y="14002"/>
                    <a:pt x="11017" y="13197"/>
                  </a:cubicBezTo>
                  <a:cubicBezTo>
                    <a:pt x="11226" y="12863"/>
                    <a:pt x="11315" y="12467"/>
                    <a:pt x="11259" y="12081"/>
                  </a:cubicBezTo>
                  <a:cubicBezTo>
                    <a:pt x="11148" y="11302"/>
                    <a:pt x="10503" y="10690"/>
                    <a:pt x="10159" y="10409"/>
                  </a:cubicBezTo>
                  <a:cubicBezTo>
                    <a:pt x="10320" y="10052"/>
                    <a:pt x="10421" y="9669"/>
                    <a:pt x="10464" y="9279"/>
                  </a:cubicBezTo>
                  <a:cubicBezTo>
                    <a:pt x="10539" y="9293"/>
                    <a:pt x="10614" y="9299"/>
                    <a:pt x="10693" y="9299"/>
                  </a:cubicBezTo>
                  <a:cubicBezTo>
                    <a:pt x="11505" y="9299"/>
                    <a:pt x="12166" y="8638"/>
                    <a:pt x="12166" y="7826"/>
                  </a:cubicBezTo>
                  <a:cubicBezTo>
                    <a:pt x="12162" y="7758"/>
                    <a:pt x="12159" y="7689"/>
                    <a:pt x="12149" y="7620"/>
                  </a:cubicBezTo>
                  <a:cubicBezTo>
                    <a:pt x="12598" y="6923"/>
                    <a:pt x="12758" y="6082"/>
                    <a:pt x="12594" y="5267"/>
                  </a:cubicBezTo>
                  <a:lnTo>
                    <a:pt x="12594" y="5267"/>
                  </a:lnTo>
                  <a:cubicBezTo>
                    <a:pt x="12636" y="5284"/>
                    <a:pt x="12678" y="5293"/>
                    <a:pt x="12720" y="5293"/>
                  </a:cubicBezTo>
                  <a:cubicBezTo>
                    <a:pt x="12834" y="5293"/>
                    <a:pt x="12942" y="5231"/>
                    <a:pt x="12997" y="5123"/>
                  </a:cubicBezTo>
                  <a:cubicBezTo>
                    <a:pt x="13007" y="5100"/>
                    <a:pt x="13288" y="4521"/>
                    <a:pt x="13193" y="3719"/>
                  </a:cubicBezTo>
                  <a:cubicBezTo>
                    <a:pt x="13033" y="2403"/>
                    <a:pt x="12009" y="1519"/>
                    <a:pt x="11177" y="1009"/>
                  </a:cubicBezTo>
                  <a:cubicBezTo>
                    <a:pt x="10471" y="576"/>
                    <a:pt x="9664" y="351"/>
                    <a:pt x="8848" y="351"/>
                  </a:cubicBezTo>
                  <a:cubicBezTo>
                    <a:pt x="8548" y="351"/>
                    <a:pt x="8247" y="381"/>
                    <a:pt x="7950" y="443"/>
                  </a:cubicBezTo>
                  <a:cubicBezTo>
                    <a:pt x="7677" y="305"/>
                    <a:pt x="6956" y="1"/>
                    <a:pt x="590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76"/>
            <p:cNvSpPr/>
            <p:nvPr/>
          </p:nvSpPr>
          <p:spPr>
            <a:xfrm>
              <a:off x="4241018" y="3091708"/>
              <a:ext cx="61640" cy="68459"/>
            </a:xfrm>
            <a:custGeom>
              <a:rect b="b" l="l" r="r" t="t"/>
              <a:pathLst>
                <a:path extrusionOk="0" h="3062" w="2757">
                  <a:moveTo>
                    <a:pt x="2448" y="0"/>
                  </a:moveTo>
                  <a:cubicBezTo>
                    <a:pt x="2425" y="0"/>
                    <a:pt x="2401" y="3"/>
                    <a:pt x="2377" y="9"/>
                  </a:cubicBezTo>
                  <a:lnTo>
                    <a:pt x="783" y="388"/>
                  </a:lnTo>
                  <a:cubicBezTo>
                    <a:pt x="642" y="421"/>
                    <a:pt x="544" y="542"/>
                    <a:pt x="547" y="686"/>
                  </a:cubicBezTo>
                  <a:lnTo>
                    <a:pt x="547" y="2054"/>
                  </a:lnTo>
                  <a:cubicBezTo>
                    <a:pt x="135" y="2142"/>
                    <a:pt x="1" y="2663"/>
                    <a:pt x="321" y="2938"/>
                  </a:cubicBezTo>
                  <a:cubicBezTo>
                    <a:pt x="420" y="3023"/>
                    <a:pt x="536" y="3062"/>
                    <a:pt x="650" y="3062"/>
                  </a:cubicBezTo>
                  <a:cubicBezTo>
                    <a:pt x="902" y="3062"/>
                    <a:pt x="1142" y="2873"/>
                    <a:pt x="1163" y="2584"/>
                  </a:cubicBezTo>
                  <a:lnTo>
                    <a:pt x="1163" y="935"/>
                  </a:lnTo>
                  <a:lnTo>
                    <a:pt x="2141" y="702"/>
                  </a:lnTo>
                  <a:lnTo>
                    <a:pt x="2141" y="1753"/>
                  </a:lnTo>
                  <a:cubicBezTo>
                    <a:pt x="1729" y="1841"/>
                    <a:pt x="1595" y="2362"/>
                    <a:pt x="1912" y="2637"/>
                  </a:cubicBezTo>
                  <a:cubicBezTo>
                    <a:pt x="2013" y="2724"/>
                    <a:pt x="2130" y="2763"/>
                    <a:pt x="2245" y="2763"/>
                  </a:cubicBezTo>
                  <a:cubicBezTo>
                    <a:pt x="2497" y="2763"/>
                    <a:pt x="2736" y="2574"/>
                    <a:pt x="2757" y="2286"/>
                  </a:cubicBezTo>
                  <a:lnTo>
                    <a:pt x="2757" y="313"/>
                  </a:lnTo>
                  <a:lnTo>
                    <a:pt x="2757" y="310"/>
                  </a:lnTo>
                  <a:cubicBezTo>
                    <a:pt x="2757" y="135"/>
                    <a:pt x="2613" y="0"/>
                    <a:pt x="244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76"/>
            <p:cNvSpPr/>
            <p:nvPr/>
          </p:nvSpPr>
          <p:spPr>
            <a:xfrm>
              <a:off x="4415832" y="3053969"/>
              <a:ext cx="56229" cy="24705"/>
            </a:xfrm>
            <a:custGeom>
              <a:rect b="b" l="l" r="r" t="t"/>
              <a:pathLst>
                <a:path extrusionOk="0" h="1105" w="2515">
                  <a:moveTo>
                    <a:pt x="349" y="0"/>
                  </a:moveTo>
                  <a:cubicBezTo>
                    <a:pt x="309" y="0"/>
                    <a:pt x="269" y="8"/>
                    <a:pt x="230" y="24"/>
                  </a:cubicBezTo>
                  <a:cubicBezTo>
                    <a:pt x="73" y="93"/>
                    <a:pt x="1" y="276"/>
                    <a:pt x="69" y="433"/>
                  </a:cubicBezTo>
                  <a:cubicBezTo>
                    <a:pt x="69" y="433"/>
                    <a:pt x="357" y="1104"/>
                    <a:pt x="1257" y="1104"/>
                  </a:cubicBezTo>
                  <a:cubicBezTo>
                    <a:pt x="2158" y="1104"/>
                    <a:pt x="2446" y="433"/>
                    <a:pt x="2446" y="433"/>
                  </a:cubicBezTo>
                  <a:cubicBezTo>
                    <a:pt x="2514" y="276"/>
                    <a:pt x="2442" y="93"/>
                    <a:pt x="2282" y="24"/>
                  </a:cubicBezTo>
                  <a:cubicBezTo>
                    <a:pt x="2243" y="8"/>
                    <a:pt x="2204" y="0"/>
                    <a:pt x="2164" y="0"/>
                  </a:cubicBezTo>
                  <a:cubicBezTo>
                    <a:pt x="2042" y="0"/>
                    <a:pt x="1926" y="73"/>
                    <a:pt x="1879" y="194"/>
                  </a:cubicBezTo>
                  <a:cubicBezTo>
                    <a:pt x="1863" y="224"/>
                    <a:pt x="1725" y="489"/>
                    <a:pt x="1257" y="489"/>
                  </a:cubicBezTo>
                  <a:cubicBezTo>
                    <a:pt x="789" y="489"/>
                    <a:pt x="649" y="224"/>
                    <a:pt x="636" y="194"/>
                  </a:cubicBezTo>
                  <a:cubicBezTo>
                    <a:pt x="586" y="73"/>
                    <a:pt x="471" y="0"/>
                    <a:pt x="34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6" name="Google Shape;2376;p76"/>
          <p:cNvGrpSpPr/>
          <p:nvPr/>
        </p:nvGrpSpPr>
        <p:grpSpPr>
          <a:xfrm>
            <a:off x="1747879" y="3989091"/>
            <a:ext cx="274640" cy="468412"/>
            <a:chOff x="4856923" y="2841841"/>
            <a:chExt cx="274640" cy="468412"/>
          </a:xfrm>
        </p:grpSpPr>
        <p:sp>
          <p:nvSpPr>
            <p:cNvPr id="2377" name="Google Shape;2377;p76"/>
            <p:cNvSpPr/>
            <p:nvPr/>
          </p:nvSpPr>
          <p:spPr>
            <a:xfrm>
              <a:off x="4906020" y="2989288"/>
              <a:ext cx="225542" cy="246469"/>
            </a:xfrm>
            <a:custGeom>
              <a:rect b="b" l="l" r="r" t="t"/>
              <a:pathLst>
                <a:path extrusionOk="0" h="11024" w="10088">
                  <a:moveTo>
                    <a:pt x="1611" y="638"/>
                  </a:moveTo>
                  <a:cubicBezTo>
                    <a:pt x="1623" y="638"/>
                    <a:pt x="1635" y="640"/>
                    <a:pt x="1647" y="646"/>
                  </a:cubicBezTo>
                  <a:cubicBezTo>
                    <a:pt x="2439" y="950"/>
                    <a:pt x="2960" y="1713"/>
                    <a:pt x="2956" y="2560"/>
                  </a:cubicBezTo>
                  <a:lnTo>
                    <a:pt x="2956" y="2767"/>
                  </a:lnTo>
                  <a:lnTo>
                    <a:pt x="1526" y="4311"/>
                  </a:lnTo>
                  <a:lnTo>
                    <a:pt x="1526" y="731"/>
                  </a:lnTo>
                  <a:lnTo>
                    <a:pt x="1526" y="728"/>
                  </a:lnTo>
                  <a:cubicBezTo>
                    <a:pt x="1523" y="675"/>
                    <a:pt x="1564" y="638"/>
                    <a:pt x="1611" y="638"/>
                  </a:cubicBezTo>
                  <a:close/>
                  <a:moveTo>
                    <a:pt x="1624" y="0"/>
                  </a:moveTo>
                  <a:cubicBezTo>
                    <a:pt x="1252" y="0"/>
                    <a:pt x="900" y="314"/>
                    <a:pt x="911" y="705"/>
                  </a:cubicBezTo>
                  <a:lnTo>
                    <a:pt x="911" y="4946"/>
                  </a:lnTo>
                  <a:lnTo>
                    <a:pt x="34" y="5892"/>
                  </a:lnTo>
                  <a:cubicBezTo>
                    <a:pt x="14" y="5915"/>
                    <a:pt x="1" y="5944"/>
                    <a:pt x="4" y="5974"/>
                  </a:cubicBezTo>
                  <a:cubicBezTo>
                    <a:pt x="17" y="6216"/>
                    <a:pt x="174" y="6335"/>
                    <a:pt x="330" y="6335"/>
                  </a:cubicBezTo>
                  <a:cubicBezTo>
                    <a:pt x="412" y="6335"/>
                    <a:pt x="494" y="6301"/>
                    <a:pt x="554" y="6236"/>
                  </a:cubicBezTo>
                  <a:lnTo>
                    <a:pt x="5470" y="947"/>
                  </a:lnTo>
                  <a:cubicBezTo>
                    <a:pt x="5633" y="773"/>
                    <a:pt x="5855" y="683"/>
                    <a:pt x="6079" y="683"/>
                  </a:cubicBezTo>
                  <a:cubicBezTo>
                    <a:pt x="6251" y="683"/>
                    <a:pt x="6423" y="736"/>
                    <a:pt x="6570" y="845"/>
                  </a:cubicBezTo>
                  <a:cubicBezTo>
                    <a:pt x="6956" y="1114"/>
                    <a:pt x="7021" y="1706"/>
                    <a:pt x="6710" y="2053"/>
                  </a:cubicBezTo>
                  <a:lnTo>
                    <a:pt x="4278" y="4904"/>
                  </a:lnTo>
                  <a:lnTo>
                    <a:pt x="1641" y="7993"/>
                  </a:lnTo>
                  <a:cubicBezTo>
                    <a:pt x="1536" y="8121"/>
                    <a:pt x="1555" y="8311"/>
                    <a:pt x="1680" y="8419"/>
                  </a:cubicBezTo>
                  <a:cubicBezTo>
                    <a:pt x="1739" y="8467"/>
                    <a:pt x="1810" y="8491"/>
                    <a:pt x="1882" y="8491"/>
                  </a:cubicBezTo>
                  <a:cubicBezTo>
                    <a:pt x="1966" y="8491"/>
                    <a:pt x="2048" y="8458"/>
                    <a:pt x="2109" y="8393"/>
                  </a:cubicBezTo>
                  <a:lnTo>
                    <a:pt x="4747" y="5300"/>
                  </a:lnTo>
                  <a:cubicBezTo>
                    <a:pt x="4924" y="5092"/>
                    <a:pt x="5174" y="4985"/>
                    <a:pt x="5426" y="4985"/>
                  </a:cubicBezTo>
                  <a:cubicBezTo>
                    <a:pt x="5719" y="4985"/>
                    <a:pt x="6015" y="5130"/>
                    <a:pt x="6203" y="5431"/>
                  </a:cubicBezTo>
                  <a:cubicBezTo>
                    <a:pt x="6213" y="5444"/>
                    <a:pt x="6219" y="5457"/>
                    <a:pt x="6226" y="5470"/>
                  </a:cubicBezTo>
                  <a:cubicBezTo>
                    <a:pt x="6389" y="5820"/>
                    <a:pt x="6334" y="6196"/>
                    <a:pt x="6101" y="6465"/>
                  </a:cubicBezTo>
                  <a:lnTo>
                    <a:pt x="3807" y="9132"/>
                  </a:lnTo>
                  <a:cubicBezTo>
                    <a:pt x="3788" y="9152"/>
                    <a:pt x="3778" y="9181"/>
                    <a:pt x="3781" y="9214"/>
                  </a:cubicBezTo>
                  <a:cubicBezTo>
                    <a:pt x="3800" y="9449"/>
                    <a:pt x="3954" y="9563"/>
                    <a:pt x="4108" y="9563"/>
                  </a:cubicBezTo>
                  <a:cubicBezTo>
                    <a:pt x="4194" y="9563"/>
                    <a:pt x="4279" y="9527"/>
                    <a:pt x="4341" y="9456"/>
                  </a:cubicBezTo>
                  <a:lnTo>
                    <a:pt x="6455" y="7002"/>
                  </a:lnTo>
                  <a:cubicBezTo>
                    <a:pt x="6623" y="6811"/>
                    <a:pt x="6856" y="6715"/>
                    <a:pt x="7089" y="6715"/>
                  </a:cubicBezTo>
                  <a:cubicBezTo>
                    <a:pt x="7305" y="6715"/>
                    <a:pt x="7520" y="6797"/>
                    <a:pt x="7686" y="6962"/>
                  </a:cubicBezTo>
                  <a:cubicBezTo>
                    <a:pt x="7996" y="7270"/>
                    <a:pt x="8026" y="7758"/>
                    <a:pt x="7751" y="8098"/>
                  </a:cubicBezTo>
                  <a:lnTo>
                    <a:pt x="6016" y="10274"/>
                  </a:lnTo>
                  <a:cubicBezTo>
                    <a:pt x="5908" y="10405"/>
                    <a:pt x="5931" y="10598"/>
                    <a:pt x="6062" y="10706"/>
                  </a:cubicBezTo>
                  <a:cubicBezTo>
                    <a:pt x="6120" y="10751"/>
                    <a:pt x="6188" y="10773"/>
                    <a:pt x="6255" y="10773"/>
                  </a:cubicBezTo>
                  <a:cubicBezTo>
                    <a:pt x="6346" y="10773"/>
                    <a:pt x="6434" y="10734"/>
                    <a:pt x="6494" y="10657"/>
                  </a:cubicBezTo>
                  <a:lnTo>
                    <a:pt x="8036" y="8730"/>
                  </a:lnTo>
                  <a:cubicBezTo>
                    <a:pt x="8177" y="8554"/>
                    <a:pt x="8387" y="8460"/>
                    <a:pt x="8599" y="8460"/>
                  </a:cubicBezTo>
                  <a:cubicBezTo>
                    <a:pt x="8729" y="8460"/>
                    <a:pt x="8861" y="8496"/>
                    <a:pt x="8978" y="8569"/>
                  </a:cubicBezTo>
                  <a:cubicBezTo>
                    <a:pt x="9289" y="8762"/>
                    <a:pt x="9404" y="9158"/>
                    <a:pt x="9247" y="9489"/>
                  </a:cubicBezTo>
                  <a:lnTo>
                    <a:pt x="8726" y="10585"/>
                  </a:lnTo>
                  <a:cubicBezTo>
                    <a:pt x="8651" y="10736"/>
                    <a:pt x="8717" y="10919"/>
                    <a:pt x="8870" y="10995"/>
                  </a:cubicBezTo>
                  <a:cubicBezTo>
                    <a:pt x="8913" y="11014"/>
                    <a:pt x="8957" y="11024"/>
                    <a:pt x="9001" y="11024"/>
                  </a:cubicBezTo>
                  <a:cubicBezTo>
                    <a:pt x="9117" y="11024"/>
                    <a:pt x="9227" y="10959"/>
                    <a:pt x="9279" y="10847"/>
                  </a:cubicBezTo>
                  <a:lnTo>
                    <a:pt x="9803" y="9751"/>
                  </a:lnTo>
                  <a:cubicBezTo>
                    <a:pt x="10088" y="9145"/>
                    <a:pt x="9885" y="8425"/>
                    <a:pt x="9329" y="8059"/>
                  </a:cubicBezTo>
                  <a:lnTo>
                    <a:pt x="9329" y="8062"/>
                  </a:lnTo>
                  <a:cubicBezTo>
                    <a:pt x="9114" y="7919"/>
                    <a:pt x="8862" y="7844"/>
                    <a:pt x="8606" y="7844"/>
                  </a:cubicBezTo>
                  <a:cubicBezTo>
                    <a:pt x="8580" y="7844"/>
                    <a:pt x="8555" y="7845"/>
                    <a:pt x="8530" y="7846"/>
                  </a:cubicBezTo>
                  <a:cubicBezTo>
                    <a:pt x="8706" y="6935"/>
                    <a:pt x="8006" y="6097"/>
                    <a:pt x="7089" y="6097"/>
                  </a:cubicBezTo>
                  <a:cubicBezTo>
                    <a:pt x="7070" y="6097"/>
                    <a:pt x="7050" y="6098"/>
                    <a:pt x="7031" y="6098"/>
                  </a:cubicBezTo>
                  <a:cubicBezTo>
                    <a:pt x="6995" y="6098"/>
                    <a:pt x="6956" y="6105"/>
                    <a:pt x="6916" y="6108"/>
                  </a:cubicBezTo>
                  <a:cubicBezTo>
                    <a:pt x="7047" y="5241"/>
                    <a:pt x="6412" y="4442"/>
                    <a:pt x="5535" y="4373"/>
                  </a:cubicBezTo>
                  <a:lnTo>
                    <a:pt x="7178" y="2452"/>
                  </a:lnTo>
                  <a:cubicBezTo>
                    <a:pt x="7718" y="1844"/>
                    <a:pt x="7600" y="819"/>
                    <a:pt x="6936" y="351"/>
                  </a:cubicBezTo>
                  <a:cubicBezTo>
                    <a:pt x="6678" y="160"/>
                    <a:pt x="6377" y="68"/>
                    <a:pt x="6077" y="68"/>
                  </a:cubicBezTo>
                  <a:cubicBezTo>
                    <a:pt x="5688" y="68"/>
                    <a:pt x="5301" y="225"/>
                    <a:pt x="5018" y="528"/>
                  </a:cubicBezTo>
                  <a:lnTo>
                    <a:pt x="3542" y="2118"/>
                  </a:lnTo>
                  <a:cubicBezTo>
                    <a:pt x="3395" y="1179"/>
                    <a:pt x="2760" y="390"/>
                    <a:pt x="1873" y="50"/>
                  </a:cubicBezTo>
                  <a:cubicBezTo>
                    <a:pt x="1791" y="16"/>
                    <a:pt x="1707" y="0"/>
                    <a:pt x="162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76"/>
            <p:cNvSpPr/>
            <p:nvPr/>
          </p:nvSpPr>
          <p:spPr>
            <a:xfrm>
              <a:off x="4856923" y="3137630"/>
              <a:ext cx="246335" cy="172622"/>
            </a:xfrm>
            <a:custGeom>
              <a:rect b="b" l="l" r="r" t="t"/>
              <a:pathLst>
                <a:path extrusionOk="0" h="7721" w="11018">
                  <a:moveTo>
                    <a:pt x="1688" y="0"/>
                  </a:moveTo>
                  <a:cubicBezTo>
                    <a:pt x="1606" y="0"/>
                    <a:pt x="1524" y="33"/>
                    <a:pt x="1464" y="98"/>
                  </a:cubicBezTo>
                  <a:lnTo>
                    <a:pt x="662" y="962"/>
                  </a:lnTo>
                  <a:cubicBezTo>
                    <a:pt x="96" y="1574"/>
                    <a:pt x="1" y="2435"/>
                    <a:pt x="420" y="3162"/>
                  </a:cubicBezTo>
                  <a:cubicBezTo>
                    <a:pt x="758" y="3745"/>
                    <a:pt x="1343" y="4081"/>
                    <a:pt x="1983" y="4081"/>
                  </a:cubicBezTo>
                  <a:cubicBezTo>
                    <a:pt x="2018" y="4081"/>
                    <a:pt x="2053" y="4080"/>
                    <a:pt x="2089" y="4078"/>
                  </a:cubicBezTo>
                  <a:cubicBezTo>
                    <a:pt x="2207" y="4582"/>
                    <a:pt x="2537" y="5011"/>
                    <a:pt x="2995" y="5253"/>
                  </a:cubicBezTo>
                  <a:cubicBezTo>
                    <a:pt x="3308" y="5424"/>
                    <a:pt x="3643" y="5474"/>
                    <a:pt x="3926" y="5474"/>
                  </a:cubicBezTo>
                  <a:cubicBezTo>
                    <a:pt x="4034" y="5474"/>
                    <a:pt x="4134" y="5467"/>
                    <a:pt x="4223" y="5456"/>
                  </a:cubicBezTo>
                  <a:cubicBezTo>
                    <a:pt x="4272" y="5839"/>
                    <a:pt x="4465" y="6402"/>
                    <a:pt x="5116" y="6775"/>
                  </a:cubicBezTo>
                  <a:cubicBezTo>
                    <a:pt x="5419" y="6949"/>
                    <a:pt x="5718" y="7008"/>
                    <a:pt x="5986" y="7008"/>
                  </a:cubicBezTo>
                  <a:cubicBezTo>
                    <a:pt x="6287" y="7008"/>
                    <a:pt x="6548" y="6933"/>
                    <a:pt x="6730" y="6860"/>
                  </a:cubicBezTo>
                  <a:cubicBezTo>
                    <a:pt x="6982" y="7187"/>
                    <a:pt x="7528" y="7721"/>
                    <a:pt x="8412" y="7721"/>
                  </a:cubicBezTo>
                  <a:lnTo>
                    <a:pt x="8448" y="7721"/>
                  </a:lnTo>
                  <a:cubicBezTo>
                    <a:pt x="9283" y="7711"/>
                    <a:pt x="10035" y="7230"/>
                    <a:pt x="10395" y="6480"/>
                  </a:cubicBezTo>
                  <a:lnTo>
                    <a:pt x="10945" y="5328"/>
                  </a:lnTo>
                  <a:cubicBezTo>
                    <a:pt x="11017" y="5174"/>
                    <a:pt x="10952" y="4991"/>
                    <a:pt x="10798" y="4919"/>
                  </a:cubicBezTo>
                  <a:lnTo>
                    <a:pt x="10798" y="4913"/>
                  </a:lnTo>
                  <a:cubicBezTo>
                    <a:pt x="10756" y="4893"/>
                    <a:pt x="10711" y="4883"/>
                    <a:pt x="10668" y="4883"/>
                  </a:cubicBezTo>
                  <a:cubicBezTo>
                    <a:pt x="10553" y="4883"/>
                    <a:pt x="10443" y="4948"/>
                    <a:pt x="10389" y="5060"/>
                  </a:cubicBezTo>
                  <a:lnTo>
                    <a:pt x="9839" y="6212"/>
                  </a:lnTo>
                  <a:cubicBezTo>
                    <a:pt x="9584" y="6749"/>
                    <a:pt x="8445" y="7060"/>
                    <a:pt x="8445" y="7060"/>
                  </a:cubicBezTo>
                  <a:lnTo>
                    <a:pt x="8422" y="7102"/>
                  </a:lnTo>
                  <a:lnTo>
                    <a:pt x="8412" y="7102"/>
                  </a:lnTo>
                  <a:cubicBezTo>
                    <a:pt x="7535" y="7102"/>
                    <a:pt x="7126" y="6353"/>
                    <a:pt x="7109" y="6323"/>
                  </a:cubicBezTo>
                  <a:cubicBezTo>
                    <a:pt x="7053" y="6217"/>
                    <a:pt x="6946" y="6157"/>
                    <a:pt x="6837" y="6157"/>
                  </a:cubicBezTo>
                  <a:cubicBezTo>
                    <a:pt x="6781" y="6157"/>
                    <a:pt x="6725" y="6172"/>
                    <a:pt x="6674" y="6205"/>
                  </a:cubicBezTo>
                  <a:cubicBezTo>
                    <a:pt x="6656" y="6217"/>
                    <a:pt x="6370" y="6391"/>
                    <a:pt x="5994" y="6391"/>
                  </a:cubicBezTo>
                  <a:cubicBezTo>
                    <a:pt x="5817" y="6391"/>
                    <a:pt x="5619" y="6352"/>
                    <a:pt x="5421" y="6238"/>
                  </a:cubicBezTo>
                  <a:cubicBezTo>
                    <a:pt x="5018" y="6016"/>
                    <a:pt x="4786" y="5580"/>
                    <a:pt x="4825" y="5122"/>
                  </a:cubicBezTo>
                  <a:cubicBezTo>
                    <a:pt x="4850" y="4932"/>
                    <a:pt x="4699" y="4773"/>
                    <a:pt x="4520" y="4773"/>
                  </a:cubicBezTo>
                  <a:cubicBezTo>
                    <a:pt x="4489" y="4773"/>
                    <a:pt x="4457" y="4778"/>
                    <a:pt x="4426" y="4788"/>
                  </a:cubicBezTo>
                  <a:cubicBezTo>
                    <a:pt x="4422" y="4788"/>
                    <a:pt x="4199" y="4858"/>
                    <a:pt x="3914" y="4858"/>
                  </a:cubicBezTo>
                  <a:cubicBezTo>
                    <a:pt x="3718" y="4858"/>
                    <a:pt x="3493" y="4825"/>
                    <a:pt x="3290" y="4713"/>
                  </a:cubicBezTo>
                  <a:cubicBezTo>
                    <a:pt x="2662" y="4369"/>
                    <a:pt x="2655" y="3761"/>
                    <a:pt x="2655" y="3738"/>
                  </a:cubicBezTo>
                  <a:cubicBezTo>
                    <a:pt x="2658" y="3562"/>
                    <a:pt x="2517" y="3425"/>
                    <a:pt x="2350" y="3425"/>
                  </a:cubicBezTo>
                  <a:cubicBezTo>
                    <a:pt x="2326" y="3425"/>
                    <a:pt x="2303" y="3428"/>
                    <a:pt x="2279" y="3433"/>
                  </a:cubicBezTo>
                  <a:cubicBezTo>
                    <a:pt x="2174" y="3458"/>
                    <a:pt x="2075" y="3469"/>
                    <a:pt x="1980" y="3469"/>
                  </a:cubicBezTo>
                  <a:cubicBezTo>
                    <a:pt x="1490" y="3469"/>
                    <a:pt x="1134" y="3169"/>
                    <a:pt x="950" y="2851"/>
                  </a:cubicBezTo>
                  <a:cubicBezTo>
                    <a:pt x="737" y="2484"/>
                    <a:pt x="649" y="1875"/>
                    <a:pt x="1110" y="1378"/>
                  </a:cubicBezTo>
                  <a:lnTo>
                    <a:pt x="1906" y="524"/>
                  </a:lnTo>
                  <a:cubicBezTo>
                    <a:pt x="2014" y="412"/>
                    <a:pt x="2020" y="232"/>
                    <a:pt x="1922" y="111"/>
                  </a:cubicBezTo>
                  <a:cubicBezTo>
                    <a:pt x="1861" y="37"/>
                    <a:pt x="1775" y="0"/>
                    <a:pt x="168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76"/>
            <p:cNvSpPr/>
            <p:nvPr/>
          </p:nvSpPr>
          <p:spPr>
            <a:xfrm>
              <a:off x="4923302" y="2841841"/>
              <a:ext cx="135531" cy="113800"/>
            </a:xfrm>
            <a:custGeom>
              <a:rect b="b" l="l" r="r" t="t"/>
              <a:pathLst>
                <a:path extrusionOk="0" h="5090" w="6062">
                  <a:moveTo>
                    <a:pt x="1939" y="1"/>
                  </a:moveTo>
                  <a:cubicBezTo>
                    <a:pt x="1887" y="1"/>
                    <a:pt x="1834" y="3"/>
                    <a:pt x="1781" y="8"/>
                  </a:cubicBezTo>
                  <a:cubicBezTo>
                    <a:pt x="1149" y="60"/>
                    <a:pt x="426" y="482"/>
                    <a:pt x="285" y="1507"/>
                  </a:cubicBezTo>
                  <a:cubicBezTo>
                    <a:pt x="0" y="3578"/>
                    <a:pt x="2871" y="4999"/>
                    <a:pt x="2992" y="5058"/>
                  </a:cubicBezTo>
                  <a:lnTo>
                    <a:pt x="2995" y="5058"/>
                  </a:lnTo>
                  <a:cubicBezTo>
                    <a:pt x="3037" y="5079"/>
                    <a:pt x="3084" y="5090"/>
                    <a:pt x="3131" y="5090"/>
                  </a:cubicBezTo>
                  <a:cubicBezTo>
                    <a:pt x="3177" y="5090"/>
                    <a:pt x="3224" y="5079"/>
                    <a:pt x="3267" y="5058"/>
                  </a:cubicBezTo>
                  <a:cubicBezTo>
                    <a:pt x="3666" y="4855"/>
                    <a:pt x="4046" y="4613"/>
                    <a:pt x="4402" y="4341"/>
                  </a:cubicBezTo>
                  <a:cubicBezTo>
                    <a:pt x="4536" y="4236"/>
                    <a:pt x="4563" y="4043"/>
                    <a:pt x="4458" y="3909"/>
                  </a:cubicBezTo>
                  <a:cubicBezTo>
                    <a:pt x="4399" y="3830"/>
                    <a:pt x="4308" y="3789"/>
                    <a:pt x="4216" y="3789"/>
                  </a:cubicBezTo>
                  <a:cubicBezTo>
                    <a:pt x="4151" y="3789"/>
                    <a:pt x="4085" y="3810"/>
                    <a:pt x="4029" y="3853"/>
                  </a:cubicBezTo>
                  <a:cubicBezTo>
                    <a:pt x="3744" y="4069"/>
                    <a:pt x="3443" y="4262"/>
                    <a:pt x="3132" y="4436"/>
                  </a:cubicBezTo>
                  <a:cubicBezTo>
                    <a:pt x="2713" y="4207"/>
                    <a:pt x="2321" y="3935"/>
                    <a:pt x="1957" y="3627"/>
                  </a:cubicBezTo>
                  <a:cubicBezTo>
                    <a:pt x="969" y="2770"/>
                    <a:pt x="835" y="2047"/>
                    <a:pt x="897" y="1588"/>
                  </a:cubicBezTo>
                  <a:cubicBezTo>
                    <a:pt x="1008" y="777"/>
                    <a:pt x="1591" y="639"/>
                    <a:pt x="1833" y="620"/>
                  </a:cubicBezTo>
                  <a:cubicBezTo>
                    <a:pt x="1869" y="616"/>
                    <a:pt x="1906" y="615"/>
                    <a:pt x="1942" y="615"/>
                  </a:cubicBezTo>
                  <a:cubicBezTo>
                    <a:pt x="2363" y="615"/>
                    <a:pt x="2738" y="840"/>
                    <a:pt x="2838" y="1156"/>
                  </a:cubicBezTo>
                  <a:cubicBezTo>
                    <a:pt x="2882" y="1300"/>
                    <a:pt x="3006" y="1372"/>
                    <a:pt x="3131" y="1372"/>
                  </a:cubicBezTo>
                  <a:cubicBezTo>
                    <a:pt x="3255" y="1372"/>
                    <a:pt x="3379" y="1300"/>
                    <a:pt x="3424" y="1156"/>
                  </a:cubicBezTo>
                  <a:cubicBezTo>
                    <a:pt x="3524" y="835"/>
                    <a:pt x="3901" y="615"/>
                    <a:pt x="4325" y="615"/>
                  </a:cubicBezTo>
                  <a:cubicBezTo>
                    <a:pt x="4359" y="615"/>
                    <a:pt x="4394" y="617"/>
                    <a:pt x="4428" y="620"/>
                  </a:cubicBezTo>
                  <a:cubicBezTo>
                    <a:pt x="4674" y="639"/>
                    <a:pt x="5253" y="777"/>
                    <a:pt x="5364" y="1588"/>
                  </a:cubicBezTo>
                  <a:cubicBezTo>
                    <a:pt x="5430" y="2066"/>
                    <a:pt x="5260" y="2557"/>
                    <a:pt x="4864" y="3055"/>
                  </a:cubicBezTo>
                  <a:cubicBezTo>
                    <a:pt x="4749" y="3189"/>
                    <a:pt x="4769" y="3385"/>
                    <a:pt x="4906" y="3497"/>
                  </a:cubicBezTo>
                  <a:cubicBezTo>
                    <a:pt x="4962" y="3542"/>
                    <a:pt x="5030" y="3563"/>
                    <a:pt x="5097" y="3563"/>
                  </a:cubicBezTo>
                  <a:cubicBezTo>
                    <a:pt x="5191" y="3563"/>
                    <a:pt x="5284" y="3521"/>
                    <a:pt x="5345" y="3441"/>
                  </a:cubicBezTo>
                  <a:cubicBezTo>
                    <a:pt x="5852" y="2806"/>
                    <a:pt x="6062" y="2155"/>
                    <a:pt x="5973" y="1507"/>
                  </a:cubicBezTo>
                  <a:cubicBezTo>
                    <a:pt x="5833" y="482"/>
                    <a:pt x="5109" y="60"/>
                    <a:pt x="4481" y="8"/>
                  </a:cubicBezTo>
                  <a:cubicBezTo>
                    <a:pt x="4427" y="3"/>
                    <a:pt x="4374" y="1"/>
                    <a:pt x="4321" y="1"/>
                  </a:cubicBezTo>
                  <a:cubicBezTo>
                    <a:pt x="3849" y="1"/>
                    <a:pt x="3418" y="182"/>
                    <a:pt x="3129" y="482"/>
                  </a:cubicBezTo>
                  <a:cubicBezTo>
                    <a:pt x="2844" y="182"/>
                    <a:pt x="2410" y="1"/>
                    <a:pt x="193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0" name="Google Shape;2380;p76"/>
          <p:cNvGrpSpPr/>
          <p:nvPr/>
        </p:nvGrpSpPr>
        <p:grpSpPr>
          <a:xfrm>
            <a:off x="2991379" y="3989024"/>
            <a:ext cx="474426" cy="468300"/>
            <a:chOff x="5361889" y="2840924"/>
            <a:chExt cx="474426" cy="468300"/>
          </a:xfrm>
        </p:grpSpPr>
        <p:sp>
          <p:nvSpPr>
            <p:cNvPr id="2381" name="Google Shape;2381;p76"/>
            <p:cNvSpPr/>
            <p:nvPr/>
          </p:nvSpPr>
          <p:spPr>
            <a:xfrm>
              <a:off x="5470345" y="2840924"/>
              <a:ext cx="365970" cy="468300"/>
            </a:xfrm>
            <a:custGeom>
              <a:rect b="b" l="l" r="r" t="t"/>
              <a:pathLst>
                <a:path extrusionOk="0" h="20946" w="16369">
                  <a:moveTo>
                    <a:pt x="12512" y="7271"/>
                  </a:moveTo>
                  <a:cubicBezTo>
                    <a:pt x="12814" y="7271"/>
                    <a:pt x="13063" y="7517"/>
                    <a:pt x="13063" y="7825"/>
                  </a:cubicBezTo>
                  <a:lnTo>
                    <a:pt x="13063" y="8944"/>
                  </a:lnTo>
                  <a:lnTo>
                    <a:pt x="12522" y="10865"/>
                  </a:lnTo>
                  <a:cubicBezTo>
                    <a:pt x="12369" y="10705"/>
                    <a:pt x="12172" y="10591"/>
                    <a:pt x="11960" y="10535"/>
                  </a:cubicBezTo>
                  <a:lnTo>
                    <a:pt x="11960" y="7841"/>
                  </a:lnTo>
                  <a:cubicBezTo>
                    <a:pt x="11956" y="7540"/>
                    <a:pt x="12185" y="7292"/>
                    <a:pt x="12483" y="7272"/>
                  </a:cubicBezTo>
                  <a:cubicBezTo>
                    <a:pt x="12493" y="7271"/>
                    <a:pt x="12503" y="7271"/>
                    <a:pt x="12512" y="7271"/>
                  </a:cubicBezTo>
                  <a:close/>
                  <a:moveTo>
                    <a:pt x="14882" y="6847"/>
                  </a:moveTo>
                  <a:cubicBezTo>
                    <a:pt x="14943" y="6847"/>
                    <a:pt x="15004" y="6854"/>
                    <a:pt x="15066" y="6869"/>
                  </a:cubicBezTo>
                  <a:cubicBezTo>
                    <a:pt x="15465" y="6971"/>
                    <a:pt x="15710" y="7367"/>
                    <a:pt x="15622" y="7769"/>
                  </a:cubicBezTo>
                  <a:lnTo>
                    <a:pt x="15625" y="7766"/>
                  </a:lnTo>
                  <a:lnTo>
                    <a:pt x="14604" y="12260"/>
                  </a:lnTo>
                  <a:cubicBezTo>
                    <a:pt x="14447" y="12940"/>
                    <a:pt x="14179" y="13592"/>
                    <a:pt x="13805" y="14181"/>
                  </a:cubicBezTo>
                  <a:lnTo>
                    <a:pt x="11884" y="17225"/>
                  </a:lnTo>
                  <a:cubicBezTo>
                    <a:pt x="11531" y="17781"/>
                    <a:pt x="11344" y="18426"/>
                    <a:pt x="11344" y="19087"/>
                  </a:cubicBezTo>
                  <a:lnTo>
                    <a:pt x="11344" y="20331"/>
                  </a:lnTo>
                  <a:lnTo>
                    <a:pt x="7868" y="20331"/>
                  </a:lnTo>
                  <a:lnTo>
                    <a:pt x="7868" y="19241"/>
                  </a:lnTo>
                  <a:cubicBezTo>
                    <a:pt x="7868" y="18730"/>
                    <a:pt x="7744" y="18223"/>
                    <a:pt x="7505" y="17771"/>
                  </a:cubicBezTo>
                  <a:cubicBezTo>
                    <a:pt x="7309" y="17398"/>
                    <a:pt x="7086" y="16809"/>
                    <a:pt x="7148" y="16112"/>
                  </a:cubicBezTo>
                  <a:cubicBezTo>
                    <a:pt x="7299" y="14384"/>
                    <a:pt x="9259" y="13461"/>
                    <a:pt x="9279" y="13454"/>
                  </a:cubicBezTo>
                  <a:cubicBezTo>
                    <a:pt x="9318" y="13435"/>
                    <a:pt x="9354" y="13409"/>
                    <a:pt x="9380" y="13376"/>
                  </a:cubicBezTo>
                  <a:lnTo>
                    <a:pt x="11151" y="11347"/>
                  </a:lnTo>
                  <a:cubicBezTo>
                    <a:pt x="11275" y="11201"/>
                    <a:pt x="11452" y="11126"/>
                    <a:pt x="11630" y="11126"/>
                  </a:cubicBezTo>
                  <a:cubicBezTo>
                    <a:pt x="11776" y="11126"/>
                    <a:pt x="11922" y="11176"/>
                    <a:pt x="12041" y="11278"/>
                  </a:cubicBezTo>
                  <a:cubicBezTo>
                    <a:pt x="12306" y="11507"/>
                    <a:pt x="12336" y="11903"/>
                    <a:pt x="12110" y="12168"/>
                  </a:cubicBezTo>
                  <a:lnTo>
                    <a:pt x="10428" y="14148"/>
                  </a:lnTo>
                  <a:cubicBezTo>
                    <a:pt x="10320" y="14279"/>
                    <a:pt x="10339" y="14472"/>
                    <a:pt x="10467" y="14580"/>
                  </a:cubicBezTo>
                  <a:cubicBezTo>
                    <a:pt x="10524" y="14629"/>
                    <a:pt x="10594" y="14652"/>
                    <a:pt x="10665" y="14652"/>
                  </a:cubicBezTo>
                  <a:cubicBezTo>
                    <a:pt x="10751" y="14652"/>
                    <a:pt x="10838" y="14616"/>
                    <a:pt x="10899" y="14547"/>
                  </a:cubicBezTo>
                  <a:lnTo>
                    <a:pt x="12578" y="12567"/>
                  </a:lnTo>
                  <a:cubicBezTo>
                    <a:pt x="12706" y="12417"/>
                    <a:pt x="12797" y="12240"/>
                    <a:pt x="12840" y="12047"/>
                  </a:cubicBezTo>
                  <a:lnTo>
                    <a:pt x="14149" y="7396"/>
                  </a:lnTo>
                  <a:cubicBezTo>
                    <a:pt x="14246" y="7064"/>
                    <a:pt x="14551" y="6847"/>
                    <a:pt x="14882" y="6847"/>
                  </a:cubicBezTo>
                  <a:close/>
                  <a:moveTo>
                    <a:pt x="9005" y="0"/>
                  </a:moveTo>
                  <a:cubicBezTo>
                    <a:pt x="8303" y="0"/>
                    <a:pt x="7610" y="175"/>
                    <a:pt x="6988" y="507"/>
                  </a:cubicBezTo>
                  <a:cubicBezTo>
                    <a:pt x="6491" y="772"/>
                    <a:pt x="6072" y="1158"/>
                    <a:pt x="5767" y="1633"/>
                  </a:cubicBezTo>
                  <a:cubicBezTo>
                    <a:pt x="5368" y="988"/>
                    <a:pt x="4700" y="487"/>
                    <a:pt x="3859" y="212"/>
                  </a:cubicBezTo>
                  <a:cubicBezTo>
                    <a:pt x="3428" y="72"/>
                    <a:pt x="2979" y="4"/>
                    <a:pt x="2535" y="4"/>
                  </a:cubicBezTo>
                  <a:cubicBezTo>
                    <a:pt x="1673" y="4"/>
                    <a:pt x="830" y="262"/>
                    <a:pt x="164" y="752"/>
                  </a:cubicBezTo>
                  <a:cubicBezTo>
                    <a:pt x="30" y="854"/>
                    <a:pt x="0" y="1047"/>
                    <a:pt x="102" y="1184"/>
                  </a:cubicBezTo>
                  <a:cubicBezTo>
                    <a:pt x="162" y="1264"/>
                    <a:pt x="255" y="1307"/>
                    <a:pt x="350" y="1307"/>
                  </a:cubicBezTo>
                  <a:cubicBezTo>
                    <a:pt x="414" y="1307"/>
                    <a:pt x="478" y="1288"/>
                    <a:pt x="534" y="1247"/>
                  </a:cubicBezTo>
                  <a:cubicBezTo>
                    <a:pt x="1089" y="833"/>
                    <a:pt x="1798" y="617"/>
                    <a:pt x="2526" y="617"/>
                  </a:cubicBezTo>
                  <a:cubicBezTo>
                    <a:pt x="2908" y="617"/>
                    <a:pt x="3296" y="676"/>
                    <a:pt x="3669" y="798"/>
                  </a:cubicBezTo>
                  <a:cubicBezTo>
                    <a:pt x="4579" y="1093"/>
                    <a:pt x="5237" y="1698"/>
                    <a:pt x="5476" y="2451"/>
                  </a:cubicBezTo>
                  <a:cubicBezTo>
                    <a:pt x="5520" y="2595"/>
                    <a:pt x="5644" y="2667"/>
                    <a:pt x="5768" y="2667"/>
                  </a:cubicBezTo>
                  <a:cubicBezTo>
                    <a:pt x="5892" y="2667"/>
                    <a:pt x="6016" y="2595"/>
                    <a:pt x="6062" y="2451"/>
                  </a:cubicBezTo>
                  <a:cubicBezTo>
                    <a:pt x="6400" y="1367"/>
                    <a:pt x="7638" y="615"/>
                    <a:pt x="9010" y="615"/>
                  </a:cubicBezTo>
                  <a:cubicBezTo>
                    <a:pt x="9113" y="615"/>
                    <a:pt x="9217" y="619"/>
                    <a:pt x="9322" y="628"/>
                  </a:cubicBezTo>
                  <a:cubicBezTo>
                    <a:pt x="10961" y="765"/>
                    <a:pt x="12087" y="1917"/>
                    <a:pt x="12329" y="3704"/>
                  </a:cubicBezTo>
                  <a:cubicBezTo>
                    <a:pt x="12706" y="6437"/>
                    <a:pt x="10503" y="8777"/>
                    <a:pt x="8592" y="10257"/>
                  </a:cubicBezTo>
                  <a:cubicBezTo>
                    <a:pt x="8454" y="10361"/>
                    <a:pt x="8431" y="10555"/>
                    <a:pt x="8536" y="10689"/>
                  </a:cubicBezTo>
                  <a:cubicBezTo>
                    <a:pt x="8597" y="10767"/>
                    <a:pt x="8688" y="10809"/>
                    <a:pt x="8780" y="10809"/>
                  </a:cubicBezTo>
                  <a:cubicBezTo>
                    <a:pt x="8845" y="10809"/>
                    <a:pt x="8911" y="10788"/>
                    <a:pt x="8968" y="10744"/>
                  </a:cubicBezTo>
                  <a:cubicBezTo>
                    <a:pt x="9767" y="10123"/>
                    <a:pt x="11348" y="8476"/>
                    <a:pt x="11348" y="8476"/>
                  </a:cubicBezTo>
                  <a:lnTo>
                    <a:pt x="11348" y="10551"/>
                  </a:lnTo>
                  <a:cubicBezTo>
                    <a:pt x="11095" y="10610"/>
                    <a:pt x="10866" y="10748"/>
                    <a:pt x="10696" y="10944"/>
                  </a:cubicBezTo>
                  <a:lnTo>
                    <a:pt x="8965" y="12924"/>
                  </a:lnTo>
                  <a:cubicBezTo>
                    <a:pt x="8585" y="13111"/>
                    <a:pt x="6703" y="14142"/>
                    <a:pt x="6533" y="16060"/>
                  </a:cubicBezTo>
                  <a:cubicBezTo>
                    <a:pt x="6461" y="16907"/>
                    <a:pt x="6726" y="17614"/>
                    <a:pt x="6962" y="18059"/>
                  </a:cubicBezTo>
                  <a:cubicBezTo>
                    <a:pt x="7152" y="18423"/>
                    <a:pt x="7253" y="18828"/>
                    <a:pt x="7253" y="19241"/>
                  </a:cubicBezTo>
                  <a:lnTo>
                    <a:pt x="7253" y="20638"/>
                  </a:lnTo>
                  <a:cubicBezTo>
                    <a:pt x="7253" y="20808"/>
                    <a:pt x="7391" y="20946"/>
                    <a:pt x="7561" y="20946"/>
                  </a:cubicBezTo>
                  <a:lnTo>
                    <a:pt x="11642" y="20946"/>
                  </a:lnTo>
                  <a:cubicBezTo>
                    <a:pt x="11642" y="20946"/>
                    <a:pt x="11950" y="20812"/>
                    <a:pt x="11960" y="20645"/>
                  </a:cubicBezTo>
                  <a:lnTo>
                    <a:pt x="11960" y="19093"/>
                  </a:lnTo>
                  <a:cubicBezTo>
                    <a:pt x="11953" y="18550"/>
                    <a:pt x="12104" y="18017"/>
                    <a:pt x="12395" y="17559"/>
                  </a:cubicBezTo>
                  <a:lnTo>
                    <a:pt x="14309" y="14515"/>
                  </a:lnTo>
                  <a:cubicBezTo>
                    <a:pt x="14719" y="13863"/>
                    <a:pt x="15016" y="13150"/>
                    <a:pt x="15187" y="12400"/>
                  </a:cubicBezTo>
                  <a:lnTo>
                    <a:pt x="16204" y="7907"/>
                  </a:lnTo>
                  <a:cubicBezTo>
                    <a:pt x="16368" y="7174"/>
                    <a:pt x="15916" y="6447"/>
                    <a:pt x="15187" y="6270"/>
                  </a:cubicBezTo>
                  <a:lnTo>
                    <a:pt x="15187" y="6267"/>
                  </a:lnTo>
                  <a:cubicBezTo>
                    <a:pt x="15079" y="6241"/>
                    <a:pt x="14970" y="6228"/>
                    <a:pt x="14864" y="6228"/>
                  </a:cubicBezTo>
                  <a:cubicBezTo>
                    <a:pt x="14263" y="6228"/>
                    <a:pt x="13713" y="6626"/>
                    <a:pt x="13544" y="7229"/>
                  </a:cubicBezTo>
                  <a:lnTo>
                    <a:pt x="13540" y="7249"/>
                  </a:lnTo>
                  <a:cubicBezTo>
                    <a:pt x="13334" y="6866"/>
                    <a:pt x="12935" y="6624"/>
                    <a:pt x="12500" y="6624"/>
                  </a:cubicBezTo>
                  <a:lnTo>
                    <a:pt x="12477" y="6624"/>
                  </a:lnTo>
                  <a:cubicBezTo>
                    <a:pt x="12886" y="5701"/>
                    <a:pt x="13085" y="4693"/>
                    <a:pt x="12938" y="3623"/>
                  </a:cubicBezTo>
                  <a:cubicBezTo>
                    <a:pt x="12788" y="2516"/>
                    <a:pt x="12352" y="1629"/>
                    <a:pt x="11652" y="988"/>
                  </a:cubicBezTo>
                  <a:cubicBezTo>
                    <a:pt x="11037" y="425"/>
                    <a:pt x="10248" y="91"/>
                    <a:pt x="9371" y="16"/>
                  </a:cubicBezTo>
                  <a:cubicBezTo>
                    <a:pt x="9249" y="5"/>
                    <a:pt x="9127" y="0"/>
                    <a:pt x="900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76"/>
            <p:cNvSpPr/>
            <p:nvPr/>
          </p:nvSpPr>
          <p:spPr>
            <a:xfrm>
              <a:off x="5488857" y="2940750"/>
              <a:ext cx="36756" cy="53904"/>
            </a:xfrm>
            <a:custGeom>
              <a:rect b="b" l="l" r="r" t="t"/>
              <a:pathLst>
                <a:path extrusionOk="0" h="2411" w="1644">
                  <a:moveTo>
                    <a:pt x="450" y="0"/>
                  </a:moveTo>
                  <a:cubicBezTo>
                    <a:pt x="398" y="0"/>
                    <a:pt x="346" y="24"/>
                    <a:pt x="311" y="77"/>
                  </a:cubicBezTo>
                  <a:lnTo>
                    <a:pt x="311" y="74"/>
                  </a:lnTo>
                  <a:cubicBezTo>
                    <a:pt x="141" y="74"/>
                    <a:pt x="4" y="208"/>
                    <a:pt x="4" y="378"/>
                  </a:cubicBezTo>
                  <a:lnTo>
                    <a:pt x="4" y="2084"/>
                  </a:lnTo>
                  <a:cubicBezTo>
                    <a:pt x="0" y="2241"/>
                    <a:pt x="118" y="2378"/>
                    <a:pt x="272" y="2401"/>
                  </a:cubicBezTo>
                  <a:cubicBezTo>
                    <a:pt x="285" y="2403"/>
                    <a:pt x="298" y="2403"/>
                    <a:pt x="311" y="2403"/>
                  </a:cubicBezTo>
                  <a:cubicBezTo>
                    <a:pt x="478" y="2403"/>
                    <a:pt x="619" y="2267"/>
                    <a:pt x="619" y="2097"/>
                  </a:cubicBezTo>
                  <a:lnTo>
                    <a:pt x="619" y="1868"/>
                  </a:lnTo>
                  <a:lnTo>
                    <a:pt x="1084" y="2319"/>
                  </a:lnTo>
                  <a:cubicBezTo>
                    <a:pt x="1144" y="2381"/>
                    <a:pt x="1222" y="2411"/>
                    <a:pt x="1300" y="2411"/>
                  </a:cubicBezTo>
                  <a:cubicBezTo>
                    <a:pt x="1380" y="2411"/>
                    <a:pt x="1461" y="2379"/>
                    <a:pt x="1522" y="2316"/>
                  </a:cubicBezTo>
                  <a:cubicBezTo>
                    <a:pt x="1643" y="2192"/>
                    <a:pt x="1637" y="1992"/>
                    <a:pt x="1509" y="1877"/>
                  </a:cubicBezTo>
                  <a:lnTo>
                    <a:pt x="812" y="1206"/>
                  </a:lnTo>
                  <a:lnTo>
                    <a:pt x="1440" y="630"/>
                  </a:lnTo>
                  <a:cubicBezTo>
                    <a:pt x="1578" y="516"/>
                    <a:pt x="1594" y="313"/>
                    <a:pt x="1473" y="182"/>
                  </a:cubicBezTo>
                  <a:cubicBezTo>
                    <a:pt x="1412" y="116"/>
                    <a:pt x="1331" y="83"/>
                    <a:pt x="1249" y="83"/>
                  </a:cubicBezTo>
                  <a:cubicBezTo>
                    <a:pt x="1168" y="83"/>
                    <a:pt x="1087" y="115"/>
                    <a:pt x="1025" y="179"/>
                  </a:cubicBezTo>
                  <a:lnTo>
                    <a:pt x="616" y="555"/>
                  </a:lnTo>
                  <a:lnTo>
                    <a:pt x="616" y="169"/>
                  </a:lnTo>
                  <a:cubicBezTo>
                    <a:pt x="618" y="65"/>
                    <a:pt x="535" y="0"/>
                    <a:pt x="45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76"/>
            <p:cNvSpPr/>
            <p:nvPr/>
          </p:nvSpPr>
          <p:spPr>
            <a:xfrm>
              <a:off x="5574039" y="2942382"/>
              <a:ext cx="35638" cy="52182"/>
            </a:xfrm>
            <a:custGeom>
              <a:rect b="b" l="l" r="r" t="t"/>
              <a:pathLst>
                <a:path extrusionOk="0" h="2334" w="1594">
                  <a:moveTo>
                    <a:pt x="807" y="616"/>
                  </a:moveTo>
                  <a:cubicBezTo>
                    <a:pt x="903" y="616"/>
                    <a:pt x="982" y="695"/>
                    <a:pt x="982" y="793"/>
                  </a:cubicBezTo>
                  <a:cubicBezTo>
                    <a:pt x="982" y="891"/>
                    <a:pt x="903" y="970"/>
                    <a:pt x="807" y="970"/>
                  </a:cubicBezTo>
                  <a:cubicBezTo>
                    <a:pt x="803" y="970"/>
                    <a:pt x="799" y="970"/>
                    <a:pt x="795" y="970"/>
                  </a:cubicBezTo>
                  <a:lnTo>
                    <a:pt x="625" y="970"/>
                  </a:lnTo>
                  <a:lnTo>
                    <a:pt x="625" y="616"/>
                  </a:lnTo>
                  <a:lnTo>
                    <a:pt x="795" y="616"/>
                  </a:lnTo>
                  <a:cubicBezTo>
                    <a:pt x="799" y="616"/>
                    <a:pt x="803" y="616"/>
                    <a:pt x="807" y="616"/>
                  </a:cubicBezTo>
                  <a:close/>
                  <a:moveTo>
                    <a:pt x="800" y="1"/>
                  </a:moveTo>
                  <a:cubicBezTo>
                    <a:pt x="794" y="1"/>
                    <a:pt x="788" y="1"/>
                    <a:pt x="782" y="1"/>
                  </a:cubicBezTo>
                  <a:lnTo>
                    <a:pt x="308" y="1"/>
                  </a:lnTo>
                  <a:cubicBezTo>
                    <a:pt x="138" y="4"/>
                    <a:pt x="0" y="142"/>
                    <a:pt x="0" y="309"/>
                  </a:cubicBezTo>
                  <a:lnTo>
                    <a:pt x="0" y="2027"/>
                  </a:lnTo>
                  <a:cubicBezTo>
                    <a:pt x="0" y="2200"/>
                    <a:pt x="138" y="2334"/>
                    <a:pt x="305" y="2334"/>
                  </a:cubicBezTo>
                  <a:cubicBezTo>
                    <a:pt x="318" y="2334"/>
                    <a:pt x="331" y="2333"/>
                    <a:pt x="344" y="2331"/>
                  </a:cubicBezTo>
                  <a:cubicBezTo>
                    <a:pt x="501" y="2308"/>
                    <a:pt x="612" y="2174"/>
                    <a:pt x="612" y="2017"/>
                  </a:cubicBezTo>
                  <a:lnTo>
                    <a:pt x="612" y="1588"/>
                  </a:lnTo>
                  <a:lnTo>
                    <a:pt x="782" y="1588"/>
                  </a:lnTo>
                  <a:cubicBezTo>
                    <a:pt x="788" y="1589"/>
                    <a:pt x="794" y="1589"/>
                    <a:pt x="800" y="1589"/>
                  </a:cubicBezTo>
                  <a:cubicBezTo>
                    <a:pt x="1237" y="1589"/>
                    <a:pt x="1594" y="1235"/>
                    <a:pt x="1594" y="796"/>
                  </a:cubicBezTo>
                  <a:cubicBezTo>
                    <a:pt x="1594" y="357"/>
                    <a:pt x="1237" y="1"/>
                    <a:pt x="8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76"/>
            <p:cNvSpPr/>
            <p:nvPr/>
          </p:nvSpPr>
          <p:spPr>
            <a:xfrm>
              <a:off x="5680059" y="2942382"/>
              <a:ext cx="35727" cy="52249"/>
            </a:xfrm>
            <a:custGeom>
              <a:rect b="b" l="l" r="r" t="t"/>
              <a:pathLst>
                <a:path extrusionOk="0" h="2337" w="1598">
                  <a:moveTo>
                    <a:pt x="807" y="616"/>
                  </a:moveTo>
                  <a:cubicBezTo>
                    <a:pt x="904" y="616"/>
                    <a:pt x="982" y="695"/>
                    <a:pt x="982" y="793"/>
                  </a:cubicBezTo>
                  <a:cubicBezTo>
                    <a:pt x="982" y="891"/>
                    <a:pt x="904" y="970"/>
                    <a:pt x="807" y="970"/>
                  </a:cubicBezTo>
                  <a:cubicBezTo>
                    <a:pt x="803" y="970"/>
                    <a:pt x="800" y="970"/>
                    <a:pt x="796" y="970"/>
                  </a:cubicBezTo>
                  <a:lnTo>
                    <a:pt x="626" y="970"/>
                  </a:lnTo>
                  <a:lnTo>
                    <a:pt x="626" y="616"/>
                  </a:lnTo>
                  <a:lnTo>
                    <a:pt x="796" y="616"/>
                  </a:lnTo>
                  <a:cubicBezTo>
                    <a:pt x="800" y="616"/>
                    <a:pt x="803" y="616"/>
                    <a:pt x="807" y="616"/>
                  </a:cubicBezTo>
                  <a:close/>
                  <a:moveTo>
                    <a:pt x="804" y="1"/>
                  </a:moveTo>
                  <a:cubicBezTo>
                    <a:pt x="798" y="1"/>
                    <a:pt x="792" y="1"/>
                    <a:pt x="786" y="1"/>
                  </a:cubicBezTo>
                  <a:lnTo>
                    <a:pt x="311" y="1"/>
                  </a:lnTo>
                  <a:cubicBezTo>
                    <a:pt x="141" y="4"/>
                    <a:pt x="4" y="142"/>
                    <a:pt x="4" y="309"/>
                  </a:cubicBezTo>
                  <a:lnTo>
                    <a:pt x="4" y="2017"/>
                  </a:lnTo>
                  <a:cubicBezTo>
                    <a:pt x="0" y="2174"/>
                    <a:pt x="115" y="2312"/>
                    <a:pt x="272" y="2335"/>
                  </a:cubicBezTo>
                  <a:cubicBezTo>
                    <a:pt x="285" y="2336"/>
                    <a:pt x="298" y="2337"/>
                    <a:pt x="311" y="2337"/>
                  </a:cubicBezTo>
                  <a:cubicBezTo>
                    <a:pt x="477" y="2337"/>
                    <a:pt x="616" y="2201"/>
                    <a:pt x="616" y="2030"/>
                  </a:cubicBezTo>
                  <a:lnTo>
                    <a:pt x="616" y="2027"/>
                  </a:lnTo>
                  <a:lnTo>
                    <a:pt x="616" y="1588"/>
                  </a:lnTo>
                  <a:lnTo>
                    <a:pt x="786" y="1588"/>
                  </a:lnTo>
                  <a:cubicBezTo>
                    <a:pt x="792" y="1589"/>
                    <a:pt x="798" y="1589"/>
                    <a:pt x="804" y="1589"/>
                  </a:cubicBezTo>
                  <a:cubicBezTo>
                    <a:pt x="1241" y="1589"/>
                    <a:pt x="1598" y="1235"/>
                    <a:pt x="1598" y="796"/>
                  </a:cubicBezTo>
                  <a:cubicBezTo>
                    <a:pt x="1598" y="357"/>
                    <a:pt x="1241" y="1"/>
                    <a:pt x="80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76"/>
            <p:cNvSpPr/>
            <p:nvPr/>
          </p:nvSpPr>
          <p:spPr>
            <a:xfrm>
              <a:off x="5527133" y="2961632"/>
              <a:ext cx="37851" cy="13705"/>
            </a:xfrm>
            <a:custGeom>
              <a:rect b="b" l="l" r="r" t="t"/>
              <a:pathLst>
                <a:path extrusionOk="0" h="613" w="1693">
                  <a:moveTo>
                    <a:pt x="334" y="1"/>
                  </a:moveTo>
                  <a:cubicBezTo>
                    <a:pt x="176" y="1"/>
                    <a:pt x="46" y="114"/>
                    <a:pt x="23" y="269"/>
                  </a:cubicBezTo>
                  <a:cubicBezTo>
                    <a:pt x="0" y="452"/>
                    <a:pt x="144" y="613"/>
                    <a:pt x="327" y="613"/>
                  </a:cubicBezTo>
                  <a:lnTo>
                    <a:pt x="1368" y="613"/>
                  </a:lnTo>
                  <a:cubicBezTo>
                    <a:pt x="1551" y="613"/>
                    <a:pt x="1692" y="452"/>
                    <a:pt x="1673" y="269"/>
                  </a:cubicBezTo>
                  <a:cubicBezTo>
                    <a:pt x="1647" y="114"/>
                    <a:pt x="1516" y="1"/>
                    <a:pt x="1362" y="1"/>
                  </a:cubicBezTo>
                  <a:cubicBezTo>
                    <a:pt x="1360" y="1"/>
                    <a:pt x="1357" y="1"/>
                    <a:pt x="1355" y="1"/>
                  </a:cubicBezTo>
                  <a:lnTo>
                    <a:pt x="341" y="1"/>
                  </a:lnTo>
                  <a:cubicBezTo>
                    <a:pt x="338" y="1"/>
                    <a:pt x="336" y="1"/>
                    <a:pt x="33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76"/>
            <p:cNvSpPr/>
            <p:nvPr/>
          </p:nvSpPr>
          <p:spPr>
            <a:xfrm>
              <a:off x="5609454" y="2942226"/>
              <a:ext cx="60969" cy="52294"/>
            </a:xfrm>
            <a:custGeom>
              <a:rect b="b" l="l" r="r" t="t"/>
              <a:pathLst>
                <a:path extrusionOk="0" h="2339" w="2727">
                  <a:moveTo>
                    <a:pt x="1565" y="617"/>
                  </a:moveTo>
                  <a:cubicBezTo>
                    <a:pt x="1700" y="617"/>
                    <a:pt x="1839" y="667"/>
                    <a:pt x="1951" y="780"/>
                  </a:cubicBezTo>
                  <a:cubicBezTo>
                    <a:pt x="2301" y="1127"/>
                    <a:pt x="2052" y="1723"/>
                    <a:pt x="1561" y="1723"/>
                  </a:cubicBezTo>
                  <a:cubicBezTo>
                    <a:pt x="1257" y="1723"/>
                    <a:pt x="1008" y="1474"/>
                    <a:pt x="1008" y="1170"/>
                  </a:cubicBezTo>
                  <a:cubicBezTo>
                    <a:pt x="1008" y="838"/>
                    <a:pt x="1281" y="617"/>
                    <a:pt x="1565" y="617"/>
                  </a:cubicBezTo>
                  <a:close/>
                  <a:moveTo>
                    <a:pt x="1552" y="0"/>
                  </a:moveTo>
                  <a:cubicBezTo>
                    <a:pt x="1264" y="0"/>
                    <a:pt x="972" y="107"/>
                    <a:pt x="733" y="345"/>
                  </a:cubicBezTo>
                  <a:cubicBezTo>
                    <a:pt x="0" y="1078"/>
                    <a:pt x="521" y="2338"/>
                    <a:pt x="1561" y="2338"/>
                  </a:cubicBezTo>
                  <a:cubicBezTo>
                    <a:pt x="2203" y="2335"/>
                    <a:pt x="2726" y="1815"/>
                    <a:pt x="2726" y="1170"/>
                  </a:cubicBezTo>
                  <a:cubicBezTo>
                    <a:pt x="2726" y="466"/>
                    <a:pt x="2152" y="0"/>
                    <a:pt x="155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76"/>
            <p:cNvSpPr/>
            <p:nvPr/>
          </p:nvSpPr>
          <p:spPr>
            <a:xfrm>
              <a:off x="5361889" y="2876472"/>
              <a:ext cx="291475" cy="432752"/>
            </a:xfrm>
            <a:custGeom>
              <a:rect b="b" l="l" r="r" t="t"/>
              <a:pathLst>
                <a:path extrusionOk="0" h="19356" w="13037">
                  <a:moveTo>
                    <a:pt x="3905" y="5681"/>
                  </a:moveTo>
                  <a:cubicBezTo>
                    <a:pt x="4206" y="5681"/>
                    <a:pt x="4452" y="5927"/>
                    <a:pt x="4455" y="6232"/>
                  </a:cubicBezTo>
                  <a:lnTo>
                    <a:pt x="4455" y="8945"/>
                  </a:lnTo>
                  <a:cubicBezTo>
                    <a:pt x="4279" y="8991"/>
                    <a:pt x="4115" y="9076"/>
                    <a:pt x="3974" y="9197"/>
                  </a:cubicBezTo>
                  <a:cubicBezTo>
                    <a:pt x="3945" y="9223"/>
                    <a:pt x="3915" y="9249"/>
                    <a:pt x="3889" y="9279"/>
                  </a:cubicBezTo>
                  <a:lnTo>
                    <a:pt x="3349" y="7354"/>
                  </a:lnTo>
                  <a:lnTo>
                    <a:pt x="3349" y="6251"/>
                  </a:lnTo>
                  <a:cubicBezTo>
                    <a:pt x="3346" y="5950"/>
                    <a:pt x="3578" y="5702"/>
                    <a:pt x="3876" y="5682"/>
                  </a:cubicBezTo>
                  <a:cubicBezTo>
                    <a:pt x="3886" y="5681"/>
                    <a:pt x="3895" y="5681"/>
                    <a:pt x="3905" y="5681"/>
                  </a:cubicBezTo>
                  <a:close/>
                  <a:moveTo>
                    <a:pt x="4368" y="1"/>
                  </a:moveTo>
                  <a:cubicBezTo>
                    <a:pt x="4266" y="1"/>
                    <a:pt x="4167" y="51"/>
                    <a:pt x="4108" y="141"/>
                  </a:cubicBezTo>
                  <a:cubicBezTo>
                    <a:pt x="3768" y="674"/>
                    <a:pt x="3542" y="1309"/>
                    <a:pt x="3444" y="2029"/>
                  </a:cubicBezTo>
                  <a:cubicBezTo>
                    <a:pt x="3307" y="3024"/>
                    <a:pt x="3464" y="4032"/>
                    <a:pt x="3909" y="5034"/>
                  </a:cubicBezTo>
                  <a:lnTo>
                    <a:pt x="3883" y="5034"/>
                  </a:lnTo>
                  <a:cubicBezTo>
                    <a:pt x="3447" y="5034"/>
                    <a:pt x="3048" y="5273"/>
                    <a:pt x="2839" y="5656"/>
                  </a:cubicBezTo>
                  <a:lnTo>
                    <a:pt x="2835" y="5639"/>
                  </a:lnTo>
                  <a:cubicBezTo>
                    <a:pt x="2662" y="5036"/>
                    <a:pt x="2112" y="4641"/>
                    <a:pt x="1511" y="4641"/>
                  </a:cubicBezTo>
                  <a:cubicBezTo>
                    <a:pt x="1398" y="4641"/>
                    <a:pt x="1283" y="4655"/>
                    <a:pt x="1169" y="4684"/>
                  </a:cubicBezTo>
                  <a:cubicBezTo>
                    <a:pt x="449" y="4864"/>
                    <a:pt x="1" y="5587"/>
                    <a:pt x="158" y="6314"/>
                  </a:cubicBezTo>
                  <a:lnTo>
                    <a:pt x="1182" y="10807"/>
                  </a:lnTo>
                  <a:cubicBezTo>
                    <a:pt x="1356" y="11557"/>
                    <a:pt x="1654" y="12270"/>
                    <a:pt x="2066" y="12921"/>
                  </a:cubicBezTo>
                  <a:lnTo>
                    <a:pt x="3333" y="14921"/>
                  </a:lnTo>
                  <a:cubicBezTo>
                    <a:pt x="3392" y="15015"/>
                    <a:pt x="3493" y="15065"/>
                    <a:pt x="3596" y="15065"/>
                  </a:cubicBezTo>
                  <a:cubicBezTo>
                    <a:pt x="3651" y="15065"/>
                    <a:pt x="3708" y="15050"/>
                    <a:pt x="3758" y="15019"/>
                  </a:cubicBezTo>
                  <a:cubicBezTo>
                    <a:pt x="3902" y="14928"/>
                    <a:pt x="3948" y="14738"/>
                    <a:pt x="3856" y="14594"/>
                  </a:cubicBezTo>
                  <a:lnTo>
                    <a:pt x="2587" y="12594"/>
                  </a:lnTo>
                  <a:cubicBezTo>
                    <a:pt x="2213" y="12002"/>
                    <a:pt x="1942" y="11350"/>
                    <a:pt x="1788" y="10670"/>
                  </a:cubicBezTo>
                  <a:lnTo>
                    <a:pt x="760" y="6179"/>
                  </a:lnTo>
                  <a:cubicBezTo>
                    <a:pt x="675" y="5777"/>
                    <a:pt x="924" y="5381"/>
                    <a:pt x="1320" y="5283"/>
                  </a:cubicBezTo>
                  <a:cubicBezTo>
                    <a:pt x="1383" y="5267"/>
                    <a:pt x="1447" y="5259"/>
                    <a:pt x="1509" y="5259"/>
                  </a:cubicBezTo>
                  <a:cubicBezTo>
                    <a:pt x="1841" y="5259"/>
                    <a:pt x="2143" y="5476"/>
                    <a:pt x="2240" y="5806"/>
                  </a:cubicBezTo>
                  <a:lnTo>
                    <a:pt x="3552" y="10457"/>
                  </a:lnTo>
                  <a:lnTo>
                    <a:pt x="3552" y="10460"/>
                  </a:lnTo>
                  <a:cubicBezTo>
                    <a:pt x="3598" y="10650"/>
                    <a:pt x="3690" y="10827"/>
                    <a:pt x="3817" y="10977"/>
                  </a:cubicBezTo>
                  <a:lnTo>
                    <a:pt x="5503" y="12957"/>
                  </a:lnTo>
                  <a:cubicBezTo>
                    <a:pt x="5564" y="13030"/>
                    <a:pt x="5651" y="13067"/>
                    <a:pt x="5738" y="13067"/>
                  </a:cubicBezTo>
                  <a:cubicBezTo>
                    <a:pt x="5809" y="13067"/>
                    <a:pt x="5880" y="13043"/>
                    <a:pt x="5938" y="12993"/>
                  </a:cubicBezTo>
                  <a:cubicBezTo>
                    <a:pt x="6069" y="12885"/>
                    <a:pt x="6085" y="12689"/>
                    <a:pt x="5974" y="12561"/>
                  </a:cubicBezTo>
                  <a:lnTo>
                    <a:pt x="4288" y="10581"/>
                  </a:lnTo>
                  <a:cubicBezTo>
                    <a:pt x="4063" y="10316"/>
                    <a:pt x="4095" y="9917"/>
                    <a:pt x="4360" y="9694"/>
                  </a:cubicBezTo>
                  <a:cubicBezTo>
                    <a:pt x="4480" y="9592"/>
                    <a:pt x="4626" y="9543"/>
                    <a:pt x="4772" y="9543"/>
                  </a:cubicBezTo>
                  <a:cubicBezTo>
                    <a:pt x="4949" y="9543"/>
                    <a:pt x="5125" y="9616"/>
                    <a:pt x="5251" y="9760"/>
                  </a:cubicBezTo>
                  <a:lnTo>
                    <a:pt x="7025" y="11786"/>
                  </a:lnTo>
                  <a:cubicBezTo>
                    <a:pt x="7054" y="11819"/>
                    <a:pt x="7090" y="11845"/>
                    <a:pt x="7129" y="11864"/>
                  </a:cubicBezTo>
                  <a:cubicBezTo>
                    <a:pt x="7149" y="11874"/>
                    <a:pt x="9116" y="12797"/>
                    <a:pt x="9267" y="14522"/>
                  </a:cubicBezTo>
                  <a:cubicBezTo>
                    <a:pt x="9325" y="15219"/>
                    <a:pt x="9106" y="15811"/>
                    <a:pt x="8906" y="16181"/>
                  </a:cubicBezTo>
                  <a:cubicBezTo>
                    <a:pt x="8668" y="16636"/>
                    <a:pt x="8543" y="17140"/>
                    <a:pt x="8543" y="17651"/>
                  </a:cubicBezTo>
                  <a:lnTo>
                    <a:pt x="8543" y="18744"/>
                  </a:lnTo>
                  <a:lnTo>
                    <a:pt x="5025" y="18744"/>
                  </a:lnTo>
                  <a:lnTo>
                    <a:pt x="5025" y="17503"/>
                  </a:lnTo>
                  <a:cubicBezTo>
                    <a:pt x="5025" y="16842"/>
                    <a:pt x="4838" y="16198"/>
                    <a:pt x="4488" y="15641"/>
                  </a:cubicBezTo>
                  <a:cubicBezTo>
                    <a:pt x="4430" y="15548"/>
                    <a:pt x="4330" y="15498"/>
                    <a:pt x="4229" y="15498"/>
                  </a:cubicBezTo>
                  <a:cubicBezTo>
                    <a:pt x="4160" y="15498"/>
                    <a:pt x="4090" y="15521"/>
                    <a:pt x="4033" y="15569"/>
                  </a:cubicBezTo>
                  <a:cubicBezTo>
                    <a:pt x="3915" y="15674"/>
                    <a:pt x="3892" y="15847"/>
                    <a:pt x="3978" y="15978"/>
                  </a:cubicBezTo>
                  <a:cubicBezTo>
                    <a:pt x="4262" y="16433"/>
                    <a:pt x="4413" y="16963"/>
                    <a:pt x="4413" y="17500"/>
                  </a:cubicBezTo>
                  <a:lnTo>
                    <a:pt x="4413" y="19048"/>
                  </a:lnTo>
                  <a:cubicBezTo>
                    <a:pt x="4413" y="19215"/>
                    <a:pt x="4550" y="19353"/>
                    <a:pt x="4720" y="19356"/>
                  </a:cubicBezTo>
                  <a:lnTo>
                    <a:pt x="8851" y="19356"/>
                  </a:lnTo>
                  <a:cubicBezTo>
                    <a:pt x="9021" y="19356"/>
                    <a:pt x="9159" y="19215"/>
                    <a:pt x="9159" y="19048"/>
                  </a:cubicBezTo>
                  <a:lnTo>
                    <a:pt x="9159" y="17647"/>
                  </a:lnTo>
                  <a:cubicBezTo>
                    <a:pt x="9159" y="17235"/>
                    <a:pt x="9260" y="16829"/>
                    <a:pt x="9450" y="16466"/>
                  </a:cubicBezTo>
                  <a:cubicBezTo>
                    <a:pt x="9685" y="16021"/>
                    <a:pt x="9951" y="15314"/>
                    <a:pt x="9879" y="14466"/>
                  </a:cubicBezTo>
                  <a:cubicBezTo>
                    <a:pt x="9803" y="13596"/>
                    <a:pt x="9345" y="12771"/>
                    <a:pt x="8553" y="12080"/>
                  </a:cubicBezTo>
                  <a:cubicBezTo>
                    <a:pt x="8216" y="11789"/>
                    <a:pt x="7846" y="11537"/>
                    <a:pt x="7450" y="11331"/>
                  </a:cubicBezTo>
                  <a:lnTo>
                    <a:pt x="5719" y="9351"/>
                  </a:lnTo>
                  <a:cubicBezTo>
                    <a:pt x="5549" y="9154"/>
                    <a:pt x="5319" y="9020"/>
                    <a:pt x="5067" y="8958"/>
                  </a:cubicBezTo>
                  <a:lnTo>
                    <a:pt x="5067" y="6886"/>
                  </a:lnTo>
                  <a:cubicBezTo>
                    <a:pt x="5575" y="7502"/>
                    <a:pt x="6134" y="8068"/>
                    <a:pt x="6740" y="8585"/>
                  </a:cubicBezTo>
                  <a:cubicBezTo>
                    <a:pt x="8566" y="10146"/>
                    <a:pt x="10445" y="11062"/>
                    <a:pt x="10523" y="11098"/>
                  </a:cubicBezTo>
                  <a:cubicBezTo>
                    <a:pt x="10566" y="11120"/>
                    <a:pt x="10612" y="11130"/>
                    <a:pt x="10659" y="11130"/>
                  </a:cubicBezTo>
                  <a:cubicBezTo>
                    <a:pt x="10706" y="11130"/>
                    <a:pt x="10752" y="11120"/>
                    <a:pt x="10795" y="11098"/>
                  </a:cubicBezTo>
                  <a:cubicBezTo>
                    <a:pt x="10831" y="11082"/>
                    <a:pt x="11715" y="10653"/>
                    <a:pt x="12860" y="9881"/>
                  </a:cubicBezTo>
                  <a:cubicBezTo>
                    <a:pt x="13001" y="9786"/>
                    <a:pt x="13037" y="9596"/>
                    <a:pt x="12942" y="9456"/>
                  </a:cubicBezTo>
                  <a:cubicBezTo>
                    <a:pt x="12881" y="9368"/>
                    <a:pt x="12784" y="9321"/>
                    <a:pt x="12686" y="9321"/>
                  </a:cubicBezTo>
                  <a:cubicBezTo>
                    <a:pt x="12626" y="9321"/>
                    <a:pt x="12566" y="9338"/>
                    <a:pt x="12513" y="9374"/>
                  </a:cubicBezTo>
                  <a:cubicBezTo>
                    <a:pt x="11914" y="9776"/>
                    <a:pt x="11296" y="10146"/>
                    <a:pt x="10657" y="10480"/>
                  </a:cubicBezTo>
                  <a:cubicBezTo>
                    <a:pt x="10196" y="10241"/>
                    <a:pt x="8625" y="9387"/>
                    <a:pt x="7136" y="8110"/>
                  </a:cubicBezTo>
                  <a:cubicBezTo>
                    <a:pt x="6111" y="7230"/>
                    <a:pt x="5326" y="6327"/>
                    <a:pt x="4799" y="5420"/>
                  </a:cubicBezTo>
                  <a:cubicBezTo>
                    <a:pt x="4158" y="4314"/>
                    <a:pt x="3909" y="3201"/>
                    <a:pt x="4056" y="2114"/>
                  </a:cubicBezTo>
                  <a:cubicBezTo>
                    <a:pt x="4144" y="1483"/>
                    <a:pt x="4338" y="930"/>
                    <a:pt x="4629" y="471"/>
                  </a:cubicBezTo>
                  <a:cubicBezTo>
                    <a:pt x="4720" y="331"/>
                    <a:pt x="4678" y="138"/>
                    <a:pt x="4534" y="49"/>
                  </a:cubicBezTo>
                  <a:cubicBezTo>
                    <a:pt x="4482" y="16"/>
                    <a:pt x="4425" y="1"/>
                    <a:pt x="436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88" name="Google Shape;2388;p76"/>
          <p:cNvSpPr/>
          <p:nvPr/>
        </p:nvSpPr>
        <p:spPr>
          <a:xfrm>
            <a:off x="4337827" y="4058460"/>
            <a:ext cx="468345" cy="329684"/>
          </a:xfrm>
          <a:custGeom>
            <a:rect b="b" l="l" r="r" t="t"/>
            <a:pathLst>
              <a:path extrusionOk="0" h="14746" w="20948">
                <a:moveTo>
                  <a:pt x="6395" y="0"/>
                </a:moveTo>
                <a:cubicBezTo>
                  <a:pt x="5923" y="0"/>
                  <a:pt x="5452" y="162"/>
                  <a:pt x="5071" y="486"/>
                </a:cubicBezTo>
                <a:lnTo>
                  <a:pt x="4226" y="1203"/>
                </a:lnTo>
                <a:cubicBezTo>
                  <a:pt x="3090" y="2162"/>
                  <a:pt x="2220" y="3396"/>
                  <a:pt x="1693" y="4787"/>
                </a:cubicBezTo>
                <a:lnTo>
                  <a:pt x="1690" y="4793"/>
                </a:lnTo>
                <a:lnTo>
                  <a:pt x="1163" y="6305"/>
                </a:lnTo>
                <a:cubicBezTo>
                  <a:pt x="1104" y="6466"/>
                  <a:pt x="1189" y="6642"/>
                  <a:pt x="1349" y="6698"/>
                </a:cubicBezTo>
                <a:cubicBezTo>
                  <a:pt x="1383" y="6710"/>
                  <a:pt x="1418" y="6715"/>
                  <a:pt x="1452" y="6715"/>
                </a:cubicBezTo>
                <a:cubicBezTo>
                  <a:pt x="1579" y="6715"/>
                  <a:pt x="1698" y="6638"/>
                  <a:pt x="1742" y="6511"/>
                </a:cubicBezTo>
                <a:lnTo>
                  <a:pt x="2269" y="5003"/>
                </a:lnTo>
                <a:cubicBezTo>
                  <a:pt x="2760" y="3713"/>
                  <a:pt x="3568" y="2568"/>
                  <a:pt x="4622" y="1677"/>
                </a:cubicBezTo>
                <a:lnTo>
                  <a:pt x="5467" y="957"/>
                </a:lnTo>
                <a:cubicBezTo>
                  <a:pt x="5735" y="730"/>
                  <a:pt x="6065" y="616"/>
                  <a:pt x="6396" y="616"/>
                </a:cubicBezTo>
                <a:cubicBezTo>
                  <a:pt x="6727" y="616"/>
                  <a:pt x="7057" y="730"/>
                  <a:pt x="7326" y="957"/>
                </a:cubicBezTo>
                <a:lnTo>
                  <a:pt x="10036" y="3239"/>
                </a:lnTo>
                <a:cubicBezTo>
                  <a:pt x="10186" y="3392"/>
                  <a:pt x="10193" y="3638"/>
                  <a:pt x="10049" y="3801"/>
                </a:cubicBezTo>
                <a:cubicBezTo>
                  <a:pt x="9966" y="3895"/>
                  <a:pt x="9852" y="3944"/>
                  <a:pt x="9736" y="3944"/>
                </a:cubicBezTo>
                <a:cubicBezTo>
                  <a:pt x="9650" y="3944"/>
                  <a:pt x="9563" y="3916"/>
                  <a:pt x="9489" y="3860"/>
                </a:cubicBezTo>
                <a:lnTo>
                  <a:pt x="7362" y="2273"/>
                </a:lnTo>
                <a:cubicBezTo>
                  <a:pt x="7206" y="2151"/>
                  <a:pt x="7015" y="2093"/>
                  <a:pt x="6824" y="2093"/>
                </a:cubicBezTo>
                <a:cubicBezTo>
                  <a:pt x="6534" y="2093"/>
                  <a:pt x="6243" y="2227"/>
                  <a:pt x="6075" y="2476"/>
                </a:cubicBezTo>
                <a:lnTo>
                  <a:pt x="5640" y="3095"/>
                </a:lnTo>
                <a:cubicBezTo>
                  <a:pt x="4877" y="4178"/>
                  <a:pt x="5074" y="5664"/>
                  <a:pt x="6095" y="6508"/>
                </a:cubicBezTo>
                <a:lnTo>
                  <a:pt x="9473" y="9303"/>
                </a:lnTo>
                <a:cubicBezTo>
                  <a:pt x="9891" y="9653"/>
                  <a:pt x="10140" y="10170"/>
                  <a:pt x="10153" y="10717"/>
                </a:cubicBezTo>
                <a:cubicBezTo>
                  <a:pt x="10140" y="10797"/>
                  <a:pt x="10181" y="11120"/>
                  <a:pt x="10078" y="11120"/>
                </a:cubicBezTo>
                <a:cubicBezTo>
                  <a:pt x="10076" y="11120"/>
                  <a:pt x="10074" y="11120"/>
                  <a:pt x="10072" y="11120"/>
                </a:cubicBezTo>
                <a:lnTo>
                  <a:pt x="8144" y="10190"/>
                </a:lnTo>
                <a:cubicBezTo>
                  <a:pt x="7651" y="9952"/>
                  <a:pt x="7124" y="9837"/>
                  <a:pt x="6601" y="9837"/>
                </a:cubicBezTo>
                <a:cubicBezTo>
                  <a:pt x="5643" y="9837"/>
                  <a:pt x="4700" y="10225"/>
                  <a:pt x="4013" y="10956"/>
                </a:cubicBezTo>
                <a:cubicBezTo>
                  <a:pt x="3581" y="11329"/>
                  <a:pt x="3048" y="11558"/>
                  <a:pt x="2482" y="11614"/>
                </a:cubicBezTo>
                <a:cubicBezTo>
                  <a:pt x="2318" y="11627"/>
                  <a:pt x="2190" y="11764"/>
                  <a:pt x="2194" y="11928"/>
                </a:cubicBezTo>
                <a:cubicBezTo>
                  <a:pt x="2197" y="12092"/>
                  <a:pt x="2328" y="12223"/>
                  <a:pt x="2491" y="12229"/>
                </a:cubicBezTo>
                <a:lnTo>
                  <a:pt x="2505" y="12229"/>
                </a:lnTo>
                <a:cubicBezTo>
                  <a:pt x="2992" y="12190"/>
                  <a:pt x="3470" y="12039"/>
                  <a:pt x="3896" y="11794"/>
                </a:cubicBezTo>
                <a:lnTo>
                  <a:pt x="3896" y="11794"/>
                </a:lnTo>
                <a:lnTo>
                  <a:pt x="3804" y="14134"/>
                </a:lnTo>
                <a:lnTo>
                  <a:pt x="613" y="14134"/>
                </a:lnTo>
                <a:lnTo>
                  <a:pt x="613" y="12907"/>
                </a:lnTo>
                <a:cubicBezTo>
                  <a:pt x="613" y="11133"/>
                  <a:pt x="868" y="9372"/>
                  <a:pt x="1372" y="7673"/>
                </a:cubicBezTo>
                <a:cubicBezTo>
                  <a:pt x="1415" y="7513"/>
                  <a:pt x="1323" y="7346"/>
                  <a:pt x="1163" y="7297"/>
                </a:cubicBezTo>
                <a:cubicBezTo>
                  <a:pt x="1134" y="7289"/>
                  <a:pt x="1105" y="7285"/>
                  <a:pt x="1077" y="7285"/>
                </a:cubicBezTo>
                <a:cubicBezTo>
                  <a:pt x="946" y="7285"/>
                  <a:pt x="823" y="7368"/>
                  <a:pt x="783" y="7500"/>
                </a:cubicBezTo>
                <a:cubicBezTo>
                  <a:pt x="263" y="9254"/>
                  <a:pt x="1" y="11077"/>
                  <a:pt x="1" y="12907"/>
                </a:cubicBezTo>
                <a:lnTo>
                  <a:pt x="1" y="14438"/>
                </a:lnTo>
                <a:cubicBezTo>
                  <a:pt x="1" y="14608"/>
                  <a:pt x="138" y="14746"/>
                  <a:pt x="308" y="14746"/>
                </a:cubicBezTo>
                <a:lnTo>
                  <a:pt x="4141" y="14746"/>
                </a:lnTo>
                <a:cubicBezTo>
                  <a:pt x="4305" y="14746"/>
                  <a:pt x="4439" y="14615"/>
                  <a:pt x="4445" y="14451"/>
                </a:cubicBezTo>
                <a:lnTo>
                  <a:pt x="4570" y="11313"/>
                </a:lnTo>
                <a:cubicBezTo>
                  <a:pt x="5129" y="10747"/>
                  <a:pt x="5879" y="10449"/>
                  <a:pt x="6639" y="10449"/>
                </a:cubicBezTo>
                <a:cubicBezTo>
                  <a:pt x="7071" y="10449"/>
                  <a:pt x="7506" y="10545"/>
                  <a:pt x="7911" y="10743"/>
                </a:cubicBezTo>
                <a:lnTo>
                  <a:pt x="9836" y="11673"/>
                </a:lnTo>
                <a:cubicBezTo>
                  <a:pt x="10054" y="11638"/>
                  <a:pt x="10274" y="11621"/>
                  <a:pt x="10494" y="11621"/>
                </a:cubicBezTo>
                <a:cubicBezTo>
                  <a:pt x="10714" y="11621"/>
                  <a:pt x="10934" y="11638"/>
                  <a:pt x="11152" y="11673"/>
                </a:cubicBezTo>
                <a:lnTo>
                  <a:pt x="13076" y="10743"/>
                </a:lnTo>
                <a:cubicBezTo>
                  <a:pt x="13482" y="10545"/>
                  <a:pt x="13917" y="10449"/>
                  <a:pt x="14349" y="10449"/>
                </a:cubicBezTo>
                <a:cubicBezTo>
                  <a:pt x="15109" y="10449"/>
                  <a:pt x="15858" y="10747"/>
                  <a:pt x="16418" y="11313"/>
                </a:cubicBezTo>
                <a:lnTo>
                  <a:pt x="16542" y="14451"/>
                </a:lnTo>
                <a:cubicBezTo>
                  <a:pt x="16545" y="14615"/>
                  <a:pt x="16683" y="14746"/>
                  <a:pt x="16846" y="14746"/>
                </a:cubicBezTo>
                <a:lnTo>
                  <a:pt x="20640" y="14746"/>
                </a:lnTo>
                <a:cubicBezTo>
                  <a:pt x="20807" y="14746"/>
                  <a:pt x="20947" y="14608"/>
                  <a:pt x="20947" y="14438"/>
                </a:cubicBezTo>
                <a:lnTo>
                  <a:pt x="20947" y="12903"/>
                </a:lnTo>
                <a:cubicBezTo>
                  <a:pt x="20947" y="10756"/>
                  <a:pt x="20587" y="8626"/>
                  <a:pt x="19877" y="6600"/>
                </a:cubicBezTo>
                <a:lnTo>
                  <a:pt x="19249" y="4793"/>
                </a:lnTo>
                <a:lnTo>
                  <a:pt x="19245" y="4787"/>
                </a:lnTo>
                <a:cubicBezTo>
                  <a:pt x="18735" y="3438"/>
                  <a:pt x="17900" y="2234"/>
                  <a:pt x="16814" y="1285"/>
                </a:cubicBezTo>
                <a:cubicBezTo>
                  <a:pt x="16756" y="1234"/>
                  <a:pt x="16685" y="1211"/>
                  <a:pt x="16615" y="1211"/>
                </a:cubicBezTo>
                <a:cubicBezTo>
                  <a:pt x="16507" y="1211"/>
                  <a:pt x="16400" y="1268"/>
                  <a:pt x="16342" y="1373"/>
                </a:cubicBezTo>
                <a:cubicBezTo>
                  <a:pt x="16277" y="1501"/>
                  <a:pt x="16306" y="1661"/>
                  <a:pt x="16418" y="1756"/>
                </a:cubicBezTo>
                <a:cubicBezTo>
                  <a:pt x="17422" y="2636"/>
                  <a:pt x="18195" y="3749"/>
                  <a:pt x="18669" y="4999"/>
                </a:cubicBezTo>
                <a:lnTo>
                  <a:pt x="19301" y="6803"/>
                </a:lnTo>
                <a:cubicBezTo>
                  <a:pt x="19985" y="8763"/>
                  <a:pt x="20332" y="10825"/>
                  <a:pt x="20332" y="12903"/>
                </a:cubicBezTo>
                <a:lnTo>
                  <a:pt x="20332" y="14091"/>
                </a:lnTo>
                <a:lnTo>
                  <a:pt x="17125" y="14091"/>
                </a:lnTo>
                <a:lnTo>
                  <a:pt x="17033" y="11791"/>
                </a:lnTo>
                <a:lnTo>
                  <a:pt x="17033" y="11791"/>
                </a:lnTo>
                <a:cubicBezTo>
                  <a:pt x="17458" y="12039"/>
                  <a:pt x="17933" y="12187"/>
                  <a:pt x="18424" y="12226"/>
                </a:cubicBezTo>
                <a:lnTo>
                  <a:pt x="18434" y="12226"/>
                </a:lnTo>
                <a:cubicBezTo>
                  <a:pt x="18597" y="12219"/>
                  <a:pt x="18725" y="12088"/>
                  <a:pt x="18728" y="11925"/>
                </a:cubicBezTo>
                <a:cubicBezTo>
                  <a:pt x="18732" y="11764"/>
                  <a:pt x="18607" y="11627"/>
                  <a:pt x="18447" y="11614"/>
                </a:cubicBezTo>
                <a:cubicBezTo>
                  <a:pt x="17881" y="11555"/>
                  <a:pt x="17344" y="11326"/>
                  <a:pt x="16912" y="10956"/>
                </a:cubicBezTo>
                <a:cubicBezTo>
                  <a:pt x="16225" y="10223"/>
                  <a:pt x="15282" y="9834"/>
                  <a:pt x="14324" y="9834"/>
                </a:cubicBezTo>
                <a:cubicBezTo>
                  <a:pt x="13802" y="9834"/>
                  <a:pt x="13276" y="9949"/>
                  <a:pt x="12785" y="10187"/>
                </a:cubicBezTo>
                <a:lnTo>
                  <a:pt x="10854" y="11116"/>
                </a:lnTo>
                <a:cubicBezTo>
                  <a:pt x="10852" y="11117"/>
                  <a:pt x="10849" y="11117"/>
                  <a:pt x="10847" y="11117"/>
                </a:cubicBezTo>
                <a:cubicBezTo>
                  <a:pt x="10744" y="11117"/>
                  <a:pt x="10785" y="10797"/>
                  <a:pt x="10772" y="10714"/>
                </a:cubicBezTo>
                <a:cubicBezTo>
                  <a:pt x="10785" y="10167"/>
                  <a:pt x="11034" y="9650"/>
                  <a:pt x="11456" y="9300"/>
                </a:cubicBezTo>
                <a:lnTo>
                  <a:pt x="12320" y="8586"/>
                </a:lnTo>
                <a:cubicBezTo>
                  <a:pt x="12451" y="8478"/>
                  <a:pt x="12471" y="8282"/>
                  <a:pt x="12359" y="8151"/>
                </a:cubicBezTo>
                <a:cubicBezTo>
                  <a:pt x="12299" y="8078"/>
                  <a:pt x="12212" y="8041"/>
                  <a:pt x="12125" y="8041"/>
                </a:cubicBezTo>
                <a:cubicBezTo>
                  <a:pt x="12055" y="8041"/>
                  <a:pt x="11985" y="8064"/>
                  <a:pt x="11927" y="8112"/>
                </a:cubicBezTo>
                <a:lnTo>
                  <a:pt x="11063" y="8829"/>
                </a:lnTo>
                <a:cubicBezTo>
                  <a:pt x="10821" y="9028"/>
                  <a:pt x="10618" y="9277"/>
                  <a:pt x="10464" y="9555"/>
                </a:cubicBezTo>
                <a:cubicBezTo>
                  <a:pt x="10314" y="9277"/>
                  <a:pt x="10111" y="9028"/>
                  <a:pt x="9865" y="8829"/>
                </a:cubicBezTo>
                <a:lnTo>
                  <a:pt x="6491" y="6034"/>
                </a:lnTo>
                <a:cubicBezTo>
                  <a:pt x="5722" y="5389"/>
                  <a:pt x="5571" y="4266"/>
                  <a:pt x="6144" y="3445"/>
                </a:cubicBezTo>
                <a:lnTo>
                  <a:pt x="6579" y="2826"/>
                </a:lnTo>
                <a:cubicBezTo>
                  <a:pt x="6638" y="2745"/>
                  <a:pt x="6729" y="2703"/>
                  <a:pt x="6821" y="2703"/>
                </a:cubicBezTo>
                <a:cubicBezTo>
                  <a:pt x="6882" y="2703"/>
                  <a:pt x="6943" y="2722"/>
                  <a:pt x="6995" y="2761"/>
                </a:cubicBezTo>
                <a:lnTo>
                  <a:pt x="9122" y="4351"/>
                </a:lnTo>
                <a:cubicBezTo>
                  <a:pt x="9567" y="4287"/>
                  <a:pt x="10017" y="4256"/>
                  <a:pt x="10466" y="4256"/>
                </a:cubicBezTo>
                <a:cubicBezTo>
                  <a:pt x="10915" y="4256"/>
                  <a:pt x="11364" y="4287"/>
                  <a:pt x="11809" y="4351"/>
                </a:cubicBezTo>
                <a:lnTo>
                  <a:pt x="13937" y="2761"/>
                </a:lnTo>
                <a:cubicBezTo>
                  <a:pt x="13989" y="2722"/>
                  <a:pt x="14050" y="2703"/>
                  <a:pt x="14111" y="2703"/>
                </a:cubicBezTo>
                <a:cubicBezTo>
                  <a:pt x="14202" y="2703"/>
                  <a:pt x="14293" y="2745"/>
                  <a:pt x="14352" y="2826"/>
                </a:cubicBezTo>
                <a:lnTo>
                  <a:pt x="14788" y="3445"/>
                </a:lnTo>
                <a:cubicBezTo>
                  <a:pt x="15361" y="4266"/>
                  <a:pt x="15210" y="5389"/>
                  <a:pt x="14441" y="6034"/>
                </a:cubicBezTo>
                <a:lnTo>
                  <a:pt x="12880" y="7326"/>
                </a:lnTo>
                <a:cubicBezTo>
                  <a:pt x="12749" y="7434"/>
                  <a:pt x="12729" y="7627"/>
                  <a:pt x="12837" y="7758"/>
                </a:cubicBezTo>
                <a:cubicBezTo>
                  <a:pt x="12897" y="7831"/>
                  <a:pt x="12985" y="7869"/>
                  <a:pt x="13074" y="7869"/>
                </a:cubicBezTo>
                <a:cubicBezTo>
                  <a:pt x="13144" y="7869"/>
                  <a:pt x="13215" y="7845"/>
                  <a:pt x="13272" y="7798"/>
                </a:cubicBezTo>
                <a:lnTo>
                  <a:pt x="14834" y="6505"/>
                </a:lnTo>
                <a:cubicBezTo>
                  <a:pt x="15855" y="5660"/>
                  <a:pt x="16051" y="4175"/>
                  <a:pt x="15289" y="3091"/>
                </a:cubicBezTo>
                <a:lnTo>
                  <a:pt x="14853" y="2473"/>
                </a:lnTo>
                <a:cubicBezTo>
                  <a:pt x="14685" y="2223"/>
                  <a:pt x="14393" y="2089"/>
                  <a:pt x="14102" y="2089"/>
                </a:cubicBezTo>
                <a:cubicBezTo>
                  <a:pt x="13912" y="2089"/>
                  <a:pt x="13722" y="2146"/>
                  <a:pt x="13567" y="2266"/>
                </a:cubicBezTo>
                <a:lnTo>
                  <a:pt x="11440" y="3857"/>
                </a:lnTo>
                <a:cubicBezTo>
                  <a:pt x="11365" y="3913"/>
                  <a:pt x="11278" y="3940"/>
                  <a:pt x="11192" y="3940"/>
                </a:cubicBezTo>
                <a:cubicBezTo>
                  <a:pt x="11077" y="3940"/>
                  <a:pt x="10962" y="3892"/>
                  <a:pt x="10880" y="3798"/>
                </a:cubicBezTo>
                <a:cubicBezTo>
                  <a:pt x="10736" y="3635"/>
                  <a:pt x="10742" y="3389"/>
                  <a:pt x="10893" y="3235"/>
                </a:cubicBezTo>
                <a:lnTo>
                  <a:pt x="13600" y="957"/>
                </a:lnTo>
                <a:cubicBezTo>
                  <a:pt x="13868" y="730"/>
                  <a:pt x="14199" y="616"/>
                  <a:pt x="14529" y="616"/>
                </a:cubicBezTo>
                <a:cubicBezTo>
                  <a:pt x="14860" y="616"/>
                  <a:pt x="15190" y="730"/>
                  <a:pt x="15459" y="957"/>
                </a:cubicBezTo>
                <a:cubicBezTo>
                  <a:pt x="15516" y="1007"/>
                  <a:pt x="15586" y="1031"/>
                  <a:pt x="15656" y="1031"/>
                </a:cubicBezTo>
                <a:cubicBezTo>
                  <a:pt x="15742" y="1031"/>
                  <a:pt x="15829" y="994"/>
                  <a:pt x="15891" y="921"/>
                </a:cubicBezTo>
                <a:cubicBezTo>
                  <a:pt x="15999" y="790"/>
                  <a:pt x="15982" y="597"/>
                  <a:pt x="15855" y="489"/>
                </a:cubicBezTo>
                <a:cubicBezTo>
                  <a:pt x="15471" y="164"/>
                  <a:pt x="14998" y="2"/>
                  <a:pt x="14526" y="2"/>
                </a:cubicBezTo>
                <a:cubicBezTo>
                  <a:pt x="14056" y="2"/>
                  <a:pt x="13586" y="163"/>
                  <a:pt x="13204" y="486"/>
                </a:cubicBezTo>
                <a:lnTo>
                  <a:pt x="10484" y="2777"/>
                </a:lnTo>
                <a:cubicBezTo>
                  <a:pt x="10477" y="2780"/>
                  <a:pt x="10474" y="2787"/>
                  <a:pt x="10468" y="2790"/>
                </a:cubicBezTo>
                <a:lnTo>
                  <a:pt x="10461" y="2797"/>
                </a:lnTo>
                <a:lnTo>
                  <a:pt x="10458" y="2790"/>
                </a:lnTo>
                <a:cubicBezTo>
                  <a:pt x="10451" y="2787"/>
                  <a:pt x="10445" y="2780"/>
                  <a:pt x="10441" y="2777"/>
                </a:cubicBezTo>
                <a:lnTo>
                  <a:pt x="7722" y="486"/>
                </a:lnTo>
                <a:cubicBezTo>
                  <a:pt x="7339" y="162"/>
                  <a:pt x="6867" y="0"/>
                  <a:pt x="63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89" name="Google Shape;2389;p76"/>
          <p:cNvGrpSpPr/>
          <p:nvPr/>
        </p:nvGrpSpPr>
        <p:grpSpPr>
          <a:xfrm>
            <a:off x="5679285" y="3992884"/>
            <a:ext cx="472213" cy="468121"/>
            <a:chOff x="6680490" y="2805934"/>
            <a:chExt cx="472213" cy="468121"/>
          </a:xfrm>
        </p:grpSpPr>
        <p:sp>
          <p:nvSpPr>
            <p:cNvPr id="2390" name="Google Shape;2390;p76"/>
            <p:cNvSpPr/>
            <p:nvPr/>
          </p:nvSpPr>
          <p:spPr>
            <a:xfrm>
              <a:off x="6680490" y="3072928"/>
              <a:ext cx="472213" cy="201128"/>
            </a:xfrm>
            <a:custGeom>
              <a:rect b="b" l="l" r="r" t="t"/>
              <a:pathLst>
                <a:path extrusionOk="0" h="8996" w="21121">
                  <a:moveTo>
                    <a:pt x="3651" y="627"/>
                  </a:moveTo>
                  <a:cubicBezTo>
                    <a:pt x="3914" y="627"/>
                    <a:pt x="4180" y="743"/>
                    <a:pt x="4360" y="993"/>
                  </a:cubicBezTo>
                  <a:lnTo>
                    <a:pt x="5931" y="3156"/>
                  </a:lnTo>
                  <a:lnTo>
                    <a:pt x="2792" y="1297"/>
                  </a:lnTo>
                  <a:cubicBezTo>
                    <a:pt x="2897" y="868"/>
                    <a:pt x="3271" y="627"/>
                    <a:pt x="3651" y="627"/>
                  </a:cubicBezTo>
                  <a:close/>
                  <a:moveTo>
                    <a:pt x="3675" y="1"/>
                  </a:moveTo>
                  <a:cubicBezTo>
                    <a:pt x="3083" y="1"/>
                    <a:pt x="2496" y="347"/>
                    <a:pt x="2265" y="989"/>
                  </a:cubicBezTo>
                  <a:cubicBezTo>
                    <a:pt x="2103" y="928"/>
                    <a:pt x="1932" y="899"/>
                    <a:pt x="1761" y="899"/>
                  </a:cubicBezTo>
                  <a:cubicBezTo>
                    <a:pt x="1226" y="899"/>
                    <a:pt x="691" y="1184"/>
                    <a:pt x="423" y="1660"/>
                  </a:cubicBezTo>
                  <a:cubicBezTo>
                    <a:pt x="1" y="2377"/>
                    <a:pt x="230" y="3297"/>
                    <a:pt x="937" y="3732"/>
                  </a:cubicBezTo>
                  <a:lnTo>
                    <a:pt x="3849" y="5545"/>
                  </a:lnTo>
                  <a:cubicBezTo>
                    <a:pt x="3899" y="5576"/>
                    <a:pt x="3954" y="5590"/>
                    <a:pt x="4008" y="5590"/>
                  </a:cubicBezTo>
                  <a:cubicBezTo>
                    <a:pt x="4109" y="5590"/>
                    <a:pt x="4207" y="5539"/>
                    <a:pt x="4265" y="5447"/>
                  </a:cubicBezTo>
                  <a:cubicBezTo>
                    <a:pt x="4353" y="5303"/>
                    <a:pt x="4314" y="5116"/>
                    <a:pt x="4173" y="5025"/>
                  </a:cubicBezTo>
                  <a:lnTo>
                    <a:pt x="1261" y="3212"/>
                  </a:lnTo>
                  <a:cubicBezTo>
                    <a:pt x="838" y="2950"/>
                    <a:pt x="701" y="2397"/>
                    <a:pt x="953" y="1971"/>
                  </a:cubicBezTo>
                  <a:cubicBezTo>
                    <a:pt x="1115" y="1681"/>
                    <a:pt x="1433" y="1516"/>
                    <a:pt x="1753" y="1516"/>
                  </a:cubicBezTo>
                  <a:cubicBezTo>
                    <a:pt x="1913" y="1516"/>
                    <a:pt x="2072" y="1557"/>
                    <a:pt x="2213" y="1644"/>
                  </a:cubicBezTo>
                  <a:lnTo>
                    <a:pt x="6753" y="4328"/>
                  </a:lnTo>
                  <a:cubicBezTo>
                    <a:pt x="6784" y="5081"/>
                    <a:pt x="7437" y="5668"/>
                    <a:pt x="8162" y="5668"/>
                  </a:cubicBezTo>
                  <a:cubicBezTo>
                    <a:pt x="8275" y="5668"/>
                    <a:pt x="8389" y="5654"/>
                    <a:pt x="8504" y="5624"/>
                  </a:cubicBezTo>
                  <a:lnTo>
                    <a:pt x="12798" y="4566"/>
                  </a:lnTo>
                  <a:cubicBezTo>
                    <a:pt x="12961" y="4524"/>
                    <a:pt x="13063" y="4357"/>
                    <a:pt x="13023" y="4193"/>
                  </a:cubicBezTo>
                  <a:cubicBezTo>
                    <a:pt x="12987" y="4054"/>
                    <a:pt x="12860" y="3959"/>
                    <a:pt x="12721" y="3959"/>
                  </a:cubicBezTo>
                  <a:cubicBezTo>
                    <a:pt x="12698" y="3959"/>
                    <a:pt x="12674" y="3962"/>
                    <a:pt x="12650" y="3968"/>
                  </a:cubicBezTo>
                  <a:lnTo>
                    <a:pt x="8360" y="5028"/>
                  </a:lnTo>
                  <a:cubicBezTo>
                    <a:pt x="8295" y="5044"/>
                    <a:pt x="8230" y="5051"/>
                    <a:pt x="8167" y="5051"/>
                  </a:cubicBezTo>
                  <a:cubicBezTo>
                    <a:pt x="7821" y="5051"/>
                    <a:pt x="7506" y="4828"/>
                    <a:pt x="7401" y="4485"/>
                  </a:cubicBezTo>
                  <a:cubicBezTo>
                    <a:pt x="7266" y="4072"/>
                    <a:pt x="7525" y="3594"/>
                    <a:pt x="7944" y="3483"/>
                  </a:cubicBezTo>
                  <a:lnTo>
                    <a:pt x="13442" y="1902"/>
                  </a:lnTo>
                  <a:cubicBezTo>
                    <a:pt x="13764" y="1810"/>
                    <a:pt x="14093" y="1764"/>
                    <a:pt x="14421" y="1764"/>
                  </a:cubicBezTo>
                  <a:cubicBezTo>
                    <a:pt x="15090" y="1764"/>
                    <a:pt x="15753" y="1954"/>
                    <a:pt x="16329" y="2321"/>
                  </a:cubicBezTo>
                  <a:lnTo>
                    <a:pt x="17465" y="3048"/>
                  </a:lnTo>
                  <a:cubicBezTo>
                    <a:pt x="17956" y="3365"/>
                    <a:pt x="18528" y="3532"/>
                    <a:pt x="19111" y="3532"/>
                  </a:cubicBezTo>
                  <a:lnTo>
                    <a:pt x="20509" y="3532"/>
                  </a:lnTo>
                  <a:lnTo>
                    <a:pt x="20509" y="6805"/>
                  </a:lnTo>
                  <a:lnTo>
                    <a:pt x="17497" y="6805"/>
                  </a:lnTo>
                  <a:cubicBezTo>
                    <a:pt x="16912" y="6805"/>
                    <a:pt x="16329" y="6884"/>
                    <a:pt x="15763" y="7041"/>
                  </a:cubicBezTo>
                  <a:lnTo>
                    <a:pt x="11393" y="8258"/>
                  </a:lnTo>
                  <a:cubicBezTo>
                    <a:pt x="11098" y="8340"/>
                    <a:pt x="10796" y="8381"/>
                    <a:pt x="10495" y="8381"/>
                  </a:cubicBezTo>
                  <a:cubicBezTo>
                    <a:pt x="9872" y="8381"/>
                    <a:pt x="9255" y="8208"/>
                    <a:pt x="8716" y="7872"/>
                  </a:cubicBezTo>
                  <a:lnTo>
                    <a:pt x="5214" y="5692"/>
                  </a:lnTo>
                  <a:cubicBezTo>
                    <a:pt x="5164" y="5661"/>
                    <a:pt x="5107" y="5646"/>
                    <a:pt x="5052" y="5646"/>
                  </a:cubicBezTo>
                  <a:cubicBezTo>
                    <a:pt x="4949" y="5646"/>
                    <a:pt x="4849" y="5697"/>
                    <a:pt x="4792" y="5791"/>
                  </a:cubicBezTo>
                  <a:cubicBezTo>
                    <a:pt x="4700" y="5935"/>
                    <a:pt x="4746" y="6124"/>
                    <a:pt x="4890" y="6213"/>
                  </a:cubicBezTo>
                  <a:lnTo>
                    <a:pt x="8392" y="8396"/>
                  </a:lnTo>
                  <a:cubicBezTo>
                    <a:pt x="9028" y="8791"/>
                    <a:pt x="9757" y="8995"/>
                    <a:pt x="10494" y="8995"/>
                  </a:cubicBezTo>
                  <a:cubicBezTo>
                    <a:pt x="10850" y="8995"/>
                    <a:pt x="11208" y="8948"/>
                    <a:pt x="11557" y="8851"/>
                  </a:cubicBezTo>
                  <a:lnTo>
                    <a:pt x="15926" y="7633"/>
                  </a:lnTo>
                  <a:cubicBezTo>
                    <a:pt x="16440" y="7489"/>
                    <a:pt x="16967" y="7417"/>
                    <a:pt x="17501" y="7417"/>
                  </a:cubicBezTo>
                  <a:lnTo>
                    <a:pt x="20813" y="7417"/>
                  </a:lnTo>
                  <a:cubicBezTo>
                    <a:pt x="20983" y="7417"/>
                    <a:pt x="21121" y="7280"/>
                    <a:pt x="21121" y="7109"/>
                  </a:cubicBezTo>
                  <a:lnTo>
                    <a:pt x="21121" y="3225"/>
                  </a:lnTo>
                  <a:cubicBezTo>
                    <a:pt x="21121" y="3054"/>
                    <a:pt x="20983" y="2917"/>
                    <a:pt x="20816" y="2917"/>
                  </a:cubicBezTo>
                  <a:lnTo>
                    <a:pt x="19111" y="2917"/>
                  </a:lnTo>
                  <a:cubicBezTo>
                    <a:pt x="18646" y="2917"/>
                    <a:pt x="18188" y="2783"/>
                    <a:pt x="17795" y="2534"/>
                  </a:cubicBezTo>
                  <a:lnTo>
                    <a:pt x="16663" y="1804"/>
                  </a:lnTo>
                  <a:cubicBezTo>
                    <a:pt x="15986" y="1374"/>
                    <a:pt x="15208" y="1151"/>
                    <a:pt x="14422" y="1151"/>
                  </a:cubicBezTo>
                  <a:cubicBezTo>
                    <a:pt x="14037" y="1151"/>
                    <a:pt x="13650" y="1205"/>
                    <a:pt x="13272" y="1313"/>
                  </a:cubicBezTo>
                  <a:lnTo>
                    <a:pt x="7777" y="2894"/>
                  </a:lnTo>
                  <a:cubicBezTo>
                    <a:pt x="7443" y="2989"/>
                    <a:pt x="7155" y="3205"/>
                    <a:pt x="6972" y="3500"/>
                  </a:cubicBezTo>
                  <a:lnTo>
                    <a:pt x="4880" y="616"/>
                  </a:lnTo>
                  <a:cubicBezTo>
                    <a:pt x="4576" y="199"/>
                    <a:pt x="4124" y="1"/>
                    <a:pt x="367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76"/>
            <p:cNvSpPr/>
            <p:nvPr/>
          </p:nvSpPr>
          <p:spPr>
            <a:xfrm>
              <a:off x="6807883" y="2907281"/>
              <a:ext cx="36242" cy="52115"/>
            </a:xfrm>
            <a:custGeom>
              <a:rect b="b" l="l" r="r" t="t"/>
              <a:pathLst>
                <a:path extrusionOk="0" h="2331" w="1621">
                  <a:moveTo>
                    <a:pt x="308" y="0"/>
                  </a:moveTo>
                  <a:cubicBezTo>
                    <a:pt x="138" y="0"/>
                    <a:pt x="1" y="138"/>
                    <a:pt x="1" y="308"/>
                  </a:cubicBezTo>
                  <a:lnTo>
                    <a:pt x="1" y="2023"/>
                  </a:lnTo>
                  <a:cubicBezTo>
                    <a:pt x="1" y="2193"/>
                    <a:pt x="138" y="2330"/>
                    <a:pt x="308" y="2330"/>
                  </a:cubicBezTo>
                  <a:cubicBezTo>
                    <a:pt x="478" y="2330"/>
                    <a:pt x="616" y="2193"/>
                    <a:pt x="616" y="2023"/>
                  </a:cubicBezTo>
                  <a:lnTo>
                    <a:pt x="616" y="1797"/>
                  </a:lnTo>
                  <a:lnTo>
                    <a:pt x="1081" y="2245"/>
                  </a:lnTo>
                  <a:cubicBezTo>
                    <a:pt x="1139" y="2299"/>
                    <a:pt x="1214" y="2326"/>
                    <a:pt x="1288" y="2326"/>
                  </a:cubicBezTo>
                  <a:cubicBezTo>
                    <a:pt x="1367" y="2326"/>
                    <a:pt x="1447" y="2295"/>
                    <a:pt x="1506" y="2232"/>
                  </a:cubicBezTo>
                  <a:cubicBezTo>
                    <a:pt x="1621" y="2114"/>
                    <a:pt x="1621" y="1925"/>
                    <a:pt x="1506" y="1807"/>
                  </a:cubicBezTo>
                  <a:lnTo>
                    <a:pt x="809" y="1136"/>
                  </a:lnTo>
                  <a:lnTo>
                    <a:pt x="1437" y="556"/>
                  </a:lnTo>
                  <a:cubicBezTo>
                    <a:pt x="1575" y="445"/>
                    <a:pt x="1591" y="239"/>
                    <a:pt x="1470" y="111"/>
                  </a:cubicBezTo>
                  <a:cubicBezTo>
                    <a:pt x="1409" y="45"/>
                    <a:pt x="1327" y="12"/>
                    <a:pt x="1244" y="12"/>
                  </a:cubicBezTo>
                  <a:cubicBezTo>
                    <a:pt x="1164" y="12"/>
                    <a:pt x="1083" y="43"/>
                    <a:pt x="1022" y="108"/>
                  </a:cubicBezTo>
                  <a:lnTo>
                    <a:pt x="613" y="484"/>
                  </a:lnTo>
                  <a:lnTo>
                    <a:pt x="613" y="311"/>
                  </a:lnTo>
                  <a:cubicBezTo>
                    <a:pt x="613" y="141"/>
                    <a:pt x="475" y="3"/>
                    <a:pt x="308" y="3"/>
                  </a:cubicBezTo>
                  <a:lnTo>
                    <a:pt x="30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76"/>
            <p:cNvSpPr/>
            <p:nvPr/>
          </p:nvSpPr>
          <p:spPr>
            <a:xfrm>
              <a:off x="6893803" y="2907639"/>
              <a:ext cx="35794" cy="52249"/>
            </a:xfrm>
            <a:custGeom>
              <a:rect b="b" l="l" r="r" t="t"/>
              <a:pathLst>
                <a:path extrusionOk="0" h="2337" w="1601">
                  <a:moveTo>
                    <a:pt x="794" y="615"/>
                  </a:moveTo>
                  <a:cubicBezTo>
                    <a:pt x="890" y="615"/>
                    <a:pt x="969" y="695"/>
                    <a:pt x="969" y="792"/>
                  </a:cubicBezTo>
                  <a:cubicBezTo>
                    <a:pt x="969" y="890"/>
                    <a:pt x="890" y="970"/>
                    <a:pt x="794" y="970"/>
                  </a:cubicBezTo>
                  <a:cubicBezTo>
                    <a:pt x="790" y="970"/>
                    <a:pt x="786" y="969"/>
                    <a:pt x="782" y="969"/>
                  </a:cubicBezTo>
                  <a:lnTo>
                    <a:pt x="612" y="969"/>
                  </a:lnTo>
                  <a:lnTo>
                    <a:pt x="612" y="616"/>
                  </a:lnTo>
                  <a:lnTo>
                    <a:pt x="782" y="616"/>
                  </a:lnTo>
                  <a:cubicBezTo>
                    <a:pt x="786" y="615"/>
                    <a:pt x="790" y="615"/>
                    <a:pt x="794" y="615"/>
                  </a:cubicBezTo>
                  <a:close/>
                  <a:moveTo>
                    <a:pt x="807" y="0"/>
                  </a:moveTo>
                  <a:cubicBezTo>
                    <a:pt x="801" y="0"/>
                    <a:pt x="795" y="0"/>
                    <a:pt x="789" y="0"/>
                  </a:cubicBezTo>
                  <a:lnTo>
                    <a:pt x="311" y="0"/>
                  </a:lnTo>
                  <a:cubicBezTo>
                    <a:pt x="141" y="4"/>
                    <a:pt x="7" y="138"/>
                    <a:pt x="3" y="308"/>
                  </a:cubicBezTo>
                  <a:lnTo>
                    <a:pt x="3" y="2017"/>
                  </a:lnTo>
                  <a:cubicBezTo>
                    <a:pt x="0" y="2174"/>
                    <a:pt x="118" y="2311"/>
                    <a:pt x="272" y="2334"/>
                  </a:cubicBezTo>
                  <a:cubicBezTo>
                    <a:pt x="285" y="2336"/>
                    <a:pt x="297" y="2336"/>
                    <a:pt x="310" y="2336"/>
                  </a:cubicBezTo>
                  <a:cubicBezTo>
                    <a:pt x="477" y="2336"/>
                    <a:pt x="619" y="2200"/>
                    <a:pt x="619" y="2030"/>
                  </a:cubicBezTo>
                  <a:lnTo>
                    <a:pt x="619" y="1588"/>
                  </a:lnTo>
                  <a:lnTo>
                    <a:pt x="789" y="1588"/>
                  </a:lnTo>
                  <a:cubicBezTo>
                    <a:pt x="795" y="1588"/>
                    <a:pt x="801" y="1588"/>
                    <a:pt x="807" y="1588"/>
                  </a:cubicBezTo>
                  <a:cubicBezTo>
                    <a:pt x="1244" y="1588"/>
                    <a:pt x="1600" y="1235"/>
                    <a:pt x="1600" y="796"/>
                  </a:cubicBezTo>
                  <a:cubicBezTo>
                    <a:pt x="1600" y="357"/>
                    <a:pt x="1244" y="0"/>
                    <a:pt x="80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76"/>
            <p:cNvSpPr/>
            <p:nvPr/>
          </p:nvSpPr>
          <p:spPr>
            <a:xfrm>
              <a:off x="6999978" y="2907639"/>
              <a:ext cx="35727" cy="52205"/>
            </a:xfrm>
            <a:custGeom>
              <a:rect b="b" l="l" r="r" t="t"/>
              <a:pathLst>
                <a:path extrusionOk="0" h="2335" w="1598">
                  <a:moveTo>
                    <a:pt x="787" y="615"/>
                  </a:moveTo>
                  <a:cubicBezTo>
                    <a:pt x="883" y="615"/>
                    <a:pt x="962" y="695"/>
                    <a:pt x="962" y="792"/>
                  </a:cubicBezTo>
                  <a:cubicBezTo>
                    <a:pt x="962" y="890"/>
                    <a:pt x="883" y="970"/>
                    <a:pt x="787" y="970"/>
                  </a:cubicBezTo>
                  <a:cubicBezTo>
                    <a:pt x="783" y="970"/>
                    <a:pt x="779" y="969"/>
                    <a:pt x="776" y="969"/>
                  </a:cubicBezTo>
                  <a:lnTo>
                    <a:pt x="605" y="969"/>
                  </a:lnTo>
                  <a:lnTo>
                    <a:pt x="605" y="616"/>
                  </a:lnTo>
                  <a:lnTo>
                    <a:pt x="776" y="616"/>
                  </a:lnTo>
                  <a:cubicBezTo>
                    <a:pt x="779" y="615"/>
                    <a:pt x="783" y="615"/>
                    <a:pt x="787" y="615"/>
                  </a:cubicBezTo>
                  <a:close/>
                  <a:moveTo>
                    <a:pt x="803" y="0"/>
                  </a:moveTo>
                  <a:cubicBezTo>
                    <a:pt x="797" y="0"/>
                    <a:pt x="791" y="0"/>
                    <a:pt x="785" y="0"/>
                  </a:cubicBezTo>
                  <a:lnTo>
                    <a:pt x="308" y="0"/>
                  </a:lnTo>
                  <a:cubicBezTo>
                    <a:pt x="137" y="4"/>
                    <a:pt x="3" y="141"/>
                    <a:pt x="0" y="308"/>
                  </a:cubicBezTo>
                  <a:lnTo>
                    <a:pt x="0" y="2026"/>
                  </a:lnTo>
                  <a:cubicBezTo>
                    <a:pt x="0" y="2197"/>
                    <a:pt x="137" y="2334"/>
                    <a:pt x="308" y="2334"/>
                  </a:cubicBezTo>
                  <a:cubicBezTo>
                    <a:pt x="310" y="2334"/>
                    <a:pt x="312" y="2334"/>
                    <a:pt x="313" y="2334"/>
                  </a:cubicBezTo>
                  <a:cubicBezTo>
                    <a:pt x="481" y="2334"/>
                    <a:pt x="615" y="2195"/>
                    <a:pt x="615" y="2030"/>
                  </a:cubicBezTo>
                  <a:lnTo>
                    <a:pt x="615" y="1588"/>
                  </a:lnTo>
                  <a:lnTo>
                    <a:pt x="785" y="1588"/>
                  </a:lnTo>
                  <a:cubicBezTo>
                    <a:pt x="791" y="1588"/>
                    <a:pt x="797" y="1588"/>
                    <a:pt x="803" y="1588"/>
                  </a:cubicBezTo>
                  <a:cubicBezTo>
                    <a:pt x="1240" y="1588"/>
                    <a:pt x="1597" y="1235"/>
                    <a:pt x="1597" y="796"/>
                  </a:cubicBezTo>
                  <a:cubicBezTo>
                    <a:pt x="1597" y="357"/>
                    <a:pt x="1240" y="0"/>
                    <a:pt x="8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76"/>
            <p:cNvSpPr/>
            <p:nvPr/>
          </p:nvSpPr>
          <p:spPr>
            <a:xfrm>
              <a:off x="6846606" y="2926888"/>
              <a:ext cx="37918" cy="13705"/>
            </a:xfrm>
            <a:custGeom>
              <a:rect b="b" l="l" r="r" t="t"/>
              <a:pathLst>
                <a:path extrusionOk="0" h="613" w="1696">
                  <a:moveTo>
                    <a:pt x="327" y="0"/>
                  </a:moveTo>
                  <a:cubicBezTo>
                    <a:pt x="144" y="0"/>
                    <a:pt x="0" y="161"/>
                    <a:pt x="23" y="344"/>
                  </a:cubicBezTo>
                  <a:cubicBezTo>
                    <a:pt x="46" y="499"/>
                    <a:pt x="179" y="612"/>
                    <a:pt x="334" y="612"/>
                  </a:cubicBezTo>
                  <a:cubicBezTo>
                    <a:pt x="336" y="612"/>
                    <a:pt x="338" y="612"/>
                    <a:pt x="340" y="612"/>
                  </a:cubicBezTo>
                  <a:lnTo>
                    <a:pt x="1355" y="612"/>
                  </a:lnTo>
                  <a:cubicBezTo>
                    <a:pt x="1357" y="612"/>
                    <a:pt x="1359" y="612"/>
                    <a:pt x="1362" y="612"/>
                  </a:cubicBezTo>
                  <a:cubicBezTo>
                    <a:pt x="1516" y="612"/>
                    <a:pt x="1650" y="499"/>
                    <a:pt x="1672" y="344"/>
                  </a:cubicBezTo>
                  <a:cubicBezTo>
                    <a:pt x="1695" y="161"/>
                    <a:pt x="1551" y="0"/>
                    <a:pt x="13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76"/>
            <p:cNvSpPr/>
            <p:nvPr/>
          </p:nvSpPr>
          <p:spPr>
            <a:xfrm>
              <a:off x="6937690" y="2907192"/>
              <a:ext cx="54239" cy="52249"/>
            </a:xfrm>
            <a:custGeom>
              <a:rect b="b" l="l" r="r" t="t"/>
              <a:pathLst>
                <a:path extrusionOk="0" h="2337" w="2426">
                  <a:moveTo>
                    <a:pt x="1166" y="616"/>
                  </a:moveTo>
                  <a:cubicBezTo>
                    <a:pt x="1474" y="616"/>
                    <a:pt x="1719" y="865"/>
                    <a:pt x="1719" y="1169"/>
                  </a:cubicBezTo>
                  <a:cubicBezTo>
                    <a:pt x="1719" y="1501"/>
                    <a:pt x="1446" y="1723"/>
                    <a:pt x="1163" y="1723"/>
                  </a:cubicBezTo>
                  <a:cubicBezTo>
                    <a:pt x="1027" y="1723"/>
                    <a:pt x="889" y="1672"/>
                    <a:pt x="776" y="1559"/>
                  </a:cubicBezTo>
                  <a:cubicBezTo>
                    <a:pt x="430" y="1212"/>
                    <a:pt x="675" y="616"/>
                    <a:pt x="1166" y="616"/>
                  </a:cubicBezTo>
                  <a:close/>
                  <a:moveTo>
                    <a:pt x="1169" y="1"/>
                  </a:moveTo>
                  <a:cubicBezTo>
                    <a:pt x="524" y="4"/>
                    <a:pt x="1" y="524"/>
                    <a:pt x="1" y="1169"/>
                  </a:cubicBezTo>
                  <a:cubicBezTo>
                    <a:pt x="1" y="1640"/>
                    <a:pt x="286" y="2066"/>
                    <a:pt x="721" y="2246"/>
                  </a:cubicBezTo>
                  <a:cubicBezTo>
                    <a:pt x="865" y="2307"/>
                    <a:pt x="1017" y="2336"/>
                    <a:pt x="1168" y="2336"/>
                  </a:cubicBezTo>
                  <a:cubicBezTo>
                    <a:pt x="1472" y="2336"/>
                    <a:pt x="1771" y="2217"/>
                    <a:pt x="1994" y="1994"/>
                  </a:cubicBezTo>
                  <a:cubicBezTo>
                    <a:pt x="2328" y="1660"/>
                    <a:pt x="2426" y="1159"/>
                    <a:pt x="2246" y="724"/>
                  </a:cubicBezTo>
                  <a:cubicBezTo>
                    <a:pt x="2066" y="286"/>
                    <a:pt x="1640" y="1"/>
                    <a:pt x="11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76"/>
            <p:cNvSpPr/>
            <p:nvPr/>
          </p:nvSpPr>
          <p:spPr>
            <a:xfrm>
              <a:off x="6784407" y="2805934"/>
              <a:ext cx="298204" cy="224961"/>
            </a:xfrm>
            <a:custGeom>
              <a:rect b="b" l="l" r="r" t="t"/>
              <a:pathLst>
                <a:path extrusionOk="0" h="10062" w="13338">
                  <a:moveTo>
                    <a:pt x="2772" y="0"/>
                  </a:moveTo>
                  <a:cubicBezTo>
                    <a:pt x="1793" y="0"/>
                    <a:pt x="849" y="335"/>
                    <a:pt x="151" y="962"/>
                  </a:cubicBezTo>
                  <a:cubicBezTo>
                    <a:pt x="16" y="1074"/>
                    <a:pt x="0" y="1273"/>
                    <a:pt x="115" y="1404"/>
                  </a:cubicBezTo>
                  <a:cubicBezTo>
                    <a:pt x="176" y="1473"/>
                    <a:pt x="260" y="1507"/>
                    <a:pt x="344" y="1507"/>
                  </a:cubicBezTo>
                  <a:cubicBezTo>
                    <a:pt x="421" y="1507"/>
                    <a:pt x="499" y="1478"/>
                    <a:pt x="560" y="1421"/>
                  </a:cubicBezTo>
                  <a:cubicBezTo>
                    <a:pt x="1146" y="896"/>
                    <a:pt x="1938" y="616"/>
                    <a:pt x="2764" y="616"/>
                  </a:cubicBezTo>
                  <a:cubicBezTo>
                    <a:pt x="3091" y="616"/>
                    <a:pt x="3424" y="660"/>
                    <a:pt x="3751" y="750"/>
                  </a:cubicBezTo>
                  <a:cubicBezTo>
                    <a:pt x="4733" y="1018"/>
                    <a:pt x="5466" y="1653"/>
                    <a:pt x="5715" y="2452"/>
                  </a:cubicBezTo>
                  <a:cubicBezTo>
                    <a:pt x="5760" y="2594"/>
                    <a:pt x="5885" y="2665"/>
                    <a:pt x="6009" y="2665"/>
                  </a:cubicBezTo>
                  <a:cubicBezTo>
                    <a:pt x="6133" y="2665"/>
                    <a:pt x="6256" y="2594"/>
                    <a:pt x="6300" y="2452"/>
                  </a:cubicBezTo>
                  <a:cubicBezTo>
                    <a:pt x="6641" y="1370"/>
                    <a:pt x="7873" y="615"/>
                    <a:pt x="9242" y="615"/>
                  </a:cubicBezTo>
                  <a:cubicBezTo>
                    <a:pt x="9348" y="615"/>
                    <a:pt x="9454" y="619"/>
                    <a:pt x="9560" y="629"/>
                  </a:cubicBezTo>
                  <a:cubicBezTo>
                    <a:pt x="11200" y="766"/>
                    <a:pt x="12326" y="1915"/>
                    <a:pt x="12571" y="3705"/>
                  </a:cubicBezTo>
                  <a:cubicBezTo>
                    <a:pt x="12712" y="4752"/>
                    <a:pt x="12489" y="5823"/>
                    <a:pt x="11900" y="6890"/>
                  </a:cubicBezTo>
                  <a:cubicBezTo>
                    <a:pt x="11416" y="7773"/>
                    <a:pt x="10683" y="8657"/>
                    <a:pt x="9721" y="9518"/>
                  </a:cubicBezTo>
                  <a:cubicBezTo>
                    <a:pt x="9586" y="9629"/>
                    <a:pt x="9570" y="9829"/>
                    <a:pt x="9688" y="9959"/>
                  </a:cubicBezTo>
                  <a:cubicBezTo>
                    <a:pt x="9748" y="10027"/>
                    <a:pt x="9833" y="10061"/>
                    <a:pt x="9918" y="10061"/>
                  </a:cubicBezTo>
                  <a:cubicBezTo>
                    <a:pt x="9994" y="10061"/>
                    <a:pt x="10071" y="10033"/>
                    <a:pt x="10130" y="9976"/>
                  </a:cubicBezTo>
                  <a:cubicBezTo>
                    <a:pt x="11141" y="9069"/>
                    <a:pt x="11920" y="8130"/>
                    <a:pt x="12437" y="7187"/>
                  </a:cubicBezTo>
                  <a:cubicBezTo>
                    <a:pt x="13088" y="5999"/>
                    <a:pt x="13337" y="4801"/>
                    <a:pt x="13177" y="3620"/>
                  </a:cubicBezTo>
                  <a:cubicBezTo>
                    <a:pt x="13026" y="2514"/>
                    <a:pt x="12594" y="1627"/>
                    <a:pt x="11890" y="985"/>
                  </a:cubicBezTo>
                  <a:cubicBezTo>
                    <a:pt x="11278" y="426"/>
                    <a:pt x="10490" y="89"/>
                    <a:pt x="9609" y="17"/>
                  </a:cubicBezTo>
                  <a:cubicBezTo>
                    <a:pt x="9486" y="6"/>
                    <a:pt x="9363" y="0"/>
                    <a:pt x="9239" y="0"/>
                  </a:cubicBezTo>
                  <a:cubicBezTo>
                    <a:pt x="8539" y="0"/>
                    <a:pt x="7848" y="173"/>
                    <a:pt x="7230" y="507"/>
                  </a:cubicBezTo>
                  <a:cubicBezTo>
                    <a:pt x="6732" y="769"/>
                    <a:pt x="6310" y="1159"/>
                    <a:pt x="6006" y="1633"/>
                  </a:cubicBezTo>
                  <a:cubicBezTo>
                    <a:pt x="5574" y="939"/>
                    <a:pt x="4831" y="406"/>
                    <a:pt x="3914" y="154"/>
                  </a:cubicBezTo>
                  <a:cubicBezTo>
                    <a:pt x="3537" y="51"/>
                    <a:pt x="3152" y="0"/>
                    <a:pt x="277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76"/>
            <p:cNvSpPr/>
            <p:nvPr/>
          </p:nvSpPr>
          <p:spPr>
            <a:xfrm>
              <a:off x="6754761" y="2847430"/>
              <a:ext cx="238197" cy="242937"/>
            </a:xfrm>
            <a:custGeom>
              <a:rect b="b" l="l" r="r" t="t"/>
              <a:pathLst>
                <a:path extrusionOk="0" h="10866" w="10654">
                  <a:moveTo>
                    <a:pt x="932" y="0"/>
                  </a:moveTo>
                  <a:cubicBezTo>
                    <a:pt x="823" y="0"/>
                    <a:pt x="716" y="59"/>
                    <a:pt x="662" y="164"/>
                  </a:cubicBezTo>
                  <a:cubicBezTo>
                    <a:pt x="403" y="664"/>
                    <a:pt x="236" y="1208"/>
                    <a:pt x="167" y="1764"/>
                  </a:cubicBezTo>
                  <a:cubicBezTo>
                    <a:pt x="1" y="2991"/>
                    <a:pt x="275" y="4238"/>
                    <a:pt x="986" y="5469"/>
                  </a:cubicBezTo>
                  <a:cubicBezTo>
                    <a:pt x="1542" y="6434"/>
                    <a:pt x="2370" y="7393"/>
                    <a:pt x="3444" y="8319"/>
                  </a:cubicBezTo>
                  <a:lnTo>
                    <a:pt x="3440" y="8319"/>
                  </a:lnTo>
                  <a:cubicBezTo>
                    <a:pt x="5254" y="9881"/>
                    <a:pt x="7122" y="10797"/>
                    <a:pt x="7201" y="10836"/>
                  </a:cubicBezTo>
                  <a:cubicBezTo>
                    <a:pt x="7243" y="10856"/>
                    <a:pt x="7289" y="10866"/>
                    <a:pt x="7335" y="10866"/>
                  </a:cubicBezTo>
                  <a:cubicBezTo>
                    <a:pt x="7381" y="10866"/>
                    <a:pt x="7427" y="10856"/>
                    <a:pt x="7469" y="10836"/>
                  </a:cubicBezTo>
                  <a:cubicBezTo>
                    <a:pt x="8533" y="10290"/>
                    <a:pt x="9548" y="9648"/>
                    <a:pt x="10493" y="8918"/>
                  </a:cubicBezTo>
                  <a:cubicBezTo>
                    <a:pt x="10628" y="8814"/>
                    <a:pt x="10654" y="8621"/>
                    <a:pt x="10549" y="8486"/>
                  </a:cubicBezTo>
                  <a:cubicBezTo>
                    <a:pt x="10488" y="8408"/>
                    <a:pt x="10396" y="8366"/>
                    <a:pt x="10304" y="8366"/>
                  </a:cubicBezTo>
                  <a:cubicBezTo>
                    <a:pt x="10239" y="8366"/>
                    <a:pt x="10173" y="8387"/>
                    <a:pt x="10117" y="8431"/>
                  </a:cubicBezTo>
                  <a:cubicBezTo>
                    <a:pt x="9243" y="9102"/>
                    <a:pt x="8310" y="9697"/>
                    <a:pt x="7335" y="10214"/>
                  </a:cubicBezTo>
                  <a:cubicBezTo>
                    <a:pt x="6877" y="9976"/>
                    <a:pt x="5316" y="9121"/>
                    <a:pt x="3833" y="7845"/>
                  </a:cubicBezTo>
                  <a:cubicBezTo>
                    <a:pt x="2815" y="6965"/>
                    <a:pt x="2033" y="6061"/>
                    <a:pt x="1513" y="5155"/>
                  </a:cubicBezTo>
                  <a:cubicBezTo>
                    <a:pt x="874" y="4048"/>
                    <a:pt x="626" y="2936"/>
                    <a:pt x="776" y="1849"/>
                  </a:cubicBezTo>
                  <a:cubicBezTo>
                    <a:pt x="835" y="1361"/>
                    <a:pt x="982" y="887"/>
                    <a:pt x="1205" y="452"/>
                  </a:cubicBezTo>
                  <a:cubicBezTo>
                    <a:pt x="1283" y="301"/>
                    <a:pt x="1225" y="114"/>
                    <a:pt x="1074" y="36"/>
                  </a:cubicBezTo>
                  <a:cubicBezTo>
                    <a:pt x="1029" y="12"/>
                    <a:pt x="980" y="0"/>
                    <a:pt x="9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8" name="Google Shape;2398;p76"/>
          <p:cNvGrpSpPr/>
          <p:nvPr/>
        </p:nvGrpSpPr>
        <p:grpSpPr>
          <a:xfrm>
            <a:off x="7076986" y="3989013"/>
            <a:ext cx="389870" cy="468323"/>
            <a:chOff x="7280453" y="2839963"/>
            <a:chExt cx="389870" cy="468323"/>
          </a:xfrm>
        </p:grpSpPr>
        <p:sp>
          <p:nvSpPr>
            <p:cNvPr id="2399" name="Google Shape;2399;p76"/>
            <p:cNvSpPr/>
            <p:nvPr/>
          </p:nvSpPr>
          <p:spPr>
            <a:xfrm>
              <a:off x="7620846" y="3052113"/>
              <a:ext cx="49477" cy="68526"/>
            </a:xfrm>
            <a:custGeom>
              <a:rect b="b" l="l" r="r" t="t"/>
              <a:pathLst>
                <a:path extrusionOk="0" h="3065" w="2213">
                  <a:moveTo>
                    <a:pt x="849" y="0"/>
                  </a:moveTo>
                  <a:cubicBezTo>
                    <a:pt x="682" y="0"/>
                    <a:pt x="541" y="134"/>
                    <a:pt x="541" y="307"/>
                  </a:cubicBezTo>
                  <a:lnTo>
                    <a:pt x="541" y="2064"/>
                  </a:lnTo>
                  <a:cubicBezTo>
                    <a:pt x="131" y="2153"/>
                    <a:pt x="1" y="2670"/>
                    <a:pt x="318" y="2941"/>
                  </a:cubicBezTo>
                  <a:cubicBezTo>
                    <a:pt x="417" y="3026"/>
                    <a:pt x="533" y="3064"/>
                    <a:pt x="646" y="3064"/>
                  </a:cubicBezTo>
                  <a:cubicBezTo>
                    <a:pt x="896" y="3064"/>
                    <a:pt x="1135" y="2877"/>
                    <a:pt x="1153" y="2591"/>
                  </a:cubicBezTo>
                  <a:cubicBezTo>
                    <a:pt x="1156" y="2578"/>
                    <a:pt x="1156" y="2568"/>
                    <a:pt x="1153" y="2558"/>
                  </a:cubicBezTo>
                  <a:lnTo>
                    <a:pt x="1153" y="755"/>
                  </a:lnTo>
                  <a:cubicBezTo>
                    <a:pt x="1172" y="765"/>
                    <a:pt x="1192" y="778"/>
                    <a:pt x="1211" y="788"/>
                  </a:cubicBezTo>
                  <a:cubicBezTo>
                    <a:pt x="1473" y="951"/>
                    <a:pt x="1601" y="1164"/>
                    <a:pt x="1601" y="1433"/>
                  </a:cubicBezTo>
                  <a:cubicBezTo>
                    <a:pt x="1598" y="1550"/>
                    <a:pt x="1666" y="1662"/>
                    <a:pt x="1774" y="1711"/>
                  </a:cubicBezTo>
                  <a:cubicBezTo>
                    <a:pt x="1817" y="1731"/>
                    <a:pt x="1862" y="1740"/>
                    <a:pt x="1905" y="1740"/>
                  </a:cubicBezTo>
                  <a:cubicBezTo>
                    <a:pt x="2066" y="1740"/>
                    <a:pt x="2213" y="1611"/>
                    <a:pt x="2213" y="1433"/>
                  </a:cubicBezTo>
                  <a:cubicBezTo>
                    <a:pt x="2213" y="519"/>
                    <a:pt x="1362" y="101"/>
                    <a:pt x="910" y="6"/>
                  </a:cubicBezTo>
                  <a:lnTo>
                    <a:pt x="907" y="6"/>
                  </a:lnTo>
                  <a:cubicBezTo>
                    <a:pt x="887" y="2"/>
                    <a:pt x="868" y="0"/>
                    <a:pt x="84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76"/>
            <p:cNvSpPr/>
            <p:nvPr/>
          </p:nvSpPr>
          <p:spPr>
            <a:xfrm>
              <a:off x="7280453" y="3091708"/>
              <a:ext cx="61707" cy="68414"/>
            </a:xfrm>
            <a:custGeom>
              <a:rect b="b" l="l" r="r" t="t"/>
              <a:pathLst>
                <a:path extrusionOk="0" h="3060" w="2760">
                  <a:moveTo>
                    <a:pt x="2451" y="0"/>
                  </a:moveTo>
                  <a:cubicBezTo>
                    <a:pt x="2427" y="0"/>
                    <a:pt x="2403" y="3"/>
                    <a:pt x="2379" y="9"/>
                  </a:cubicBezTo>
                  <a:lnTo>
                    <a:pt x="782" y="385"/>
                  </a:lnTo>
                  <a:cubicBezTo>
                    <a:pt x="645" y="418"/>
                    <a:pt x="547" y="542"/>
                    <a:pt x="547" y="686"/>
                  </a:cubicBezTo>
                  <a:lnTo>
                    <a:pt x="547" y="2051"/>
                  </a:lnTo>
                  <a:cubicBezTo>
                    <a:pt x="134" y="2139"/>
                    <a:pt x="0" y="2660"/>
                    <a:pt x="321" y="2934"/>
                  </a:cubicBezTo>
                  <a:cubicBezTo>
                    <a:pt x="420" y="3021"/>
                    <a:pt x="537" y="3059"/>
                    <a:pt x="651" y="3059"/>
                  </a:cubicBezTo>
                  <a:cubicBezTo>
                    <a:pt x="902" y="3059"/>
                    <a:pt x="1142" y="2872"/>
                    <a:pt x="1162" y="2584"/>
                  </a:cubicBezTo>
                  <a:lnTo>
                    <a:pt x="1162" y="931"/>
                  </a:lnTo>
                  <a:lnTo>
                    <a:pt x="2140" y="699"/>
                  </a:lnTo>
                  <a:lnTo>
                    <a:pt x="2140" y="1753"/>
                  </a:lnTo>
                  <a:cubicBezTo>
                    <a:pt x="1728" y="1841"/>
                    <a:pt x="1594" y="2362"/>
                    <a:pt x="1915" y="2637"/>
                  </a:cubicBezTo>
                  <a:cubicBezTo>
                    <a:pt x="2013" y="2722"/>
                    <a:pt x="2129" y="2761"/>
                    <a:pt x="2243" y="2761"/>
                  </a:cubicBezTo>
                  <a:cubicBezTo>
                    <a:pt x="2495" y="2761"/>
                    <a:pt x="2736" y="2572"/>
                    <a:pt x="2756" y="2283"/>
                  </a:cubicBezTo>
                  <a:cubicBezTo>
                    <a:pt x="2759" y="2270"/>
                    <a:pt x="2759" y="310"/>
                    <a:pt x="2759" y="310"/>
                  </a:cubicBezTo>
                  <a:cubicBezTo>
                    <a:pt x="2756" y="135"/>
                    <a:pt x="2615" y="0"/>
                    <a:pt x="245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76"/>
            <p:cNvSpPr/>
            <p:nvPr/>
          </p:nvSpPr>
          <p:spPr>
            <a:xfrm>
              <a:off x="7341109" y="2839963"/>
              <a:ext cx="283627" cy="468323"/>
            </a:xfrm>
            <a:custGeom>
              <a:rect b="b" l="l" r="r" t="t"/>
              <a:pathLst>
                <a:path extrusionOk="0" h="20947" w="12686">
                  <a:moveTo>
                    <a:pt x="6356" y="2150"/>
                  </a:moveTo>
                  <a:cubicBezTo>
                    <a:pt x="7073" y="2150"/>
                    <a:pt x="7692" y="2654"/>
                    <a:pt x="7839" y="3355"/>
                  </a:cubicBezTo>
                  <a:lnTo>
                    <a:pt x="4870" y="3355"/>
                  </a:lnTo>
                  <a:cubicBezTo>
                    <a:pt x="5018" y="2654"/>
                    <a:pt x="5636" y="2150"/>
                    <a:pt x="6356" y="2150"/>
                  </a:cubicBezTo>
                  <a:close/>
                  <a:moveTo>
                    <a:pt x="7855" y="3970"/>
                  </a:moveTo>
                  <a:lnTo>
                    <a:pt x="7855" y="4625"/>
                  </a:lnTo>
                  <a:lnTo>
                    <a:pt x="4828" y="4625"/>
                  </a:lnTo>
                  <a:lnTo>
                    <a:pt x="4828" y="3970"/>
                  </a:lnTo>
                  <a:close/>
                  <a:moveTo>
                    <a:pt x="5875" y="5279"/>
                  </a:moveTo>
                  <a:cubicBezTo>
                    <a:pt x="5502" y="5669"/>
                    <a:pt x="5034" y="5950"/>
                    <a:pt x="4517" y="6097"/>
                  </a:cubicBezTo>
                  <a:cubicBezTo>
                    <a:pt x="4612" y="5836"/>
                    <a:pt x="4661" y="5557"/>
                    <a:pt x="4658" y="5279"/>
                  </a:cubicBezTo>
                  <a:close/>
                  <a:moveTo>
                    <a:pt x="9263" y="5279"/>
                  </a:moveTo>
                  <a:cubicBezTo>
                    <a:pt x="8965" y="5616"/>
                    <a:pt x="8425" y="6038"/>
                    <a:pt x="7554" y="6110"/>
                  </a:cubicBezTo>
                  <a:cubicBezTo>
                    <a:pt x="7685" y="5849"/>
                    <a:pt x="7764" y="5567"/>
                    <a:pt x="7793" y="5279"/>
                  </a:cubicBezTo>
                  <a:close/>
                  <a:moveTo>
                    <a:pt x="2579" y="5279"/>
                  </a:moveTo>
                  <a:lnTo>
                    <a:pt x="2579" y="6379"/>
                  </a:lnTo>
                  <a:cubicBezTo>
                    <a:pt x="2511" y="6369"/>
                    <a:pt x="2442" y="6362"/>
                    <a:pt x="2373" y="6362"/>
                  </a:cubicBezTo>
                  <a:cubicBezTo>
                    <a:pt x="2190" y="6362"/>
                    <a:pt x="2013" y="6395"/>
                    <a:pt x="1843" y="6461"/>
                  </a:cubicBezTo>
                  <a:cubicBezTo>
                    <a:pt x="1764" y="6071"/>
                    <a:pt x="1735" y="5675"/>
                    <a:pt x="1748" y="5279"/>
                  </a:cubicBezTo>
                  <a:close/>
                  <a:moveTo>
                    <a:pt x="10978" y="5279"/>
                  </a:moveTo>
                  <a:cubicBezTo>
                    <a:pt x="10991" y="5675"/>
                    <a:pt x="10958" y="6071"/>
                    <a:pt x="10883" y="6461"/>
                  </a:cubicBezTo>
                  <a:cubicBezTo>
                    <a:pt x="10712" y="6395"/>
                    <a:pt x="10532" y="6362"/>
                    <a:pt x="10352" y="6362"/>
                  </a:cubicBezTo>
                  <a:cubicBezTo>
                    <a:pt x="10284" y="6362"/>
                    <a:pt x="10215" y="6369"/>
                    <a:pt x="10149" y="6379"/>
                  </a:cubicBezTo>
                  <a:lnTo>
                    <a:pt x="10146" y="5279"/>
                  </a:lnTo>
                  <a:close/>
                  <a:moveTo>
                    <a:pt x="2377" y="6963"/>
                  </a:moveTo>
                  <a:cubicBezTo>
                    <a:pt x="2444" y="6963"/>
                    <a:pt x="2512" y="6971"/>
                    <a:pt x="2579" y="6988"/>
                  </a:cubicBezTo>
                  <a:lnTo>
                    <a:pt x="2579" y="8657"/>
                  </a:lnTo>
                  <a:cubicBezTo>
                    <a:pt x="2514" y="8673"/>
                    <a:pt x="2445" y="8683"/>
                    <a:pt x="2380" y="8683"/>
                  </a:cubicBezTo>
                  <a:cubicBezTo>
                    <a:pt x="2378" y="8683"/>
                    <a:pt x="2376" y="8683"/>
                    <a:pt x="2374" y="8683"/>
                  </a:cubicBezTo>
                  <a:cubicBezTo>
                    <a:pt x="1860" y="8683"/>
                    <a:pt x="1463" y="8236"/>
                    <a:pt x="1522" y="7724"/>
                  </a:cubicBezTo>
                  <a:cubicBezTo>
                    <a:pt x="1573" y="7283"/>
                    <a:pt x="1952" y="6963"/>
                    <a:pt x="2377" y="6963"/>
                  </a:cubicBezTo>
                  <a:close/>
                  <a:moveTo>
                    <a:pt x="10352" y="6968"/>
                  </a:moveTo>
                  <a:cubicBezTo>
                    <a:pt x="10827" y="6968"/>
                    <a:pt x="11213" y="7354"/>
                    <a:pt x="11213" y="7829"/>
                  </a:cubicBezTo>
                  <a:cubicBezTo>
                    <a:pt x="11213" y="8303"/>
                    <a:pt x="10827" y="8686"/>
                    <a:pt x="10352" y="8686"/>
                  </a:cubicBezTo>
                  <a:lnTo>
                    <a:pt x="10287" y="8686"/>
                  </a:lnTo>
                  <a:lnTo>
                    <a:pt x="10251" y="8683"/>
                  </a:lnTo>
                  <a:lnTo>
                    <a:pt x="10231" y="8680"/>
                  </a:lnTo>
                  <a:cubicBezTo>
                    <a:pt x="10221" y="8680"/>
                    <a:pt x="10212" y="8680"/>
                    <a:pt x="10202" y="8676"/>
                  </a:cubicBezTo>
                  <a:lnTo>
                    <a:pt x="10182" y="8673"/>
                  </a:lnTo>
                  <a:cubicBezTo>
                    <a:pt x="10172" y="8673"/>
                    <a:pt x="10163" y="8670"/>
                    <a:pt x="10153" y="8667"/>
                  </a:cubicBezTo>
                  <a:lnTo>
                    <a:pt x="10146" y="8667"/>
                  </a:lnTo>
                  <a:lnTo>
                    <a:pt x="10146" y="6988"/>
                  </a:lnTo>
                  <a:lnTo>
                    <a:pt x="10153" y="6988"/>
                  </a:lnTo>
                  <a:cubicBezTo>
                    <a:pt x="10163" y="6988"/>
                    <a:pt x="10172" y="6984"/>
                    <a:pt x="10182" y="6984"/>
                  </a:cubicBezTo>
                  <a:cubicBezTo>
                    <a:pt x="10189" y="6981"/>
                    <a:pt x="10195" y="6981"/>
                    <a:pt x="10202" y="6978"/>
                  </a:cubicBezTo>
                  <a:lnTo>
                    <a:pt x="10231" y="6975"/>
                  </a:lnTo>
                  <a:cubicBezTo>
                    <a:pt x="10238" y="6975"/>
                    <a:pt x="10244" y="6975"/>
                    <a:pt x="10251" y="6971"/>
                  </a:cubicBezTo>
                  <a:cubicBezTo>
                    <a:pt x="10258" y="6968"/>
                    <a:pt x="10274" y="6968"/>
                    <a:pt x="10287" y="6968"/>
                  </a:cubicBezTo>
                  <a:close/>
                  <a:moveTo>
                    <a:pt x="7184" y="5279"/>
                  </a:moveTo>
                  <a:cubicBezTo>
                    <a:pt x="7119" y="5793"/>
                    <a:pt x="6778" y="6218"/>
                    <a:pt x="6775" y="6218"/>
                  </a:cubicBezTo>
                  <a:cubicBezTo>
                    <a:pt x="6551" y="6567"/>
                    <a:pt x="6877" y="6741"/>
                    <a:pt x="7182" y="6741"/>
                  </a:cubicBezTo>
                  <a:cubicBezTo>
                    <a:pt x="7221" y="6741"/>
                    <a:pt x="7259" y="6738"/>
                    <a:pt x="7296" y="6732"/>
                  </a:cubicBezTo>
                  <a:cubicBezTo>
                    <a:pt x="8323" y="6732"/>
                    <a:pt x="9011" y="6336"/>
                    <a:pt x="9420" y="5983"/>
                  </a:cubicBezTo>
                  <a:cubicBezTo>
                    <a:pt x="9459" y="5950"/>
                    <a:pt x="9498" y="5914"/>
                    <a:pt x="9534" y="5878"/>
                  </a:cubicBezTo>
                  <a:lnTo>
                    <a:pt x="9534" y="8886"/>
                  </a:lnTo>
                  <a:cubicBezTo>
                    <a:pt x="9534" y="10637"/>
                    <a:pt x="8117" y="12057"/>
                    <a:pt x="6366" y="12057"/>
                  </a:cubicBezTo>
                  <a:cubicBezTo>
                    <a:pt x="4612" y="12057"/>
                    <a:pt x="3195" y="10637"/>
                    <a:pt x="3195" y="8886"/>
                  </a:cubicBezTo>
                  <a:lnTo>
                    <a:pt x="3191" y="8889"/>
                  </a:lnTo>
                  <a:lnTo>
                    <a:pt x="3191" y="5279"/>
                  </a:lnTo>
                  <a:lnTo>
                    <a:pt x="4059" y="5279"/>
                  </a:lnTo>
                  <a:cubicBezTo>
                    <a:pt x="4065" y="5652"/>
                    <a:pt x="3947" y="6016"/>
                    <a:pt x="3725" y="6317"/>
                  </a:cubicBezTo>
                  <a:cubicBezTo>
                    <a:pt x="3556" y="6507"/>
                    <a:pt x="3709" y="6823"/>
                    <a:pt x="3951" y="6823"/>
                  </a:cubicBezTo>
                  <a:cubicBezTo>
                    <a:pt x="3963" y="6823"/>
                    <a:pt x="3975" y="6822"/>
                    <a:pt x="3987" y="6821"/>
                  </a:cubicBezTo>
                  <a:cubicBezTo>
                    <a:pt x="5571" y="6683"/>
                    <a:pt x="6399" y="5678"/>
                    <a:pt x="6670" y="5279"/>
                  </a:cubicBezTo>
                  <a:close/>
                  <a:moveTo>
                    <a:pt x="7731" y="12411"/>
                  </a:moveTo>
                  <a:cubicBezTo>
                    <a:pt x="7744" y="12489"/>
                    <a:pt x="7747" y="12565"/>
                    <a:pt x="7750" y="12640"/>
                  </a:cubicBezTo>
                  <a:cubicBezTo>
                    <a:pt x="7737" y="13402"/>
                    <a:pt x="7116" y="14011"/>
                    <a:pt x="6356" y="14011"/>
                  </a:cubicBezTo>
                  <a:cubicBezTo>
                    <a:pt x="5594" y="14011"/>
                    <a:pt x="4975" y="13402"/>
                    <a:pt x="4962" y="12640"/>
                  </a:cubicBezTo>
                  <a:cubicBezTo>
                    <a:pt x="4962" y="12565"/>
                    <a:pt x="4969" y="12489"/>
                    <a:pt x="4978" y="12411"/>
                  </a:cubicBezTo>
                  <a:cubicBezTo>
                    <a:pt x="5422" y="12584"/>
                    <a:pt x="5888" y="12671"/>
                    <a:pt x="6355" y="12671"/>
                  </a:cubicBezTo>
                  <a:cubicBezTo>
                    <a:pt x="6821" y="12671"/>
                    <a:pt x="7287" y="12584"/>
                    <a:pt x="7731" y="12411"/>
                  </a:cubicBezTo>
                  <a:close/>
                  <a:moveTo>
                    <a:pt x="7721" y="14338"/>
                  </a:moveTo>
                  <a:cubicBezTo>
                    <a:pt x="8333" y="14338"/>
                    <a:pt x="8827" y="14836"/>
                    <a:pt x="8831" y="15448"/>
                  </a:cubicBezTo>
                  <a:cubicBezTo>
                    <a:pt x="8827" y="15893"/>
                    <a:pt x="8559" y="16299"/>
                    <a:pt x="8143" y="16469"/>
                  </a:cubicBezTo>
                  <a:cubicBezTo>
                    <a:pt x="8006" y="16527"/>
                    <a:pt x="7862" y="16555"/>
                    <a:pt x="7718" y="16555"/>
                  </a:cubicBezTo>
                  <a:cubicBezTo>
                    <a:pt x="7431" y="16555"/>
                    <a:pt x="7147" y="16442"/>
                    <a:pt x="6936" y="16230"/>
                  </a:cubicBezTo>
                  <a:cubicBezTo>
                    <a:pt x="6238" y="15533"/>
                    <a:pt x="6733" y="14338"/>
                    <a:pt x="7721" y="14338"/>
                  </a:cubicBezTo>
                  <a:close/>
                  <a:moveTo>
                    <a:pt x="6644" y="17059"/>
                  </a:moveTo>
                  <a:cubicBezTo>
                    <a:pt x="6896" y="17059"/>
                    <a:pt x="7172" y="17111"/>
                    <a:pt x="7410" y="17143"/>
                  </a:cubicBezTo>
                  <a:cubicBezTo>
                    <a:pt x="8664" y="17376"/>
                    <a:pt x="8703" y="17749"/>
                    <a:pt x="8641" y="18079"/>
                  </a:cubicBezTo>
                  <a:cubicBezTo>
                    <a:pt x="8534" y="18665"/>
                    <a:pt x="7936" y="19013"/>
                    <a:pt x="7346" y="19013"/>
                  </a:cubicBezTo>
                  <a:cubicBezTo>
                    <a:pt x="7246" y="19013"/>
                    <a:pt x="7147" y="19003"/>
                    <a:pt x="7050" y="18983"/>
                  </a:cubicBezTo>
                  <a:cubicBezTo>
                    <a:pt x="6294" y="18842"/>
                    <a:pt x="5774" y="18207"/>
                    <a:pt x="5895" y="17565"/>
                  </a:cubicBezTo>
                  <a:cubicBezTo>
                    <a:pt x="5981" y="17162"/>
                    <a:pt x="6289" y="17059"/>
                    <a:pt x="6644" y="17059"/>
                  </a:cubicBezTo>
                  <a:close/>
                  <a:moveTo>
                    <a:pt x="6278" y="19375"/>
                  </a:moveTo>
                  <a:cubicBezTo>
                    <a:pt x="6589" y="19542"/>
                    <a:pt x="6932" y="19634"/>
                    <a:pt x="7286" y="19644"/>
                  </a:cubicBezTo>
                  <a:lnTo>
                    <a:pt x="7047" y="20334"/>
                  </a:lnTo>
                  <a:lnTo>
                    <a:pt x="6071" y="20334"/>
                  </a:lnTo>
                  <a:lnTo>
                    <a:pt x="6278" y="19375"/>
                  </a:lnTo>
                  <a:close/>
                  <a:moveTo>
                    <a:pt x="7894" y="19762"/>
                  </a:moveTo>
                  <a:lnTo>
                    <a:pt x="8844" y="20334"/>
                  </a:lnTo>
                  <a:lnTo>
                    <a:pt x="7698" y="20334"/>
                  </a:lnTo>
                  <a:lnTo>
                    <a:pt x="7894" y="19762"/>
                  </a:lnTo>
                  <a:close/>
                  <a:moveTo>
                    <a:pt x="9243" y="17723"/>
                  </a:moveTo>
                  <a:lnTo>
                    <a:pt x="12071" y="18655"/>
                  </a:lnTo>
                  <a:lnTo>
                    <a:pt x="12071" y="20334"/>
                  </a:lnTo>
                  <a:lnTo>
                    <a:pt x="10025" y="20334"/>
                  </a:lnTo>
                  <a:lnTo>
                    <a:pt x="8412" y="19359"/>
                  </a:lnTo>
                  <a:cubicBezTo>
                    <a:pt x="8853" y="19097"/>
                    <a:pt x="9148" y="18688"/>
                    <a:pt x="9236" y="18210"/>
                  </a:cubicBezTo>
                  <a:cubicBezTo>
                    <a:pt x="9266" y="18050"/>
                    <a:pt x="9269" y="17883"/>
                    <a:pt x="9243" y="17723"/>
                  </a:cubicBezTo>
                  <a:close/>
                  <a:moveTo>
                    <a:pt x="6359" y="0"/>
                  </a:moveTo>
                  <a:cubicBezTo>
                    <a:pt x="5365" y="0"/>
                    <a:pt x="4487" y="187"/>
                    <a:pt x="3751" y="556"/>
                  </a:cubicBezTo>
                  <a:cubicBezTo>
                    <a:pt x="3620" y="619"/>
                    <a:pt x="3548" y="766"/>
                    <a:pt x="3581" y="910"/>
                  </a:cubicBezTo>
                  <a:cubicBezTo>
                    <a:pt x="3617" y="1052"/>
                    <a:pt x="3745" y="1142"/>
                    <a:pt x="3881" y="1142"/>
                  </a:cubicBezTo>
                  <a:cubicBezTo>
                    <a:pt x="3928" y="1142"/>
                    <a:pt x="3975" y="1132"/>
                    <a:pt x="4019" y="1110"/>
                  </a:cubicBezTo>
                  <a:cubicBezTo>
                    <a:pt x="4671" y="782"/>
                    <a:pt x="5456" y="615"/>
                    <a:pt x="6359" y="615"/>
                  </a:cubicBezTo>
                  <a:cubicBezTo>
                    <a:pt x="8258" y="615"/>
                    <a:pt x="9606" y="1339"/>
                    <a:pt x="10362" y="2762"/>
                  </a:cubicBezTo>
                  <a:cubicBezTo>
                    <a:pt x="10758" y="3505"/>
                    <a:pt x="10886" y="4258"/>
                    <a:pt x="10932" y="4667"/>
                  </a:cubicBezTo>
                  <a:lnTo>
                    <a:pt x="8471" y="4667"/>
                  </a:lnTo>
                  <a:lnTo>
                    <a:pt x="8471" y="3721"/>
                  </a:lnTo>
                  <a:cubicBezTo>
                    <a:pt x="8471" y="2556"/>
                    <a:pt x="7548" y="1578"/>
                    <a:pt x="6386" y="1558"/>
                  </a:cubicBezTo>
                  <a:cubicBezTo>
                    <a:pt x="6372" y="1558"/>
                    <a:pt x="6358" y="1558"/>
                    <a:pt x="6344" y="1558"/>
                  </a:cubicBezTo>
                  <a:cubicBezTo>
                    <a:pt x="5172" y="1558"/>
                    <a:pt x="4219" y="2508"/>
                    <a:pt x="4216" y="3685"/>
                  </a:cubicBezTo>
                  <a:lnTo>
                    <a:pt x="4216" y="4667"/>
                  </a:lnTo>
                  <a:lnTo>
                    <a:pt x="1771" y="4667"/>
                  </a:lnTo>
                  <a:cubicBezTo>
                    <a:pt x="1833" y="4071"/>
                    <a:pt x="2082" y="2736"/>
                    <a:pt x="3077" y="1767"/>
                  </a:cubicBezTo>
                  <a:cubicBezTo>
                    <a:pt x="3195" y="1650"/>
                    <a:pt x="3195" y="1460"/>
                    <a:pt x="3077" y="1339"/>
                  </a:cubicBezTo>
                  <a:cubicBezTo>
                    <a:pt x="3017" y="1277"/>
                    <a:pt x="2937" y="1246"/>
                    <a:pt x="2856" y="1246"/>
                  </a:cubicBezTo>
                  <a:cubicBezTo>
                    <a:pt x="2782" y="1246"/>
                    <a:pt x="2708" y="1272"/>
                    <a:pt x="2648" y="1326"/>
                  </a:cubicBezTo>
                  <a:cubicBezTo>
                    <a:pt x="1214" y="2723"/>
                    <a:pt x="1139" y="4713"/>
                    <a:pt x="1136" y="4952"/>
                  </a:cubicBezTo>
                  <a:cubicBezTo>
                    <a:pt x="1074" y="5584"/>
                    <a:pt x="1123" y="6218"/>
                    <a:pt x="1277" y="6834"/>
                  </a:cubicBezTo>
                  <a:cubicBezTo>
                    <a:pt x="874" y="7263"/>
                    <a:pt x="766" y="7888"/>
                    <a:pt x="998" y="8428"/>
                  </a:cubicBezTo>
                  <a:cubicBezTo>
                    <a:pt x="1231" y="8964"/>
                    <a:pt x="1761" y="9315"/>
                    <a:pt x="2350" y="9318"/>
                  </a:cubicBezTo>
                  <a:cubicBezTo>
                    <a:pt x="2425" y="9315"/>
                    <a:pt x="2501" y="9311"/>
                    <a:pt x="2576" y="9298"/>
                  </a:cubicBezTo>
                  <a:cubicBezTo>
                    <a:pt x="2674" y="10192"/>
                    <a:pt x="3083" y="11023"/>
                    <a:pt x="3735" y="11642"/>
                  </a:cubicBezTo>
                  <a:cubicBezTo>
                    <a:pt x="3155" y="11864"/>
                    <a:pt x="2612" y="12178"/>
                    <a:pt x="2131" y="12571"/>
                  </a:cubicBezTo>
                  <a:cubicBezTo>
                    <a:pt x="2013" y="12666"/>
                    <a:pt x="1977" y="12826"/>
                    <a:pt x="2043" y="12961"/>
                  </a:cubicBezTo>
                  <a:cubicBezTo>
                    <a:pt x="2099" y="13067"/>
                    <a:pt x="2206" y="13126"/>
                    <a:pt x="2316" y="13126"/>
                  </a:cubicBezTo>
                  <a:cubicBezTo>
                    <a:pt x="2384" y="13126"/>
                    <a:pt x="2453" y="13103"/>
                    <a:pt x="2511" y="13055"/>
                  </a:cubicBezTo>
                  <a:cubicBezTo>
                    <a:pt x="3041" y="12617"/>
                    <a:pt x="3653" y="12293"/>
                    <a:pt x="4311" y="12097"/>
                  </a:cubicBezTo>
                  <a:cubicBezTo>
                    <a:pt x="4340" y="12113"/>
                    <a:pt x="4370" y="12133"/>
                    <a:pt x="4402" y="12152"/>
                  </a:cubicBezTo>
                  <a:cubicBezTo>
                    <a:pt x="4085" y="13360"/>
                    <a:pt x="4936" y="14561"/>
                    <a:pt x="6183" y="14662"/>
                  </a:cubicBezTo>
                  <a:cubicBezTo>
                    <a:pt x="5872" y="15248"/>
                    <a:pt x="5927" y="15962"/>
                    <a:pt x="6323" y="16492"/>
                  </a:cubicBezTo>
                  <a:cubicBezTo>
                    <a:pt x="6265" y="16502"/>
                    <a:pt x="6202" y="16515"/>
                    <a:pt x="6147" y="16528"/>
                  </a:cubicBezTo>
                  <a:cubicBezTo>
                    <a:pt x="5669" y="16656"/>
                    <a:pt x="5368" y="16983"/>
                    <a:pt x="5276" y="17474"/>
                  </a:cubicBezTo>
                  <a:cubicBezTo>
                    <a:pt x="5175" y="18014"/>
                    <a:pt x="5358" y="18547"/>
                    <a:pt x="5728" y="18953"/>
                  </a:cubicBezTo>
                  <a:lnTo>
                    <a:pt x="5430" y="20334"/>
                  </a:lnTo>
                  <a:lnTo>
                    <a:pt x="3312" y="20334"/>
                  </a:lnTo>
                  <a:lnTo>
                    <a:pt x="3312" y="18056"/>
                  </a:lnTo>
                  <a:cubicBezTo>
                    <a:pt x="3312" y="17899"/>
                    <a:pt x="3198" y="17765"/>
                    <a:pt x="3044" y="17742"/>
                  </a:cubicBezTo>
                  <a:cubicBezTo>
                    <a:pt x="3031" y="17741"/>
                    <a:pt x="3018" y="17740"/>
                    <a:pt x="3005" y="17740"/>
                  </a:cubicBezTo>
                  <a:cubicBezTo>
                    <a:pt x="2836" y="17740"/>
                    <a:pt x="2697" y="17876"/>
                    <a:pt x="2697" y="18047"/>
                  </a:cubicBezTo>
                  <a:lnTo>
                    <a:pt x="2697" y="20334"/>
                  </a:lnTo>
                  <a:lnTo>
                    <a:pt x="612" y="20334"/>
                  </a:lnTo>
                  <a:lnTo>
                    <a:pt x="612" y="15779"/>
                  </a:lnTo>
                  <a:cubicBezTo>
                    <a:pt x="612" y="15052"/>
                    <a:pt x="966" y="14355"/>
                    <a:pt x="1594" y="13985"/>
                  </a:cubicBezTo>
                  <a:cubicBezTo>
                    <a:pt x="1764" y="13893"/>
                    <a:pt x="1807" y="13664"/>
                    <a:pt x="1679" y="13517"/>
                  </a:cubicBezTo>
                  <a:cubicBezTo>
                    <a:pt x="1619" y="13444"/>
                    <a:pt x="1533" y="13408"/>
                    <a:pt x="1447" y="13408"/>
                  </a:cubicBezTo>
                  <a:cubicBezTo>
                    <a:pt x="1356" y="13408"/>
                    <a:pt x="1265" y="13448"/>
                    <a:pt x="1205" y="13527"/>
                  </a:cubicBezTo>
                  <a:cubicBezTo>
                    <a:pt x="426" y="14538"/>
                    <a:pt x="0" y="15779"/>
                    <a:pt x="0" y="17055"/>
                  </a:cubicBezTo>
                  <a:lnTo>
                    <a:pt x="0" y="20822"/>
                  </a:lnTo>
                  <a:cubicBezTo>
                    <a:pt x="0" y="20891"/>
                    <a:pt x="53" y="20946"/>
                    <a:pt x="121" y="20946"/>
                  </a:cubicBezTo>
                  <a:lnTo>
                    <a:pt x="12378" y="20946"/>
                  </a:lnTo>
                  <a:cubicBezTo>
                    <a:pt x="12549" y="20943"/>
                    <a:pt x="12683" y="20806"/>
                    <a:pt x="12686" y="20639"/>
                  </a:cubicBezTo>
                  <a:lnTo>
                    <a:pt x="12686" y="17042"/>
                  </a:lnTo>
                  <a:cubicBezTo>
                    <a:pt x="12686" y="16446"/>
                    <a:pt x="12594" y="15854"/>
                    <a:pt x="12411" y="15284"/>
                  </a:cubicBezTo>
                  <a:cubicBezTo>
                    <a:pt x="12372" y="15153"/>
                    <a:pt x="12251" y="15070"/>
                    <a:pt x="12121" y="15070"/>
                  </a:cubicBezTo>
                  <a:cubicBezTo>
                    <a:pt x="12089" y="15070"/>
                    <a:pt x="12057" y="15074"/>
                    <a:pt x="12025" y="15085"/>
                  </a:cubicBezTo>
                  <a:lnTo>
                    <a:pt x="12025" y="15088"/>
                  </a:lnTo>
                  <a:cubicBezTo>
                    <a:pt x="11864" y="15140"/>
                    <a:pt x="11773" y="15310"/>
                    <a:pt x="11825" y="15474"/>
                  </a:cubicBezTo>
                  <a:cubicBezTo>
                    <a:pt x="11989" y="15981"/>
                    <a:pt x="12071" y="16512"/>
                    <a:pt x="12071" y="17045"/>
                  </a:cubicBezTo>
                  <a:lnTo>
                    <a:pt x="12071" y="18007"/>
                  </a:lnTo>
                  <a:lnTo>
                    <a:pt x="8690" y="16888"/>
                  </a:lnTo>
                  <a:cubicBezTo>
                    <a:pt x="9266" y="16495"/>
                    <a:pt x="9547" y="15792"/>
                    <a:pt x="9403" y="15108"/>
                  </a:cubicBezTo>
                  <a:cubicBezTo>
                    <a:pt x="9259" y="14424"/>
                    <a:pt x="8716" y="13893"/>
                    <a:pt x="8029" y="13769"/>
                  </a:cubicBezTo>
                  <a:cubicBezTo>
                    <a:pt x="8343" y="13291"/>
                    <a:pt x="8441" y="12702"/>
                    <a:pt x="8297" y="12149"/>
                  </a:cubicBezTo>
                  <a:cubicBezTo>
                    <a:pt x="8330" y="12133"/>
                    <a:pt x="8359" y="12113"/>
                    <a:pt x="8389" y="12093"/>
                  </a:cubicBezTo>
                  <a:cubicBezTo>
                    <a:pt x="9636" y="12463"/>
                    <a:pt x="10693" y="13294"/>
                    <a:pt x="11354" y="14414"/>
                  </a:cubicBezTo>
                  <a:cubicBezTo>
                    <a:pt x="11409" y="14517"/>
                    <a:pt x="11514" y="14574"/>
                    <a:pt x="11622" y="14574"/>
                  </a:cubicBezTo>
                  <a:cubicBezTo>
                    <a:pt x="11676" y="14574"/>
                    <a:pt x="11730" y="14561"/>
                    <a:pt x="11779" y="14532"/>
                  </a:cubicBezTo>
                  <a:cubicBezTo>
                    <a:pt x="11927" y="14443"/>
                    <a:pt x="11976" y="14247"/>
                    <a:pt x="11881" y="14100"/>
                  </a:cubicBezTo>
                  <a:cubicBezTo>
                    <a:pt x="11216" y="12974"/>
                    <a:pt x="10189" y="12103"/>
                    <a:pt x="8965" y="11642"/>
                  </a:cubicBezTo>
                  <a:cubicBezTo>
                    <a:pt x="9616" y="11023"/>
                    <a:pt x="10028" y="10192"/>
                    <a:pt x="10123" y="9298"/>
                  </a:cubicBezTo>
                  <a:cubicBezTo>
                    <a:pt x="10199" y="9308"/>
                    <a:pt x="10274" y="9315"/>
                    <a:pt x="10352" y="9315"/>
                  </a:cubicBezTo>
                  <a:cubicBezTo>
                    <a:pt x="10938" y="9315"/>
                    <a:pt x="11472" y="8968"/>
                    <a:pt x="11704" y="8428"/>
                  </a:cubicBezTo>
                  <a:cubicBezTo>
                    <a:pt x="11936" y="7888"/>
                    <a:pt x="11828" y="7263"/>
                    <a:pt x="11426" y="6834"/>
                  </a:cubicBezTo>
                  <a:cubicBezTo>
                    <a:pt x="11580" y="6218"/>
                    <a:pt x="11626" y="5580"/>
                    <a:pt x="11563" y="4952"/>
                  </a:cubicBezTo>
                  <a:cubicBezTo>
                    <a:pt x="11531" y="4094"/>
                    <a:pt x="11308" y="3257"/>
                    <a:pt x="10919" y="2497"/>
                  </a:cubicBezTo>
                  <a:cubicBezTo>
                    <a:pt x="10320" y="1358"/>
                    <a:pt x="9043" y="0"/>
                    <a:pt x="635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76"/>
            <p:cNvSpPr/>
            <p:nvPr/>
          </p:nvSpPr>
          <p:spPr>
            <a:xfrm>
              <a:off x="7511227" y="3003373"/>
              <a:ext cx="13862" cy="26382"/>
            </a:xfrm>
            <a:custGeom>
              <a:rect b="b" l="l" r="r" t="t"/>
              <a:pathLst>
                <a:path extrusionOk="0" h="1180" w="620">
                  <a:moveTo>
                    <a:pt x="306" y="0"/>
                  </a:moveTo>
                  <a:cubicBezTo>
                    <a:pt x="139" y="0"/>
                    <a:pt x="1" y="137"/>
                    <a:pt x="1" y="307"/>
                  </a:cubicBezTo>
                  <a:lnTo>
                    <a:pt x="1" y="873"/>
                  </a:lnTo>
                  <a:cubicBezTo>
                    <a:pt x="1" y="1045"/>
                    <a:pt x="142" y="1179"/>
                    <a:pt x="310" y="1179"/>
                  </a:cubicBezTo>
                  <a:cubicBezTo>
                    <a:pt x="322" y="1179"/>
                    <a:pt x="333" y="1179"/>
                    <a:pt x="344" y="1178"/>
                  </a:cubicBezTo>
                  <a:cubicBezTo>
                    <a:pt x="501" y="1155"/>
                    <a:pt x="619" y="1017"/>
                    <a:pt x="616" y="860"/>
                  </a:cubicBezTo>
                  <a:lnTo>
                    <a:pt x="616" y="320"/>
                  </a:lnTo>
                  <a:cubicBezTo>
                    <a:pt x="616" y="163"/>
                    <a:pt x="501" y="26"/>
                    <a:pt x="344" y="3"/>
                  </a:cubicBezTo>
                  <a:cubicBezTo>
                    <a:pt x="331" y="1"/>
                    <a:pt x="319" y="0"/>
                    <a:pt x="30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76"/>
            <p:cNvSpPr/>
            <p:nvPr/>
          </p:nvSpPr>
          <p:spPr>
            <a:xfrm>
              <a:off x="7441651" y="3003373"/>
              <a:ext cx="13839" cy="26382"/>
            </a:xfrm>
            <a:custGeom>
              <a:rect b="b" l="l" r="r" t="t"/>
              <a:pathLst>
                <a:path extrusionOk="0" h="1180" w="619">
                  <a:moveTo>
                    <a:pt x="310" y="0"/>
                  </a:moveTo>
                  <a:cubicBezTo>
                    <a:pt x="298" y="0"/>
                    <a:pt x="285" y="1"/>
                    <a:pt x="272" y="3"/>
                  </a:cubicBezTo>
                  <a:cubicBezTo>
                    <a:pt x="118" y="26"/>
                    <a:pt x="0" y="163"/>
                    <a:pt x="3" y="320"/>
                  </a:cubicBezTo>
                  <a:lnTo>
                    <a:pt x="3" y="860"/>
                  </a:lnTo>
                  <a:cubicBezTo>
                    <a:pt x="0" y="1017"/>
                    <a:pt x="118" y="1151"/>
                    <a:pt x="272" y="1178"/>
                  </a:cubicBezTo>
                  <a:cubicBezTo>
                    <a:pt x="283" y="1179"/>
                    <a:pt x="295" y="1179"/>
                    <a:pt x="306" y="1179"/>
                  </a:cubicBezTo>
                  <a:cubicBezTo>
                    <a:pt x="475" y="1179"/>
                    <a:pt x="619" y="1045"/>
                    <a:pt x="619" y="870"/>
                  </a:cubicBezTo>
                  <a:lnTo>
                    <a:pt x="619" y="307"/>
                  </a:lnTo>
                  <a:cubicBezTo>
                    <a:pt x="619" y="137"/>
                    <a:pt x="477" y="0"/>
                    <a:pt x="31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76"/>
            <p:cNvSpPr/>
            <p:nvPr/>
          </p:nvSpPr>
          <p:spPr>
            <a:xfrm>
              <a:off x="7460968" y="3034070"/>
              <a:ext cx="44424" cy="53747"/>
            </a:xfrm>
            <a:custGeom>
              <a:rect b="b" l="l" r="r" t="t"/>
              <a:pathLst>
                <a:path extrusionOk="0" h="2404" w="1987">
                  <a:moveTo>
                    <a:pt x="992" y="616"/>
                  </a:moveTo>
                  <a:cubicBezTo>
                    <a:pt x="1195" y="616"/>
                    <a:pt x="1372" y="891"/>
                    <a:pt x="1372" y="1202"/>
                  </a:cubicBezTo>
                  <a:cubicBezTo>
                    <a:pt x="1372" y="1513"/>
                    <a:pt x="1195" y="1788"/>
                    <a:pt x="992" y="1788"/>
                  </a:cubicBezTo>
                  <a:cubicBezTo>
                    <a:pt x="792" y="1788"/>
                    <a:pt x="616" y="1513"/>
                    <a:pt x="616" y="1202"/>
                  </a:cubicBezTo>
                  <a:cubicBezTo>
                    <a:pt x="616" y="891"/>
                    <a:pt x="792" y="616"/>
                    <a:pt x="992" y="616"/>
                  </a:cubicBezTo>
                  <a:close/>
                  <a:moveTo>
                    <a:pt x="992" y="1"/>
                  </a:moveTo>
                  <a:cubicBezTo>
                    <a:pt x="445" y="1"/>
                    <a:pt x="0" y="541"/>
                    <a:pt x="0" y="1202"/>
                  </a:cubicBezTo>
                  <a:cubicBezTo>
                    <a:pt x="0" y="1863"/>
                    <a:pt x="445" y="2403"/>
                    <a:pt x="992" y="2403"/>
                  </a:cubicBezTo>
                  <a:cubicBezTo>
                    <a:pt x="1539" y="2403"/>
                    <a:pt x="1987" y="1863"/>
                    <a:pt x="1987" y="1202"/>
                  </a:cubicBezTo>
                  <a:cubicBezTo>
                    <a:pt x="1987" y="541"/>
                    <a:pt x="1539" y="1"/>
                    <a:pt x="99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5" name="Google Shape;2405;p76"/>
          <p:cNvGrpSpPr/>
          <p:nvPr/>
        </p:nvGrpSpPr>
        <p:grpSpPr>
          <a:xfrm>
            <a:off x="7031846" y="2275662"/>
            <a:ext cx="476215" cy="411937"/>
            <a:chOff x="7202962" y="2064358"/>
            <a:chExt cx="476215" cy="411937"/>
          </a:xfrm>
        </p:grpSpPr>
        <p:sp>
          <p:nvSpPr>
            <p:cNvPr id="2406" name="Google Shape;2406;p76"/>
            <p:cNvSpPr/>
            <p:nvPr/>
          </p:nvSpPr>
          <p:spPr>
            <a:xfrm>
              <a:off x="7275691" y="2064358"/>
              <a:ext cx="403486" cy="244926"/>
            </a:xfrm>
            <a:custGeom>
              <a:rect b="b" l="l" r="r" t="t"/>
              <a:pathLst>
                <a:path extrusionOk="0" h="10955" w="18047">
                  <a:moveTo>
                    <a:pt x="2623" y="1"/>
                  </a:moveTo>
                  <a:cubicBezTo>
                    <a:pt x="1794" y="1"/>
                    <a:pt x="971" y="168"/>
                    <a:pt x="226" y="503"/>
                  </a:cubicBezTo>
                  <a:cubicBezTo>
                    <a:pt x="72" y="571"/>
                    <a:pt x="0" y="755"/>
                    <a:pt x="72" y="909"/>
                  </a:cubicBezTo>
                  <a:cubicBezTo>
                    <a:pt x="123" y="1022"/>
                    <a:pt x="234" y="1089"/>
                    <a:pt x="352" y="1089"/>
                  </a:cubicBezTo>
                  <a:cubicBezTo>
                    <a:pt x="394" y="1089"/>
                    <a:pt x="437" y="1080"/>
                    <a:pt x="478" y="1062"/>
                  </a:cubicBezTo>
                  <a:cubicBezTo>
                    <a:pt x="1145" y="764"/>
                    <a:pt x="1881" y="615"/>
                    <a:pt x="2623" y="615"/>
                  </a:cubicBezTo>
                  <a:cubicBezTo>
                    <a:pt x="3393" y="615"/>
                    <a:pt x="4170" y="775"/>
                    <a:pt x="4883" y="1095"/>
                  </a:cubicBezTo>
                  <a:cubicBezTo>
                    <a:pt x="5999" y="1599"/>
                    <a:pt x="6785" y="2424"/>
                    <a:pt x="7096" y="3419"/>
                  </a:cubicBezTo>
                  <a:cubicBezTo>
                    <a:pt x="7142" y="3563"/>
                    <a:pt x="7266" y="3635"/>
                    <a:pt x="7390" y="3635"/>
                  </a:cubicBezTo>
                  <a:cubicBezTo>
                    <a:pt x="7514" y="3635"/>
                    <a:pt x="7638" y="3563"/>
                    <a:pt x="7682" y="3419"/>
                  </a:cubicBezTo>
                  <a:cubicBezTo>
                    <a:pt x="7957" y="2542"/>
                    <a:pt x="8621" y="1776"/>
                    <a:pt x="9551" y="1269"/>
                  </a:cubicBezTo>
                  <a:cubicBezTo>
                    <a:pt x="10330" y="842"/>
                    <a:pt x="11242" y="618"/>
                    <a:pt x="12164" y="618"/>
                  </a:cubicBezTo>
                  <a:cubicBezTo>
                    <a:pt x="12318" y="618"/>
                    <a:pt x="12473" y="624"/>
                    <a:pt x="12627" y="637"/>
                  </a:cubicBezTo>
                  <a:cubicBezTo>
                    <a:pt x="13750" y="732"/>
                    <a:pt x="14754" y="1157"/>
                    <a:pt x="15530" y="1867"/>
                  </a:cubicBezTo>
                  <a:cubicBezTo>
                    <a:pt x="16430" y="2689"/>
                    <a:pt x="16987" y="3838"/>
                    <a:pt x="17183" y="5284"/>
                  </a:cubicBezTo>
                  <a:cubicBezTo>
                    <a:pt x="17419" y="6996"/>
                    <a:pt x="17000" y="8740"/>
                    <a:pt x="15939" y="10478"/>
                  </a:cubicBezTo>
                  <a:cubicBezTo>
                    <a:pt x="15844" y="10626"/>
                    <a:pt x="15890" y="10819"/>
                    <a:pt x="16037" y="10910"/>
                  </a:cubicBezTo>
                  <a:cubicBezTo>
                    <a:pt x="16087" y="10940"/>
                    <a:pt x="16142" y="10954"/>
                    <a:pt x="16196" y="10954"/>
                  </a:cubicBezTo>
                  <a:cubicBezTo>
                    <a:pt x="16303" y="10954"/>
                    <a:pt x="16408" y="10899"/>
                    <a:pt x="16466" y="10799"/>
                  </a:cubicBezTo>
                  <a:cubicBezTo>
                    <a:pt x="17599" y="8937"/>
                    <a:pt x="18047" y="7055"/>
                    <a:pt x="17792" y="5203"/>
                  </a:cubicBezTo>
                  <a:lnTo>
                    <a:pt x="17795" y="5203"/>
                  </a:lnTo>
                  <a:cubicBezTo>
                    <a:pt x="17576" y="3609"/>
                    <a:pt x="16954" y="2335"/>
                    <a:pt x="15949" y="1416"/>
                  </a:cubicBezTo>
                  <a:cubicBezTo>
                    <a:pt x="15069" y="614"/>
                    <a:pt x="13936" y="133"/>
                    <a:pt x="12679" y="25"/>
                  </a:cubicBezTo>
                  <a:cubicBezTo>
                    <a:pt x="12506" y="10"/>
                    <a:pt x="12332" y="3"/>
                    <a:pt x="12159" y="3"/>
                  </a:cubicBezTo>
                  <a:cubicBezTo>
                    <a:pt x="11137" y="3"/>
                    <a:pt x="10123" y="256"/>
                    <a:pt x="9256" y="729"/>
                  </a:cubicBezTo>
                  <a:cubicBezTo>
                    <a:pt x="8435" y="1180"/>
                    <a:pt x="7793" y="1809"/>
                    <a:pt x="7390" y="2545"/>
                  </a:cubicBezTo>
                  <a:cubicBezTo>
                    <a:pt x="6929" y="1691"/>
                    <a:pt x="6150" y="994"/>
                    <a:pt x="5135" y="535"/>
                  </a:cubicBezTo>
                  <a:cubicBezTo>
                    <a:pt x="4344" y="179"/>
                    <a:pt x="3480" y="1"/>
                    <a:pt x="26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76"/>
            <p:cNvSpPr/>
            <p:nvPr/>
          </p:nvSpPr>
          <p:spPr>
            <a:xfrm>
              <a:off x="7328008" y="2318094"/>
              <a:ext cx="302363" cy="158202"/>
            </a:xfrm>
            <a:custGeom>
              <a:rect b="b" l="l" r="r" t="t"/>
              <a:pathLst>
                <a:path extrusionOk="0" h="7076" w="13524">
                  <a:moveTo>
                    <a:pt x="13174" y="1"/>
                  </a:moveTo>
                  <a:cubicBezTo>
                    <a:pt x="13081" y="1"/>
                    <a:pt x="12988" y="43"/>
                    <a:pt x="12928" y="124"/>
                  </a:cubicBezTo>
                  <a:cubicBezTo>
                    <a:pt x="10303" y="3620"/>
                    <a:pt x="5875" y="5999"/>
                    <a:pt x="5050" y="6425"/>
                  </a:cubicBezTo>
                  <a:cubicBezTo>
                    <a:pt x="3463" y="5593"/>
                    <a:pt x="1958" y="4615"/>
                    <a:pt x="550" y="3502"/>
                  </a:cubicBezTo>
                  <a:cubicBezTo>
                    <a:pt x="492" y="3453"/>
                    <a:pt x="420" y="3430"/>
                    <a:pt x="350" y="3430"/>
                  </a:cubicBezTo>
                  <a:cubicBezTo>
                    <a:pt x="259" y="3430"/>
                    <a:pt x="169" y="3469"/>
                    <a:pt x="108" y="3544"/>
                  </a:cubicBezTo>
                  <a:cubicBezTo>
                    <a:pt x="0" y="3682"/>
                    <a:pt x="27" y="3882"/>
                    <a:pt x="167" y="3983"/>
                  </a:cubicBezTo>
                  <a:cubicBezTo>
                    <a:pt x="2570" y="5894"/>
                    <a:pt x="4821" y="6997"/>
                    <a:pt x="4916" y="7046"/>
                  </a:cubicBezTo>
                  <a:cubicBezTo>
                    <a:pt x="4959" y="7066"/>
                    <a:pt x="5005" y="7076"/>
                    <a:pt x="5050" y="7076"/>
                  </a:cubicBezTo>
                  <a:cubicBezTo>
                    <a:pt x="5096" y="7076"/>
                    <a:pt x="5142" y="7066"/>
                    <a:pt x="5185" y="7046"/>
                  </a:cubicBezTo>
                  <a:cubicBezTo>
                    <a:pt x="5240" y="7020"/>
                    <a:pt x="6513" y="6395"/>
                    <a:pt x="8173" y="5276"/>
                  </a:cubicBezTo>
                  <a:cubicBezTo>
                    <a:pt x="10952" y="3400"/>
                    <a:pt x="12562" y="1640"/>
                    <a:pt x="13423" y="491"/>
                  </a:cubicBezTo>
                  <a:cubicBezTo>
                    <a:pt x="13524" y="357"/>
                    <a:pt x="13495" y="164"/>
                    <a:pt x="13360" y="62"/>
                  </a:cubicBezTo>
                  <a:lnTo>
                    <a:pt x="13357" y="62"/>
                  </a:lnTo>
                  <a:cubicBezTo>
                    <a:pt x="13302" y="21"/>
                    <a:pt x="13238" y="1"/>
                    <a:pt x="1317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76"/>
            <p:cNvSpPr/>
            <p:nvPr/>
          </p:nvSpPr>
          <p:spPr>
            <a:xfrm>
              <a:off x="7202962" y="2089198"/>
              <a:ext cx="119791" cy="302005"/>
            </a:xfrm>
            <a:custGeom>
              <a:rect b="b" l="l" r="r" t="t"/>
              <a:pathLst>
                <a:path extrusionOk="0" h="13508" w="5358">
                  <a:moveTo>
                    <a:pt x="2554" y="0"/>
                  </a:moveTo>
                  <a:cubicBezTo>
                    <a:pt x="2488" y="0"/>
                    <a:pt x="2422" y="22"/>
                    <a:pt x="2366" y="66"/>
                  </a:cubicBezTo>
                  <a:cubicBezTo>
                    <a:pt x="1211" y="982"/>
                    <a:pt x="475" y="2373"/>
                    <a:pt x="239" y="4092"/>
                  </a:cubicBezTo>
                  <a:cubicBezTo>
                    <a:pt x="0" y="5823"/>
                    <a:pt x="376" y="7584"/>
                    <a:pt x="1355" y="9328"/>
                  </a:cubicBezTo>
                  <a:cubicBezTo>
                    <a:pt x="2131" y="10713"/>
                    <a:pt x="3293" y="12090"/>
                    <a:pt x="4805" y="13426"/>
                  </a:cubicBezTo>
                  <a:cubicBezTo>
                    <a:pt x="4863" y="13481"/>
                    <a:pt x="4937" y="13508"/>
                    <a:pt x="5012" y="13508"/>
                  </a:cubicBezTo>
                  <a:cubicBezTo>
                    <a:pt x="5097" y="13508"/>
                    <a:pt x="5182" y="13473"/>
                    <a:pt x="5243" y="13403"/>
                  </a:cubicBezTo>
                  <a:cubicBezTo>
                    <a:pt x="5358" y="13272"/>
                    <a:pt x="5345" y="13076"/>
                    <a:pt x="5210" y="12964"/>
                  </a:cubicBezTo>
                  <a:cubicBezTo>
                    <a:pt x="3751" y="11678"/>
                    <a:pt x="2635" y="10353"/>
                    <a:pt x="1892" y="9027"/>
                  </a:cubicBezTo>
                  <a:cubicBezTo>
                    <a:pt x="982" y="7404"/>
                    <a:pt x="628" y="5771"/>
                    <a:pt x="848" y="4177"/>
                  </a:cubicBezTo>
                  <a:cubicBezTo>
                    <a:pt x="1060" y="2619"/>
                    <a:pt x="1718" y="1362"/>
                    <a:pt x="2746" y="550"/>
                  </a:cubicBezTo>
                  <a:cubicBezTo>
                    <a:pt x="2880" y="442"/>
                    <a:pt x="2903" y="249"/>
                    <a:pt x="2798" y="118"/>
                  </a:cubicBezTo>
                  <a:cubicBezTo>
                    <a:pt x="2736" y="41"/>
                    <a:pt x="2645" y="0"/>
                    <a:pt x="25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76"/>
            <p:cNvSpPr/>
            <p:nvPr/>
          </p:nvSpPr>
          <p:spPr>
            <a:xfrm>
              <a:off x="7293532" y="2218178"/>
              <a:ext cx="48829" cy="75211"/>
            </a:xfrm>
            <a:custGeom>
              <a:rect b="b" l="l" r="r" t="t"/>
              <a:pathLst>
                <a:path extrusionOk="0" h="3364" w="2184">
                  <a:moveTo>
                    <a:pt x="444" y="0"/>
                  </a:moveTo>
                  <a:cubicBezTo>
                    <a:pt x="394" y="0"/>
                    <a:pt x="344" y="22"/>
                    <a:pt x="309" y="70"/>
                  </a:cubicBezTo>
                  <a:lnTo>
                    <a:pt x="312" y="70"/>
                  </a:lnTo>
                  <a:cubicBezTo>
                    <a:pt x="142" y="70"/>
                    <a:pt x="4" y="204"/>
                    <a:pt x="4" y="375"/>
                  </a:cubicBezTo>
                  <a:lnTo>
                    <a:pt x="4" y="3045"/>
                  </a:lnTo>
                  <a:cubicBezTo>
                    <a:pt x="1" y="3202"/>
                    <a:pt x="115" y="3337"/>
                    <a:pt x="273" y="3359"/>
                  </a:cubicBezTo>
                  <a:cubicBezTo>
                    <a:pt x="286" y="3361"/>
                    <a:pt x="299" y="3362"/>
                    <a:pt x="312" y="3362"/>
                  </a:cubicBezTo>
                  <a:cubicBezTo>
                    <a:pt x="478" y="3362"/>
                    <a:pt x="616" y="3228"/>
                    <a:pt x="616" y="3055"/>
                  </a:cubicBezTo>
                  <a:lnTo>
                    <a:pt x="616" y="2296"/>
                  </a:lnTo>
                  <a:lnTo>
                    <a:pt x="1634" y="3278"/>
                  </a:lnTo>
                  <a:cubicBezTo>
                    <a:pt x="1695" y="3335"/>
                    <a:pt x="1772" y="3364"/>
                    <a:pt x="1848" y="3364"/>
                  </a:cubicBezTo>
                  <a:cubicBezTo>
                    <a:pt x="1940" y="3364"/>
                    <a:pt x="2031" y="3322"/>
                    <a:pt x="2092" y="3242"/>
                  </a:cubicBezTo>
                  <a:cubicBezTo>
                    <a:pt x="2184" y="3111"/>
                    <a:pt x="2168" y="2934"/>
                    <a:pt x="2053" y="2826"/>
                  </a:cubicBezTo>
                  <a:lnTo>
                    <a:pt x="842" y="1661"/>
                  </a:lnTo>
                  <a:lnTo>
                    <a:pt x="1952" y="640"/>
                  </a:lnTo>
                  <a:cubicBezTo>
                    <a:pt x="2060" y="545"/>
                    <a:pt x="2089" y="384"/>
                    <a:pt x="2017" y="257"/>
                  </a:cubicBezTo>
                  <a:cubicBezTo>
                    <a:pt x="1959" y="156"/>
                    <a:pt x="1854" y="102"/>
                    <a:pt x="1748" y="102"/>
                  </a:cubicBezTo>
                  <a:cubicBezTo>
                    <a:pt x="1675" y="102"/>
                    <a:pt x="1601" y="128"/>
                    <a:pt x="1542" y="182"/>
                  </a:cubicBezTo>
                  <a:lnTo>
                    <a:pt x="616" y="1036"/>
                  </a:lnTo>
                  <a:lnTo>
                    <a:pt x="616" y="172"/>
                  </a:lnTo>
                  <a:cubicBezTo>
                    <a:pt x="616" y="67"/>
                    <a:pt x="531" y="0"/>
                    <a:pt x="4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76"/>
            <p:cNvSpPr/>
            <p:nvPr/>
          </p:nvSpPr>
          <p:spPr>
            <a:xfrm>
              <a:off x="7404180" y="2219877"/>
              <a:ext cx="47443" cy="73847"/>
            </a:xfrm>
            <a:custGeom>
              <a:rect b="b" l="l" r="r" t="t"/>
              <a:pathLst>
                <a:path extrusionOk="0" h="3303" w="2122">
                  <a:moveTo>
                    <a:pt x="1038" y="610"/>
                  </a:moveTo>
                  <a:lnTo>
                    <a:pt x="1038" y="613"/>
                  </a:lnTo>
                  <a:cubicBezTo>
                    <a:pt x="1287" y="613"/>
                    <a:pt x="1490" y="812"/>
                    <a:pt x="1490" y="1061"/>
                  </a:cubicBezTo>
                  <a:cubicBezTo>
                    <a:pt x="1490" y="1310"/>
                    <a:pt x="1287" y="1513"/>
                    <a:pt x="1038" y="1513"/>
                  </a:cubicBezTo>
                  <a:lnTo>
                    <a:pt x="603" y="1513"/>
                  </a:lnTo>
                  <a:cubicBezTo>
                    <a:pt x="603" y="1349"/>
                    <a:pt x="603" y="780"/>
                    <a:pt x="599" y="610"/>
                  </a:cubicBezTo>
                  <a:close/>
                  <a:moveTo>
                    <a:pt x="311" y="1"/>
                  </a:moveTo>
                  <a:cubicBezTo>
                    <a:pt x="141" y="4"/>
                    <a:pt x="7" y="138"/>
                    <a:pt x="4" y="308"/>
                  </a:cubicBezTo>
                  <a:lnTo>
                    <a:pt x="4" y="2982"/>
                  </a:lnTo>
                  <a:cubicBezTo>
                    <a:pt x="0" y="3143"/>
                    <a:pt x="118" y="3277"/>
                    <a:pt x="272" y="3300"/>
                  </a:cubicBezTo>
                  <a:cubicBezTo>
                    <a:pt x="285" y="3301"/>
                    <a:pt x="298" y="3302"/>
                    <a:pt x="311" y="3302"/>
                  </a:cubicBezTo>
                  <a:cubicBezTo>
                    <a:pt x="478" y="3302"/>
                    <a:pt x="619" y="3166"/>
                    <a:pt x="619" y="2995"/>
                  </a:cubicBezTo>
                  <a:lnTo>
                    <a:pt x="616" y="2992"/>
                  </a:lnTo>
                  <a:lnTo>
                    <a:pt x="616" y="2131"/>
                  </a:lnTo>
                  <a:lnTo>
                    <a:pt x="1054" y="2131"/>
                  </a:lnTo>
                  <a:cubicBezTo>
                    <a:pt x="1643" y="2131"/>
                    <a:pt x="2121" y="1657"/>
                    <a:pt x="2121" y="1068"/>
                  </a:cubicBezTo>
                  <a:cubicBezTo>
                    <a:pt x="2121" y="479"/>
                    <a:pt x="1643" y="1"/>
                    <a:pt x="10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76"/>
            <p:cNvSpPr/>
            <p:nvPr/>
          </p:nvSpPr>
          <p:spPr>
            <a:xfrm>
              <a:off x="7550532" y="2219877"/>
              <a:ext cx="47443" cy="73847"/>
            </a:xfrm>
            <a:custGeom>
              <a:rect b="b" l="l" r="r" t="t"/>
              <a:pathLst>
                <a:path extrusionOk="0" h="3303" w="2122">
                  <a:moveTo>
                    <a:pt x="1067" y="610"/>
                  </a:moveTo>
                  <a:lnTo>
                    <a:pt x="1067" y="613"/>
                  </a:lnTo>
                  <a:cubicBezTo>
                    <a:pt x="1316" y="613"/>
                    <a:pt x="1519" y="812"/>
                    <a:pt x="1519" y="1061"/>
                  </a:cubicBezTo>
                  <a:cubicBezTo>
                    <a:pt x="1519" y="1310"/>
                    <a:pt x="1316" y="1513"/>
                    <a:pt x="1067" y="1513"/>
                  </a:cubicBezTo>
                  <a:lnTo>
                    <a:pt x="632" y="1513"/>
                  </a:lnTo>
                  <a:cubicBezTo>
                    <a:pt x="632" y="1349"/>
                    <a:pt x="629" y="780"/>
                    <a:pt x="629" y="610"/>
                  </a:cubicBezTo>
                  <a:close/>
                  <a:moveTo>
                    <a:pt x="311" y="1"/>
                  </a:moveTo>
                  <a:cubicBezTo>
                    <a:pt x="141" y="4"/>
                    <a:pt x="7" y="138"/>
                    <a:pt x="4" y="308"/>
                  </a:cubicBezTo>
                  <a:lnTo>
                    <a:pt x="4" y="2982"/>
                  </a:lnTo>
                  <a:cubicBezTo>
                    <a:pt x="0" y="3143"/>
                    <a:pt x="118" y="3277"/>
                    <a:pt x="272" y="3300"/>
                  </a:cubicBezTo>
                  <a:cubicBezTo>
                    <a:pt x="285" y="3301"/>
                    <a:pt x="298" y="3302"/>
                    <a:pt x="310" y="3302"/>
                  </a:cubicBezTo>
                  <a:cubicBezTo>
                    <a:pt x="477" y="3302"/>
                    <a:pt x="619" y="3166"/>
                    <a:pt x="619" y="2995"/>
                  </a:cubicBezTo>
                  <a:lnTo>
                    <a:pt x="616" y="2992"/>
                  </a:lnTo>
                  <a:lnTo>
                    <a:pt x="616" y="2131"/>
                  </a:lnTo>
                  <a:lnTo>
                    <a:pt x="1054" y="2131"/>
                  </a:lnTo>
                  <a:cubicBezTo>
                    <a:pt x="1643" y="2131"/>
                    <a:pt x="2121" y="1657"/>
                    <a:pt x="2121" y="1068"/>
                  </a:cubicBezTo>
                  <a:cubicBezTo>
                    <a:pt x="2121" y="479"/>
                    <a:pt x="1643" y="1"/>
                    <a:pt x="10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76"/>
            <p:cNvSpPr/>
            <p:nvPr/>
          </p:nvSpPr>
          <p:spPr>
            <a:xfrm>
              <a:off x="7343747" y="2250038"/>
              <a:ext cx="43329" cy="13705"/>
            </a:xfrm>
            <a:custGeom>
              <a:rect b="b" l="l" r="r" t="t"/>
              <a:pathLst>
                <a:path extrusionOk="0" h="613" w="1938">
                  <a:moveTo>
                    <a:pt x="334" y="0"/>
                  </a:moveTo>
                  <a:cubicBezTo>
                    <a:pt x="176" y="0"/>
                    <a:pt x="46" y="114"/>
                    <a:pt x="23" y="269"/>
                  </a:cubicBezTo>
                  <a:cubicBezTo>
                    <a:pt x="0" y="452"/>
                    <a:pt x="141" y="612"/>
                    <a:pt x="327" y="612"/>
                  </a:cubicBezTo>
                  <a:lnTo>
                    <a:pt x="1610" y="612"/>
                  </a:lnTo>
                  <a:cubicBezTo>
                    <a:pt x="1794" y="612"/>
                    <a:pt x="1938" y="452"/>
                    <a:pt x="1915" y="269"/>
                  </a:cubicBezTo>
                  <a:cubicBezTo>
                    <a:pt x="1892" y="114"/>
                    <a:pt x="1758" y="0"/>
                    <a:pt x="1604" y="0"/>
                  </a:cubicBezTo>
                  <a:cubicBezTo>
                    <a:pt x="1602" y="0"/>
                    <a:pt x="1599" y="0"/>
                    <a:pt x="1597" y="0"/>
                  </a:cubicBezTo>
                  <a:lnTo>
                    <a:pt x="340" y="0"/>
                  </a:lnTo>
                  <a:cubicBezTo>
                    <a:pt x="338" y="0"/>
                    <a:pt x="336" y="0"/>
                    <a:pt x="3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76"/>
            <p:cNvSpPr/>
            <p:nvPr/>
          </p:nvSpPr>
          <p:spPr>
            <a:xfrm>
              <a:off x="7459202" y="2219631"/>
              <a:ext cx="76709" cy="73802"/>
            </a:xfrm>
            <a:custGeom>
              <a:rect b="b" l="l" r="r" t="t"/>
              <a:pathLst>
                <a:path extrusionOk="0" h="3301" w="3431">
                  <a:moveTo>
                    <a:pt x="1787" y="614"/>
                  </a:moveTo>
                  <a:cubicBezTo>
                    <a:pt x="2041" y="614"/>
                    <a:pt x="2300" y="708"/>
                    <a:pt x="2511" y="918"/>
                  </a:cubicBezTo>
                  <a:cubicBezTo>
                    <a:pt x="3166" y="1570"/>
                    <a:pt x="2704" y="2686"/>
                    <a:pt x="1781" y="2686"/>
                  </a:cubicBezTo>
                  <a:cubicBezTo>
                    <a:pt x="1208" y="2686"/>
                    <a:pt x="747" y="2221"/>
                    <a:pt x="744" y="1651"/>
                  </a:cubicBezTo>
                  <a:cubicBezTo>
                    <a:pt x="744" y="1027"/>
                    <a:pt x="1255" y="614"/>
                    <a:pt x="1787" y="614"/>
                  </a:cubicBezTo>
                  <a:close/>
                  <a:moveTo>
                    <a:pt x="1780" y="1"/>
                  </a:moveTo>
                  <a:cubicBezTo>
                    <a:pt x="1350" y="1"/>
                    <a:pt x="928" y="168"/>
                    <a:pt x="613" y="483"/>
                  </a:cubicBezTo>
                  <a:cubicBezTo>
                    <a:pt x="141" y="954"/>
                    <a:pt x="1" y="1665"/>
                    <a:pt x="256" y="2283"/>
                  </a:cubicBezTo>
                  <a:cubicBezTo>
                    <a:pt x="511" y="2898"/>
                    <a:pt x="1113" y="3301"/>
                    <a:pt x="1781" y="3301"/>
                  </a:cubicBezTo>
                  <a:cubicBezTo>
                    <a:pt x="2691" y="3301"/>
                    <a:pt x="3431" y="2561"/>
                    <a:pt x="3431" y="1651"/>
                  </a:cubicBezTo>
                  <a:cubicBezTo>
                    <a:pt x="3431" y="984"/>
                    <a:pt x="3028" y="382"/>
                    <a:pt x="2413" y="126"/>
                  </a:cubicBezTo>
                  <a:cubicBezTo>
                    <a:pt x="2208" y="42"/>
                    <a:pt x="1993" y="1"/>
                    <a:pt x="17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4" name="Google Shape;2414;p76"/>
          <p:cNvGrpSpPr/>
          <p:nvPr/>
        </p:nvGrpSpPr>
        <p:grpSpPr>
          <a:xfrm>
            <a:off x="5734220" y="2247423"/>
            <a:ext cx="362303" cy="468412"/>
            <a:chOff x="6570737" y="2012131"/>
            <a:chExt cx="362303" cy="468412"/>
          </a:xfrm>
        </p:grpSpPr>
        <p:sp>
          <p:nvSpPr>
            <p:cNvPr id="2415" name="Google Shape;2415;p76"/>
            <p:cNvSpPr/>
            <p:nvPr/>
          </p:nvSpPr>
          <p:spPr>
            <a:xfrm>
              <a:off x="6633941" y="2124187"/>
              <a:ext cx="39036" cy="57101"/>
            </a:xfrm>
            <a:custGeom>
              <a:rect b="b" l="l" r="r" t="t"/>
              <a:pathLst>
                <a:path extrusionOk="0" h="2554" w="1746">
                  <a:moveTo>
                    <a:pt x="314" y="1"/>
                  </a:moveTo>
                  <a:cubicBezTo>
                    <a:pt x="301" y="1"/>
                    <a:pt x="289" y="2"/>
                    <a:pt x="276" y="3"/>
                  </a:cubicBezTo>
                  <a:cubicBezTo>
                    <a:pt x="119" y="26"/>
                    <a:pt x="4" y="164"/>
                    <a:pt x="4" y="321"/>
                  </a:cubicBezTo>
                  <a:lnTo>
                    <a:pt x="4" y="2245"/>
                  </a:lnTo>
                  <a:cubicBezTo>
                    <a:pt x="1" y="2402"/>
                    <a:pt x="125" y="2533"/>
                    <a:pt x="286" y="2543"/>
                  </a:cubicBezTo>
                  <a:cubicBezTo>
                    <a:pt x="288" y="2543"/>
                    <a:pt x="290" y="2543"/>
                    <a:pt x="292" y="2543"/>
                  </a:cubicBezTo>
                  <a:cubicBezTo>
                    <a:pt x="449" y="2543"/>
                    <a:pt x="577" y="2417"/>
                    <a:pt x="577" y="2258"/>
                  </a:cubicBezTo>
                  <a:lnTo>
                    <a:pt x="577" y="1898"/>
                  </a:lnTo>
                  <a:lnTo>
                    <a:pt x="1192" y="2468"/>
                  </a:lnTo>
                  <a:cubicBezTo>
                    <a:pt x="1251" y="2525"/>
                    <a:pt x="1328" y="2554"/>
                    <a:pt x="1405" y="2554"/>
                  </a:cubicBezTo>
                  <a:cubicBezTo>
                    <a:pt x="1486" y="2554"/>
                    <a:pt x="1567" y="2522"/>
                    <a:pt x="1628" y="2458"/>
                  </a:cubicBezTo>
                  <a:cubicBezTo>
                    <a:pt x="1745" y="2337"/>
                    <a:pt x="1742" y="2144"/>
                    <a:pt x="1618" y="2026"/>
                  </a:cubicBezTo>
                  <a:lnTo>
                    <a:pt x="806" y="1240"/>
                  </a:lnTo>
                  <a:lnTo>
                    <a:pt x="1546" y="560"/>
                  </a:lnTo>
                  <a:cubicBezTo>
                    <a:pt x="1670" y="445"/>
                    <a:pt x="1677" y="249"/>
                    <a:pt x="1562" y="124"/>
                  </a:cubicBezTo>
                  <a:cubicBezTo>
                    <a:pt x="1502" y="59"/>
                    <a:pt x="1421" y="26"/>
                    <a:pt x="1339" y="26"/>
                  </a:cubicBezTo>
                  <a:cubicBezTo>
                    <a:pt x="1264" y="26"/>
                    <a:pt x="1189" y="53"/>
                    <a:pt x="1130" y="108"/>
                  </a:cubicBezTo>
                  <a:lnTo>
                    <a:pt x="620" y="589"/>
                  </a:lnTo>
                  <a:lnTo>
                    <a:pt x="620" y="308"/>
                  </a:lnTo>
                  <a:cubicBezTo>
                    <a:pt x="620" y="137"/>
                    <a:pt x="478" y="1"/>
                    <a:pt x="31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76"/>
            <p:cNvSpPr/>
            <p:nvPr/>
          </p:nvSpPr>
          <p:spPr>
            <a:xfrm>
              <a:off x="6723662" y="2123807"/>
              <a:ext cx="38433" cy="57012"/>
            </a:xfrm>
            <a:custGeom>
              <a:rect b="b" l="l" r="r" t="t"/>
              <a:pathLst>
                <a:path extrusionOk="0" h="2550" w="1719">
                  <a:moveTo>
                    <a:pt x="867" y="612"/>
                  </a:moveTo>
                  <a:cubicBezTo>
                    <a:pt x="1002" y="612"/>
                    <a:pt x="1110" y="719"/>
                    <a:pt x="1110" y="851"/>
                  </a:cubicBezTo>
                  <a:cubicBezTo>
                    <a:pt x="1110" y="985"/>
                    <a:pt x="1005" y="1091"/>
                    <a:pt x="873" y="1091"/>
                  </a:cubicBezTo>
                  <a:cubicBezTo>
                    <a:pt x="869" y="1091"/>
                    <a:pt x="865" y="1091"/>
                    <a:pt x="861" y="1090"/>
                  </a:cubicBezTo>
                  <a:lnTo>
                    <a:pt x="632" y="1090"/>
                  </a:lnTo>
                  <a:lnTo>
                    <a:pt x="632" y="613"/>
                  </a:lnTo>
                  <a:lnTo>
                    <a:pt x="861" y="613"/>
                  </a:lnTo>
                  <a:cubicBezTo>
                    <a:pt x="863" y="612"/>
                    <a:pt x="865" y="612"/>
                    <a:pt x="867" y="612"/>
                  </a:cubicBezTo>
                  <a:close/>
                  <a:moveTo>
                    <a:pt x="866" y="0"/>
                  </a:moveTo>
                  <a:cubicBezTo>
                    <a:pt x="860" y="0"/>
                    <a:pt x="854" y="0"/>
                    <a:pt x="848" y="1"/>
                  </a:cubicBezTo>
                  <a:lnTo>
                    <a:pt x="311" y="1"/>
                  </a:lnTo>
                  <a:cubicBezTo>
                    <a:pt x="141" y="1"/>
                    <a:pt x="7" y="138"/>
                    <a:pt x="4" y="308"/>
                  </a:cubicBezTo>
                  <a:lnTo>
                    <a:pt x="4" y="2229"/>
                  </a:lnTo>
                  <a:cubicBezTo>
                    <a:pt x="1" y="2390"/>
                    <a:pt x="118" y="2524"/>
                    <a:pt x="272" y="2547"/>
                  </a:cubicBezTo>
                  <a:cubicBezTo>
                    <a:pt x="285" y="2548"/>
                    <a:pt x="298" y="2549"/>
                    <a:pt x="311" y="2549"/>
                  </a:cubicBezTo>
                  <a:cubicBezTo>
                    <a:pt x="478" y="2549"/>
                    <a:pt x="619" y="2413"/>
                    <a:pt x="619" y="2242"/>
                  </a:cubicBezTo>
                  <a:lnTo>
                    <a:pt x="616" y="2242"/>
                  </a:lnTo>
                  <a:lnTo>
                    <a:pt x="616" y="1709"/>
                  </a:lnTo>
                  <a:lnTo>
                    <a:pt x="848" y="1709"/>
                  </a:lnTo>
                  <a:cubicBezTo>
                    <a:pt x="854" y="1709"/>
                    <a:pt x="860" y="1709"/>
                    <a:pt x="866" y="1709"/>
                  </a:cubicBezTo>
                  <a:cubicBezTo>
                    <a:pt x="1336" y="1709"/>
                    <a:pt x="1719" y="1327"/>
                    <a:pt x="1719" y="855"/>
                  </a:cubicBezTo>
                  <a:cubicBezTo>
                    <a:pt x="1719" y="383"/>
                    <a:pt x="1336" y="0"/>
                    <a:pt x="86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76"/>
            <p:cNvSpPr/>
            <p:nvPr/>
          </p:nvSpPr>
          <p:spPr>
            <a:xfrm>
              <a:off x="6838043" y="2123807"/>
              <a:ext cx="38433" cy="57012"/>
            </a:xfrm>
            <a:custGeom>
              <a:rect b="b" l="l" r="r" t="t"/>
              <a:pathLst>
                <a:path extrusionOk="0" h="2550" w="1719">
                  <a:moveTo>
                    <a:pt x="857" y="612"/>
                  </a:moveTo>
                  <a:cubicBezTo>
                    <a:pt x="992" y="612"/>
                    <a:pt x="1100" y="719"/>
                    <a:pt x="1100" y="851"/>
                  </a:cubicBezTo>
                  <a:cubicBezTo>
                    <a:pt x="1100" y="985"/>
                    <a:pt x="995" y="1091"/>
                    <a:pt x="863" y="1091"/>
                  </a:cubicBezTo>
                  <a:cubicBezTo>
                    <a:pt x="859" y="1091"/>
                    <a:pt x="855" y="1091"/>
                    <a:pt x="851" y="1090"/>
                  </a:cubicBezTo>
                  <a:lnTo>
                    <a:pt x="622" y="1090"/>
                  </a:lnTo>
                  <a:lnTo>
                    <a:pt x="622" y="613"/>
                  </a:lnTo>
                  <a:lnTo>
                    <a:pt x="851" y="613"/>
                  </a:lnTo>
                  <a:cubicBezTo>
                    <a:pt x="853" y="612"/>
                    <a:pt x="855" y="612"/>
                    <a:pt x="857" y="612"/>
                  </a:cubicBezTo>
                  <a:close/>
                  <a:moveTo>
                    <a:pt x="862" y="0"/>
                  </a:moveTo>
                  <a:cubicBezTo>
                    <a:pt x="856" y="0"/>
                    <a:pt x="850" y="0"/>
                    <a:pt x="844" y="1"/>
                  </a:cubicBezTo>
                  <a:lnTo>
                    <a:pt x="311" y="1"/>
                  </a:lnTo>
                  <a:cubicBezTo>
                    <a:pt x="141" y="1"/>
                    <a:pt x="3" y="138"/>
                    <a:pt x="3" y="308"/>
                  </a:cubicBezTo>
                  <a:lnTo>
                    <a:pt x="3" y="2229"/>
                  </a:lnTo>
                  <a:cubicBezTo>
                    <a:pt x="0" y="2390"/>
                    <a:pt x="115" y="2524"/>
                    <a:pt x="272" y="2547"/>
                  </a:cubicBezTo>
                  <a:cubicBezTo>
                    <a:pt x="285" y="2548"/>
                    <a:pt x="297" y="2549"/>
                    <a:pt x="310" y="2549"/>
                  </a:cubicBezTo>
                  <a:cubicBezTo>
                    <a:pt x="477" y="2549"/>
                    <a:pt x="615" y="2413"/>
                    <a:pt x="615" y="2242"/>
                  </a:cubicBezTo>
                  <a:lnTo>
                    <a:pt x="615" y="1709"/>
                  </a:lnTo>
                  <a:lnTo>
                    <a:pt x="844" y="1709"/>
                  </a:lnTo>
                  <a:cubicBezTo>
                    <a:pt x="850" y="1709"/>
                    <a:pt x="856" y="1709"/>
                    <a:pt x="862" y="1709"/>
                  </a:cubicBezTo>
                  <a:cubicBezTo>
                    <a:pt x="1335" y="1709"/>
                    <a:pt x="1718" y="1327"/>
                    <a:pt x="1718" y="855"/>
                  </a:cubicBezTo>
                  <a:cubicBezTo>
                    <a:pt x="1718" y="383"/>
                    <a:pt x="1335" y="0"/>
                    <a:pt x="86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76"/>
            <p:cNvSpPr/>
            <p:nvPr/>
          </p:nvSpPr>
          <p:spPr>
            <a:xfrm>
              <a:off x="6673402" y="2145762"/>
              <a:ext cx="40780" cy="13705"/>
            </a:xfrm>
            <a:custGeom>
              <a:rect b="b" l="l" r="r" t="t"/>
              <a:pathLst>
                <a:path extrusionOk="0" h="613" w="1824">
                  <a:moveTo>
                    <a:pt x="331" y="0"/>
                  </a:moveTo>
                  <a:cubicBezTo>
                    <a:pt x="176" y="0"/>
                    <a:pt x="46" y="114"/>
                    <a:pt x="23" y="269"/>
                  </a:cubicBezTo>
                  <a:cubicBezTo>
                    <a:pt x="0" y="452"/>
                    <a:pt x="141" y="612"/>
                    <a:pt x="327" y="612"/>
                  </a:cubicBezTo>
                  <a:lnTo>
                    <a:pt x="1496" y="612"/>
                  </a:lnTo>
                  <a:cubicBezTo>
                    <a:pt x="1679" y="612"/>
                    <a:pt x="1823" y="452"/>
                    <a:pt x="1800" y="269"/>
                  </a:cubicBezTo>
                  <a:cubicBezTo>
                    <a:pt x="1778" y="114"/>
                    <a:pt x="1647" y="0"/>
                    <a:pt x="1489" y="0"/>
                  </a:cubicBezTo>
                  <a:cubicBezTo>
                    <a:pt x="1487" y="0"/>
                    <a:pt x="1485" y="0"/>
                    <a:pt x="1483" y="0"/>
                  </a:cubicBezTo>
                  <a:lnTo>
                    <a:pt x="337" y="0"/>
                  </a:lnTo>
                  <a:cubicBezTo>
                    <a:pt x="335" y="0"/>
                    <a:pt x="333" y="0"/>
                    <a:pt x="3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76"/>
            <p:cNvSpPr/>
            <p:nvPr/>
          </p:nvSpPr>
          <p:spPr>
            <a:xfrm>
              <a:off x="6770635" y="2124210"/>
              <a:ext cx="59292" cy="57056"/>
            </a:xfrm>
            <a:custGeom>
              <a:rect b="b" l="l" r="r" t="t"/>
              <a:pathLst>
                <a:path extrusionOk="0" h="2552" w="2652">
                  <a:moveTo>
                    <a:pt x="1277" y="614"/>
                  </a:moveTo>
                  <a:cubicBezTo>
                    <a:pt x="1863" y="614"/>
                    <a:pt x="2158" y="1328"/>
                    <a:pt x="1742" y="1743"/>
                  </a:cubicBezTo>
                  <a:cubicBezTo>
                    <a:pt x="1608" y="1878"/>
                    <a:pt x="1442" y="1938"/>
                    <a:pt x="1281" y="1938"/>
                  </a:cubicBezTo>
                  <a:cubicBezTo>
                    <a:pt x="941" y="1938"/>
                    <a:pt x="616" y="1674"/>
                    <a:pt x="616" y="1275"/>
                  </a:cubicBezTo>
                  <a:cubicBezTo>
                    <a:pt x="616" y="912"/>
                    <a:pt x="911" y="614"/>
                    <a:pt x="1277" y="614"/>
                  </a:cubicBezTo>
                  <a:close/>
                  <a:moveTo>
                    <a:pt x="1275" y="0"/>
                  </a:moveTo>
                  <a:cubicBezTo>
                    <a:pt x="1110" y="0"/>
                    <a:pt x="944" y="32"/>
                    <a:pt x="786" y="97"/>
                  </a:cubicBezTo>
                  <a:cubicBezTo>
                    <a:pt x="312" y="293"/>
                    <a:pt x="1" y="761"/>
                    <a:pt x="1" y="1275"/>
                  </a:cubicBezTo>
                  <a:cubicBezTo>
                    <a:pt x="1" y="1979"/>
                    <a:pt x="573" y="2552"/>
                    <a:pt x="1277" y="2552"/>
                  </a:cubicBezTo>
                  <a:cubicBezTo>
                    <a:pt x="1791" y="2552"/>
                    <a:pt x="2256" y="2241"/>
                    <a:pt x="2455" y="1763"/>
                  </a:cubicBezTo>
                  <a:cubicBezTo>
                    <a:pt x="2652" y="1288"/>
                    <a:pt x="2544" y="739"/>
                    <a:pt x="2177" y="375"/>
                  </a:cubicBezTo>
                  <a:cubicBezTo>
                    <a:pt x="1934" y="130"/>
                    <a:pt x="1607" y="0"/>
                    <a:pt x="127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76"/>
            <p:cNvSpPr/>
            <p:nvPr/>
          </p:nvSpPr>
          <p:spPr>
            <a:xfrm>
              <a:off x="6598617" y="2012131"/>
              <a:ext cx="334423" cy="191738"/>
            </a:xfrm>
            <a:custGeom>
              <a:rect b="b" l="l" r="r" t="t"/>
              <a:pathLst>
                <a:path extrusionOk="0" h="8576" w="14958">
                  <a:moveTo>
                    <a:pt x="3242" y="0"/>
                  </a:moveTo>
                  <a:cubicBezTo>
                    <a:pt x="2042" y="0"/>
                    <a:pt x="904" y="460"/>
                    <a:pt x="115" y="1297"/>
                  </a:cubicBezTo>
                  <a:cubicBezTo>
                    <a:pt x="0" y="1422"/>
                    <a:pt x="3" y="1615"/>
                    <a:pt x="128" y="1732"/>
                  </a:cubicBezTo>
                  <a:cubicBezTo>
                    <a:pt x="188" y="1788"/>
                    <a:pt x="264" y="1816"/>
                    <a:pt x="340" y="1816"/>
                  </a:cubicBezTo>
                  <a:cubicBezTo>
                    <a:pt x="421" y="1816"/>
                    <a:pt x="502" y="1784"/>
                    <a:pt x="563" y="1719"/>
                  </a:cubicBezTo>
                  <a:cubicBezTo>
                    <a:pt x="1233" y="1007"/>
                    <a:pt x="2207" y="618"/>
                    <a:pt x="3236" y="618"/>
                  </a:cubicBezTo>
                  <a:cubicBezTo>
                    <a:pt x="3545" y="618"/>
                    <a:pt x="3858" y="653"/>
                    <a:pt x="4170" y="724"/>
                  </a:cubicBezTo>
                  <a:cubicBezTo>
                    <a:pt x="5358" y="996"/>
                    <a:pt x="6242" y="1726"/>
                    <a:pt x="6539" y="2678"/>
                  </a:cubicBezTo>
                  <a:cubicBezTo>
                    <a:pt x="6585" y="2821"/>
                    <a:pt x="6710" y="2892"/>
                    <a:pt x="6834" y="2892"/>
                  </a:cubicBezTo>
                  <a:cubicBezTo>
                    <a:pt x="6958" y="2892"/>
                    <a:pt x="7083" y="2821"/>
                    <a:pt x="7129" y="2678"/>
                  </a:cubicBezTo>
                  <a:cubicBezTo>
                    <a:pt x="7509" y="1462"/>
                    <a:pt x="8890" y="618"/>
                    <a:pt x="10426" y="618"/>
                  </a:cubicBezTo>
                  <a:cubicBezTo>
                    <a:pt x="10542" y="618"/>
                    <a:pt x="10660" y="623"/>
                    <a:pt x="10778" y="633"/>
                  </a:cubicBezTo>
                  <a:cubicBezTo>
                    <a:pt x="12614" y="787"/>
                    <a:pt x="13871" y="2073"/>
                    <a:pt x="14146" y="4073"/>
                  </a:cubicBezTo>
                  <a:cubicBezTo>
                    <a:pt x="14326" y="5398"/>
                    <a:pt x="13982" y="6753"/>
                    <a:pt x="13115" y="8101"/>
                  </a:cubicBezTo>
                  <a:cubicBezTo>
                    <a:pt x="13023" y="8245"/>
                    <a:pt x="13066" y="8435"/>
                    <a:pt x="13206" y="8527"/>
                  </a:cubicBezTo>
                  <a:cubicBezTo>
                    <a:pt x="13258" y="8560"/>
                    <a:pt x="13316" y="8575"/>
                    <a:pt x="13372" y="8575"/>
                  </a:cubicBezTo>
                  <a:cubicBezTo>
                    <a:pt x="13474" y="8575"/>
                    <a:pt x="13573" y="8526"/>
                    <a:pt x="13632" y="8435"/>
                  </a:cubicBezTo>
                  <a:cubicBezTo>
                    <a:pt x="14578" y="6959"/>
                    <a:pt x="14957" y="5464"/>
                    <a:pt x="14754" y="3987"/>
                  </a:cubicBezTo>
                  <a:cubicBezTo>
                    <a:pt x="14587" y="2770"/>
                    <a:pt x="14113" y="1795"/>
                    <a:pt x="13337" y="1088"/>
                  </a:cubicBezTo>
                  <a:cubicBezTo>
                    <a:pt x="12663" y="469"/>
                    <a:pt x="11796" y="99"/>
                    <a:pt x="10827" y="21"/>
                  </a:cubicBezTo>
                  <a:cubicBezTo>
                    <a:pt x="10692" y="9"/>
                    <a:pt x="10557" y="3"/>
                    <a:pt x="10422" y="3"/>
                  </a:cubicBezTo>
                  <a:cubicBezTo>
                    <a:pt x="9651" y="3"/>
                    <a:pt x="8888" y="193"/>
                    <a:pt x="8205" y="561"/>
                  </a:cubicBezTo>
                  <a:cubicBezTo>
                    <a:pt x="7616" y="882"/>
                    <a:pt x="7145" y="1323"/>
                    <a:pt x="6834" y="1840"/>
                  </a:cubicBezTo>
                  <a:cubicBezTo>
                    <a:pt x="6336" y="1006"/>
                    <a:pt x="5433" y="384"/>
                    <a:pt x="4311" y="122"/>
                  </a:cubicBezTo>
                  <a:cubicBezTo>
                    <a:pt x="3954" y="40"/>
                    <a:pt x="3595" y="0"/>
                    <a:pt x="32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76"/>
            <p:cNvSpPr/>
            <p:nvPr/>
          </p:nvSpPr>
          <p:spPr>
            <a:xfrm>
              <a:off x="6570737" y="2062056"/>
              <a:ext cx="318393" cy="418488"/>
            </a:xfrm>
            <a:custGeom>
              <a:rect b="b" l="l" r="r" t="t"/>
              <a:pathLst>
                <a:path extrusionOk="0" h="18718" w="14241">
                  <a:moveTo>
                    <a:pt x="923" y="0"/>
                  </a:moveTo>
                  <a:cubicBezTo>
                    <a:pt x="809" y="0"/>
                    <a:pt x="698" y="65"/>
                    <a:pt x="645" y="177"/>
                  </a:cubicBezTo>
                  <a:cubicBezTo>
                    <a:pt x="413" y="681"/>
                    <a:pt x="255" y="1214"/>
                    <a:pt x="187" y="1768"/>
                  </a:cubicBezTo>
                  <a:cubicBezTo>
                    <a:pt x="0" y="3116"/>
                    <a:pt x="305" y="4487"/>
                    <a:pt x="1087" y="5846"/>
                  </a:cubicBezTo>
                  <a:cubicBezTo>
                    <a:pt x="1702" y="6913"/>
                    <a:pt x="2615" y="7970"/>
                    <a:pt x="3800" y="8991"/>
                  </a:cubicBezTo>
                  <a:cubicBezTo>
                    <a:pt x="4019" y="9181"/>
                    <a:pt x="4239" y="9357"/>
                    <a:pt x="4458" y="9531"/>
                  </a:cubicBezTo>
                  <a:cubicBezTo>
                    <a:pt x="4216" y="10182"/>
                    <a:pt x="3983" y="11026"/>
                    <a:pt x="4072" y="11717"/>
                  </a:cubicBezTo>
                  <a:cubicBezTo>
                    <a:pt x="4134" y="12188"/>
                    <a:pt x="4412" y="12853"/>
                    <a:pt x="4900" y="13691"/>
                  </a:cubicBezTo>
                  <a:cubicBezTo>
                    <a:pt x="4957" y="13789"/>
                    <a:pt x="5060" y="13845"/>
                    <a:pt x="5167" y="13845"/>
                  </a:cubicBezTo>
                  <a:cubicBezTo>
                    <a:pt x="5219" y="13845"/>
                    <a:pt x="5273" y="13831"/>
                    <a:pt x="5322" y="13802"/>
                  </a:cubicBezTo>
                  <a:cubicBezTo>
                    <a:pt x="5469" y="13717"/>
                    <a:pt x="5518" y="13530"/>
                    <a:pt x="5433" y="13383"/>
                  </a:cubicBezTo>
                  <a:cubicBezTo>
                    <a:pt x="4877" y="12427"/>
                    <a:pt x="4716" y="11907"/>
                    <a:pt x="4684" y="11639"/>
                  </a:cubicBezTo>
                  <a:cubicBezTo>
                    <a:pt x="4615" y="11112"/>
                    <a:pt x="4795" y="10431"/>
                    <a:pt x="4972" y="9920"/>
                  </a:cubicBezTo>
                  <a:cubicBezTo>
                    <a:pt x="5901" y="10608"/>
                    <a:pt x="6883" y="11220"/>
                    <a:pt x="7911" y="11747"/>
                  </a:cubicBezTo>
                  <a:cubicBezTo>
                    <a:pt x="7963" y="11788"/>
                    <a:pt x="8024" y="11807"/>
                    <a:pt x="8085" y="11807"/>
                  </a:cubicBezTo>
                  <a:cubicBezTo>
                    <a:pt x="8245" y="11807"/>
                    <a:pt x="8402" y="11679"/>
                    <a:pt x="8395" y="11501"/>
                  </a:cubicBezTo>
                  <a:lnTo>
                    <a:pt x="8395" y="8313"/>
                  </a:lnTo>
                  <a:cubicBezTo>
                    <a:pt x="8395" y="7908"/>
                    <a:pt x="8713" y="7574"/>
                    <a:pt x="9110" y="7574"/>
                  </a:cubicBezTo>
                  <a:cubicBezTo>
                    <a:pt x="9130" y="7574"/>
                    <a:pt x="9150" y="7575"/>
                    <a:pt x="9171" y="7577"/>
                  </a:cubicBezTo>
                  <a:cubicBezTo>
                    <a:pt x="9544" y="7610"/>
                    <a:pt x="9829" y="7921"/>
                    <a:pt x="9829" y="8290"/>
                  </a:cubicBezTo>
                  <a:lnTo>
                    <a:pt x="9829" y="11511"/>
                  </a:lnTo>
                  <a:cubicBezTo>
                    <a:pt x="9829" y="11603"/>
                    <a:pt x="9868" y="11691"/>
                    <a:pt x="9940" y="11750"/>
                  </a:cubicBezTo>
                  <a:cubicBezTo>
                    <a:pt x="9953" y="11760"/>
                    <a:pt x="11279" y="12885"/>
                    <a:pt x="11275" y="14096"/>
                  </a:cubicBezTo>
                  <a:cubicBezTo>
                    <a:pt x="11279" y="14653"/>
                    <a:pt x="11138" y="15203"/>
                    <a:pt x="10863" y="15687"/>
                  </a:cubicBezTo>
                  <a:cubicBezTo>
                    <a:pt x="10529" y="16263"/>
                    <a:pt x="10359" y="16921"/>
                    <a:pt x="10362" y="17585"/>
                  </a:cubicBezTo>
                  <a:lnTo>
                    <a:pt x="10362" y="18106"/>
                  </a:lnTo>
                  <a:lnTo>
                    <a:pt x="6801" y="18106"/>
                  </a:lnTo>
                  <a:lnTo>
                    <a:pt x="6801" y="16914"/>
                  </a:lnTo>
                  <a:cubicBezTo>
                    <a:pt x="6805" y="16031"/>
                    <a:pt x="6539" y="15163"/>
                    <a:pt x="6049" y="14430"/>
                  </a:cubicBezTo>
                  <a:cubicBezTo>
                    <a:pt x="5987" y="14341"/>
                    <a:pt x="5889" y="14293"/>
                    <a:pt x="5790" y="14293"/>
                  </a:cubicBezTo>
                  <a:cubicBezTo>
                    <a:pt x="5719" y="14293"/>
                    <a:pt x="5648" y="14318"/>
                    <a:pt x="5590" y="14368"/>
                  </a:cubicBezTo>
                  <a:cubicBezTo>
                    <a:pt x="5472" y="14476"/>
                    <a:pt x="5456" y="14653"/>
                    <a:pt x="5544" y="14780"/>
                  </a:cubicBezTo>
                  <a:cubicBezTo>
                    <a:pt x="5967" y="15412"/>
                    <a:pt x="6189" y="16155"/>
                    <a:pt x="6189" y="16914"/>
                  </a:cubicBezTo>
                  <a:lnTo>
                    <a:pt x="6189" y="18410"/>
                  </a:lnTo>
                  <a:cubicBezTo>
                    <a:pt x="6189" y="18580"/>
                    <a:pt x="6327" y="18718"/>
                    <a:pt x="6497" y="18718"/>
                  </a:cubicBezTo>
                  <a:lnTo>
                    <a:pt x="10670" y="18718"/>
                  </a:lnTo>
                  <a:cubicBezTo>
                    <a:pt x="10837" y="18718"/>
                    <a:pt x="10977" y="18580"/>
                    <a:pt x="10977" y="18410"/>
                  </a:cubicBezTo>
                  <a:lnTo>
                    <a:pt x="10977" y="17582"/>
                  </a:lnTo>
                  <a:cubicBezTo>
                    <a:pt x="10974" y="17026"/>
                    <a:pt x="11118" y="16479"/>
                    <a:pt x="11393" y="15995"/>
                  </a:cubicBezTo>
                  <a:cubicBezTo>
                    <a:pt x="11724" y="15419"/>
                    <a:pt x="11894" y="14761"/>
                    <a:pt x="11891" y="14096"/>
                  </a:cubicBezTo>
                  <a:cubicBezTo>
                    <a:pt x="11894" y="12813"/>
                    <a:pt x="10804" y="11701"/>
                    <a:pt x="10444" y="11370"/>
                  </a:cubicBezTo>
                  <a:lnTo>
                    <a:pt x="10444" y="10460"/>
                  </a:lnTo>
                  <a:cubicBezTo>
                    <a:pt x="10444" y="10460"/>
                    <a:pt x="12987" y="8614"/>
                    <a:pt x="14133" y="7223"/>
                  </a:cubicBezTo>
                  <a:cubicBezTo>
                    <a:pt x="14241" y="7093"/>
                    <a:pt x="14221" y="6899"/>
                    <a:pt x="14093" y="6791"/>
                  </a:cubicBezTo>
                  <a:lnTo>
                    <a:pt x="14090" y="6791"/>
                  </a:lnTo>
                  <a:cubicBezTo>
                    <a:pt x="14032" y="6744"/>
                    <a:pt x="13962" y="6720"/>
                    <a:pt x="13893" y="6720"/>
                  </a:cubicBezTo>
                  <a:cubicBezTo>
                    <a:pt x="13805" y="6720"/>
                    <a:pt x="13718" y="6758"/>
                    <a:pt x="13658" y="6831"/>
                  </a:cubicBezTo>
                  <a:cubicBezTo>
                    <a:pt x="12676" y="8022"/>
                    <a:pt x="10483" y="9714"/>
                    <a:pt x="10483" y="9714"/>
                  </a:cubicBezTo>
                  <a:lnTo>
                    <a:pt x="10483" y="8310"/>
                  </a:lnTo>
                  <a:cubicBezTo>
                    <a:pt x="10483" y="7701"/>
                    <a:pt x="9996" y="7089"/>
                    <a:pt x="9393" y="6975"/>
                  </a:cubicBezTo>
                  <a:cubicBezTo>
                    <a:pt x="9305" y="6957"/>
                    <a:pt x="9217" y="6949"/>
                    <a:pt x="9130" y="6949"/>
                  </a:cubicBezTo>
                  <a:cubicBezTo>
                    <a:pt x="8403" y="6949"/>
                    <a:pt x="7783" y="7540"/>
                    <a:pt x="7783" y="8300"/>
                  </a:cubicBezTo>
                  <a:lnTo>
                    <a:pt x="7783" y="10987"/>
                  </a:lnTo>
                  <a:cubicBezTo>
                    <a:pt x="7070" y="10598"/>
                    <a:pt x="5600" y="9730"/>
                    <a:pt x="4193" y="8516"/>
                  </a:cubicBezTo>
                  <a:cubicBezTo>
                    <a:pt x="3064" y="7541"/>
                    <a:pt x="2196" y="6539"/>
                    <a:pt x="1617" y="5531"/>
                  </a:cubicBezTo>
                  <a:cubicBezTo>
                    <a:pt x="907" y="4297"/>
                    <a:pt x="629" y="3057"/>
                    <a:pt x="796" y="1849"/>
                  </a:cubicBezTo>
                  <a:cubicBezTo>
                    <a:pt x="854" y="1365"/>
                    <a:pt x="992" y="894"/>
                    <a:pt x="1195" y="449"/>
                  </a:cubicBezTo>
                  <a:cubicBezTo>
                    <a:pt x="1264" y="308"/>
                    <a:pt x="1218" y="138"/>
                    <a:pt x="1087" y="49"/>
                  </a:cubicBezTo>
                  <a:cubicBezTo>
                    <a:pt x="1036" y="16"/>
                    <a:pt x="979" y="0"/>
                    <a:pt x="92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2" name="Google Shape;2422;p76"/>
          <p:cNvGrpSpPr/>
          <p:nvPr/>
        </p:nvGrpSpPr>
        <p:grpSpPr>
          <a:xfrm>
            <a:off x="2994286" y="2247423"/>
            <a:ext cx="468613" cy="468412"/>
            <a:chOff x="5305928" y="1987404"/>
            <a:chExt cx="468613" cy="468412"/>
          </a:xfrm>
        </p:grpSpPr>
        <p:sp>
          <p:nvSpPr>
            <p:cNvPr id="2423" name="Google Shape;2423;p76"/>
            <p:cNvSpPr/>
            <p:nvPr/>
          </p:nvSpPr>
          <p:spPr>
            <a:xfrm>
              <a:off x="5403765" y="2127787"/>
              <a:ext cx="43105" cy="63629"/>
            </a:xfrm>
            <a:custGeom>
              <a:rect b="b" l="l" r="r" t="t"/>
              <a:pathLst>
                <a:path extrusionOk="0" h="2846" w="1928">
                  <a:moveTo>
                    <a:pt x="311" y="0"/>
                  </a:moveTo>
                  <a:cubicBezTo>
                    <a:pt x="298" y="0"/>
                    <a:pt x="285" y="1"/>
                    <a:pt x="272" y="3"/>
                  </a:cubicBezTo>
                  <a:cubicBezTo>
                    <a:pt x="115" y="25"/>
                    <a:pt x="0" y="160"/>
                    <a:pt x="3" y="320"/>
                  </a:cubicBezTo>
                  <a:lnTo>
                    <a:pt x="3" y="2526"/>
                  </a:lnTo>
                  <a:cubicBezTo>
                    <a:pt x="0" y="2683"/>
                    <a:pt x="115" y="2817"/>
                    <a:pt x="272" y="2843"/>
                  </a:cubicBezTo>
                  <a:cubicBezTo>
                    <a:pt x="283" y="2845"/>
                    <a:pt x="295" y="2845"/>
                    <a:pt x="306" y="2845"/>
                  </a:cubicBezTo>
                  <a:cubicBezTo>
                    <a:pt x="475" y="2845"/>
                    <a:pt x="619" y="2711"/>
                    <a:pt x="619" y="2536"/>
                  </a:cubicBezTo>
                  <a:lnTo>
                    <a:pt x="619" y="2025"/>
                  </a:lnTo>
                  <a:lnTo>
                    <a:pt x="1378" y="2758"/>
                  </a:lnTo>
                  <a:cubicBezTo>
                    <a:pt x="1437" y="2816"/>
                    <a:pt x="1514" y="2844"/>
                    <a:pt x="1590" y="2844"/>
                  </a:cubicBezTo>
                  <a:cubicBezTo>
                    <a:pt x="1683" y="2844"/>
                    <a:pt x="1775" y="2803"/>
                    <a:pt x="1836" y="2722"/>
                  </a:cubicBezTo>
                  <a:cubicBezTo>
                    <a:pt x="1928" y="2591"/>
                    <a:pt x="1908" y="2415"/>
                    <a:pt x="1794" y="2307"/>
                  </a:cubicBezTo>
                  <a:lnTo>
                    <a:pt x="828" y="1377"/>
                  </a:lnTo>
                  <a:lnTo>
                    <a:pt x="1708" y="569"/>
                  </a:lnTo>
                  <a:cubicBezTo>
                    <a:pt x="1826" y="464"/>
                    <a:pt x="1849" y="287"/>
                    <a:pt x="1761" y="156"/>
                  </a:cubicBezTo>
                  <a:cubicBezTo>
                    <a:pt x="1700" y="71"/>
                    <a:pt x="1605" y="27"/>
                    <a:pt x="1510" y="27"/>
                  </a:cubicBezTo>
                  <a:cubicBezTo>
                    <a:pt x="1436" y="27"/>
                    <a:pt x="1362" y="53"/>
                    <a:pt x="1303" y="107"/>
                  </a:cubicBezTo>
                  <a:lnTo>
                    <a:pt x="615" y="739"/>
                  </a:lnTo>
                  <a:lnTo>
                    <a:pt x="619" y="307"/>
                  </a:lnTo>
                  <a:cubicBezTo>
                    <a:pt x="619" y="134"/>
                    <a:pt x="478" y="0"/>
                    <a:pt x="31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76"/>
            <p:cNvSpPr/>
            <p:nvPr/>
          </p:nvSpPr>
          <p:spPr>
            <a:xfrm>
              <a:off x="5508018" y="2127474"/>
              <a:ext cx="42256" cy="63719"/>
            </a:xfrm>
            <a:custGeom>
              <a:rect b="b" l="l" r="r" t="t"/>
              <a:pathLst>
                <a:path extrusionOk="0" h="2850" w="1890">
                  <a:moveTo>
                    <a:pt x="619" y="612"/>
                  </a:moveTo>
                  <a:lnTo>
                    <a:pt x="930" y="615"/>
                  </a:lnTo>
                  <a:cubicBezTo>
                    <a:pt x="934" y="615"/>
                    <a:pt x="938" y="615"/>
                    <a:pt x="942" y="615"/>
                  </a:cubicBezTo>
                  <a:cubicBezTo>
                    <a:pt x="1120" y="615"/>
                    <a:pt x="1268" y="757"/>
                    <a:pt x="1268" y="936"/>
                  </a:cubicBezTo>
                  <a:cubicBezTo>
                    <a:pt x="1268" y="1116"/>
                    <a:pt x="1120" y="1260"/>
                    <a:pt x="942" y="1260"/>
                  </a:cubicBezTo>
                  <a:cubicBezTo>
                    <a:pt x="938" y="1260"/>
                    <a:pt x="934" y="1260"/>
                    <a:pt x="930" y="1260"/>
                  </a:cubicBezTo>
                  <a:lnTo>
                    <a:pt x="619" y="1260"/>
                  </a:lnTo>
                  <a:lnTo>
                    <a:pt x="619" y="612"/>
                  </a:lnTo>
                  <a:close/>
                  <a:moveTo>
                    <a:pt x="282" y="0"/>
                  </a:moveTo>
                  <a:cubicBezTo>
                    <a:pt x="125" y="17"/>
                    <a:pt x="4" y="151"/>
                    <a:pt x="4" y="308"/>
                  </a:cubicBezTo>
                  <a:lnTo>
                    <a:pt x="4" y="2530"/>
                  </a:lnTo>
                  <a:cubicBezTo>
                    <a:pt x="1" y="2687"/>
                    <a:pt x="115" y="2825"/>
                    <a:pt x="273" y="2848"/>
                  </a:cubicBezTo>
                  <a:cubicBezTo>
                    <a:pt x="285" y="2849"/>
                    <a:pt x="298" y="2850"/>
                    <a:pt x="311" y="2850"/>
                  </a:cubicBezTo>
                  <a:cubicBezTo>
                    <a:pt x="478" y="2850"/>
                    <a:pt x="619" y="2714"/>
                    <a:pt x="619" y="2543"/>
                  </a:cubicBezTo>
                  <a:lnTo>
                    <a:pt x="619" y="1879"/>
                  </a:lnTo>
                  <a:lnTo>
                    <a:pt x="934" y="1879"/>
                  </a:lnTo>
                  <a:cubicBezTo>
                    <a:pt x="940" y="1879"/>
                    <a:pt x="946" y="1879"/>
                    <a:pt x="952" y="1879"/>
                  </a:cubicBezTo>
                  <a:cubicBezTo>
                    <a:pt x="1467" y="1879"/>
                    <a:pt x="1889" y="1460"/>
                    <a:pt x="1889" y="939"/>
                  </a:cubicBezTo>
                  <a:cubicBezTo>
                    <a:pt x="1889" y="424"/>
                    <a:pt x="1470" y="3"/>
                    <a:pt x="957" y="3"/>
                  </a:cubicBezTo>
                  <a:cubicBezTo>
                    <a:pt x="949" y="3"/>
                    <a:pt x="942" y="3"/>
                    <a:pt x="934" y="3"/>
                  </a:cubicBezTo>
                  <a:lnTo>
                    <a:pt x="282" y="3"/>
                  </a:lnTo>
                  <a:lnTo>
                    <a:pt x="2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76"/>
            <p:cNvSpPr/>
            <p:nvPr/>
          </p:nvSpPr>
          <p:spPr>
            <a:xfrm>
              <a:off x="5634315" y="2127541"/>
              <a:ext cx="42189" cy="63741"/>
            </a:xfrm>
            <a:custGeom>
              <a:rect b="b" l="l" r="r" t="t"/>
              <a:pathLst>
                <a:path extrusionOk="0" h="2851" w="1887">
                  <a:moveTo>
                    <a:pt x="949" y="609"/>
                  </a:moveTo>
                  <a:cubicBezTo>
                    <a:pt x="1127" y="609"/>
                    <a:pt x="1271" y="754"/>
                    <a:pt x="1271" y="933"/>
                  </a:cubicBezTo>
                  <a:cubicBezTo>
                    <a:pt x="1271" y="1113"/>
                    <a:pt x="1127" y="1257"/>
                    <a:pt x="949" y="1257"/>
                  </a:cubicBezTo>
                  <a:cubicBezTo>
                    <a:pt x="945" y="1257"/>
                    <a:pt x="941" y="1257"/>
                    <a:pt x="937" y="1257"/>
                  </a:cubicBezTo>
                  <a:lnTo>
                    <a:pt x="623" y="1257"/>
                  </a:lnTo>
                  <a:cubicBezTo>
                    <a:pt x="623" y="1133"/>
                    <a:pt x="623" y="737"/>
                    <a:pt x="623" y="609"/>
                  </a:cubicBezTo>
                  <a:lnTo>
                    <a:pt x="937" y="609"/>
                  </a:lnTo>
                  <a:cubicBezTo>
                    <a:pt x="941" y="609"/>
                    <a:pt x="945" y="609"/>
                    <a:pt x="949" y="609"/>
                  </a:cubicBezTo>
                  <a:close/>
                  <a:moveTo>
                    <a:pt x="954" y="0"/>
                  </a:moveTo>
                  <a:cubicBezTo>
                    <a:pt x="946" y="0"/>
                    <a:pt x="938" y="0"/>
                    <a:pt x="930" y="0"/>
                  </a:cubicBezTo>
                  <a:lnTo>
                    <a:pt x="312" y="0"/>
                  </a:lnTo>
                  <a:cubicBezTo>
                    <a:pt x="142" y="0"/>
                    <a:pt x="4" y="138"/>
                    <a:pt x="4" y="308"/>
                  </a:cubicBezTo>
                  <a:lnTo>
                    <a:pt x="4" y="2530"/>
                  </a:lnTo>
                  <a:cubicBezTo>
                    <a:pt x="1" y="2687"/>
                    <a:pt x="115" y="2825"/>
                    <a:pt x="273" y="2848"/>
                  </a:cubicBezTo>
                  <a:cubicBezTo>
                    <a:pt x="286" y="2849"/>
                    <a:pt x="298" y="2850"/>
                    <a:pt x="311" y="2850"/>
                  </a:cubicBezTo>
                  <a:cubicBezTo>
                    <a:pt x="478" y="2850"/>
                    <a:pt x="616" y="2714"/>
                    <a:pt x="616" y="2543"/>
                  </a:cubicBezTo>
                  <a:lnTo>
                    <a:pt x="616" y="2540"/>
                  </a:lnTo>
                  <a:lnTo>
                    <a:pt x="616" y="1876"/>
                  </a:lnTo>
                  <a:lnTo>
                    <a:pt x="930" y="1876"/>
                  </a:lnTo>
                  <a:cubicBezTo>
                    <a:pt x="936" y="1876"/>
                    <a:pt x="942" y="1876"/>
                    <a:pt x="948" y="1876"/>
                  </a:cubicBezTo>
                  <a:cubicBezTo>
                    <a:pt x="1464" y="1876"/>
                    <a:pt x="1886" y="1457"/>
                    <a:pt x="1886" y="936"/>
                  </a:cubicBezTo>
                  <a:cubicBezTo>
                    <a:pt x="1886" y="421"/>
                    <a:pt x="1467" y="0"/>
                    <a:pt x="95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76"/>
            <p:cNvSpPr/>
            <p:nvPr/>
          </p:nvSpPr>
          <p:spPr>
            <a:xfrm>
              <a:off x="5449642" y="2153073"/>
              <a:ext cx="44804" cy="13705"/>
            </a:xfrm>
            <a:custGeom>
              <a:rect b="b" l="l" r="r" t="t"/>
              <a:pathLst>
                <a:path extrusionOk="0" h="613" w="2004">
                  <a:moveTo>
                    <a:pt x="327" y="1"/>
                  </a:moveTo>
                  <a:cubicBezTo>
                    <a:pt x="141" y="1"/>
                    <a:pt x="0" y="161"/>
                    <a:pt x="23" y="344"/>
                  </a:cubicBezTo>
                  <a:cubicBezTo>
                    <a:pt x="46" y="499"/>
                    <a:pt x="176" y="613"/>
                    <a:pt x="331" y="613"/>
                  </a:cubicBezTo>
                  <a:cubicBezTo>
                    <a:pt x="333" y="613"/>
                    <a:pt x="335" y="613"/>
                    <a:pt x="337" y="613"/>
                  </a:cubicBezTo>
                  <a:lnTo>
                    <a:pt x="1666" y="613"/>
                  </a:lnTo>
                  <a:cubicBezTo>
                    <a:pt x="1668" y="613"/>
                    <a:pt x="1670" y="613"/>
                    <a:pt x="1673" y="613"/>
                  </a:cubicBezTo>
                  <a:cubicBezTo>
                    <a:pt x="1827" y="613"/>
                    <a:pt x="1958" y="499"/>
                    <a:pt x="1980" y="344"/>
                  </a:cubicBezTo>
                  <a:cubicBezTo>
                    <a:pt x="2003" y="161"/>
                    <a:pt x="1859" y="1"/>
                    <a:pt x="16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76"/>
            <p:cNvSpPr/>
            <p:nvPr/>
          </p:nvSpPr>
          <p:spPr>
            <a:xfrm>
              <a:off x="5559038" y="2127675"/>
              <a:ext cx="66245" cy="63786"/>
            </a:xfrm>
            <a:custGeom>
              <a:rect b="b" l="l" r="r" t="t"/>
              <a:pathLst>
                <a:path extrusionOk="0" h="2853" w="2963">
                  <a:moveTo>
                    <a:pt x="1427" y="616"/>
                  </a:moveTo>
                  <a:cubicBezTo>
                    <a:pt x="2150" y="616"/>
                    <a:pt x="2510" y="1490"/>
                    <a:pt x="2000" y="2001"/>
                  </a:cubicBezTo>
                  <a:cubicBezTo>
                    <a:pt x="1835" y="2166"/>
                    <a:pt x="1632" y="2239"/>
                    <a:pt x="1433" y="2239"/>
                  </a:cubicBezTo>
                  <a:cubicBezTo>
                    <a:pt x="1016" y="2239"/>
                    <a:pt x="615" y="1915"/>
                    <a:pt x="615" y="1428"/>
                  </a:cubicBezTo>
                  <a:cubicBezTo>
                    <a:pt x="615" y="980"/>
                    <a:pt x="979" y="616"/>
                    <a:pt x="1427" y="616"/>
                  </a:cubicBezTo>
                  <a:close/>
                  <a:moveTo>
                    <a:pt x="1427" y="1"/>
                  </a:moveTo>
                  <a:cubicBezTo>
                    <a:pt x="638" y="1"/>
                    <a:pt x="0" y="639"/>
                    <a:pt x="0" y="1428"/>
                  </a:cubicBezTo>
                  <a:cubicBezTo>
                    <a:pt x="0" y="2004"/>
                    <a:pt x="347" y="2524"/>
                    <a:pt x="877" y="2744"/>
                  </a:cubicBezTo>
                  <a:cubicBezTo>
                    <a:pt x="1054" y="2817"/>
                    <a:pt x="1239" y="2853"/>
                    <a:pt x="1423" y="2853"/>
                  </a:cubicBezTo>
                  <a:cubicBezTo>
                    <a:pt x="1794" y="2853"/>
                    <a:pt x="2158" y="2707"/>
                    <a:pt x="2432" y="2436"/>
                  </a:cubicBezTo>
                  <a:cubicBezTo>
                    <a:pt x="2841" y="2030"/>
                    <a:pt x="2962" y="1415"/>
                    <a:pt x="2743" y="885"/>
                  </a:cubicBezTo>
                  <a:cubicBezTo>
                    <a:pt x="2524" y="351"/>
                    <a:pt x="2003" y="1"/>
                    <a:pt x="14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76"/>
            <p:cNvSpPr/>
            <p:nvPr/>
          </p:nvSpPr>
          <p:spPr>
            <a:xfrm>
              <a:off x="5476047" y="2038871"/>
              <a:ext cx="13862" cy="63652"/>
            </a:xfrm>
            <a:custGeom>
              <a:rect b="b" l="l" r="r" t="t"/>
              <a:pathLst>
                <a:path extrusionOk="0" h="2847" w="620">
                  <a:moveTo>
                    <a:pt x="308" y="1"/>
                  </a:moveTo>
                  <a:cubicBezTo>
                    <a:pt x="142" y="1"/>
                    <a:pt x="4" y="134"/>
                    <a:pt x="4" y="307"/>
                  </a:cubicBezTo>
                  <a:lnTo>
                    <a:pt x="4" y="2530"/>
                  </a:lnTo>
                  <a:cubicBezTo>
                    <a:pt x="1" y="2687"/>
                    <a:pt x="115" y="2821"/>
                    <a:pt x="272" y="2844"/>
                  </a:cubicBezTo>
                  <a:cubicBezTo>
                    <a:pt x="285" y="2845"/>
                    <a:pt x="298" y="2846"/>
                    <a:pt x="311" y="2846"/>
                  </a:cubicBezTo>
                  <a:cubicBezTo>
                    <a:pt x="477" y="2846"/>
                    <a:pt x="616" y="2710"/>
                    <a:pt x="616" y="2539"/>
                  </a:cubicBezTo>
                  <a:lnTo>
                    <a:pt x="616" y="320"/>
                  </a:lnTo>
                  <a:cubicBezTo>
                    <a:pt x="619" y="160"/>
                    <a:pt x="505" y="26"/>
                    <a:pt x="348" y="3"/>
                  </a:cubicBezTo>
                  <a:cubicBezTo>
                    <a:pt x="334" y="1"/>
                    <a:pt x="321" y="1"/>
                    <a:pt x="30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76"/>
            <p:cNvSpPr/>
            <p:nvPr/>
          </p:nvSpPr>
          <p:spPr>
            <a:xfrm>
              <a:off x="5523310" y="2036143"/>
              <a:ext cx="84332" cy="69219"/>
            </a:xfrm>
            <a:custGeom>
              <a:rect b="b" l="l" r="r" t="t"/>
              <a:pathLst>
                <a:path extrusionOk="0" h="3096" w="3772">
                  <a:moveTo>
                    <a:pt x="2550" y="611"/>
                  </a:moveTo>
                  <a:cubicBezTo>
                    <a:pt x="2564" y="611"/>
                    <a:pt x="2579" y="611"/>
                    <a:pt x="2593" y="613"/>
                  </a:cubicBezTo>
                  <a:cubicBezTo>
                    <a:pt x="2724" y="622"/>
                    <a:pt x="2943" y="691"/>
                    <a:pt x="2992" y="1032"/>
                  </a:cubicBezTo>
                  <a:cubicBezTo>
                    <a:pt x="3074" y="1634"/>
                    <a:pt x="2315" y="2197"/>
                    <a:pt x="1886" y="2442"/>
                  </a:cubicBezTo>
                  <a:cubicBezTo>
                    <a:pt x="1457" y="2197"/>
                    <a:pt x="698" y="1634"/>
                    <a:pt x="780" y="1032"/>
                  </a:cubicBezTo>
                  <a:cubicBezTo>
                    <a:pt x="826" y="691"/>
                    <a:pt x="1048" y="622"/>
                    <a:pt x="1176" y="613"/>
                  </a:cubicBezTo>
                  <a:lnTo>
                    <a:pt x="1218" y="613"/>
                  </a:lnTo>
                  <a:cubicBezTo>
                    <a:pt x="1392" y="613"/>
                    <a:pt x="1556" y="698"/>
                    <a:pt x="1592" y="816"/>
                  </a:cubicBezTo>
                  <a:cubicBezTo>
                    <a:pt x="1637" y="960"/>
                    <a:pt x="1762" y="1032"/>
                    <a:pt x="1886" y="1032"/>
                  </a:cubicBezTo>
                  <a:cubicBezTo>
                    <a:pt x="2011" y="1032"/>
                    <a:pt x="2135" y="960"/>
                    <a:pt x="2181" y="816"/>
                  </a:cubicBezTo>
                  <a:cubicBezTo>
                    <a:pt x="2217" y="698"/>
                    <a:pt x="2378" y="611"/>
                    <a:pt x="2550" y="611"/>
                  </a:cubicBezTo>
                  <a:close/>
                  <a:moveTo>
                    <a:pt x="1124" y="1"/>
                  </a:moveTo>
                  <a:cubicBezTo>
                    <a:pt x="721" y="33"/>
                    <a:pt x="260" y="302"/>
                    <a:pt x="171" y="950"/>
                  </a:cubicBezTo>
                  <a:cubicBezTo>
                    <a:pt x="1" y="2200"/>
                    <a:pt x="1680" y="3031"/>
                    <a:pt x="1752" y="3064"/>
                  </a:cubicBezTo>
                  <a:cubicBezTo>
                    <a:pt x="1793" y="3085"/>
                    <a:pt x="1839" y="3096"/>
                    <a:pt x="1885" y="3096"/>
                  </a:cubicBezTo>
                  <a:cubicBezTo>
                    <a:pt x="1931" y="3096"/>
                    <a:pt x="1978" y="3085"/>
                    <a:pt x="2020" y="3064"/>
                  </a:cubicBezTo>
                  <a:cubicBezTo>
                    <a:pt x="2092" y="3031"/>
                    <a:pt x="3771" y="2197"/>
                    <a:pt x="3601" y="950"/>
                  </a:cubicBezTo>
                  <a:cubicBezTo>
                    <a:pt x="3510" y="302"/>
                    <a:pt x="3048" y="33"/>
                    <a:pt x="2645" y="1"/>
                  </a:cubicBezTo>
                  <a:cubicBezTo>
                    <a:pt x="2413" y="145"/>
                    <a:pt x="2150" y="217"/>
                    <a:pt x="1886" y="217"/>
                  </a:cubicBezTo>
                  <a:cubicBezTo>
                    <a:pt x="1622" y="217"/>
                    <a:pt x="1358" y="145"/>
                    <a:pt x="11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76"/>
            <p:cNvSpPr/>
            <p:nvPr/>
          </p:nvSpPr>
          <p:spPr>
            <a:xfrm>
              <a:off x="5305928" y="1987404"/>
              <a:ext cx="468613" cy="468412"/>
            </a:xfrm>
            <a:custGeom>
              <a:rect b="b" l="l" r="r" t="t"/>
              <a:pathLst>
                <a:path extrusionOk="0" h="20951" w="20960">
                  <a:moveTo>
                    <a:pt x="19545" y="0"/>
                  </a:moveTo>
                  <a:cubicBezTo>
                    <a:pt x="19510" y="0"/>
                    <a:pt x="19474" y="1"/>
                    <a:pt x="19438" y="4"/>
                  </a:cubicBezTo>
                  <a:lnTo>
                    <a:pt x="6415" y="4"/>
                  </a:lnTo>
                  <a:cubicBezTo>
                    <a:pt x="6413" y="4"/>
                    <a:pt x="6411" y="4"/>
                    <a:pt x="6409" y="4"/>
                  </a:cubicBezTo>
                  <a:cubicBezTo>
                    <a:pt x="6254" y="4"/>
                    <a:pt x="6120" y="121"/>
                    <a:pt x="6098" y="273"/>
                  </a:cubicBezTo>
                  <a:cubicBezTo>
                    <a:pt x="6075" y="456"/>
                    <a:pt x="6219" y="619"/>
                    <a:pt x="6402" y="619"/>
                  </a:cubicBezTo>
                  <a:lnTo>
                    <a:pt x="19412" y="619"/>
                  </a:lnTo>
                  <a:cubicBezTo>
                    <a:pt x="19922" y="619"/>
                    <a:pt x="20335" y="1032"/>
                    <a:pt x="20335" y="1539"/>
                  </a:cubicBezTo>
                  <a:lnTo>
                    <a:pt x="20335" y="11692"/>
                  </a:lnTo>
                  <a:cubicBezTo>
                    <a:pt x="20335" y="11692"/>
                    <a:pt x="19923" y="12605"/>
                    <a:pt x="19417" y="12605"/>
                  </a:cubicBezTo>
                  <a:cubicBezTo>
                    <a:pt x="19414" y="12605"/>
                    <a:pt x="19411" y="12605"/>
                    <a:pt x="19408" y="12605"/>
                  </a:cubicBezTo>
                  <a:lnTo>
                    <a:pt x="15203" y="12605"/>
                  </a:lnTo>
                  <a:lnTo>
                    <a:pt x="15599" y="11518"/>
                  </a:lnTo>
                  <a:cubicBezTo>
                    <a:pt x="15841" y="10857"/>
                    <a:pt x="15573" y="10121"/>
                    <a:pt x="14961" y="9770"/>
                  </a:cubicBezTo>
                  <a:cubicBezTo>
                    <a:pt x="14903" y="9743"/>
                    <a:pt x="14841" y="9731"/>
                    <a:pt x="14779" y="9731"/>
                  </a:cubicBezTo>
                  <a:cubicBezTo>
                    <a:pt x="14539" y="9731"/>
                    <a:pt x="14288" y="9911"/>
                    <a:pt x="14182" y="10111"/>
                  </a:cubicBezTo>
                  <a:lnTo>
                    <a:pt x="13039" y="12313"/>
                  </a:lnTo>
                  <a:cubicBezTo>
                    <a:pt x="12990" y="12412"/>
                    <a:pt x="12944" y="12510"/>
                    <a:pt x="12905" y="12605"/>
                  </a:cubicBezTo>
                  <a:lnTo>
                    <a:pt x="8038" y="12605"/>
                  </a:lnTo>
                  <a:cubicBezTo>
                    <a:pt x="7999" y="12510"/>
                    <a:pt x="7957" y="12412"/>
                    <a:pt x="7904" y="12313"/>
                  </a:cubicBezTo>
                  <a:lnTo>
                    <a:pt x="6765" y="10111"/>
                  </a:lnTo>
                  <a:cubicBezTo>
                    <a:pt x="6656" y="9911"/>
                    <a:pt x="6405" y="9731"/>
                    <a:pt x="6165" y="9731"/>
                  </a:cubicBezTo>
                  <a:cubicBezTo>
                    <a:pt x="6103" y="9731"/>
                    <a:pt x="6041" y="9743"/>
                    <a:pt x="5983" y="9770"/>
                  </a:cubicBezTo>
                  <a:cubicBezTo>
                    <a:pt x="5374" y="10121"/>
                    <a:pt x="5103" y="10857"/>
                    <a:pt x="5345" y="11518"/>
                  </a:cubicBezTo>
                  <a:lnTo>
                    <a:pt x="5741" y="12647"/>
                  </a:lnTo>
                  <a:lnTo>
                    <a:pt x="1538" y="12647"/>
                  </a:lnTo>
                  <a:cubicBezTo>
                    <a:pt x="1028" y="12647"/>
                    <a:pt x="615" y="12235"/>
                    <a:pt x="615" y="11724"/>
                  </a:cubicBezTo>
                  <a:lnTo>
                    <a:pt x="615" y="1539"/>
                  </a:lnTo>
                  <a:cubicBezTo>
                    <a:pt x="615" y="1032"/>
                    <a:pt x="1028" y="619"/>
                    <a:pt x="1538" y="619"/>
                  </a:cubicBezTo>
                  <a:lnTo>
                    <a:pt x="5047" y="619"/>
                  </a:lnTo>
                  <a:cubicBezTo>
                    <a:pt x="5049" y="620"/>
                    <a:pt x="5051" y="620"/>
                    <a:pt x="5054" y="620"/>
                  </a:cubicBezTo>
                  <a:cubicBezTo>
                    <a:pt x="5211" y="620"/>
                    <a:pt x="5342" y="503"/>
                    <a:pt x="5364" y="348"/>
                  </a:cubicBezTo>
                  <a:cubicBezTo>
                    <a:pt x="5387" y="168"/>
                    <a:pt x="5247" y="7"/>
                    <a:pt x="5063" y="4"/>
                  </a:cubicBezTo>
                  <a:lnTo>
                    <a:pt x="1538" y="4"/>
                  </a:lnTo>
                  <a:cubicBezTo>
                    <a:pt x="691" y="4"/>
                    <a:pt x="0" y="691"/>
                    <a:pt x="0" y="1542"/>
                  </a:cubicBezTo>
                  <a:lnTo>
                    <a:pt x="0" y="11669"/>
                  </a:lnTo>
                  <a:cubicBezTo>
                    <a:pt x="0" y="12382"/>
                    <a:pt x="491" y="13004"/>
                    <a:pt x="1188" y="13168"/>
                  </a:cubicBezTo>
                  <a:lnTo>
                    <a:pt x="1188" y="13655"/>
                  </a:lnTo>
                  <a:cubicBezTo>
                    <a:pt x="1192" y="14415"/>
                    <a:pt x="1372" y="15164"/>
                    <a:pt x="1715" y="15842"/>
                  </a:cubicBezTo>
                  <a:cubicBezTo>
                    <a:pt x="1934" y="16277"/>
                    <a:pt x="2046" y="16758"/>
                    <a:pt x="2046" y="17242"/>
                  </a:cubicBezTo>
                  <a:lnTo>
                    <a:pt x="2046" y="18008"/>
                  </a:lnTo>
                  <a:cubicBezTo>
                    <a:pt x="2046" y="18165"/>
                    <a:pt x="2160" y="18299"/>
                    <a:pt x="2317" y="18322"/>
                  </a:cubicBezTo>
                  <a:cubicBezTo>
                    <a:pt x="2330" y="18324"/>
                    <a:pt x="2343" y="18325"/>
                    <a:pt x="2356" y="18325"/>
                  </a:cubicBezTo>
                  <a:cubicBezTo>
                    <a:pt x="2520" y="18325"/>
                    <a:pt x="2661" y="18191"/>
                    <a:pt x="2661" y="18018"/>
                  </a:cubicBezTo>
                  <a:lnTo>
                    <a:pt x="2661" y="17242"/>
                  </a:lnTo>
                  <a:cubicBezTo>
                    <a:pt x="2661" y="16660"/>
                    <a:pt x="2524" y="16087"/>
                    <a:pt x="2265" y="15567"/>
                  </a:cubicBezTo>
                  <a:cubicBezTo>
                    <a:pt x="1961" y="14955"/>
                    <a:pt x="1804" y="14280"/>
                    <a:pt x="1800" y="13596"/>
                  </a:cubicBezTo>
                  <a:lnTo>
                    <a:pt x="1800" y="13217"/>
                  </a:lnTo>
                  <a:lnTo>
                    <a:pt x="4690" y="13217"/>
                  </a:lnTo>
                  <a:cubicBezTo>
                    <a:pt x="4160" y="13623"/>
                    <a:pt x="3607" y="14333"/>
                    <a:pt x="3604" y="15537"/>
                  </a:cubicBezTo>
                  <a:cubicBezTo>
                    <a:pt x="3600" y="15684"/>
                    <a:pt x="3702" y="15812"/>
                    <a:pt x="3846" y="15845"/>
                  </a:cubicBezTo>
                  <a:cubicBezTo>
                    <a:pt x="3868" y="15850"/>
                    <a:pt x="3890" y="15852"/>
                    <a:pt x="3912" y="15852"/>
                  </a:cubicBezTo>
                  <a:cubicBezTo>
                    <a:pt x="4076" y="15852"/>
                    <a:pt x="4219" y="15717"/>
                    <a:pt x="4216" y="15547"/>
                  </a:cubicBezTo>
                  <a:cubicBezTo>
                    <a:pt x="4216" y="13508"/>
                    <a:pt x="6120" y="13227"/>
                    <a:pt x="6199" y="13217"/>
                  </a:cubicBezTo>
                  <a:cubicBezTo>
                    <a:pt x="6392" y="13187"/>
                    <a:pt x="6513" y="12991"/>
                    <a:pt x="6448" y="12808"/>
                  </a:cubicBezTo>
                  <a:lnTo>
                    <a:pt x="5901" y="11299"/>
                  </a:lnTo>
                  <a:cubicBezTo>
                    <a:pt x="5777" y="10958"/>
                    <a:pt x="5885" y="10579"/>
                    <a:pt x="6170" y="10356"/>
                  </a:cubicBezTo>
                  <a:cubicBezTo>
                    <a:pt x="6179" y="10363"/>
                    <a:pt x="6189" y="10373"/>
                    <a:pt x="6196" y="10382"/>
                  </a:cubicBezTo>
                  <a:lnTo>
                    <a:pt x="7338" y="12585"/>
                  </a:lnTo>
                  <a:cubicBezTo>
                    <a:pt x="7718" y="13325"/>
                    <a:pt x="7633" y="14218"/>
                    <a:pt x="7115" y="14873"/>
                  </a:cubicBezTo>
                  <a:lnTo>
                    <a:pt x="6003" y="16277"/>
                  </a:lnTo>
                  <a:cubicBezTo>
                    <a:pt x="5960" y="16332"/>
                    <a:pt x="5934" y="16401"/>
                    <a:pt x="5934" y="16470"/>
                  </a:cubicBezTo>
                  <a:lnTo>
                    <a:pt x="5934" y="20338"/>
                  </a:lnTo>
                  <a:lnTo>
                    <a:pt x="2661" y="20338"/>
                  </a:lnTo>
                  <a:lnTo>
                    <a:pt x="2661" y="19265"/>
                  </a:lnTo>
                  <a:cubicBezTo>
                    <a:pt x="2664" y="19105"/>
                    <a:pt x="2550" y="18970"/>
                    <a:pt x="2393" y="18948"/>
                  </a:cubicBezTo>
                  <a:cubicBezTo>
                    <a:pt x="2380" y="18946"/>
                    <a:pt x="2367" y="18945"/>
                    <a:pt x="2354" y="18945"/>
                  </a:cubicBezTo>
                  <a:cubicBezTo>
                    <a:pt x="2188" y="18945"/>
                    <a:pt x="2049" y="19082"/>
                    <a:pt x="2049" y="19252"/>
                  </a:cubicBezTo>
                  <a:lnTo>
                    <a:pt x="2049" y="20643"/>
                  </a:lnTo>
                  <a:cubicBezTo>
                    <a:pt x="2049" y="20813"/>
                    <a:pt x="2186" y="20950"/>
                    <a:pt x="2357" y="20950"/>
                  </a:cubicBezTo>
                  <a:lnTo>
                    <a:pt x="6242" y="20950"/>
                  </a:lnTo>
                  <a:cubicBezTo>
                    <a:pt x="6412" y="20950"/>
                    <a:pt x="6549" y="20813"/>
                    <a:pt x="6549" y="20643"/>
                  </a:cubicBezTo>
                  <a:lnTo>
                    <a:pt x="6549" y="16578"/>
                  </a:lnTo>
                  <a:lnTo>
                    <a:pt x="7600" y="15252"/>
                  </a:lnTo>
                  <a:cubicBezTo>
                    <a:pt x="8055" y="14680"/>
                    <a:pt x="8258" y="13947"/>
                    <a:pt x="8166" y="13220"/>
                  </a:cubicBezTo>
                  <a:lnTo>
                    <a:pt x="12742" y="13220"/>
                  </a:lnTo>
                  <a:cubicBezTo>
                    <a:pt x="12650" y="13947"/>
                    <a:pt x="12856" y="14680"/>
                    <a:pt x="13311" y="15252"/>
                  </a:cubicBezTo>
                  <a:lnTo>
                    <a:pt x="14362" y="16578"/>
                  </a:lnTo>
                  <a:lnTo>
                    <a:pt x="14362" y="20643"/>
                  </a:lnTo>
                  <a:cubicBezTo>
                    <a:pt x="14362" y="20813"/>
                    <a:pt x="14499" y="20950"/>
                    <a:pt x="14669" y="20950"/>
                  </a:cubicBezTo>
                  <a:lnTo>
                    <a:pt x="18597" y="20950"/>
                  </a:lnTo>
                  <a:cubicBezTo>
                    <a:pt x="18767" y="20950"/>
                    <a:pt x="18904" y="20813"/>
                    <a:pt x="18904" y="20643"/>
                  </a:cubicBezTo>
                  <a:lnTo>
                    <a:pt x="18904" y="18646"/>
                  </a:lnTo>
                  <a:cubicBezTo>
                    <a:pt x="18904" y="18486"/>
                    <a:pt x="18790" y="18352"/>
                    <a:pt x="18636" y="18329"/>
                  </a:cubicBezTo>
                  <a:cubicBezTo>
                    <a:pt x="18623" y="18327"/>
                    <a:pt x="18610" y="18327"/>
                    <a:pt x="18598" y="18327"/>
                  </a:cubicBezTo>
                  <a:cubicBezTo>
                    <a:pt x="18431" y="18327"/>
                    <a:pt x="18289" y="18463"/>
                    <a:pt x="18289" y="18633"/>
                  </a:cubicBezTo>
                  <a:lnTo>
                    <a:pt x="18289" y="20338"/>
                  </a:lnTo>
                  <a:lnTo>
                    <a:pt x="15016" y="20338"/>
                  </a:lnTo>
                  <a:lnTo>
                    <a:pt x="15016" y="16470"/>
                  </a:lnTo>
                  <a:cubicBezTo>
                    <a:pt x="15016" y="16401"/>
                    <a:pt x="14993" y="16332"/>
                    <a:pt x="14951" y="16280"/>
                  </a:cubicBezTo>
                  <a:lnTo>
                    <a:pt x="13841" y="14873"/>
                  </a:lnTo>
                  <a:cubicBezTo>
                    <a:pt x="13327" y="14218"/>
                    <a:pt x="13239" y="13325"/>
                    <a:pt x="13622" y="12585"/>
                  </a:cubicBezTo>
                  <a:lnTo>
                    <a:pt x="14754" y="10382"/>
                  </a:lnTo>
                  <a:cubicBezTo>
                    <a:pt x="14764" y="10373"/>
                    <a:pt x="14771" y="10363"/>
                    <a:pt x="14784" y="10356"/>
                  </a:cubicBezTo>
                  <a:cubicBezTo>
                    <a:pt x="15065" y="10579"/>
                    <a:pt x="15173" y="10958"/>
                    <a:pt x="15049" y="11299"/>
                  </a:cubicBezTo>
                  <a:lnTo>
                    <a:pt x="14509" y="12808"/>
                  </a:lnTo>
                  <a:cubicBezTo>
                    <a:pt x="14443" y="12991"/>
                    <a:pt x="14561" y="13187"/>
                    <a:pt x="14754" y="13217"/>
                  </a:cubicBezTo>
                  <a:cubicBezTo>
                    <a:pt x="14836" y="13227"/>
                    <a:pt x="16721" y="13508"/>
                    <a:pt x="16731" y="15534"/>
                  </a:cubicBezTo>
                  <a:cubicBezTo>
                    <a:pt x="16728" y="15691"/>
                    <a:pt x="16843" y="15825"/>
                    <a:pt x="16996" y="15851"/>
                  </a:cubicBezTo>
                  <a:cubicBezTo>
                    <a:pt x="17009" y="15853"/>
                    <a:pt x="17022" y="15854"/>
                    <a:pt x="17035" y="15854"/>
                  </a:cubicBezTo>
                  <a:cubicBezTo>
                    <a:pt x="17202" y="15854"/>
                    <a:pt x="17343" y="15717"/>
                    <a:pt x="17343" y="15547"/>
                  </a:cubicBezTo>
                  <a:cubicBezTo>
                    <a:pt x="17343" y="14336"/>
                    <a:pt x="16790" y="13623"/>
                    <a:pt x="16260" y="13220"/>
                  </a:cubicBezTo>
                  <a:lnTo>
                    <a:pt x="19150" y="13220"/>
                  </a:lnTo>
                  <a:lnTo>
                    <a:pt x="19150" y="13596"/>
                  </a:lnTo>
                  <a:cubicBezTo>
                    <a:pt x="19156" y="14271"/>
                    <a:pt x="18999" y="14938"/>
                    <a:pt x="18695" y="15540"/>
                  </a:cubicBezTo>
                  <a:cubicBezTo>
                    <a:pt x="18430" y="16058"/>
                    <a:pt x="18292" y="16630"/>
                    <a:pt x="18292" y="17210"/>
                  </a:cubicBezTo>
                  <a:lnTo>
                    <a:pt x="18292" y="17393"/>
                  </a:lnTo>
                  <a:cubicBezTo>
                    <a:pt x="18289" y="17550"/>
                    <a:pt x="18404" y="17684"/>
                    <a:pt x="18561" y="17707"/>
                  </a:cubicBezTo>
                  <a:cubicBezTo>
                    <a:pt x="18574" y="17709"/>
                    <a:pt x="18587" y="17710"/>
                    <a:pt x="18600" y="17710"/>
                  </a:cubicBezTo>
                  <a:cubicBezTo>
                    <a:pt x="18766" y="17710"/>
                    <a:pt x="18904" y="17576"/>
                    <a:pt x="18904" y="17403"/>
                  </a:cubicBezTo>
                  <a:lnTo>
                    <a:pt x="18904" y="17242"/>
                  </a:lnTo>
                  <a:cubicBezTo>
                    <a:pt x="18904" y="16758"/>
                    <a:pt x="19016" y="16280"/>
                    <a:pt x="19232" y="15848"/>
                  </a:cubicBezTo>
                  <a:cubicBezTo>
                    <a:pt x="19582" y="15148"/>
                    <a:pt x="19762" y="14379"/>
                    <a:pt x="19765" y="13596"/>
                  </a:cubicBezTo>
                  <a:lnTo>
                    <a:pt x="19765" y="13191"/>
                  </a:lnTo>
                  <a:cubicBezTo>
                    <a:pt x="20462" y="13027"/>
                    <a:pt x="20953" y="12405"/>
                    <a:pt x="20950" y="11692"/>
                  </a:cubicBezTo>
                  <a:lnTo>
                    <a:pt x="20950" y="1425"/>
                  </a:lnTo>
                  <a:cubicBezTo>
                    <a:pt x="20959" y="636"/>
                    <a:pt x="20320" y="0"/>
                    <a:pt x="1954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1" name="Google Shape;2431;p76"/>
          <p:cNvGrpSpPr/>
          <p:nvPr/>
        </p:nvGrpSpPr>
        <p:grpSpPr>
          <a:xfrm>
            <a:off x="1648287" y="2241651"/>
            <a:ext cx="473822" cy="468255"/>
            <a:chOff x="4659282" y="1956461"/>
            <a:chExt cx="473822" cy="468255"/>
          </a:xfrm>
        </p:grpSpPr>
        <p:sp>
          <p:nvSpPr>
            <p:cNvPr id="2432" name="Google Shape;2432;p76"/>
            <p:cNvSpPr/>
            <p:nvPr/>
          </p:nvSpPr>
          <p:spPr>
            <a:xfrm>
              <a:off x="4785446" y="2225511"/>
              <a:ext cx="36532" cy="52249"/>
            </a:xfrm>
            <a:custGeom>
              <a:rect b="b" l="l" r="r" t="t"/>
              <a:pathLst>
                <a:path extrusionOk="0" h="2337" w="1634">
                  <a:moveTo>
                    <a:pt x="311" y="1"/>
                  </a:moveTo>
                  <a:cubicBezTo>
                    <a:pt x="141" y="1"/>
                    <a:pt x="3" y="142"/>
                    <a:pt x="3" y="312"/>
                  </a:cubicBezTo>
                  <a:lnTo>
                    <a:pt x="3" y="2017"/>
                  </a:lnTo>
                  <a:cubicBezTo>
                    <a:pt x="0" y="2174"/>
                    <a:pt x="115" y="2308"/>
                    <a:pt x="272" y="2331"/>
                  </a:cubicBezTo>
                  <a:cubicBezTo>
                    <a:pt x="285" y="2333"/>
                    <a:pt x="298" y="2334"/>
                    <a:pt x="311" y="2334"/>
                  </a:cubicBezTo>
                  <a:cubicBezTo>
                    <a:pt x="478" y="2334"/>
                    <a:pt x="619" y="2200"/>
                    <a:pt x="619" y="2027"/>
                  </a:cubicBezTo>
                  <a:lnTo>
                    <a:pt x="619" y="1801"/>
                  </a:lnTo>
                  <a:lnTo>
                    <a:pt x="1083" y="2249"/>
                  </a:lnTo>
                  <a:cubicBezTo>
                    <a:pt x="1142" y="2308"/>
                    <a:pt x="1219" y="2337"/>
                    <a:pt x="1295" y="2337"/>
                  </a:cubicBezTo>
                  <a:cubicBezTo>
                    <a:pt x="1388" y="2337"/>
                    <a:pt x="1480" y="2294"/>
                    <a:pt x="1542" y="2213"/>
                  </a:cubicBezTo>
                  <a:cubicBezTo>
                    <a:pt x="1633" y="2086"/>
                    <a:pt x="1614" y="1909"/>
                    <a:pt x="1499" y="1801"/>
                  </a:cubicBezTo>
                  <a:lnTo>
                    <a:pt x="812" y="1136"/>
                  </a:lnTo>
                  <a:lnTo>
                    <a:pt x="1434" y="564"/>
                  </a:lnTo>
                  <a:cubicBezTo>
                    <a:pt x="1545" y="466"/>
                    <a:pt x="1571" y="305"/>
                    <a:pt x="1499" y="178"/>
                  </a:cubicBezTo>
                  <a:cubicBezTo>
                    <a:pt x="1441" y="77"/>
                    <a:pt x="1337" y="23"/>
                    <a:pt x="1231" y="23"/>
                  </a:cubicBezTo>
                  <a:cubicBezTo>
                    <a:pt x="1158" y="23"/>
                    <a:pt x="1085" y="49"/>
                    <a:pt x="1024" y="102"/>
                  </a:cubicBezTo>
                  <a:lnTo>
                    <a:pt x="615" y="479"/>
                  </a:lnTo>
                  <a:lnTo>
                    <a:pt x="615" y="308"/>
                  </a:lnTo>
                  <a:cubicBezTo>
                    <a:pt x="615" y="138"/>
                    <a:pt x="481" y="1"/>
                    <a:pt x="3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76"/>
            <p:cNvSpPr/>
            <p:nvPr/>
          </p:nvSpPr>
          <p:spPr>
            <a:xfrm>
              <a:off x="4870538" y="2225288"/>
              <a:ext cx="35727" cy="52249"/>
            </a:xfrm>
            <a:custGeom>
              <a:rect b="b" l="l" r="r" t="t"/>
              <a:pathLst>
                <a:path extrusionOk="0" h="2337" w="1598">
                  <a:moveTo>
                    <a:pt x="812" y="616"/>
                  </a:moveTo>
                  <a:cubicBezTo>
                    <a:pt x="910" y="616"/>
                    <a:pt x="989" y="694"/>
                    <a:pt x="995" y="793"/>
                  </a:cubicBezTo>
                  <a:lnTo>
                    <a:pt x="992" y="793"/>
                  </a:lnTo>
                  <a:cubicBezTo>
                    <a:pt x="989" y="892"/>
                    <a:pt x="910" y="970"/>
                    <a:pt x="812" y="970"/>
                  </a:cubicBezTo>
                  <a:cubicBezTo>
                    <a:pt x="810" y="970"/>
                    <a:pt x="808" y="970"/>
                    <a:pt x="806" y="970"/>
                  </a:cubicBezTo>
                  <a:lnTo>
                    <a:pt x="635" y="970"/>
                  </a:lnTo>
                  <a:lnTo>
                    <a:pt x="635" y="616"/>
                  </a:lnTo>
                  <a:lnTo>
                    <a:pt x="806" y="616"/>
                  </a:lnTo>
                  <a:cubicBezTo>
                    <a:pt x="808" y="616"/>
                    <a:pt x="810" y="616"/>
                    <a:pt x="812" y="616"/>
                  </a:cubicBezTo>
                  <a:close/>
                  <a:moveTo>
                    <a:pt x="804" y="1"/>
                  </a:moveTo>
                  <a:cubicBezTo>
                    <a:pt x="798" y="1"/>
                    <a:pt x="792" y="1"/>
                    <a:pt x="786" y="1"/>
                  </a:cubicBezTo>
                  <a:lnTo>
                    <a:pt x="331" y="1"/>
                  </a:lnTo>
                  <a:cubicBezTo>
                    <a:pt x="329" y="1"/>
                    <a:pt x="327" y="1"/>
                    <a:pt x="325" y="1"/>
                  </a:cubicBezTo>
                  <a:cubicBezTo>
                    <a:pt x="151" y="1"/>
                    <a:pt x="0" y="147"/>
                    <a:pt x="4" y="309"/>
                  </a:cubicBezTo>
                  <a:lnTo>
                    <a:pt x="4" y="2017"/>
                  </a:lnTo>
                  <a:cubicBezTo>
                    <a:pt x="0" y="2174"/>
                    <a:pt x="115" y="2312"/>
                    <a:pt x="272" y="2335"/>
                  </a:cubicBezTo>
                  <a:cubicBezTo>
                    <a:pt x="285" y="2336"/>
                    <a:pt x="298" y="2337"/>
                    <a:pt x="310" y="2337"/>
                  </a:cubicBezTo>
                  <a:cubicBezTo>
                    <a:pt x="477" y="2337"/>
                    <a:pt x="616" y="2201"/>
                    <a:pt x="616" y="2030"/>
                  </a:cubicBezTo>
                  <a:lnTo>
                    <a:pt x="616" y="1588"/>
                  </a:lnTo>
                  <a:lnTo>
                    <a:pt x="786" y="1588"/>
                  </a:lnTo>
                  <a:cubicBezTo>
                    <a:pt x="792" y="1588"/>
                    <a:pt x="798" y="1589"/>
                    <a:pt x="804" y="1589"/>
                  </a:cubicBezTo>
                  <a:cubicBezTo>
                    <a:pt x="1241" y="1589"/>
                    <a:pt x="1598" y="1235"/>
                    <a:pt x="1598" y="796"/>
                  </a:cubicBezTo>
                  <a:cubicBezTo>
                    <a:pt x="1598" y="357"/>
                    <a:pt x="1241" y="1"/>
                    <a:pt x="8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76"/>
            <p:cNvSpPr/>
            <p:nvPr/>
          </p:nvSpPr>
          <p:spPr>
            <a:xfrm>
              <a:off x="4976714" y="2225288"/>
              <a:ext cx="35660" cy="52249"/>
            </a:xfrm>
            <a:custGeom>
              <a:rect b="b" l="l" r="r" t="t"/>
              <a:pathLst>
                <a:path extrusionOk="0" h="2337" w="1595">
                  <a:moveTo>
                    <a:pt x="810" y="616"/>
                  </a:moveTo>
                  <a:cubicBezTo>
                    <a:pt x="907" y="616"/>
                    <a:pt x="986" y="695"/>
                    <a:pt x="986" y="793"/>
                  </a:cubicBezTo>
                  <a:cubicBezTo>
                    <a:pt x="986" y="891"/>
                    <a:pt x="907" y="970"/>
                    <a:pt x="810" y="970"/>
                  </a:cubicBezTo>
                  <a:cubicBezTo>
                    <a:pt x="807" y="970"/>
                    <a:pt x="803" y="970"/>
                    <a:pt x="799" y="970"/>
                  </a:cubicBezTo>
                  <a:lnTo>
                    <a:pt x="629" y="970"/>
                  </a:lnTo>
                  <a:lnTo>
                    <a:pt x="629" y="616"/>
                  </a:lnTo>
                  <a:lnTo>
                    <a:pt x="799" y="616"/>
                  </a:lnTo>
                  <a:cubicBezTo>
                    <a:pt x="803" y="616"/>
                    <a:pt x="807" y="616"/>
                    <a:pt x="810" y="616"/>
                  </a:cubicBezTo>
                  <a:close/>
                  <a:moveTo>
                    <a:pt x="800" y="1"/>
                  </a:moveTo>
                  <a:cubicBezTo>
                    <a:pt x="795" y="1"/>
                    <a:pt x="789" y="1"/>
                    <a:pt x="783" y="1"/>
                  </a:cubicBezTo>
                  <a:lnTo>
                    <a:pt x="308" y="1"/>
                  </a:lnTo>
                  <a:cubicBezTo>
                    <a:pt x="138" y="4"/>
                    <a:pt x="4" y="142"/>
                    <a:pt x="0" y="309"/>
                  </a:cubicBezTo>
                  <a:lnTo>
                    <a:pt x="0" y="2020"/>
                  </a:lnTo>
                  <a:cubicBezTo>
                    <a:pt x="0" y="2168"/>
                    <a:pt x="99" y="2295"/>
                    <a:pt x="239" y="2328"/>
                  </a:cubicBezTo>
                  <a:cubicBezTo>
                    <a:pt x="263" y="2334"/>
                    <a:pt x="287" y="2336"/>
                    <a:pt x="311" y="2336"/>
                  </a:cubicBezTo>
                  <a:cubicBezTo>
                    <a:pt x="475" y="2336"/>
                    <a:pt x="616" y="2202"/>
                    <a:pt x="616" y="2030"/>
                  </a:cubicBezTo>
                  <a:lnTo>
                    <a:pt x="612" y="2030"/>
                  </a:lnTo>
                  <a:lnTo>
                    <a:pt x="612" y="1588"/>
                  </a:lnTo>
                  <a:lnTo>
                    <a:pt x="783" y="1588"/>
                  </a:lnTo>
                  <a:cubicBezTo>
                    <a:pt x="789" y="1588"/>
                    <a:pt x="795" y="1589"/>
                    <a:pt x="801" y="1589"/>
                  </a:cubicBezTo>
                  <a:cubicBezTo>
                    <a:pt x="1238" y="1589"/>
                    <a:pt x="1594" y="1235"/>
                    <a:pt x="1594" y="796"/>
                  </a:cubicBezTo>
                  <a:cubicBezTo>
                    <a:pt x="1594" y="357"/>
                    <a:pt x="1237" y="1"/>
                    <a:pt x="8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76"/>
            <p:cNvSpPr/>
            <p:nvPr/>
          </p:nvSpPr>
          <p:spPr>
            <a:xfrm>
              <a:off x="4823923" y="2244538"/>
              <a:ext cx="37851" cy="13705"/>
            </a:xfrm>
            <a:custGeom>
              <a:rect b="b" l="l" r="r" t="t"/>
              <a:pathLst>
                <a:path extrusionOk="0" h="613" w="1693">
                  <a:moveTo>
                    <a:pt x="328" y="1"/>
                  </a:moveTo>
                  <a:cubicBezTo>
                    <a:pt x="141" y="1"/>
                    <a:pt x="1" y="161"/>
                    <a:pt x="24" y="344"/>
                  </a:cubicBezTo>
                  <a:cubicBezTo>
                    <a:pt x="46" y="499"/>
                    <a:pt x="177" y="613"/>
                    <a:pt x="331" y="613"/>
                  </a:cubicBezTo>
                  <a:cubicBezTo>
                    <a:pt x="333" y="613"/>
                    <a:pt x="336" y="613"/>
                    <a:pt x="338" y="613"/>
                  </a:cubicBezTo>
                  <a:lnTo>
                    <a:pt x="1352" y="613"/>
                  </a:lnTo>
                  <a:cubicBezTo>
                    <a:pt x="1355" y="613"/>
                    <a:pt x="1357" y="613"/>
                    <a:pt x="1359" y="613"/>
                  </a:cubicBezTo>
                  <a:cubicBezTo>
                    <a:pt x="1516" y="613"/>
                    <a:pt x="1647" y="499"/>
                    <a:pt x="1670" y="344"/>
                  </a:cubicBezTo>
                  <a:cubicBezTo>
                    <a:pt x="1693" y="161"/>
                    <a:pt x="1549" y="1"/>
                    <a:pt x="13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76"/>
            <p:cNvSpPr/>
            <p:nvPr/>
          </p:nvSpPr>
          <p:spPr>
            <a:xfrm>
              <a:off x="4915030" y="2225511"/>
              <a:ext cx="54239" cy="52249"/>
            </a:xfrm>
            <a:custGeom>
              <a:rect b="b" l="l" r="r" t="t"/>
              <a:pathLst>
                <a:path extrusionOk="0" h="2337" w="2426">
                  <a:moveTo>
                    <a:pt x="1166" y="616"/>
                  </a:moveTo>
                  <a:cubicBezTo>
                    <a:pt x="1656" y="616"/>
                    <a:pt x="1905" y="1212"/>
                    <a:pt x="1555" y="1559"/>
                  </a:cubicBezTo>
                  <a:cubicBezTo>
                    <a:pt x="1443" y="1672"/>
                    <a:pt x="1304" y="1723"/>
                    <a:pt x="1169" y="1723"/>
                  </a:cubicBezTo>
                  <a:cubicBezTo>
                    <a:pt x="885" y="1723"/>
                    <a:pt x="612" y="1501"/>
                    <a:pt x="612" y="1169"/>
                  </a:cubicBezTo>
                  <a:cubicBezTo>
                    <a:pt x="616" y="865"/>
                    <a:pt x="861" y="616"/>
                    <a:pt x="1166" y="616"/>
                  </a:cubicBezTo>
                  <a:close/>
                  <a:moveTo>
                    <a:pt x="1166" y="1"/>
                  </a:moveTo>
                  <a:cubicBezTo>
                    <a:pt x="521" y="4"/>
                    <a:pt x="0" y="524"/>
                    <a:pt x="0" y="1169"/>
                  </a:cubicBezTo>
                  <a:cubicBezTo>
                    <a:pt x="0" y="1640"/>
                    <a:pt x="282" y="2066"/>
                    <a:pt x="720" y="2246"/>
                  </a:cubicBezTo>
                  <a:cubicBezTo>
                    <a:pt x="865" y="2307"/>
                    <a:pt x="1017" y="2336"/>
                    <a:pt x="1167" y="2336"/>
                  </a:cubicBezTo>
                  <a:cubicBezTo>
                    <a:pt x="1470" y="2336"/>
                    <a:pt x="1767" y="2217"/>
                    <a:pt x="1990" y="1994"/>
                  </a:cubicBezTo>
                  <a:cubicBezTo>
                    <a:pt x="2324" y="1660"/>
                    <a:pt x="2426" y="1159"/>
                    <a:pt x="2246" y="724"/>
                  </a:cubicBezTo>
                  <a:cubicBezTo>
                    <a:pt x="2062" y="286"/>
                    <a:pt x="1637" y="1"/>
                    <a:pt x="116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76"/>
            <p:cNvSpPr/>
            <p:nvPr/>
          </p:nvSpPr>
          <p:spPr>
            <a:xfrm>
              <a:off x="4659282" y="2085531"/>
              <a:ext cx="91554" cy="247252"/>
            </a:xfrm>
            <a:custGeom>
              <a:rect b="b" l="l" r="r" t="t"/>
              <a:pathLst>
                <a:path extrusionOk="0" h="11059" w="4095">
                  <a:moveTo>
                    <a:pt x="1233" y="1"/>
                  </a:moveTo>
                  <a:cubicBezTo>
                    <a:pt x="1102" y="1"/>
                    <a:pt x="982" y="83"/>
                    <a:pt x="940" y="214"/>
                  </a:cubicBezTo>
                  <a:lnTo>
                    <a:pt x="177" y="2462"/>
                  </a:lnTo>
                  <a:cubicBezTo>
                    <a:pt x="1" y="2950"/>
                    <a:pt x="308" y="3526"/>
                    <a:pt x="809" y="3650"/>
                  </a:cubicBezTo>
                  <a:lnTo>
                    <a:pt x="3480" y="4367"/>
                  </a:lnTo>
                  <a:lnTo>
                    <a:pt x="3480" y="10752"/>
                  </a:lnTo>
                  <a:cubicBezTo>
                    <a:pt x="3480" y="10925"/>
                    <a:pt x="3618" y="11059"/>
                    <a:pt x="3784" y="11059"/>
                  </a:cubicBezTo>
                  <a:cubicBezTo>
                    <a:pt x="3797" y="11059"/>
                    <a:pt x="3810" y="11058"/>
                    <a:pt x="3823" y="11057"/>
                  </a:cubicBezTo>
                  <a:cubicBezTo>
                    <a:pt x="3980" y="11034"/>
                    <a:pt x="4095" y="10899"/>
                    <a:pt x="4092" y="10742"/>
                  </a:cubicBezTo>
                  <a:lnTo>
                    <a:pt x="4092" y="1280"/>
                  </a:lnTo>
                  <a:cubicBezTo>
                    <a:pt x="4095" y="1123"/>
                    <a:pt x="3980" y="986"/>
                    <a:pt x="3823" y="963"/>
                  </a:cubicBezTo>
                  <a:cubicBezTo>
                    <a:pt x="3810" y="961"/>
                    <a:pt x="3798" y="961"/>
                    <a:pt x="3785" y="961"/>
                  </a:cubicBezTo>
                  <a:cubicBezTo>
                    <a:pt x="3618" y="961"/>
                    <a:pt x="3480" y="1097"/>
                    <a:pt x="3480" y="1267"/>
                  </a:cubicBezTo>
                  <a:lnTo>
                    <a:pt x="3480" y="3729"/>
                  </a:lnTo>
                  <a:lnTo>
                    <a:pt x="969" y="3054"/>
                  </a:lnTo>
                  <a:cubicBezTo>
                    <a:pt x="799" y="3009"/>
                    <a:pt x="701" y="2829"/>
                    <a:pt x="760" y="2658"/>
                  </a:cubicBezTo>
                  <a:lnTo>
                    <a:pt x="1522" y="410"/>
                  </a:lnTo>
                  <a:cubicBezTo>
                    <a:pt x="1578" y="250"/>
                    <a:pt x="1493" y="73"/>
                    <a:pt x="1333" y="17"/>
                  </a:cubicBezTo>
                  <a:cubicBezTo>
                    <a:pt x="1299" y="6"/>
                    <a:pt x="1266" y="1"/>
                    <a:pt x="12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76"/>
            <p:cNvSpPr/>
            <p:nvPr/>
          </p:nvSpPr>
          <p:spPr>
            <a:xfrm>
              <a:off x="4737064" y="2232397"/>
              <a:ext cx="318326" cy="192319"/>
            </a:xfrm>
            <a:custGeom>
              <a:rect b="b" l="l" r="r" t="t"/>
              <a:pathLst>
                <a:path extrusionOk="0" h="8602" w="14238">
                  <a:moveTo>
                    <a:pt x="13930" y="0"/>
                  </a:moveTo>
                  <a:cubicBezTo>
                    <a:pt x="13931" y="0"/>
                    <a:pt x="13931" y="0"/>
                    <a:pt x="13932" y="0"/>
                  </a:cubicBezTo>
                  <a:lnTo>
                    <a:pt x="13932" y="0"/>
                  </a:lnTo>
                  <a:cubicBezTo>
                    <a:pt x="13932" y="0"/>
                    <a:pt x="13933" y="0"/>
                    <a:pt x="13933" y="0"/>
                  </a:cubicBezTo>
                  <a:close/>
                  <a:moveTo>
                    <a:pt x="13932" y="0"/>
                  </a:moveTo>
                  <a:cubicBezTo>
                    <a:pt x="13762" y="1"/>
                    <a:pt x="13626" y="138"/>
                    <a:pt x="13626" y="308"/>
                  </a:cubicBezTo>
                  <a:lnTo>
                    <a:pt x="13626" y="7682"/>
                  </a:lnTo>
                  <a:cubicBezTo>
                    <a:pt x="13626" y="7852"/>
                    <a:pt x="13488" y="7990"/>
                    <a:pt x="13318" y="7990"/>
                  </a:cubicBezTo>
                  <a:lnTo>
                    <a:pt x="721" y="7990"/>
                  </a:lnTo>
                  <a:cubicBezTo>
                    <a:pt x="662" y="7990"/>
                    <a:pt x="613" y="7940"/>
                    <a:pt x="613" y="7881"/>
                  </a:cubicBezTo>
                  <a:lnTo>
                    <a:pt x="613" y="5302"/>
                  </a:lnTo>
                  <a:cubicBezTo>
                    <a:pt x="613" y="5273"/>
                    <a:pt x="600" y="5244"/>
                    <a:pt x="580" y="5221"/>
                  </a:cubicBezTo>
                  <a:cubicBezTo>
                    <a:pt x="490" y="5134"/>
                    <a:pt x="395" y="5098"/>
                    <a:pt x="308" y="5098"/>
                  </a:cubicBezTo>
                  <a:cubicBezTo>
                    <a:pt x="138" y="5098"/>
                    <a:pt x="1" y="5236"/>
                    <a:pt x="1" y="5407"/>
                  </a:cubicBezTo>
                  <a:lnTo>
                    <a:pt x="1" y="8281"/>
                  </a:lnTo>
                  <a:cubicBezTo>
                    <a:pt x="1" y="8458"/>
                    <a:pt x="145" y="8602"/>
                    <a:pt x="321" y="8602"/>
                  </a:cubicBezTo>
                  <a:lnTo>
                    <a:pt x="13315" y="8602"/>
                  </a:lnTo>
                  <a:cubicBezTo>
                    <a:pt x="13825" y="8602"/>
                    <a:pt x="14238" y="8189"/>
                    <a:pt x="14238" y="7679"/>
                  </a:cubicBezTo>
                  <a:lnTo>
                    <a:pt x="14238" y="308"/>
                  </a:lnTo>
                  <a:cubicBezTo>
                    <a:pt x="14238" y="138"/>
                    <a:pt x="14101" y="1"/>
                    <a:pt x="1393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76"/>
            <p:cNvSpPr/>
            <p:nvPr/>
          </p:nvSpPr>
          <p:spPr>
            <a:xfrm>
              <a:off x="4688638" y="1956461"/>
              <a:ext cx="444467" cy="261896"/>
            </a:xfrm>
            <a:custGeom>
              <a:rect b="b" l="l" r="r" t="t"/>
              <a:pathLst>
                <a:path extrusionOk="0" h="11714" w="19880">
                  <a:moveTo>
                    <a:pt x="11972" y="612"/>
                  </a:moveTo>
                  <a:cubicBezTo>
                    <a:pt x="11900" y="927"/>
                    <a:pt x="11779" y="1231"/>
                    <a:pt x="11616" y="1513"/>
                  </a:cubicBezTo>
                  <a:cubicBezTo>
                    <a:pt x="11134" y="2318"/>
                    <a:pt x="10346" y="2727"/>
                    <a:pt x="9275" y="2727"/>
                  </a:cubicBezTo>
                  <a:cubicBezTo>
                    <a:pt x="7282" y="2727"/>
                    <a:pt x="6729" y="1280"/>
                    <a:pt x="6579" y="612"/>
                  </a:cubicBezTo>
                  <a:close/>
                  <a:moveTo>
                    <a:pt x="6209" y="0"/>
                  </a:moveTo>
                  <a:cubicBezTo>
                    <a:pt x="6202" y="0"/>
                    <a:pt x="6196" y="4"/>
                    <a:pt x="6189" y="4"/>
                  </a:cubicBezTo>
                  <a:lnTo>
                    <a:pt x="6176" y="7"/>
                  </a:lnTo>
                  <a:lnTo>
                    <a:pt x="6160" y="10"/>
                  </a:lnTo>
                  <a:lnTo>
                    <a:pt x="6147" y="17"/>
                  </a:lnTo>
                  <a:lnTo>
                    <a:pt x="6133" y="20"/>
                  </a:lnTo>
                  <a:lnTo>
                    <a:pt x="1617" y="1859"/>
                  </a:lnTo>
                  <a:cubicBezTo>
                    <a:pt x="1201" y="2026"/>
                    <a:pt x="884" y="2367"/>
                    <a:pt x="740" y="2789"/>
                  </a:cubicBezTo>
                  <a:lnTo>
                    <a:pt x="56" y="4808"/>
                  </a:lnTo>
                  <a:cubicBezTo>
                    <a:pt x="0" y="4969"/>
                    <a:pt x="85" y="5142"/>
                    <a:pt x="245" y="5198"/>
                  </a:cubicBezTo>
                  <a:cubicBezTo>
                    <a:pt x="277" y="5208"/>
                    <a:pt x="310" y="5213"/>
                    <a:pt x="342" y="5213"/>
                  </a:cubicBezTo>
                  <a:cubicBezTo>
                    <a:pt x="471" y="5213"/>
                    <a:pt x="593" y="5133"/>
                    <a:pt x="635" y="5005"/>
                  </a:cubicBezTo>
                  <a:lnTo>
                    <a:pt x="1322" y="2985"/>
                  </a:lnTo>
                  <a:cubicBezTo>
                    <a:pt x="1407" y="2733"/>
                    <a:pt x="1597" y="2530"/>
                    <a:pt x="1846" y="2429"/>
                  </a:cubicBezTo>
                  <a:lnTo>
                    <a:pt x="6009" y="734"/>
                  </a:lnTo>
                  <a:cubicBezTo>
                    <a:pt x="6094" y="1120"/>
                    <a:pt x="6238" y="1490"/>
                    <a:pt x="6438" y="1827"/>
                  </a:cubicBezTo>
                  <a:cubicBezTo>
                    <a:pt x="6847" y="2521"/>
                    <a:pt x="7678" y="3345"/>
                    <a:pt x="9302" y="3345"/>
                  </a:cubicBezTo>
                  <a:cubicBezTo>
                    <a:pt x="10925" y="3345"/>
                    <a:pt x="11753" y="2521"/>
                    <a:pt x="12165" y="1827"/>
                  </a:cubicBezTo>
                  <a:cubicBezTo>
                    <a:pt x="12365" y="1490"/>
                    <a:pt x="12509" y="1120"/>
                    <a:pt x="12594" y="734"/>
                  </a:cubicBezTo>
                  <a:lnTo>
                    <a:pt x="16757" y="2429"/>
                  </a:lnTo>
                  <a:cubicBezTo>
                    <a:pt x="17006" y="2530"/>
                    <a:pt x="17196" y="2733"/>
                    <a:pt x="17284" y="2985"/>
                  </a:cubicBezTo>
                  <a:lnTo>
                    <a:pt x="19124" y="8418"/>
                  </a:lnTo>
                  <a:cubicBezTo>
                    <a:pt x="19179" y="8588"/>
                    <a:pt x="19084" y="8768"/>
                    <a:pt x="18914" y="8814"/>
                  </a:cubicBezTo>
                  <a:lnTo>
                    <a:pt x="16404" y="9489"/>
                  </a:lnTo>
                  <a:lnTo>
                    <a:pt x="16404" y="7040"/>
                  </a:lnTo>
                  <a:cubicBezTo>
                    <a:pt x="16404" y="6883"/>
                    <a:pt x="16289" y="6746"/>
                    <a:pt x="16135" y="6723"/>
                  </a:cubicBezTo>
                  <a:cubicBezTo>
                    <a:pt x="16122" y="6721"/>
                    <a:pt x="16109" y="6721"/>
                    <a:pt x="16096" y="6721"/>
                  </a:cubicBezTo>
                  <a:cubicBezTo>
                    <a:pt x="15927" y="6721"/>
                    <a:pt x="15788" y="6857"/>
                    <a:pt x="15788" y="7027"/>
                  </a:cubicBezTo>
                  <a:lnTo>
                    <a:pt x="15788" y="11393"/>
                  </a:lnTo>
                  <a:cubicBezTo>
                    <a:pt x="15785" y="11550"/>
                    <a:pt x="15900" y="11688"/>
                    <a:pt x="16057" y="11711"/>
                  </a:cubicBezTo>
                  <a:cubicBezTo>
                    <a:pt x="16070" y="11712"/>
                    <a:pt x="16083" y="11713"/>
                    <a:pt x="16095" y="11713"/>
                  </a:cubicBezTo>
                  <a:cubicBezTo>
                    <a:pt x="16262" y="11713"/>
                    <a:pt x="16404" y="11577"/>
                    <a:pt x="16404" y="11403"/>
                  </a:cubicBezTo>
                  <a:lnTo>
                    <a:pt x="16404" y="10123"/>
                  </a:lnTo>
                  <a:lnTo>
                    <a:pt x="19071" y="9407"/>
                  </a:lnTo>
                  <a:cubicBezTo>
                    <a:pt x="19572" y="9286"/>
                    <a:pt x="19880" y="8706"/>
                    <a:pt x="19703" y="8222"/>
                  </a:cubicBezTo>
                  <a:lnTo>
                    <a:pt x="17860" y="2789"/>
                  </a:lnTo>
                  <a:cubicBezTo>
                    <a:pt x="17716" y="2367"/>
                    <a:pt x="17399" y="2026"/>
                    <a:pt x="16986" y="1859"/>
                  </a:cubicBezTo>
                  <a:lnTo>
                    <a:pt x="12466" y="20"/>
                  </a:lnTo>
                  <a:lnTo>
                    <a:pt x="12457" y="17"/>
                  </a:lnTo>
                  <a:lnTo>
                    <a:pt x="12444" y="10"/>
                  </a:lnTo>
                  <a:lnTo>
                    <a:pt x="12427" y="7"/>
                  </a:lnTo>
                  <a:lnTo>
                    <a:pt x="12414" y="4"/>
                  </a:lnTo>
                  <a:cubicBezTo>
                    <a:pt x="12408" y="4"/>
                    <a:pt x="12401" y="0"/>
                    <a:pt x="123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76"/>
            <p:cNvSpPr/>
            <p:nvPr/>
          </p:nvSpPr>
          <p:spPr>
            <a:xfrm>
              <a:off x="4830071" y="2093513"/>
              <a:ext cx="131954" cy="107517"/>
            </a:xfrm>
            <a:custGeom>
              <a:rect b="b" l="l" r="r" t="t"/>
              <a:pathLst>
                <a:path extrusionOk="0" h="4809" w="5902">
                  <a:moveTo>
                    <a:pt x="4072" y="615"/>
                  </a:moveTo>
                  <a:cubicBezTo>
                    <a:pt x="4102" y="615"/>
                    <a:pt x="4133" y="616"/>
                    <a:pt x="4164" y="619"/>
                  </a:cubicBezTo>
                  <a:cubicBezTo>
                    <a:pt x="4386" y="639"/>
                    <a:pt x="4920" y="763"/>
                    <a:pt x="5021" y="1513"/>
                  </a:cubicBezTo>
                  <a:cubicBezTo>
                    <a:pt x="5126" y="2278"/>
                    <a:pt x="4543" y="2966"/>
                    <a:pt x="4036" y="3404"/>
                  </a:cubicBezTo>
                  <a:lnTo>
                    <a:pt x="4039" y="3404"/>
                  </a:lnTo>
                  <a:cubicBezTo>
                    <a:pt x="3702" y="3689"/>
                    <a:pt x="3336" y="3941"/>
                    <a:pt x="2949" y="4154"/>
                  </a:cubicBezTo>
                  <a:cubicBezTo>
                    <a:pt x="2563" y="3941"/>
                    <a:pt x="2197" y="3689"/>
                    <a:pt x="1863" y="3404"/>
                  </a:cubicBezTo>
                  <a:cubicBezTo>
                    <a:pt x="1356" y="2962"/>
                    <a:pt x="770" y="2278"/>
                    <a:pt x="878" y="1509"/>
                  </a:cubicBezTo>
                  <a:cubicBezTo>
                    <a:pt x="979" y="763"/>
                    <a:pt x="1513" y="635"/>
                    <a:pt x="1735" y="619"/>
                  </a:cubicBezTo>
                  <a:cubicBezTo>
                    <a:pt x="1765" y="616"/>
                    <a:pt x="1794" y="616"/>
                    <a:pt x="1824" y="616"/>
                  </a:cubicBezTo>
                  <a:cubicBezTo>
                    <a:pt x="2210" y="616"/>
                    <a:pt x="2566" y="819"/>
                    <a:pt x="2655" y="1110"/>
                  </a:cubicBezTo>
                  <a:cubicBezTo>
                    <a:pt x="2701" y="1254"/>
                    <a:pt x="2825" y="1326"/>
                    <a:pt x="2949" y="1326"/>
                  </a:cubicBezTo>
                  <a:cubicBezTo>
                    <a:pt x="3073" y="1326"/>
                    <a:pt x="3197" y="1254"/>
                    <a:pt x="3241" y="1110"/>
                  </a:cubicBezTo>
                  <a:cubicBezTo>
                    <a:pt x="3332" y="822"/>
                    <a:pt x="3687" y="615"/>
                    <a:pt x="4072" y="615"/>
                  </a:cubicBezTo>
                  <a:close/>
                  <a:moveTo>
                    <a:pt x="1836" y="1"/>
                  </a:moveTo>
                  <a:cubicBezTo>
                    <a:pt x="1786" y="1"/>
                    <a:pt x="1736" y="3"/>
                    <a:pt x="1686" y="7"/>
                  </a:cubicBezTo>
                  <a:cubicBezTo>
                    <a:pt x="1087" y="56"/>
                    <a:pt x="400" y="455"/>
                    <a:pt x="266" y="1428"/>
                  </a:cubicBezTo>
                  <a:cubicBezTo>
                    <a:pt x="1" y="3385"/>
                    <a:pt x="2701" y="4720"/>
                    <a:pt x="2815" y="4779"/>
                  </a:cubicBezTo>
                  <a:cubicBezTo>
                    <a:pt x="2858" y="4799"/>
                    <a:pt x="2904" y="4808"/>
                    <a:pt x="2949" y="4808"/>
                  </a:cubicBezTo>
                  <a:cubicBezTo>
                    <a:pt x="2995" y="4808"/>
                    <a:pt x="3041" y="4799"/>
                    <a:pt x="3084" y="4779"/>
                  </a:cubicBezTo>
                  <a:cubicBezTo>
                    <a:pt x="3198" y="4720"/>
                    <a:pt x="5902" y="3385"/>
                    <a:pt x="5633" y="1428"/>
                  </a:cubicBezTo>
                  <a:cubicBezTo>
                    <a:pt x="5499" y="455"/>
                    <a:pt x="4815" y="56"/>
                    <a:pt x="4216" y="7"/>
                  </a:cubicBezTo>
                  <a:cubicBezTo>
                    <a:pt x="4165" y="3"/>
                    <a:pt x="4115" y="1"/>
                    <a:pt x="4065" y="1"/>
                  </a:cubicBezTo>
                  <a:cubicBezTo>
                    <a:pt x="3625" y="1"/>
                    <a:pt x="3220" y="166"/>
                    <a:pt x="2949" y="442"/>
                  </a:cubicBezTo>
                  <a:cubicBezTo>
                    <a:pt x="2679" y="166"/>
                    <a:pt x="2274" y="1"/>
                    <a:pt x="18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1" name="Google Shape;2441;p76"/>
          <p:cNvGrpSpPr/>
          <p:nvPr/>
        </p:nvGrpSpPr>
        <p:grpSpPr>
          <a:xfrm>
            <a:off x="5676530" y="1372612"/>
            <a:ext cx="477690" cy="468367"/>
            <a:chOff x="3390897" y="1956349"/>
            <a:chExt cx="477690" cy="468367"/>
          </a:xfrm>
        </p:grpSpPr>
        <p:sp>
          <p:nvSpPr>
            <p:cNvPr id="2442" name="Google Shape;2442;p76"/>
            <p:cNvSpPr/>
            <p:nvPr/>
          </p:nvSpPr>
          <p:spPr>
            <a:xfrm>
              <a:off x="3524147" y="1956349"/>
              <a:ext cx="195762" cy="332054"/>
            </a:xfrm>
            <a:custGeom>
              <a:rect b="b" l="l" r="r" t="t"/>
              <a:pathLst>
                <a:path extrusionOk="0" h="14852" w="8756">
                  <a:moveTo>
                    <a:pt x="5385" y="7440"/>
                  </a:moveTo>
                  <a:cubicBezTo>
                    <a:pt x="5433" y="7440"/>
                    <a:pt x="5482" y="7444"/>
                    <a:pt x="5531" y="7455"/>
                  </a:cubicBezTo>
                  <a:cubicBezTo>
                    <a:pt x="5846" y="7520"/>
                    <a:pt x="6101" y="7847"/>
                    <a:pt x="6101" y="8168"/>
                  </a:cubicBezTo>
                  <a:lnTo>
                    <a:pt x="6101" y="12923"/>
                  </a:lnTo>
                  <a:cubicBezTo>
                    <a:pt x="6101" y="13244"/>
                    <a:pt x="5846" y="13571"/>
                    <a:pt x="5531" y="13637"/>
                  </a:cubicBezTo>
                  <a:cubicBezTo>
                    <a:pt x="5482" y="13647"/>
                    <a:pt x="5433" y="13652"/>
                    <a:pt x="5385" y="13652"/>
                  </a:cubicBezTo>
                  <a:cubicBezTo>
                    <a:pt x="4999" y="13652"/>
                    <a:pt x="4667" y="13338"/>
                    <a:pt x="4667" y="12937"/>
                  </a:cubicBezTo>
                  <a:lnTo>
                    <a:pt x="4667" y="8158"/>
                  </a:lnTo>
                  <a:cubicBezTo>
                    <a:pt x="4667" y="7754"/>
                    <a:pt x="4999" y="7440"/>
                    <a:pt x="5385" y="7440"/>
                  </a:cubicBezTo>
                  <a:close/>
                  <a:moveTo>
                    <a:pt x="3339" y="8299"/>
                  </a:moveTo>
                  <a:cubicBezTo>
                    <a:pt x="3735" y="8299"/>
                    <a:pt x="4055" y="8620"/>
                    <a:pt x="4055" y="9012"/>
                  </a:cubicBezTo>
                  <a:lnTo>
                    <a:pt x="4055" y="13539"/>
                  </a:lnTo>
                  <a:cubicBezTo>
                    <a:pt x="4055" y="13860"/>
                    <a:pt x="3800" y="14187"/>
                    <a:pt x="3486" y="14249"/>
                  </a:cubicBezTo>
                  <a:cubicBezTo>
                    <a:pt x="3435" y="14260"/>
                    <a:pt x="3385" y="14265"/>
                    <a:pt x="3335" y="14265"/>
                  </a:cubicBezTo>
                  <a:cubicBezTo>
                    <a:pt x="2951" y="14265"/>
                    <a:pt x="2622" y="13952"/>
                    <a:pt x="2622" y="13549"/>
                  </a:cubicBezTo>
                  <a:lnTo>
                    <a:pt x="2622" y="9016"/>
                  </a:lnTo>
                  <a:cubicBezTo>
                    <a:pt x="2622" y="8620"/>
                    <a:pt x="2942" y="8299"/>
                    <a:pt x="3339" y="8299"/>
                  </a:cubicBezTo>
                  <a:close/>
                  <a:moveTo>
                    <a:pt x="7425" y="0"/>
                  </a:moveTo>
                  <a:cubicBezTo>
                    <a:pt x="6704" y="0"/>
                    <a:pt x="6098" y="585"/>
                    <a:pt x="6098" y="1331"/>
                  </a:cubicBezTo>
                  <a:lnTo>
                    <a:pt x="6098" y="7062"/>
                  </a:lnTo>
                  <a:cubicBezTo>
                    <a:pt x="5874" y="6919"/>
                    <a:pt x="5630" y="6854"/>
                    <a:pt x="5391" y="6854"/>
                  </a:cubicBezTo>
                  <a:cubicBezTo>
                    <a:pt x="4789" y="6854"/>
                    <a:pt x="4220" y="7270"/>
                    <a:pt x="4098" y="7926"/>
                  </a:cubicBezTo>
                  <a:cubicBezTo>
                    <a:pt x="3876" y="7779"/>
                    <a:pt x="3622" y="7706"/>
                    <a:pt x="3368" y="7706"/>
                  </a:cubicBezTo>
                  <a:cubicBezTo>
                    <a:pt x="3122" y="7706"/>
                    <a:pt x="2877" y="7774"/>
                    <a:pt x="2661" y="7913"/>
                  </a:cubicBezTo>
                  <a:lnTo>
                    <a:pt x="2661" y="4424"/>
                  </a:lnTo>
                  <a:cubicBezTo>
                    <a:pt x="2661" y="3795"/>
                    <a:pt x="2154" y="3183"/>
                    <a:pt x="1529" y="3092"/>
                  </a:cubicBezTo>
                  <a:cubicBezTo>
                    <a:pt x="1461" y="3082"/>
                    <a:pt x="1394" y="3077"/>
                    <a:pt x="1328" y="3077"/>
                  </a:cubicBezTo>
                  <a:cubicBezTo>
                    <a:pt x="607" y="3077"/>
                    <a:pt x="3" y="3661"/>
                    <a:pt x="0" y="4407"/>
                  </a:cubicBezTo>
                  <a:lnTo>
                    <a:pt x="0" y="12069"/>
                  </a:lnTo>
                  <a:cubicBezTo>
                    <a:pt x="4" y="12169"/>
                    <a:pt x="84" y="12226"/>
                    <a:pt x="166" y="12226"/>
                  </a:cubicBezTo>
                  <a:cubicBezTo>
                    <a:pt x="221" y="12226"/>
                    <a:pt x="276" y="12200"/>
                    <a:pt x="308" y="12141"/>
                  </a:cubicBezTo>
                  <a:lnTo>
                    <a:pt x="311" y="12141"/>
                  </a:lnTo>
                  <a:cubicBezTo>
                    <a:pt x="481" y="12141"/>
                    <a:pt x="619" y="12004"/>
                    <a:pt x="619" y="11834"/>
                  </a:cubicBezTo>
                  <a:lnTo>
                    <a:pt x="619" y="4421"/>
                  </a:lnTo>
                  <a:cubicBezTo>
                    <a:pt x="619" y="4100"/>
                    <a:pt x="871" y="3773"/>
                    <a:pt x="1185" y="3707"/>
                  </a:cubicBezTo>
                  <a:cubicBezTo>
                    <a:pt x="1234" y="3697"/>
                    <a:pt x="1283" y="3692"/>
                    <a:pt x="1331" y="3692"/>
                  </a:cubicBezTo>
                  <a:cubicBezTo>
                    <a:pt x="1718" y="3692"/>
                    <a:pt x="2049" y="4006"/>
                    <a:pt x="2049" y="4411"/>
                  </a:cubicBezTo>
                  <a:lnTo>
                    <a:pt x="2049" y="13503"/>
                  </a:lnTo>
                  <a:cubicBezTo>
                    <a:pt x="2049" y="14223"/>
                    <a:pt x="2618" y="14835"/>
                    <a:pt x="3342" y="14851"/>
                  </a:cubicBezTo>
                  <a:cubicBezTo>
                    <a:pt x="3349" y="14851"/>
                    <a:pt x="3357" y="14851"/>
                    <a:pt x="3365" y="14851"/>
                  </a:cubicBezTo>
                  <a:cubicBezTo>
                    <a:pt x="3919" y="14851"/>
                    <a:pt x="4418" y="14504"/>
                    <a:pt x="4608" y="13981"/>
                  </a:cubicBezTo>
                  <a:cubicBezTo>
                    <a:pt x="4837" y="14148"/>
                    <a:pt x="5109" y="14239"/>
                    <a:pt x="5395" y="14239"/>
                  </a:cubicBezTo>
                  <a:cubicBezTo>
                    <a:pt x="5400" y="14239"/>
                    <a:pt x="5405" y="14239"/>
                    <a:pt x="5410" y="14239"/>
                  </a:cubicBezTo>
                  <a:cubicBezTo>
                    <a:pt x="6137" y="14229"/>
                    <a:pt x="6713" y="13617"/>
                    <a:pt x="6713" y="12887"/>
                  </a:cubicBezTo>
                  <a:lnTo>
                    <a:pt x="6713" y="1341"/>
                  </a:lnTo>
                  <a:cubicBezTo>
                    <a:pt x="6713" y="1020"/>
                    <a:pt x="6965" y="693"/>
                    <a:pt x="7279" y="631"/>
                  </a:cubicBezTo>
                  <a:cubicBezTo>
                    <a:pt x="7330" y="620"/>
                    <a:pt x="7380" y="615"/>
                    <a:pt x="7429" y="615"/>
                  </a:cubicBezTo>
                  <a:cubicBezTo>
                    <a:pt x="7814" y="615"/>
                    <a:pt x="8143" y="928"/>
                    <a:pt x="8143" y="1331"/>
                  </a:cubicBezTo>
                  <a:lnTo>
                    <a:pt x="8143" y="3527"/>
                  </a:lnTo>
                  <a:cubicBezTo>
                    <a:pt x="8140" y="3684"/>
                    <a:pt x="8254" y="3822"/>
                    <a:pt x="8412" y="3848"/>
                  </a:cubicBezTo>
                  <a:cubicBezTo>
                    <a:pt x="8423" y="3849"/>
                    <a:pt x="8434" y="3850"/>
                    <a:pt x="8446" y="3850"/>
                  </a:cubicBezTo>
                  <a:cubicBezTo>
                    <a:pt x="8614" y="3850"/>
                    <a:pt x="8755" y="3715"/>
                    <a:pt x="8755" y="3540"/>
                  </a:cubicBezTo>
                  <a:lnTo>
                    <a:pt x="8755" y="1347"/>
                  </a:lnTo>
                  <a:cubicBezTo>
                    <a:pt x="8755" y="716"/>
                    <a:pt x="8248" y="104"/>
                    <a:pt x="7626" y="15"/>
                  </a:cubicBezTo>
                  <a:cubicBezTo>
                    <a:pt x="7558" y="5"/>
                    <a:pt x="7491" y="0"/>
                    <a:pt x="742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76"/>
            <p:cNvSpPr/>
            <p:nvPr/>
          </p:nvSpPr>
          <p:spPr>
            <a:xfrm>
              <a:off x="3524214" y="2241564"/>
              <a:ext cx="233144" cy="183153"/>
            </a:xfrm>
            <a:custGeom>
              <a:rect b="b" l="l" r="r" t="t"/>
              <a:pathLst>
                <a:path extrusionOk="0" h="8192" w="10428">
                  <a:moveTo>
                    <a:pt x="306" y="0"/>
                  </a:moveTo>
                  <a:cubicBezTo>
                    <a:pt x="139" y="0"/>
                    <a:pt x="0" y="137"/>
                    <a:pt x="0" y="307"/>
                  </a:cubicBezTo>
                  <a:lnTo>
                    <a:pt x="0" y="985"/>
                  </a:lnTo>
                  <a:cubicBezTo>
                    <a:pt x="0" y="2444"/>
                    <a:pt x="298" y="3570"/>
                    <a:pt x="917" y="4431"/>
                  </a:cubicBezTo>
                  <a:cubicBezTo>
                    <a:pt x="1385" y="5072"/>
                    <a:pt x="1634" y="5845"/>
                    <a:pt x="1637" y="6640"/>
                  </a:cubicBezTo>
                  <a:lnTo>
                    <a:pt x="1637" y="7884"/>
                  </a:lnTo>
                  <a:cubicBezTo>
                    <a:pt x="1637" y="8054"/>
                    <a:pt x="1774" y="8192"/>
                    <a:pt x="1945" y="8192"/>
                  </a:cubicBezTo>
                  <a:lnTo>
                    <a:pt x="8818" y="8192"/>
                  </a:lnTo>
                  <a:cubicBezTo>
                    <a:pt x="8985" y="8192"/>
                    <a:pt x="9125" y="8054"/>
                    <a:pt x="9125" y="7884"/>
                  </a:cubicBezTo>
                  <a:lnTo>
                    <a:pt x="9125" y="6467"/>
                  </a:lnTo>
                  <a:cubicBezTo>
                    <a:pt x="9122" y="5599"/>
                    <a:pt x="9371" y="4748"/>
                    <a:pt x="9835" y="4015"/>
                  </a:cubicBezTo>
                  <a:lnTo>
                    <a:pt x="10340" y="3223"/>
                  </a:lnTo>
                  <a:cubicBezTo>
                    <a:pt x="10428" y="3079"/>
                    <a:pt x="10389" y="2889"/>
                    <a:pt x="10245" y="2801"/>
                  </a:cubicBezTo>
                  <a:lnTo>
                    <a:pt x="10241" y="2801"/>
                  </a:lnTo>
                  <a:cubicBezTo>
                    <a:pt x="10191" y="2768"/>
                    <a:pt x="10135" y="2753"/>
                    <a:pt x="10079" y="2753"/>
                  </a:cubicBezTo>
                  <a:cubicBezTo>
                    <a:pt x="9978" y="2753"/>
                    <a:pt x="9878" y="2803"/>
                    <a:pt x="9819" y="2896"/>
                  </a:cubicBezTo>
                  <a:lnTo>
                    <a:pt x="9315" y="3688"/>
                  </a:lnTo>
                  <a:cubicBezTo>
                    <a:pt x="8788" y="4519"/>
                    <a:pt x="8507" y="5485"/>
                    <a:pt x="8510" y="6470"/>
                  </a:cubicBezTo>
                  <a:lnTo>
                    <a:pt x="8510" y="7580"/>
                  </a:lnTo>
                  <a:lnTo>
                    <a:pt x="2249" y="7580"/>
                  </a:lnTo>
                  <a:lnTo>
                    <a:pt x="2249" y="6643"/>
                  </a:lnTo>
                  <a:cubicBezTo>
                    <a:pt x="2249" y="5717"/>
                    <a:pt x="1958" y="4817"/>
                    <a:pt x="1414" y="4071"/>
                  </a:cubicBezTo>
                  <a:cubicBezTo>
                    <a:pt x="874" y="3318"/>
                    <a:pt x="612" y="2310"/>
                    <a:pt x="612" y="988"/>
                  </a:cubicBezTo>
                  <a:lnTo>
                    <a:pt x="612" y="320"/>
                  </a:lnTo>
                  <a:cubicBezTo>
                    <a:pt x="616" y="160"/>
                    <a:pt x="501" y="26"/>
                    <a:pt x="344" y="3"/>
                  </a:cubicBezTo>
                  <a:cubicBezTo>
                    <a:pt x="331" y="1"/>
                    <a:pt x="318" y="0"/>
                    <a:pt x="30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76"/>
            <p:cNvSpPr/>
            <p:nvPr/>
          </p:nvSpPr>
          <p:spPr>
            <a:xfrm>
              <a:off x="3706048" y="2056310"/>
              <a:ext cx="126901" cy="237146"/>
            </a:xfrm>
            <a:custGeom>
              <a:rect b="b" l="l" r="r" t="t"/>
              <a:pathLst>
                <a:path extrusionOk="0" h="10607" w="5676">
                  <a:moveTo>
                    <a:pt x="317" y="0"/>
                  </a:moveTo>
                  <a:cubicBezTo>
                    <a:pt x="148" y="0"/>
                    <a:pt x="7" y="135"/>
                    <a:pt x="7" y="310"/>
                  </a:cubicBezTo>
                  <a:lnTo>
                    <a:pt x="7" y="8475"/>
                  </a:lnTo>
                  <a:cubicBezTo>
                    <a:pt x="1" y="8659"/>
                    <a:pt x="164" y="8782"/>
                    <a:pt x="325" y="8782"/>
                  </a:cubicBezTo>
                  <a:cubicBezTo>
                    <a:pt x="406" y="8782"/>
                    <a:pt x="486" y="8751"/>
                    <a:pt x="544" y="8682"/>
                  </a:cubicBezTo>
                  <a:lnTo>
                    <a:pt x="2524" y="6443"/>
                  </a:lnTo>
                  <a:cubicBezTo>
                    <a:pt x="2931" y="5983"/>
                    <a:pt x="3512" y="5730"/>
                    <a:pt x="4107" y="5730"/>
                  </a:cubicBezTo>
                  <a:cubicBezTo>
                    <a:pt x="4325" y="5730"/>
                    <a:pt x="4545" y="5764"/>
                    <a:pt x="4759" y="5834"/>
                  </a:cubicBezTo>
                  <a:cubicBezTo>
                    <a:pt x="4903" y="5903"/>
                    <a:pt x="4933" y="5985"/>
                    <a:pt x="4867" y="6132"/>
                  </a:cubicBezTo>
                  <a:lnTo>
                    <a:pt x="2337" y="10125"/>
                  </a:lnTo>
                  <a:cubicBezTo>
                    <a:pt x="2236" y="10266"/>
                    <a:pt x="2275" y="10465"/>
                    <a:pt x="2426" y="10560"/>
                  </a:cubicBezTo>
                  <a:cubicBezTo>
                    <a:pt x="2476" y="10592"/>
                    <a:pt x="2532" y="10606"/>
                    <a:pt x="2588" y="10606"/>
                  </a:cubicBezTo>
                  <a:cubicBezTo>
                    <a:pt x="2694" y="10606"/>
                    <a:pt x="2799" y="10551"/>
                    <a:pt x="2855" y="10452"/>
                  </a:cubicBezTo>
                  <a:lnTo>
                    <a:pt x="5388" y="6459"/>
                  </a:lnTo>
                  <a:cubicBezTo>
                    <a:pt x="5676" y="6031"/>
                    <a:pt x="5447" y="5392"/>
                    <a:pt x="4949" y="5248"/>
                  </a:cubicBezTo>
                  <a:cubicBezTo>
                    <a:pt x="4673" y="5159"/>
                    <a:pt x="4390" y="5116"/>
                    <a:pt x="4109" y="5116"/>
                  </a:cubicBezTo>
                  <a:cubicBezTo>
                    <a:pt x="3340" y="5116"/>
                    <a:pt x="2591" y="5440"/>
                    <a:pt x="2066" y="6037"/>
                  </a:cubicBezTo>
                  <a:lnTo>
                    <a:pt x="622" y="7667"/>
                  </a:lnTo>
                  <a:lnTo>
                    <a:pt x="622" y="319"/>
                  </a:lnTo>
                  <a:cubicBezTo>
                    <a:pt x="622" y="162"/>
                    <a:pt x="508" y="25"/>
                    <a:pt x="351" y="2"/>
                  </a:cubicBezTo>
                  <a:cubicBezTo>
                    <a:pt x="339" y="1"/>
                    <a:pt x="328" y="0"/>
                    <a:pt x="31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76"/>
            <p:cNvSpPr/>
            <p:nvPr/>
          </p:nvSpPr>
          <p:spPr>
            <a:xfrm>
              <a:off x="3754564" y="2036188"/>
              <a:ext cx="114023" cy="93119"/>
            </a:xfrm>
            <a:custGeom>
              <a:rect b="b" l="l" r="r" t="t"/>
              <a:pathLst>
                <a:path extrusionOk="0" h="4165" w="5100">
                  <a:moveTo>
                    <a:pt x="3496" y="617"/>
                  </a:moveTo>
                  <a:cubicBezTo>
                    <a:pt x="3521" y="617"/>
                    <a:pt x="3546" y="618"/>
                    <a:pt x="3571" y="620"/>
                  </a:cubicBezTo>
                  <a:cubicBezTo>
                    <a:pt x="3751" y="634"/>
                    <a:pt x="4177" y="735"/>
                    <a:pt x="4259" y="1334"/>
                  </a:cubicBezTo>
                  <a:cubicBezTo>
                    <a:pt x="4344" y="1962"/>
                    <a:pt x="3859" y="2529"/>
                    <a:pt x="3440" y="2895"/>
                  </a:cubicBezTo>
                  <a:cubicBezTo>
                    <a:pt x="3165" y="3127"/>
                    <a:pt x="2868" y="3337"/>
                    <a:pt x="2550" y="3510"/>
                  </a:cubicBezTo>
                  <a:cubicBezTo>
                    <a:pt x="2233" y="3337"/>
                    <a:pt x="1935" y="3127"/>
                    <a:pt x="1657" y="2895"/>
                  </a:cubicBezTo>
                  <a:cubicBezTo>
                    <a:pt x="1238" y="2529"/>
                    <a:pt x="753" y="1962"/>
                    <a:pt x="838" y="1334"/>
                  </a:cubicBezTo>
                  <a:cubicBezTo>
                    <a:pt x="920" y="735"/>
                    <a:pt x="1346" y="634"/>
                    <a:pt x="1526" y="620"/>
                  </a:cubicBezTo>
                  <a:cubicBezTo>
                    <a:pt x="1549" y="617"/>
                    <a:pt x="1575" y="617"/>
                    <a:pt x="1598" y="617"/>
                  </a:cubicBezTo>
                  <a:cubicBezTo>
                    <a:pt x="1905" y="617"/>
                    <a:pt x="2184" y="778"/>
                    <a:pt x="2256" y="1003"/>
                  </a:cubicBezTo>
                  <a:cubicBezTo>
                    <a:pt x="2300" y="1147"/>
                    <a:pt x="2424" y="1219"/>
                    <a:pt x="2548" y="1219"/>
                  </a:cubicBezTo>
                  <a:cubicBezTo>
                    <a:pt x="2673" y="1219"/>
                    <a:pt x="2797" y="1147"/>
                    <a:pt x="2841" y="1003"/>
                  </a:cubicBezTo>
                  <a:cubicBezTo>
                    <a:pt x="2911" y="780"/>
                    <a:pt x="3190" y="617"/>
                    <a:pt x="3496" y="617"/>
                  </a:cubicBezTo>
                  <a:close/>
                  <a:moveTo>
                    <a:pt x="1595" y="0"/>
                  </a:moveTo>
                  <a:cubicBezTo>
                    <a:pt x="1555" y="0"/>
                    <a:pt x="1514" y="2"/>
                    <a:pt x="1473" y="5"/>
                  </a:cubicBezTo>
                  <a:cubicBezTo>
                    <a:pt x="950" y="51"/>
                    <a:pt x="347" y="401"/>
                    <a:pt x="233" y="1252"/>
                  </a:cubicBezTo>
                  <a:cubicBezTo>
                    <a:pt x="1" y="2941"/>
                    <a:pt x="2318" y="4086"/>
                    <a:pt x="2416" y="4136"/>
                  </a:cubicBezTo>
                  <a:cubicBezTo>
                    <a:pt x="2458" y="4155"/>
                    <a:pt x="2504" y="4165"/>
                    <a:pt x="2550" y="4165"/>
                  </a:cubicBezTo>
                  <a:cubicBezTo>
                    <a:pt x="2596" y="4165"/>
                    <a:pt x="2642" y="4155"/>
                    <a:pt x="2684" y="4136"/>
                  </a:cubicBezTo>
                  <a:cubicBezTo>
                    <a:pt x="2782" y="4086"/>
                    <a:pt x="5100" y="2941"/>
                    <a:pt x="4867" y="1252"/>
                  </a:cubicBezTo>
                  <a:cubicBezTo>
                    <a:pt x="4753" y="401"/>
                    <a:pt x="4151" y="51"/>
                    <a:pt x="3624" y="5"/>
                  </a:cubicBezTo>
                  <a:cubicBezTo>
                    <a:pt x="3583" y="2"/>
                    <a:pt x="3543" y="0"/>
                    <a:pt x="3502" y="0"/>
                  </a:cubicBezTo>
                  <a:cubicBezTo>
                    <a:pt x="3132" y="0"/>
                    <a:pt x="2789" y="134"/>
                    <a:pt x="2550" y="359"/>
                  </a:cubicBezTo>
                  <a:cubicBezTo>
                    <a:pt x="2311" y="134"/>
                    <a:pt x="1968" y="0"/>
                    <a:pt x="159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76"/>
            <p:cNvSpPr/>
            <p:nvPr/>
          </p:nvSpPr>
          <p:spPr>
            <a:xfrm>
              <a:off x="3405675" y="1993127"/>
              <a:ext cx="103493" cy="84668"/>
            </a:xfrm>
            <a:custGeom>
              <a:rect b="b" l="l" r="r" t="t"/>
              <a:pathLst>
                <a:path extrusionOk="0" h="3787" w="4629">
                  <a:moveTo>
                    <a:pt x="1467" y="615"/>
                  </a:moveTo>
                  <a:cubicBezTo>
                    <a:pt x="1725" y="615"/>
                    <a:pt x="1964" y="750"/>
                    <a:pt x="2023" y="936"/>
                  </a:cubicBezTo>
                  <a:cubicBezTo>
                    <a:pt x="2067" y="1080"/>
                    <a:pt x="2191" y="1152"/>
                    <a:pt x="2315" y="1152"/>
                  </a:cubicBezTo>
                  <a:cubicBezTo>
                    <a:pt x="2439" y="1152"/>
                    <a:pt x="2563" y="1080"/>
                    <a:pt x="2609" y="936"/>
                  </a:cubicBezTo>
                  <a:cubicBezTo>
                    <a:pt x="2666" y="748"/>
                    <a:pt x="2904" y="616"/>
                    <a:pt x="3165" y="616"/>
                  </a:cubicBezTo>
                  <a:cubicBezTo>
                    <a:pt x="3186" y="616"/>
                    <a:pt x="3207" y="617"/>
                    <a:pt x="3227" y="619"/>
                  </a:cubicBezTo>
                  <a:cubicBezTo>
                    <a:pt x="3666" y="655"/>
                    <a:pt x="3781" y="1015"/>
                    <a:pt x="3810" y="1227"/>
                  </a:cubicBezTo>
                  <a:cubicBezTo>
                    <a:pt x="3925" y="2062"/>
                    <a:pt x="2871" y="2828"/>
                    <a:pt x="2314" y="3132"/>
                  </a:cubicBezTo>
                  <a:cubicBezTo>
                    <a:pt x="1758" y="2828"/>
                    <a:pt x="707" y="2062"/>
                    <a:pt x="822" y="1227"/>
                  </a:cubicBezTo>
                  <a:cubicBezTo>
                    <a:pt x="887" y="733"/>
                    <a:pt x="1215" y="635"/>
                    <a:pt x="1404" y="619"/>
                  </a:cubicBezTo>
                  <a:cubicBezTo>
                    <a:pt x="1424" y="619"/>
                    <a:pt x="1444" y="615"/>
                    <a:pt x="1467" y="615"/>
                  </a:cubicBezTo>
                  <a:close/>
                  <a:moveTo>
                    <a:pt x="1481" y="0"/>
                  </a:moveTo>
                  <a:cubicBezTo>
                    <a:pt x="1438" y="0"/>
                    <a:pt x="1395" y="2"/>
                    <a:pt x="1352" y="7"/>
                  </a:cubicBezTo>
                  <a:cubicBezTo>
                    <a:pt x="871" y="46"/>
                    <a:pt x="318" y="367"/>
                    <a:pt x="210" y="1146"/>
                  </a:cubicBezTo>
                  <a:cubicBezTo>
                    <a:pt x="0" y="2677"/>
                    <a:pt x="2092" y="3715"/>
                    <a:pt x="2180" y="3757"/>
                  </a:cubicBezTo>
                  <a:cubicBezTo>
                    <a:pt x="2223" y="3777"/>
                    <a:pt x="2268" y="3787"/>
                    <a:pt x="2314" y="3787"/>
                  </a:cubicBezTo>
                  <a:cubicBezTo>
                    <a:pt x="2360" y="3787"/>
                    <a:pt x="2406" y="3777"/>
                    <a:pt x="2448" y="3757"/>
                  </a:cubicBezTo>
                  <a:cubicBezTo>
                    <a:pt x="2537" y="3712"/>
                    <a:pt x="4628" y="2677"/>
                    <a:pt x="4419" y="1146"/>
                  </a:cubicBezTo>
                  <a:cubicBezTo>
                    <a:pt x="4311" y="367"/>
                    <a:pt x="3761" y="46"/>
                    <a:pt x="3280" y="7"/>
                  </a:cubicBezTo>
                  <a:cubicBezTo>
                    <a:pt x="3236" y="2"/>
                    <a:pt x="3193" y="0"/>
                    <a:pt x="3150" y="0"/>
                  </a:cubicBezTo>
                  <a:cubicBezTo>
                    <a:pt x="2845" y="0"/>
                    <a:pt x="2549" y="110"/>
                    <a:pt x="2314" y="308"/>
                  </a:cubicBezTo>
                  <a:cubicBezTo>
                    <a:pt x="2082" y="110"/>
                    <a:pt x="1784" y="0"/>
                    <a:pt x="148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76"/>
            <p:cNvSpPr/>
            <p:nvPr/>
          </p:nvSpPr>
          <p:spPr>
            <a:xfrm>
              <a:off x="3390897" y="2291377"/>
              <a:ext cx="107227" cy="87753"/>
            </a:xfrm>
            <a:custGeom>
              <a:rect b="b" l="l" r="r" t="t"/>
              <a:pathLst>
                <a:path extrusionOk="0" h="3925" w="4796">
                  <a:moveTo>
                    <a:pt x="1512" y="616"/>
                  </a:moveTo>
                  <a:cubicBezTo>
                    <a:pt x="1790" y="616"/>
                    <a:pt x="2043" y="760"/>
                    <a:pt x="2105" y="959"/>
                  </a:cubicBezTo>
                  <a:cubicBezTo>
                    <a:pt x="2151" y="1103"/>
                    <a:pt x="2275" y="1175"/>
                    <a:pt x="2399" y="1175"/>
                  </a:cubicBezTo>
                  <a:cubicBezTo>
                    <a:pt x="2524" y="1175"/>
                    <a:pt x="2648" y="1103"/>
                    <a:pt x="2694" y="959"/>
                  </a:cubicBezTo>
                  <a:cubicBezTo>
                    <a:pt x="2754" y="760"/>
                    <a:pt x="3008" y="616"/>
                    <a:pt x="3283" y="616"/>
                  </a:cubicBezTo>
                  <a:cubicBezTo>
                    <a:pt x="3306" y="616"/>
                    <a:pt x="3329" y="617"/>
                    <a:pt x="3352" y="619"/>
                  </a:cubicBezTo>
                  <a:cubicBezTo>
                    <a:pt x="3515" y="632"/>
                    <a:pt x="3895" y="724"/>
                    <a:pt x="3970" y="1267"/>
                  </a:cubicBezTo>
                  <a:cubicBezTo>
                    <a:pt x="4091" y="2144"/>
                    <a:pt x="2979" y="2949"/>
                    <a:pt x="2399" y="3270"/>
                  </a:cubicBezTo>
                  <a:cubicBezTo>
                    <a:pt x="1820" y="2952"/>
                    <a:pt x="707" y="2147"/>
                    <a:pt x="828" y="1267"/>
                  </a:cubicBezTo>
                  <a:cubicBezTo>
                    <a:pt x="904" y="724"/>
                    <a:pt x="1286" y="632"/>
                    <a:pt x="1447" y="619"/>
                  </a:cubicBezTo>
                  <a:cubicBezTo>
                    <a:pt x="1470" y="616"/>
                    <a:pt x="1493" y="616"/>
                    <a:pt x="1512" y="616"/>
                  </a:cubicBezTo>
                  <a:close/>
                  <a:moveTo>
                    <a:pt x="1527" y="0"/>
                  </a:moveTo>
                  <a:cubicBezTo>
                    <a:pt x="1483" y="0"/>
                    <a:pt x="1439" y="3"/>
                    <a:pt x="1394" y="7"/>
                  </a:cubicBezTo>
                  <a:cubicBezTo>
                    <a:pt x="897" y="49"/>
                    <a:pt x="328" y="380"/>
                    <a:pt x="220" y="1185"/>
                  </a:cubicBezTo>
                  <a:cubicBezTo>
                    <a:pt x="0" y="2772"/>
                    <a:pt x="2173" y="3849"/>
                    <a:pt x="2265" y="3895"/>
                  </a:cubicBezTo>
                  <a:cubicBezTo>
                    <a:pt x="2308" y="3915"/>
                    <a:pt x="2353" y="3925"/>
                    <a:pt x="2399" y="3925"/>
                  </a:cubicBezTo>
                  <a:cubicBezTo>
                    <a:pt x="2445" y="3925"/>
                    <a:pt x="2491" y="3915"/>
                    <a:pt x="2533" y="3895"/>
                  </a:cubicBezTo>
                  <a:cubicBezTo>
                    <a:pt x="2625" y="3849"/>
                    <a:pt x="4795" y="2772"/>
                    <a:pt x="4579" y="1185"/>
                  </a:cubicBezTo>
                  <a:cubicBezTo>
                    <a:pt x="4468" y="380"/>
                    <a:pt x="3898" y="49"/>
                    <a:pt x="3401" y="7"/>
                  </a:cubicBezTo>
                  <a:lnTo>
                    <a:pt x="3404" y="7"/>
                  </a:lnTo>
                  <a:cubicBezTo>
                    <a:pt x="3360" y="3"/>
                    <a:pt x="3316" y="0"/>
                    <a:pt x="3272" y="0"/>
                  </a:cubicBezTo>
                  <a:cubicBezTo>
                    <a:pt x="2951" y="0"/>
                    <a:pt x="2641" y="115"/>
                    <a:pt x="2399" y="328"/>
                  </a:cubicBezTo>
                  <a:cubicBezTo>
                    <a:pt x="2158" y="115"/>
                    <a:pt x="1847" y="0"/>
                    <a:pt x="152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8" name="Google Shape;2448;p76"/>
          <p:cNvGrpSpPr/>
          <p:nvPr/>
        </p:nvGrpSpPr>
        <p:grpSpPr>
          <a:xfrm>
            <a:off x="1658493" y="1382088"/>
            <a:ext cx="453410" cy="468323"/>
            <a:chOff x="1283859" y="1951788"/>
            <a:chExt cx="453410" cy="468323"/>
          </a:xfrm>
        </p:grpSpPr>
        <p:sp>
          <p:nvSpPr>
            <p:cNvPr id="2449" name="Google Shape;2449;p76"/>
            <p:cNvSpPr/>
            <p:nvPr/>
          </p:nvSpPr>
          <p:spPr>
            <a:xfrm>
              <a:off x="1283859" y="1985504"/>
              <a:ext cx="420545" cy="434607"/>
            </a:xfrm>
            <a:custGeom>
              <a:rect b="b" l="l" r="r" t="t"/>
              <a:pathLst>
                <a:path extrusionOk="0" h="19439" w="18810">
                  <a:moveTo>
                    <a:pt x="5797" y="11384"/>
                  </a:moveTo>
                  <a:cubicBezTo>
                    <a:pt x="6173" y="11384"/>
                    <a:pt x="6525" y="11615"/>
                    <a:pt x="6661" y="11986"/>
                  </a:cubicBezTo>
                  <a:lnTo>
                    <a:pt x="8506" y="17043"/>
                  </a:lnTo>
                  <a:cubicBezTo>
                    <a:pt x="8588" y="17272"/>
                    <a:pt x="8578" y="17524"/>
                    <a:pt x="8474" y="17746"/>
                  </a:cubicBezTo>
                  <a:cubicBezTo>
                    <a:pt x="8372" y="17966"/>
                    <a:pt x="8186" y="18139"/>
                    <a:pt x="7957" y="18221"/>
                  </a:cubicBezTo>
                  <a:lnTo>
                    <a:pt x="7037" y="18555"/>
                  </a:lnTo>
                  <a:lnTo>
                    <a:pt x="6379" y="16748"/>
                  </a:lnTo>
                  <a:cubicBezTo>
                    <a:pt x="6333" y="16623"/>
                    <a:pt x="6215" y="16546"/>
                    <a:pt x="6090" y="16546"/>
                  </a:cubicBezTo>
                  <a:cubicBezTo>
                    <a:pt x="6054" y="16546"/>
                    <a:pt x="6018" y="16552"/>
                    <a:pt x="5983" y="16565"/>
                  </a:cubicBezTo>
                  <a:cubicBezTo>
                    <a:pt x="5823" y="16624"/>
                    <a:pt x="5741" y="16800"/>
                    <a:pt x="5800" y="16958"/>
                  </a:cubicBezTo>
                  <a:lnTo>
                    <a:pt x="6386" y="18564"/>
                  </a:lnTo>
                  <a:lnTo>
                    <a:pt x="4867" y="18319"/>
                  </a:lnTo>
                  <a:lnTo>
                    <a:pt x="3057" y="13354"/>
                  </a:lnTo>
                  <a:lnTo>
                    <a:pt x="4062" y="12189"/>
                  </a:lnTo>
                  <a:lnTo>
                    <a:pt x="5381" y="15802"/>
                  </a:lnTo>
                  <a:cubicBezTo>
                    <a:pt x="5424" y="15927"/>
                    <a:pt x="5541" y="16005"/>
                    <a:pt x="5667" y="16005"/>
                  </a:cubicBezTo>
                  <a:cubicBezTo>
                    <a:pt x="5702" y="16005"/>
                    <a:pt x="5738" y="15998"/>
                    <a:pt x="5774" y="15985"/>
                  </a:cubicBezTo>
                  <a:cubicBezTo>
                    <a:pt x="5934" y="15930"/>
                    <a:pt x="6016" y="15753"/>
                    <a:pt x="5957" y="15593"/>
                  </a:cubicBezTo>
                  <a:lnTo>
                    <a:pt x="4566" y="11773"/>
                  </a:lnTo>
                  <a:lnTo>
                    <a:pt x="5482" y="11439"/>
                  </a:lnTo>
                  <a:cubicBezTo>
                    <a:pt x="5586" y="11402"/>
                    <a:pt x="5693" y="11384"/>
                    <a:pt x="5797" y="11384"/>
                  </a:cubicBezTo>
                  <a:close/>
                  <a:moveTo>
                    <a:pt x="10169" y="1"/>
                  </a:moveTo>
                  <a:cubicBezTo>
                    <a:pt x="6811" y="1"/>
                    <a:pt x="4376" y="992"/>
                    <a:pt x="2929" y="2946"/>
                  </a:cubicBezTo>
                  <a:cubicBezTo>
                    <a:pt x="1830" y="4432"/>
                    <a:pt x="1316" y="6507"/>
                    <a:pt x="1447" y="8942"/>
                  </a:cubicBezTo>
                  <a:cubicBezTo>
                    <a:pt x="1552" y="10765"/>
                    <a:pt x="1964" y="12137"/>
                    <a:pt x="1980" y="12195"/>
                  </a:cubicBezTo>
                  <a:cubicBezTo>
                    <a:pt x="1980" y="12199"/>
                    <a:pt x="1984" y="12205"/>
                    <a:pt x="1987" y="12209"/>
                  </a:cubicBezTo>
                  <a:lnTo>
                    <a:pt x="4383" y="18784"/>
                  </a:lnTo>
                  <a:cubicBezTo>
                    <a:pt x="3509" y="18630"/>
                    <a:pt x="2782" y="18028"/>
                    <a:pt x="2465" y="17203"/>
                  </a:cubicBezTo>
                  <a:lnTo>
                    <a:pt x="1813" y="15524"/>
                  </a:lnTo>
                  <a:cubicBezTo>
                    <a:pt x="1571" y="14905"/>
                    <a:pt x="1506" y="14231"/>
                    <a:pt x="1617" y="13573"/>
                  </a:cubicBezTo>
                  <a:cubicBezTo>
                    <a:pt x="1627" y="13524"/>
                    <a:pt x="1620" y="13472"/>
                    <a:pt x="1604" y="13423"/>
                  </a:cubicBezTo>
                  <a:cubicBezTo>
                    <a:pt x="1601" y="13406"/>
                    <a:pt x="1048" y="11777"/>
                    <a:pt x="825" y="9643"/>
                  </a:cubicBezTo>
                  <a:cubicBezTo>
                    <a:pt x="619" y="7695"/>
                    <a:pt x="655" y="4920"/>
                    <a:pt x="1980" y="2743"/>
                  </a:cubicBezTo>
                  <a:cubicBezTo>
                    <a:pt x="2072" y="2599"/>
                    <a:pt x="2026" y="2406"/>
                    <a:pt x="1879" y="2318"/>
                  </a:cubicBezTo>
                  <a:cubicBezTo>
                    <a:pt x="1829" y="2288"/>
                    <a:pt x="1774" y="2273"/>
                    <a:pt x="1719" y="2273"/>
                  </a:cubicBezTo>
                  <a:cubicBezTo>
                    <a:pt x="1615" y="2273"/>
                    <a:pt x="1512" y="2326"/>
                    <a:pt x="1457" y="2423"/>
                  </a:cubicBezTo>
                  <a:cubicBezTo>
                    <a:pt x="39" y="4753"/>
                    <a:pt x="0" y="7676"/>
                    <a:pt x="216" y="9721"/>
                  </a:cubicBezTo>
                  <a:cubicBezTo>
                    <a:pt x="350" y="11017"/>
                    <a:pt x="612" y="12300"/>
                    <a:pt x="998" y="13547"/>
                  </a:cubicBezTo>
                  <a:cubicBezTo>
                    <a:pt x="884" y="14290"/>
                    <a:pt x="969" y="15046"/>
                    <a:pt x="1241" y="15747"/>
                  </a:cubicBezTo>
                  <a:lnTo>
                    <a:pt x="1892" y="17426"/>
                  </a:lnTo>
                  <a:cubicBezTo>
                    <a:pt x="2363" y="18640"/>
                    <a:pt x="3535" y="19438"/>
                    <a:pt x="4838" y="19438"/>
                  </a:cubicBezTo>
                  <a:cubicBezTo>
                    <a:pt x="4840" y="19438"/>
                    <a:pt x="4843" y="19438"/>
                    <a:pt x="4846" y="19438"/>
                  </a:cubicBezTo>
                  <a:cubicBezTo>
                    <a:pt x="5073" y="19438"/>
                    <a:pt x="5216" y="19177"/>
                    <a:pt x="5109" y="18980"/>
                  </a:cubicBezTo>
                  <a:lnTo>
                    <a:pt x="5109" y="18980"/>
                  </a:lnTo>
                  <a:lnTo>
                    <a:pt x="6808" y="19255"/>
                  </a:lnTo>
                  <a:cubicBezTo>
                    <a:pt x="6824" y="19257"/>
                    <a:pt x="6840" y="19258"/>
                    <a:pt x="6855" y="19258"/>
                  </a:cubicBezTo>
                  <a:cubicBezTo>
                    <a:pt x="6892" y="19258"/>
                    <a:pt x="6927" y="19252"/>
                    <a:pt x="6962" y="19239"/>
                  </a:cubicBezTo>
                  <a:lnTo>
                    <a:pt x="8169" y="18800"/>
                  </a:lnTo>
                  <a:cubicBezTo>
                    <a:pt x="8965" y="18509"/>
                    <a:pt x="9374" y="17628"/>
                    <a:pt x="9086" y="16836"/>
                  </a:cubicBezTo>
                  <a:lnTo>
                    <a:pt x="7237" y="11777"/>
                  </a:lnTo>
                  <a:cubicBezTo>
                    <a:pt x="7008" y="11154"/>
                    <a:pt x="6421" y="10768"/>
                    <a:pt x="5795" y="10768"/>
                  </a:cubicBezTo>
                  <a:cubicBezTo>
                    <a:pt x="5622" y="10768"/>
                    <a:pt x="5445" y="10798"/>
                    <a:pt x="5273" y="10860"/>
                  </a:cubicBezTo>
                  <a:lnTo>
                    <a:pt x="4068" y="11299"/>
                  </a:lnTo>
                  <a:cubicBezTo>
                    <a:pt x="4019" y="11318"/>
                    <a:pt x="3973" y="11348"/>
                    <a:pt x="3937" y="11390"/>
                  </a:cubicBezTo>
                  <a:lnTo>
                    <a:pt x="2815" y="12690"/>
                  </a:lnTo>
                  <a:lnTo>
                    <a:pt x="2566" y="12006"/>
                  </a:lnTo>
                  <a:cubicBezTo>
                    <a:pt x="2501" y="11783"/>
                    <a:pt x="1005" y="6583"/>
                    <a:pt x="3424" y="3313"/>
                  </a:cubicBezTo>
                  <a:cubicBezTo>
                    <a:pt x="4749" y="1523"/>
                    <a:pt x="7017" y="616"/>
                    <a:pt x="10169" y="616"/>
                  </a:cubicBezTo>
                  <a:cubicBezTo>
                    <a:pt x="12797" y="616"/>
                    <a:pt x="14817" y="1248"/>
                    <a:pt x="16178" y="2491"/>
                  </a:cubicBezTo>
                  <a:cubicBezTo>
                    <a:pt x="17248" y="3470"/>
                    <a:pt x="17923" y="4838"/>
                    <a:pt x="18178" y="6550"/>
                  </a:cubicBezTo>
                  <a:cubicBezTo>
                    <a:pt x="18204" y="6700"/>
                    <a:pt x="18332" y="6806"/>
                    <a:pt x="18479" y="6806"/>
                  </a:cubicBezTo>
                  <a:cubicBezTo>
                    <a:pt x="18495" y="6806"/>
                    <a:pt x="18512" y="6804"/>
                    <a:pt x="18528" y="6802"/>
                  </a:cubicBezTo>
                  <a:cubicBezTo>
                    <a:pt x="18692" y="6779"/>
                    <a:pt x="18810" y="6625"/>
                    <a:pt x="18787" y="6461"/>
                  </a:cubicBezTo>
                  <a:cubicBezTo>
                    <a:pt x="18508" y="4602"/>
                    <a:pt x="17769" y="3117"/>
                    <a:pt x="16594" y="2040"/>
                  </a:cubicBezTo>
                  <a:cubicBezTo>
                    <a:pt x="15114" y="688"/>
                    <a:pt x="12954" y="1"/>
                    <a:pt x="1016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76"/>
            <p:cNvSpPr/>
            <p:nvPr/>
          </p:nvSpPr>
          <p:spPr>
            <a:xfrm>
              <a:off x="1329960" y="1951788"/>
              <a:ext cx="407309" cy="468323"/>
            </a:xfrm>
            <a:custGeom>
              <a:rect b="b" l="l" r="r" t="t"/>
              <a:pathLst>
                <a:path extrusionOk="0" h="20947" w="18218">
                  <a:moveTo>
                    <a:pt x="12483" y="12889"/>
                  </a:moveTo>
                  <a:cubicBezTo>
                    <a:pt x="12591" y="12889"/>
                    <a:pt x="12699" y="12908"/>
                    <a:pt x="12800" y="12947"/>
                  </a:cubicBezTo>
                  <a:lnTo>
                    <a:pt x="13717" y="13281"/>
                  </a:lnTo>
                  <a:lnTo>
                    <a:pt x="11242" y="20066"/>
                  </a:lnTo>
                  <a:lnTo>
                    <a:pt x="10326" y="19729"/>
                  </a:lnTo>
                  <a:cubicBezTo>
                    <a:pt x="10097" y="19647"/>
                    <a:pt x="9910" y="19474"/>
                    <a:pt x="9806" y="19254"/>
                  </a:cubicBezTo>
                  <a:cubicBezTo>
                    <a:pt x="9704" y="19032"/>
                    <a:pt x="9691" y="18780"/>
                    <a:pt x="9776" y="18551"/>
                  </a:cubicBezTo>
                  <a:lnTo>
                    <a:pt x="11622" y="13494"/>
                  </a:lnTo>
                  <a:cubicBezTo>
                    <a:pt x="11753" y="13131"/>
                    <a:pt x="12097" y="12892"/>
                    <a:pt x="12483" y="12889"/>
                  </a:cubicBezTo>
                  <a:close/>
                  <a:moveTo>
                    <a:pt x="14218" y="13697"/>
                  </a:moveTo>
                  <a:lnTo>
                    <a:pt x="15222" y="14862"/>
                  </a:lnTo>
                  <a:lnTo>
                    <a:pt x="13416" y="19827"/>
                  </a:lnTo>
                  <a:lnTo>
                    <a:pt x="11894" y="20072"/>
                  </a:lnTo>
                  <a:lnTo>
                    <a:pt x="14218" y="13697"/>
                  </a:lnTo>
                  <a:close/>
                  <a:moveTo>
                    <a:pt x="8110" y="0"/>
                  </a:moveTo>
                  <a:cubicBezTo>
                    <a:pt x="4491" y="0"/>
                    <a:pt x="1800" y="992"/>
                    <a:pt x="111" y="2946"/>
                  </a:cubicBezTo>
                  <a:cubicBezTo>
                    <a:pt x="0" y="3073"/>
                    <a:pt x="13" y="3270"/>
                    <a:pt x="144" y="3378"/>
                  </a:cubicBezTo>
                  <a:cubicBezTo>
                    <a:pt x="202" y="3428"/>
                    <a:pt x="274" y="3453"/>
                    <a:pt x="345" y="3453"/>
                  </a:cubicBezTo>
                  <a:cubicBezTo>
                    <a:pt x="431" y="3453"/>
                    <a:pt x="516" y="3418"/>
                    <a:pt x="576" y="3348"/>
                  </a:cubicBezTo>
                  <a:cubicBezTo>
                    <a:pt x="2144" y="1535"/>
                    <a:pt x="4677" y="615"/>
                    <a:pt x="8110" y="615"/>
                  </a:cubicBezTo>
                  <a:cubicBezTo>
                    <a:pt x="11835" y="615"/>
                    <a:pt x="14496" y="1695"/>
                    <a:pt x="16021" y="3826"/>
                  </a:cubicBezTo>
                  <a:cubicBezTo>
                    <a:pt x="17569" y="5989"/>
                    <a:pt x="17667" y="8879"/>
                    <a:pt x="17481" y="10925"/>
                  </a:cubicBezTo>
                  <a:cubicBezTo>
                    <a:pt x="17274" y="13167"/>
                    <a:pt x="16682" y="14911"/>
                    <a:pt x="16679" y="14928"/>
                  </a:cubicBezTo>
                  <a:cubicBezTo>
                    <a:pt x="16659" y="14977"/>
                    <a:pt x="16656" y="15029"/>
                    <a:pt x="16666" y="15081"/>
                  </a:cubicBezTo>
                  <a:cubicBezTo>
                    <a:pt x="16777" y="15736"/>
                    <a:pt x="16712" y="16410"/>
                    <a:pt x="16469" y="17032"/>
                  </a:cubicBezTo>
                  <a:lnTo>
                    <a:pt x="15818" y="18708"/>
                  </a:lnTo>
                  <a:cubicBezTo>
                    <a:pt x="15501" y="19536"/>
                    <a:pt x="14771" y="20138"/>
                    <a:pt x="13900" y="20292"/>
                  </a:cubicBezTo>
                  <a:lnTo>
                    <a:pt x="16296" y="13717"/>
                  </a:lnTo>
                  <a:lnTo>
                    <a:pt x="16302" y="13703"/>
                  </a:lnTo>
                  <a:cubicBezTo>
                    <a:pt x="16329" y="13618"/>
                    <a:pt x="16931" y="11615"/>
                    <a:pt x="16842" y="9226"/>
                  </a:cubicBezTo>
                  <a:cubicBezTo>
                    <a:pt x="16846" y="9053"/>
                    <a:pt x="16708" y="8912"/>
                    <a:pt x="16533" y="8912"/>
                  </a:cubicBezTo>
                  <a:cubicBezTo>
                    <a:pt x="16530" y="8912"/>
                    <a:pt x="16526" y="8912"/>
                    <a:pt x="16522" y="8912"/>
                  </a:cubicBezTo>
                  <a:cubicBezTo>
                    <a:pt x="16345" y="8919"/>
                    <a:pt x="16211" y="9072"/>
                    <a:pt x="16227" y="9249"/>
                  </a:cubicBezTo>
                  <a:cubicBezTo>
                    <a:pt x="16309" y="11458"/>
                    <a:pt x="15756" y="13383"/>
                    <a:pt x="15717" y="13517"/>
                  </a:cubicBezTo>
                  <a:lnTo>
                    <a:pt x="15468" y="14198"/>
                  </a:lnTo>
                  <a:lnTo>
                    <a:pt x="14345" y="12898"/>
                  </a:lnTo>
                  <a:cubicBezTo>
                    <a:pt x="14309" y="12856"/>
                    <a:pt x="14263" y="12826"/>
                    <a:pt x="14214" y="12807"/>
                  </a:cubicBezTo>
                  <a:lnTo>
                    <a:pt x="13010" y="12368"/>
                  </a:lnTo>
                  <a:cubicBezTo>
                    <a:pt x="12844" y="12304"/>
                    <a:pt x="12670" y="12273"/>
                    <a:pt x="12497" y="12273"/>
                  </a:cubicBezTo>
                  <a:cubicBezTo>
                    <a:pt x="11870" y="12273"/>
                    <a:pt x="11254" y="12671"/>
                    <a:pt x="11046" y="13285"/>
                  </a:cubicBezTo>
                  <a:lnTo>
                    <a:pt x="9200" y="18341"/>
                  </a:lnTo>
                  <a:cubicBezTo>
                    <a:pt x="8909" y="19136"/>
                    <a:pt x="9321" y="20014"/>
                    <a:pt x="10113" y="20305"/>
                  </a:cubicBezTo>
                  <a:lnTo>
                    <a:pt x="11321" y="20747"/>
                  </a:lnTo>
                  <a:cubicBezTo>
                    <a:pt x="11354" y="20758"/>
                    <a:pt x="11391" y="20764"/>
                    <a:pt x="11426" y="20764"/>
                  </a:cubicBezTo>
                  <a:cubicBezTo>
                    <a:pt x="11443" y="20764"/>
                    <a:pt x="11459" y="20763"/>
                    <a:pt x="11475" y="20760"/>
                  </a:cubicBezTo>
                  <a:lnTo>
                    <a:pt x="13174" y="20488"/>
                  </a:lnTo>
                  <a:lnTo>
                    <a:pt x="13174" y="20488"/>
                  </a:lnTo>
                  <a:cubicBezTo>
                    <a:pt x="13069" y="20687"/>
                    <a:pt x="13211" y="20946"/>
                    <a:pt x="13441" y="20946"/>
                  </a:cubicBezTo>
                  <a:cubicBezTo>
                    <a:pt x="13442" y="20946"/>
                    <a:pt x="13444" y="20946"/>
                    <a:pt x="13445" y="20946"/>
                  </a:cubicBezTo>
                  <a:cubicBezTo>
                    <a:pt x="14748" y="20946"/>
                    <a:pt x="15919" y="20144"/>
                    <a:pt x="16391" y="18930"/>
                  </a:cubicBezTo>
                  <a:lnTo>
                    <a:pt x="17042" y="17255"/>
                  </a:lnTo>
                  <a:cubicBezTo>
                    <a:pt x="17314" y="16554"/>
                    <a:pt x="17399" y="15795"/>
                    <a:pt x="17284" y="15055"/>
                  </a:cubicBezTo>
                  <a:cubicBezTo>
                    <a:pt x="17402" y="14692"/>
                    <a:pt x="17900" y="13072"/>
                    <a:pt x="18093" y="10997"/>
                  </a:cubicBezTo>
                  <a:cubicBezTo>
                    <a:pt x="18217" y="9635"/>
                    <a:pt x="18184" y="8362"/>
                    <a:pt x="17994" y="7210"/>
                  </a:cubicBezTo>
                  <a:cubicBezTo>
                    <a:pt x="17752" y="5760"/>
                    <a:pt x="17258" y="4500"/>
                    <a:pt x="16522" y="3473"/>
                  </a:cubicBezTo>
                  <a:cubicBezTo>
                    <a:pt x="14875" y="1168"/>
                    <a:pt x="12048" y="0"/>
                    <a:pt x="81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76"/>
            <p:cNvSpPr/>
            <p:nvPr/>
          </p:nvSpPr>
          <p:spPr>
            <a:xfrm>
              <a:off x="1370114" y="2140352"/>
              <a:ext cx="44737" cy="68257"/>
            </a:xfrm>
            <a:custGeom>
              <a:rect b="b" l="l" r="r" t="t"/>
              <a:pathLst>
                <a:path extrusionOk="0" h="3053" w="2001">
                  <a:moveTo>
                    <a:pt x="451" y="0"/>
                  </a:moveTo>
                  <a:cubicBezTo>
                    <a:pt x="396" y="0"/>
                    <a:pt x="340" y="27"/>
                    <a:pt x="309" y="85"/>
                  </a:cubicBezTo>
                  <a:lnTo>
                    <a:pt x="312" y="85"/>
                  </a:lnTo>
                  <a:cubicBezTo>
                    <a:pt x="142" y="85"/>
                    <a:pt x="4" y="223"/>
                    <a:pt x="4" y="393"/>
                  </a:cubicBezTo>
                  <a:lnTo>
                    <a:pt x="4" y="2726"/>
                  </a:lnTo>
                  <a:cubicBezTo>
                    <a:pt x="1" y="2884"/>
                    <a:pt x="115" y="3021"/>
                    <a:pt x="269" y="3044"/>
                  </a:cubicBezTo>
                  <a:cubicBezTo>
                    <a:pt x="282" y="3046"/>
                    <a:pt x="296" y="3046"/>
                    <a:pt x="308" y="3046"/>
                  </a:cubicBezTo>
                  <a:cubicBezTo>
                    <a:pt x="475" y="3046"/>
                    <a:pt x="613" y="2913"/>
                    <a:pt x="613" y="2740"/>
                  </a:cubicBezTo>
                  <a:lnTo>
                    <a:pt x="613" y="2164"/>
                  </a:lnTo>
                  <a:lnTo>
                    <a:pt x="1441" y="2962"/>
                  </a:lnTo>
                  <a:cubicBezTo>
                    <a:pt x="1501" y="3022"/>
                    <a:pt x="1581" y="3053"/>
                    <a:pt x="1660" y="3053"/>
                  </a:cubicBezTo>
                  <a:cubicBezTo>
                    <a:pt x="1740" y="3053"/>
                    <a:pt x="1820" y="3021"/>
                    <a:pt x="1880" y="2959"/>
                  </a:cubicBezTo>
                  <a:cubicBezTo>
                    <a:pt x="2001" y="2834"/>
                    <a:pt x="1994" y="2635"/>
                    <a:pt x="1866" y="2520"/>
                  </a:cubicBezTo>
                  <a:lnTo>
                    <a:pt x="832" y="1519"/>
                  </a:lnTo>
                  <a:lnTo>
                    <a:pt x="1778" y="648"/>
                  </a:lnTo>
                  <a:cubicBezTo>
                    <a:pt x="1916" y="524"/>
                    <a:pt x="1909" y="308"/>
                    <a:pt x="1768" y="190"/>
                  </a:cubicBezTo>
                  <a:cubicBezTo>
                    <a:pt x="1711" y="142"/>
                    <a:pt x="1641" y="118"/>
                    <a:pt x="1570" y="118"/>
                  </a:cubicBezTo>
                  <a:cubicBezTo>
                    <a:pt x="1492" y="118"/>
                    <a:pt x="1415" y="148"/>
                    <a:pt x="1356" y="206"/>
                  </a:cubicBezTo>
                  <a:lnTo>
                    <a:pt x="616" y="884"/>
                  </a:lnTo>
                  <a:lnTo>
                    <a:pt x="616" y="157"/>
                  </a:lnTo>
                  <a:cubicBezTo>
                    <a:pt x="612" y="58"/>
                    <a:pt x="532" y="0"/>
                    <a:pt x="45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76"/>
            <p:cNvSpPr/>
            <p:nvPr/>
          </p:nvSpPr>
          <p:spPr>
            <a:xfrm>
              <a:off x="1479889" y="2142096"/>
              <a:ext cx="43709" cy="66357"/>
            </a:xfrm>
            <a:custGeom>
              <a:rect b="b" l="l" r="r" t="t"/>
              <a:pathLst>
                <a:path extrusionOk="0" h="2968" w="1955">
                  <a:moveTo>
                    <a:pt x="978" y="613"/>
                  </a:moveTo>
                  <a:cubicBezTo>
                    <a:pt x="1172" y="613"/>
                    <a:pt x="1332" y="771"/>
                    <a:pt x="1332" y="969"/>
                  </a:cubicBezTo>
                  <a:cubicBezTo>
                    <a:pt x="1332" y="1165"/>
                    <a:pt x="1172" y="1326"/>
                    <a:pt x="977" y="1326"/>
                  </a:cubicBezTo>
                  <a:cubicBezTo>
                    <a:pt x="973" y="1326"/>
                    <a:pt x="970" y="1326"/>
                    <a:pt x="966" y="1326"/>
                  </a:cubicBezTo>
                  <a:lnTo>
                    <a:pt x="619" y="1326"/>
                  </a:lnTo>
                  <a:cubicBezTo>
                    <a:pt x="619" y="1195"/>
                    <a:pt x="619" y="750"/>
                    <a:pt x="616" y="613"/>
                  </a:cubicBezTo>
                  <a:lnTo>
                    <a:pt x="966" y="613"/>
                  </a:lnTo>
                  <a:cubicBezTo>
                    <a:pt x="970" y="613"/>
                    <a:pt x="974" y="613"/>
                    <a:pt x="978" y="613"/>
                  </a:cubicBezTo>
                  <a:close/>
                  <a:moveTo>
                    <a:pt x="980" y="1"/>
                  </a:moveTo>
                  <a:cubicBezTo>
                    <a:pt x="974" y="1"/>
                    <a:pt x="968" y="1"/>
                    <a:pt x="962" y="1"/>
                  </a:cubicBezTo>
                  <a:lnTo>
                    <a:pt x="311" y="1"/>
                  </a:lnTo>
                  <a:cubicBezTo>
                    <a:pt x="141" y="1"/>
                    <a:pt x="4" y="138"/>
                    <a:pt x="4" y="308"/>
                  </a:cubicBezTo>
                  <a:lnTo>
                    <a:pt x="4" y="2648"/>
                  </a:lnTo>
                  <a:cubicBezTo>
                    <a:pt x="0" y="2806"/>
                    <a:pt x="115" y="2940"/>
                    <a:pt x="272" y="2966"/>
                  </a:cubicBezTo>
                  <a:cubicBezTo>
                    <a:pt x="283" y="2967"/>
                    <a:pt x="295" y="2968"/>
                    <a:pt x="306" y="2968"/>
                  </a:cubicBezTo>
                  <a:cubicBezTo>
                    <a:pt x="475" y="2968"/>
                    <a:pt x="616" y="2833"/>
                    <a:pt x="616" y="2658"/>
                  </a:cubicBezTo>
                  <a:lnTo>
                    <a:pt x="616" y="1945"/>
                  </a:lnTo>
                  <a:lnTo>
                    <a:pt x="962" y="1945"/>
                  </a:lnTo>
                  <a:cubicBezTo>
                    <a:pt x="968" y="1945"/>
                    <a:pt x="974" y="1945"/>
                    <a:pt x="980" y="1945"/>
                  </a:cubicBezTo>
                  <a:cubicBezTo>
                    <a:pt x="1516" y="1945"/>
                    <a:pt x="1954" y="1510"/>
                    <a:pt x="1954" y="973"/>
                  </a:cubicBezTo>
                  <a:cubicBezTo>
                    <a:pt x="1954" y="435"/>
                    <a:pt x="1516" y="1"/>
                    <a:pt x="98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76"/>
            <p:cNvSpPr/>
            <p:nvPr/>
          </p:nvSpPr>
          <p:spPr>
            <a:xfrm>
              <a:off x="1608825" y="2142096"/>
              <a:ext cx="43709" cy="66357"/>
            </a:xfrm>
            <a:custGeom>
              <a:rect b="b" l="l" r="r" t="t"/>
              <a:pathLst>
                <a:path extrusionOk="0" h="2968" w="1955">
                  <a:moveTo>
                    <a:pt x="978" y="613"/>
                  </a:moveTo>
                  <a:cubicBezTo>
                    <a:pt x="1175" y="613"/>
                    <a:pt x="1335" y="771"/>
                    <a:pt x="1335" y="969"/>
                  </a:cubicBezTo>
                  <a:cubicBezTo>
                    <a:pt x="1335" y="1165"/>
                    <a:pt x="1175" y="1326"/>
                    <a:pt x="977" y="1326"/>
                  </a:cubicBezTo>
                  <a:cubicBezTo>
                    <a:pt x="973" y="1326"/>
                    <a:pt x="970" y="1326"/>
                    <a:pt x="966" y="1326"/>
                  </a:cubicBezTo>
                  <a:lnTo>
                    <a:pt x="622" y="1326"/>
                  </a:lnTo>
                  <a:lnTo>
                    <a:pt x="622" y="613"/>
                  </a:lnTo>
                  <a:lnTo>
                    <a:pt x="966" y="613"/>
                  </a:lnTo>
                  <a:cubicBezTo>
                    <a:pt x="970" y="613"/>
                    <a:pt x="974" y="613"/>
                    <a:pt x="978" y="613"/>
                  </a:cubicBezTo>
                  <a:close/>
                  <a:moveTo>
                    <a:pt x="983" y="1"/>
                  </a:moveTo>
                  <a:cubicBezTo>
                    <a:pt x="978" y="1"/>
                    <a:pt x="972" y="1"/>
                    <a:pt x="966" y="1"/>
                  </a:cubicBezTo>
                  <a:lnTo>
                    <a:pt x="311" y="1"/>
                  </a:lnTo>
                  <a:cubicBezTo>
                    <a:pt x="141" y="1"/>
                    <a:pt x="7" y="138"/>
                    <a:pt x="3" y="308"/>
                  </a:cubicBezTo>
                  <a:lnTo>
                    <a:pt x="3" y="2648"/>
                  </a:lnTo>
                  <a:cubicBezTo>
                    <a:pt x="0" y="2806"/>
                    <a:pt x="118" y="2940"/>
                    <a:pt x="272" y="2966"/>
                  </a:cubicBezTo>
                  <a:cubicBezTo>
                    <a:pt x="283" y="2967"/>
                    <a:pt x="295" y="2968"/>
                    <a:pt x="306" y="2968"/>
                  </a:cubicBezTo>
                  <a:cubicBezTo>
                    <a:pt x="475" y="2968"/>
                    <a:pt x="619" y="2833"/>
                    <a:pt x="619" y="2658"/>
                  </a:cubicBezTo>
                  <a:lnTo>
                    <a:pt x="619" y="1945"/>
                  </a:lnTo>
                  <a:lnTo>
                    <a:pt x="966" y="1945"/>
                  </a:lnTo>
                  <a:cubicBezTo>
                    <a:pt x="972" y="1945"/>
                    <a:pt x="978" y="1945"/>
                    <a:pt x="983" y="1945"/>
                  </a:cubicBezTo>
                  <a:cubicBezTo>
                    <a:pt x="1519" y="1945"/>
                    <a:pt x="1954" y="1510"/>
                    <a:pt x="1954" y="973"/>
                  </a:cubicBezTo>
                  <a:cubicBezTo>
                    <a:pt x="1954" y="435"/>
                    <a:pt x="1519" y="1"/>
                    <a:pt x="98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76"/>
            <p:cNvSpPr/>
            <p:nvPr/>
          </p:nvSpPr>
          <p:spPr>
            <a:xfrm>
              <a:off x="1418496" y="2168589"/>
              <a:ext cx="46414" cy="13772"/>
            </a:xfrm>
            <a:custGeom>
              <a:rect b="b" l="l" r="r" t="t"/>
              <a:pathLst>
                <a:path extrusionOk="0" h="616" w="2076">
                  <a:moveTo>
                    <a:pt x="328" y="1"/>
                  </a:moveTo>
                  <a:cubicBezTo>
                    <a:pt x="141" y="1"/>
                    <a:pt x="0" y="164"/>
                    <a:pt x="23" y="347"/>
                  </a:cubicBezTo>
                  <a:cubicBezTo>
                    <a:pt x="46" y="499"/>
                    <a:pt x="177" y="616"/>
                    <a:pt x="334" y="616"/>
                  </a:cubicBezTo>
                  <a:cubicBezTo>
                    <a:pt x="336" y="616"/>
                    <a:pt x="339" y="616"/>
                    <a:pt x="341" y="616"/>
                  </a:cubicBezTo>
                  <a:lnTo>
                    <a:pt x="1735" y="616"/>
                  </a:lnTo>
                  <a:cubicBezTo>
                    <a:pt x="1737" y="616"/>
                    <a:pt x="1739" y="616"/>
                    <a:pt x="1741" y="616"/>
                  </a:cubicBezTo>
                  <a:cubicBezTo>
                    <a:pt x="1896" y="616"/>
                    <a:pt x="2030" y="499"/>
                    <a:pt x="2052" y="347"/>
                  </a:cubicBezTo>
                  <a:cubicBezTo>
                    <a:pt x="2075" y="164"/>
                    <a:pt x="1931" y="1"/>
                    <a:pt x="174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76"/>
            <p:cNvSpPr/>
            <p:nvPr/>
          </p:nvSpPr>
          <p:spPr>
            <a:xfrm>
              <a:off x="1531625" y="2142207"/>
              <a:ext cx="68951" cy="66357"/>
            </a:xfrm>
            <a:custGeom>
              <a:rect b="b" l="l" r="r" t="t"/>
              <a:pathLst>
                <a:path extrusionOk="0" h="2968" w="3084">
                  <a:moveTo>
                    <a:pt x="1483" y="614"/>
                  </a:moveTo>
                  <a:cubicBezTo>
                    <a:pt x="2259" y="614"/>
                    <a:pt x="2645" y="1550"/>
                    <a:pt x="2098" y="2097"/>
                  </a:cubicBezTo>
                  <a:cubicBezTo>
                    <a:pt x="1921" y="2274"/>
                    <a:pt x="1703" y="2353"/>
                    <a:pt x="1490" y="2353"/>
                  </a:cubicBezTo>
                  <a:cubicBezTo>
                    <a:pt x="1044" y="2353"/>
                    <a:pt x="616" y="2007"/>
                    <a:pt x="616" y="1485"/>
                  </a:cubicBezTo>
                  <a:cubicBezTo>
                    <a:pt x="616" y="1004"/>
                    <a:pt x="1005" y="614"/>
                    <a:pt x="1483" y="614"/>
                  </a:cubicBezTo>
                  <a:close/>
                  <a:moveTo>
                    <a:pt x="1485" y="0"/>
                  </a:moveTo>
                  <a:cubicBezTo>
                    <a:pt x="1294" y="0"/>
                    <a:pt x="1100" y="37"/>
                    <a:pt x="917" y="114"/>
                  </a:cubicBezTo>
                  <a:cubicBezTo>
                    <a:pt x="360" y="343"/>
                    <a:pt x="0" y="883"/>
                    <a:pt x="0" y="1485"/>
                  </a:cubicBezTo>
                  <a:cubicBezTo>
                    <a:pt x="0" y="2303"/>
                    <a:pt x="665" y="2967"/>
                    <a:pt x="1483" y="2967"/>
                  </a:cubicBezTo>
                  <a:cubicBezTo>
                    <a:pt x="2085" y="2967"/>
                    <a:pt x="2625" y="2604"/>
                    <a:pt x="2854" y="2051"/>
                  </a:cubicBezTo>
                  <a:cubicBezTo>
                    <a:pt x="3083" y="1498"/>
                    <a:pt x="2956" y="860"/>
                    <a:pt x="2533" y="434"/>
                  </a:cubicBezTo>
                  <a:cubicBezTo>
                    <a:pt x="2249" y="150"/>
                    <a:pt x="1870" y="0"/>
                    <a:pt x="14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76"/>
            <p:cNvSpPr/>
            <p:nvPr/>
          </p:nvSpPr>
          <p:spPr>
            <a:xfrm>
              <a:off x="1460796" y="2031336"/>
              <a:ext cx="100989" cy="82745"/>
            </a:xfrm>
            <a:custGeom>
              <a:rect b="b" l="l" r="r" t="t"/>
              <a:pathLst>
                <a:path extrusionOk="0" h="3701" w="4517">
                  <a:moveTo>
                    <a:pt x="3082" y="616"/>
                  </a:moveTo>
                  <a:cubicBezTo>
                    <a:pt x="3102" y="616"/>
                    <a:pt x="3122" y="616"/>
                    <a:pt x="3142" y="618"/>
                  </a:cubicBezTo>
                  <a:cubicBezTo>
                    <a:pt x="3325" y="635"/>
                    <a:pt x="3636" y="729"/>
                    <a:pt x="3702" y="1204"/>
                  </a:cubicBezTo>
                  <a:cubicBezTo>
                    <a:pt x="3813" y="2006"/>
                    <a:pt x="2802" y="2746"/>
                    <a:pt x="2262" y="3043"/>
                  </a:cubicBezTo>
                  <a:cubicBezTo>
                    <a:pt x="1859" y="2818"/>
                    <a:pt x="694" y="2075"/>
                    <a:pt x="815" y="1204"/>
                  </a:cubicBezTo>
                  <a:cubicBezTo>
                    <a:pt x="880" y="729"/>
                    <a:pt x="1191" y="631"/>
                    <a:pt x="1371" y="618"/>
                  </a:cubicBezTo>
                  <a:cubicBezTo>
                    <a:pt x="1387" y="618"/>
                    <a:pt x="1400" y="617"/>
                    <a:pt x="1414" y="617"/>
                  </a:cubicBezTo>
                  <a:cubicBezTo>
                    <a:pt x="1420" y="617"/>
                    <a:pt x="1427" y="617"/>
                    <a:pt x="1434" y="618"/>
                  </a:cubicBezTo>
                  <a:cubicBezTo>
                    <a:pt x="1682" y="618"/>
                    <a:pt x="1908" y="746"/>
                    <a:pt x="1964" y="923"/>
                  </a:cubicBezTo>
                  <a:cubicBezTo>
                    <a:pt x="2010" y="1067"/>
                    <a:pt x="2134" y="1139"/>
                    <a:pt x="2258" y="1139"/>
                  </a:cubicBezTo>
                  <a:cubicBezTo>
                    <a:pt x="2383" y="1139"/>
                    <a:pt x="2507" y="1067"/>
                    <a:pt x="2553" y="923"/>
                  </a:cubicBezTo>
                  <a:cubicBezTo>
                    <a:pt x="2607" y="744"/>
                    <a:pt x="2836" y="616"/>
                    <a:pt x="3082" y="616"/>
                  </a:cubicBezTo>
                  <a:close/>
                  <a:moveTo>
                    <a:pt x="1444" y="0"/>
                  </a:moveTo>
                  <a:cubicBezTo>
                    <a:pt x="1403" y="0"/>
                    <a:pt x="1363" y="2"/>
                    <a:pt x="1322" y="6"/>
                  </a:cubicBezTo>
                  <a:cubicBezTo>
                    <a:pt x="851" y="49"/>
                    <a:pt x="308" y="360"/>
                    <a:pt x="206" y="1122"/>
                  </a:cubicBezTo>
                  <a:cubicBezTo>
                    <a:pt x="0" y="2618"/>
                    <a:pt x="2036" y="3626"/>
                    <a:pt x="2124" y="3668"/>
                  </a:cubicBezTo>
                  <a:cubicBezTo>
                    <a:pt x="2167" y="3690"/>
                    <a:pt x="2213" y="3700"/>
                    <a:pt x="2258" y="3700"/>
                  </a:cubicBezTo>
                  <a:cubicBezTo>
                    <a:pt x="2304" y="3700"/>
                    <a:pt x="2350" y="3690"/>
                    <a:pt x="2393" y="3668"/>
                  </a:cubicBezTo>
                  <a:cubicBezTo>
                    <a:pt x="2478" y="3629"/>
                    <a:pt x="4517" y="2618"/>
                    <a:pt x="4310" y="1122"/>
                  </a:cubicBezTo>
                  <a:cubicBezTo>
                    <a:pt x="4206" y="360"/>
                    <a:pt x="3666" y="45"/>
                    <a:pt x="3194" y="6"/>
                  </a:cubicBezTo>
                  <a:cubicBezTo>
                    <a:pt x="3154" y="2"/>
                    <a:pt x="3113" y="0"/>
                    <a:pt x="3073" y="0"/>
                  </a:cubicBezTo>
                  <a:cubicBezTo>
                    <a:pt x="2777" y="0"/>
                    <a:pt x="2486" y="105"/>
                    <a:pt x="2258" y="297"/>
                  </a:cubicBezTo>
                  <a:cubicBezTo>
                    <a:pt x="2028" y="105"/>
                    <a:pt x="1739" y="0"/>
                    <a:pt x="144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7" name="Google Shape;2457;p76"/>
          <p:cNvGrpSpPr/>
          <p:nvPr/>
        </p:nvGrpSpPr>
        <p:grpSpPr>
          <a:xfrm>
            <a:off x="3102138" y="1371865"/>
            <a:ext cx="252908" cy="469843"/>
            <a:chOff x="2021813" y="1956327"/>
            <a:chExt cx="252908" cy="469843"/>
          </a:xfrm>
        </p:grpSpPr>
        <p:sp>
          <p:nvSpPr>
            <p:cNvPr id="2458" name="Google Shape;2458;p76"/>
            <p:cNvSpPr/>
            <p:nvPr/>
          </p:nvSpPr>
          <p:spPr>
            <a:xfrm>
              <a:off x="2021813" y="2002562"/>
              <a:ext cx="206963" cy="423608"/>
            </a:xfrm>
            <a:custGeom>
              <a:rect b="b" l="l" r="r" t="t"/>
              <a:pathLst>
                <a:path extrusionOk="0" h="18947" w="9257">
                  <a:moveTo>
                    <a:pt x="8310" y="7220"/>
                  </a:moveTo>
                  <a:cubicBezTo>
                    <a:pt x="8477" y="7220"/>
                    <a:pt x="8615" y="7358"/>
                    <a:pt x="8618" y="7528"/>
                  </a:cubicBezTo>
                  <a:lnTo>
                    <a:pt x="8618" y="8428"/>
                  </a:lnTo>
                  <a:cubicBezTo>
                    <a:pt x="8618" y="8599"/>
                    <a:pt x="8480" y="8736"/>
                    <a:pt x="8313" y="8736"/>
                  </a:cubicBezTo>
                  <a:cubicBezTo>
                    <a:pt x="8311" y="8736"/>
                    <a:pt x="8309" y="8736"/>
                    <a:pt x="8307" y="8736"/>
                  </a:cubicBezTo>
                  <a:lnTo>
                    <a:pt x="3031" y="8736"/>
                  </a:lnTo>
                  <a:cubicBezTo>
                    <a:pt x="2861" y="8736"/>
                    <a:pt x="2723" y="8598"/>
                    <a:pt x="2723" y="8428"/>
                  </a:cubicBezTo>
                  <a:lnTo>
                    <a:pt x="2723" y="7528"/>
                  </a:lnTo>
                  <a:cubicBezTo>
                    <a:pt x="2723" y="7358"/>
                    <a:pt x="2861" y="7220"/>
                    <a:pt x="3031" y="7220"/>
                  </a:cubicBezTo>
                  <a:close/>
                  <a:moveTo>
                    <a:pt x="573" y="0"/>
                  </a:moveTo>
                  <a:cubicBezTo>
                    <a:pt x="436" y="0"/>
                    <a:pt x="306" y="92"/>
                    <a:pt x="272" y="236"/>
                  </a:cubicBezTo>
                  <a:cubicBezTo>
                    <a:pt x="236" y="383"/>
                    <a:pt x="207" y="531"/>
                    <a:pt x="187" y="681"/>
                  </a:cubicBezTo>
                  <a:cubicBezTo>
                    <a:pt x="0" y="2056"/>
                    <a:pt x="521" y="3440"/>
                    <a:pt x="1738" y="4789"/>
                  </a:cubicBezTo>
                  <a:cubicBezTo>
                    <a:pt x="2396" y="5522"/>
                    <a:pt x="3162" y="6134"/>
                    <a:pt x="3846" y="6612"/>
                  </a:cubicBezTo>
                  <a:lnTo>
                    <a:pt x="3031" y="6612"/>
                  </a:lnTo>
                  <a:cubicBezTo>
                    <a:pt x="2520" y="6612"/>
                    <a:pt x="2108" y="7024"/>
                    <a:pt x="2108" y="7531"/>
                  </a:cubicBezTo>
                  <a:lnTo>
                    <a:pt x="2108" y="8428"/>
                  </a:lnTo>
                  <a:cubicBezTo>
                    <a:pt x="2108" y="8939"/>
                    <a:pt x="2524" y="9351"/>
                    <a:pt x="3031" y="9351"/>
                  </a:cubicBezTo>
                  <a:lnTo>
                    <a:pt x="3872" y="9351"/>
                  </a:lnTo>
                  <a:lnTo>
                    <a:pt x="4000" y="12778"/>
                  </a:lnTo>
                  <a:cubicBezTo>
                    <a:pt x="3993" y="12954"/>
                    <a:pt x="4134" y="13099"/>
                    <a:pt x="4309" y="13099"/>
                  </a:cubicBezTo>
                  <a:cubicBezTo>
                    <a:pt x="4313" y="13099"/>
                    <a:pt x="4317" y="13099"/>
                    <a:pt x="4321" y="13098"/>
                  </a:cubicBezTo>
                  <a:cubicBezTo>
                    <a:pt x="4501" y="13092"/>
                    <a:pt x="4638" y="12931"/>
                    <a:pt x="4615" y="12755"/>
                  </a:cubicBezTo>
                  <a:lnTo>
                    <a:pt x="4487" y="9351"/>
                  </a:lnTo>
                  <a:lnTo>
                    <a:pt x="6847" y="9351"/>
                  </a:lnTo>
                  <a:lnTo>
                    <a:pt x="6540" y="17484"/>
                  </a:lnTo>
                  <a:cubicBezTo>
                    <a:pt x="6523" y="17955"/>
                    <a:pt x="6137" y="18332"/>
                    <a:pt x="5666" y="18332"/>
                  </a:cubicBezTo>
                  <a:cubicBezTo>
                    <a:pt x="5194" y="18332"/>
                    <a:pt x="4808" y="17955"/>
                    <a:pt x="4795" y="17484"/>
                  </a:cubicBezTo>
                  <a:lnTo>
                    <a:pt x="4661" y="13989"/>
                  </a:lnTo>
                  <a:cubicBezTo>
                    <a:pt x="4671" y="13812"/>
                    <a:pt x="4530" y="13668"/>
                    <a:pt x="4355" y="13668"/>
                  </a:cubicBezTo>
                  <a:cubicBezTo>
                    <a:pt x="4351" y="13668"/>
                    <a:pt x="4347" y="13668"/>
                    <a:pt x="4343" y="13668"/>
                  </a:cubicBezTo>
                  <a:cubicBezTo>
                    <a:pt x="4163" y="13674"/>
                    <a:pt x="4026" y="13835"/>
                    <a:pt x="4049" y="14012"/>
                  </a:cubicBezTo>
                  <a:lnTo>
                    <a:pt x="4180" y="17507"/>
                  </a:lnTo>
                  <a:cubicBezTo>
                    <a:pt x="4205" y="18316"/>
                    <a:pt x="4869" y="18947"/>
                    <a:pt x="5666" y="18947"/>
                  </a:cubicBezTo>
                  <a:cubicBezTo>
                    <a:pt x="5697" y="18947"/>
                    <a:pt x="5729" y="18946"/>
                    <a:pt x="5761" y="18944"/>
                  </a:cubicBezTo>
                  <a:cubicBezTo>
                    <a:pt x="6500" y="18898"/>
                    <a:pt x="7129" y="18233"/>
                    <a:pt x="7158" y="17491"/>
                  </a:cubicBezTo>
                  <a:lnTo>
                    <a:pt x="7466" y="9351"/>
                  </a:lnTo>
                  <a:lnTo>
                    <a:pt x="8304" y="9351"/>
                  </a:lnTo>
                  <a:cubicBezTo>
                    <a:pt x="8814" y="9351"/>
                    <a:pt x="9227" y="8939"/>
                    <a:pt x="9227" y="8428"/>
                  </a:cubicBezTo>
                  <a:lnTo>
                    <a:pt x="9227" y="7538"/>
                  </a:lnTo>
                  <a:cubicBezTo>
                    <a:pt x="9227" y="7027"/>
                    <a:pt x="8814" y="6612"/>
                    <a:pt x="8304" y="6608"/>
                  </a:cubicBezTo>
                  <a:lnTo>
                    <a:pt x="7492" y="6608"/>
                  </a:lnTo>
                  <a:cubicBezTo>
                    <a:pt x="8071" y="6209"/>
                    <a:pt x="8618" y="5764"/>
                    <a:pt x="9128" y="5276"/>
                  </a:cubicBezTo>
                  <a:cubicBezTo>
                    <a:pt x="9233" y="5175"/>
                    <a:pt x="9256" y="5014"/>
                    <a:pt x="9181" y="4887"/>
                  </a:cubicBezTo>
                  <a:cubicBezTo>
                    <a:pt x="9123" y="4789"/>
                    <a:pt x="9021" y="4738"/>
                    <a:pt x="8918" y="4738"/>
                  </a:cubicBezTo>
                  <a:cubicBezTo>
                    <a:pt x="8842" y="4738"/>
                    <a:pt x="8764" y="4766"/>
                    <a:pt x="8703" y="4825"/>
                  </a:cubicBezTo>
                  <a:cubicBezTo>
                    <a:pt x="7895" y="5610"/>
                    <a:pt x="6991" y="6222"/>
                    <a:pt x="6353" y="6608"/>
                  </a:cubicBezTo>
                  <a:lnTo>
                    <a:pt x="4978" y="6608"/>
                  </a:lnTo>
                  <a:cubicBezTo>
                    <a:pt x="3538" y="5734"/>
                    <a:pt x="426" y="3506"/>
                    <a:pt x="799" y="763"/>
                  </a:cubicBezTo>
                  <a:cubicBezTo>
                    <a:pt x="815" y="639"/>
                    <a:pt x="838" y="511"/>
                    <a:pt x="868" y="390"/>
                  </a:cubicBezTo>
                  <a:cubicBezTo>
                    <a:pt x="904" y="249"/>
                    <a:pt x="838" y="102"/>
                    <a:pt x="711" y="33"/>
                  </a:cubicBezTo>
                  <a:cubicBezTo>
                    <a:pt x="666" y="11"/>
                    <a:pt x="619" y="0"/>
                    <a:pt x="5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76"/>
            <p:cNvSpPr/>
            <p:nvPr/>
          </p:nvSpPr>
          <p:spPr>
            <a:xfrm>
              <a:off x="2039363" y="1956327"/>
              <a:ext cx="235357" cy="145994"/>
            </a:xfrm>
            <a:custGeom>
              <a:rect b="b" l="l" r="r" t="t"/>
              <a:pathLst>
                <a:path extrusionOk="0" h="6530" w="10527">
                  <a:moveTo>
                    <a:pt x="7327" y="1"/>
                  </a:moveTo>
                  <a:cubicBezTo>
                    <a:pt x="6785" y="1"/>
                    <a:pt x="6251" y="136"/>
                    <a:pt x="5774" y="393"/>
                  </a:cubicBezTo>
                  <a:cubicBezTo>
                    <a:pt x="5424" y="579"/>
                    <a:pt x="5120" y="844"/>
                    <a:pt x="4891" y="1168"/>
                  </a:cubicBezTo>
                  <a:cubicBezTo>
                    <a:pt x="4501" y="612"/>
                    <a:pt x="3843" y="203"/>
                    <a:pt x="3058" y="59"/>
                  </a:cubicBezTo>
                  <a:cubicBezTo>
                    <a:pt x="2854" y="21"/>
                    <a:pt x="2651" y="3"/>
                    <a:pt x="2451" y="3"/>
                  </a:cubicBezTo>
                  <a:cubicBezTo>
                    <a:pt x="1521" y="3"/>
                    <a:pt x="654" y="399"/>
                    <a:pt x="99" y="1100"/>
                  </a:cubicBezTo>
                  <a:cubicBezTo>
                    <a:pt x="1" y="1234"/>
                    <a:pt x="27" y="1420"/>
                    <a:pt x="155" y="1525"/>
                  </a:cubicBezTo>
                  <a:cubicBezTo>
                    <a:pt x="211" y="1569"/>
                    <a:pt x="279" y="1590"/>
                    <a:pt x="345" y="1590"/>
                  </a:cubicBezTo>
                  <a:cubicBezTo>
                    <a:pt x="434" y="1590"/>
                    <a:pt x="521" y="1553"/>
                    <a:pt x="580" y="1483"/>
                  </a:cubicBezTo>
                  <a:cubicBezTo>
                    <a:pt x="1084" y="844"/>
                    <a:pt x="1814" y="620"/>
                    <a:pt x="2457" y="620"/>
                  </a:cubicBezTo>
                  <a:cubicBezTo>
                    <a:pt x="2628" y="620"/>
                    <a:pt x="2794" y="636"/>
                    <a:pt x="2946" y="664"/>
                  </a:cubicBezTo>
                  <a:cubicBezTo>
                    <a:pt x="3765" y="815"/>
                    <a:pt x="4396" y="1306"/>
                    <a:pt x="4596" y="1944"/>
                  </a:cubicBezTo>
                  <a:cubicBezTo>
                    <a:pt x="4642" y="2088"/>
                    <a:pt x="4766" y="2160"/>
                    <a:pt x="4891" y="2160"/>
                  </a:cubicBezTo>
                  <a:cubicBezTo>
                    <a:pt x="5015" y="2160"/>
                    <a:pt x="5139" y="2088"/>
                    <a:pt x="5185" y="1944"/>
                  </a:cubicBezTo>
                  <a:cubicBezTo>
                    <a:pt x="5431" y="1163"/>
                    <a:pt x="6327" y="619"/>
                    <a:pt x="7327" y="619"/>
                  </a:cubicBezTo>
                  <a:cubicBezTo>
                    <a:pt x="7403" y="619"/>
                    <a:pt x="7480" y="622"/>
                    <a:pt x="7558" y="628"/>
                  </a:cubicBezTo>
                  <a:cubicBezTo>
                    <a:pt x="8753" y="726"/>
                    <a:pt x="9574" y="1568"/>
                    <a:pt x="9754" y="2877"/>
                  </a:cubicBezTo>
                  <a:cubicBezTo>
                    <a:pt x="9895" y="3911"/>
                    <a:pt x="9548" y="4975"/>
                    <a:pt x="8723" y="6032"/>
                  </a:cubicBezTo>
                  <a:cubicBezTo>
                    <a:pt x="8618" y="6166"/>
                    <a:pt x="8641" y="6359"/>
                    <a:pt x="8775" y="6464"/>
                  </a:cubicBezTo>
                  <a:cubicBezTo>
                    <a:pt x="8832" y="6508"/>
                    <a:pt x="8899" y="6529"/>
                    <a:pt x="8966" y="6529"/>
                  </a:cubicBezTo>
                  <a:cubicBezTo>
                    <a:pt x="9057" y="6529"/>
                    <a:pt x="9147" y="6489"/>
                    <a:pt x="9207" y="6411"/>
                  </a:cubicBezTo>
                  <a:cubicBezTo>
                    <a:pt x="10137" y="5214"/>
                    <a:pt x="10526" y="3996"/>
                    <a:pt x="10363" y="2792"/>
                  </a:cubicBezTo>
                  <a:cubicBezTo>
                    <a:pt x="10248" y="1954"/>
                    <a:pt x="9905" y="1250"/>
                    <a:pt x="9371" y="762"/>
                  </a:cubicBezTo>
                  <a:cubicBezTo>
                    <a:pt x="8897" y="330"/>
                    <a:pt x="8288" y="72"/>
                    <a:pt x="7610" y="13"/>
                  </a:cubicBezTo>
                  <a:cubicBezTo>
                    <a:pt x="7516" y="5"/>
                    <a:pt x="7422" y="1"/>
                    <a:pt x="73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0" name="Google Shape;2460;p76"/>
          <p:cNvGrpSpPr/>
          <p:nvPr/>
        </p:nvGrpSpPr>
        <p:grpSpPr>
          <a:xfrm>
            <a:off x="4327943" y="1396954"/>
            <a:ext cx="488087" cy="419673"/>
            <a:chOff x="2695735" y="1987404"/>
            <a:chExt cx="488087" cy="419673"/>
          </a:xfrm>
        </p:grpSpPr>
        <p:sp>
          <p:nvSpPr>
            <p:cNvPr id="2461" name="Google Shape;2461;p76"/>
            <p:cNvSpPr/>
            <p:nvPr/>
          </p:nvSpPr>
          <p:spPr>
            <a:xfrm>
              <a:off x="2695735" y="1987404"/>
              <a:ext cx="488087" cy="419673"/>
            </a:xfrm>
            <a:custGeom>
              <a:rect b="b" l="l" r="r" t="t"/>
              <a:pathLst>
                <a:path extrusionOk="0" h="18771" w="21831">
                  <a:moveTo>
                    <a:pt x="10919" y="616"/>
                  </a:moveTo>
                  <a:cubicBezTo>
                    <a:pt x="11439" y="616"/>
                    <a:pt x="11898" y="839"/>
                    <a:pt x="12071" y="1143"/>
                  </a:cubicBezTo>
                  <a:cubicBezTo>
                    <a:pt x="11698" y="1114"/>
                    <a:pt x="11315" y="1101"/>
                    <a:pt x="10919" y="1101"/>
                  </a:cubicBezTo>
                  <a:cubicBezTo>
                    <a:pt x="10523" y="1101"/>
                    <a:pt x="10140" y="1114"/>
                    <a:pt x="9767" y="1143"/>
                  </a:cubicBezTo>
                  <a:cubicBezTo>
                    <a:pt x="9940" y="839"/>
                    <a:pt x="10399" y="616"/>
                    <a:pt x="10919" y="616"/>
                  </a:cubicBezTo>
                  <a:close/>
                  <a:moveTo>
                    <a:pt x="10919" y="1713"/>
                  </a:moveTo>
                  <a:cubicBezTo>
                    <a:pt x="12382" y="1713"/>
                    <a:pt x="13675" y="1912"/>
                    <a:pt x="14794" y="2308"/>
                  </a:cubicBezTo>
                  <a:cubicBezTo>
                    <a:pt x="15125" y="2580"/>
                    <a:pt x="15851" y="3362"/>
                    <a:pt x="16503" y="4599"/>
                  </a:cubicBezTo>
                  <a:cubicBezTo>
                    <a:pt x="17255" y="6033"/>
                    <a:pt x="18119" y="8478"/>
                    <a:pt x="18070" y="12110"/>
                  </a:cubicBezTo>
                  <a:cubicBezTo>
                    <a:pt x="17779" y="11980"/>
                    <a:pt x="17462" y="11842"/>
                    <a:pt x="17128" y="11705"/>
                  </a:cubicBezTo>
                  <a:cubicBezTo>
                    <a:pt x="14745" y="10733"/>
                    <a:pt x="12654" y="10238"/>
                    <a:pt x="10916" y="10238"/>
                  </a:cubicBezTo>
                  <a:cubicBezTo>
                    <a:pt x="9178" y="10238"/>
                    <a:pt x="7087" y="10733"/>
                    <a:pt x="4704" y="11705"/>
                  </a:cubicBezTo>
                  <a:cubicBezTo>
                    <a:pt x="4373" y="11842"/>
                    <a:pt x="4056" y="11976"/>
                    <a:pt x="3765" y="12107"/>
                  </a:cubicBezTo>
                  <a:cubicBezTo>
                    <a:pt x="3755" y="11459"/>
                    <a:pt x="3774" y="10824"/>
                    <a:pt x="3823" y="10212"/>
                  </a:cubicBezTo>
                  <a:cubicBezTo>
                    <a:pt x="3837" y="10045"/>
                    <a:pt x="3709" y="9895"/>
                    <a:pt x="3539" y="9882"/>
                  </a:cubicBezTo>
                  <a:cubicBezTo>
                    <a:pt x="3531" y="9881"/>
                    <a:pt x="3523" y="9881"/>
                    <a:pt x="3515" y="9881"/>
                  </a:cubicBezTo>
                  <a:cubicBezTo>
                    <a:pt x="3355" y="9881"/>
                    <a:pt x="3221" y="10004"/>
                    <a:pt x="3208" y="10166"/>
                  </a:cubicBezTo>
                  <a:cubicBezTo>
                    <a:pt x="3153" y="10906"/>
                    <a:pt x="3133" y="11649"/>
                    <a:pt x="3156" y="12392"/>
                  </a:cubicBezTo>
                  <a:cubicBezTo>
                    <a:pt x="2678" y="12618"/>
                    <a:pt x="2295" y="12814"/>
                    <a:pt x="2033" y="12955"/>
                  </a:cubicBezTo>
                  <a:cubicBezTo>
                    <a:pt x="1853" y="11613"/>
                    <a:pt x="1503" y="7355"/>
                    <a:pt x="3843" y="4501"/>
                  </a:cubicBezTo>
                  <a:cubicBezTo>
                    <a:pt x="4344" y="3892"/>
                    <a:pt x="4946" y="3375"/>
                    <a:pt x="5624" y="2973"/>
                  </a:cubicBezTo>
                  <a:lnTo>
                    <a:pt x="5624" y="2973"/>
                  </a:lnTo>
                  <a:cubicBezTo>
                    <a:pt x="4815" y="4066"/>
                    <a:pt x="3778" y="5974"/>
                    <a:pt x="3349" y="8923"/>
                  </a:cubicBezTo>
                  <a:cubicBezTo>
                    <a:pt x="3312" y="9141"/>
                    <a:pt x="3488" y="9268"/>
                    <a:pt x="3661" y="9268"/>
                  </a:cubicBezTo>
                  <a:cubicBezTo>
                    <a:pt x="3798" y="9268"/>
                    <a:pt x="3933" y="9188"/>
                    <a:pt x="3958" y="9011"/>
                  </a:cubicBezTo>
                  <a:cubicBezTo>
                    <a:pt x="4324" y="6501"/>
                    <a:pt x="5152" y="4805"/>
                    <a:pt x="5787" y="3824"/>
                  </a:cubicBezTo>
                  <a:cubicBezTo>
                    <a:pt x="6373" y="2910"/>
                    <a:pt x="6900" y="2433"/>
                    <a:pt x="7044" y="2308"/>
                  </a:cubicBezTo>
                  <a:cubicBezTo>
                    <a:pt x="8160" y="1912"/>
                    <a:pt x="9453" y="1716"/>
                    <a:pt x="10919" y="1713"/>
                  </a:cubicBezTo>
                  <a:close/>
                  <a:moveTo>
                    <a:pt x="10919" y="1"/>
                  </a:moveTo>
                  <a:cubicBezTo>
                    <a:pt x="9976" y="1"/>
                    <a:pt x="9217" y="518"/>
                    <a:pt x="9096" y="1209"/>
                  </a:cubicBezTo>
                  <a:cubicBezTo>
                    <a:pt x="6619" y="1519"/>
                    <a:pt x="4697" y="2492"/>
                    <a:pt x="3369" y="4115"/>
                  </a:cubicBezTo>
                  <a:cubicBezTo>
                    <a:pt x="1807" y="6016"/>
                    <a:pt x="1382" y="8468"/>
                    <a:pt x="1300" y="10189"/>
                  </a:cubicBezTo>
                  <a:cubicBezTo>
                    <a:pt x="1248" y="11263"/>
                    <a:pt x="1307" y="12340"/>
                    <a:pt x="1480" y="13400"/>
                  </a:cubicBezTo>
                  <a:cubicBezTo>
                    <a:pt x="1215" y="14048"/>
                    <a:pt x="1" y="17147"/>
                    <a:pt x="613" y="18375"/>
                  </a:cubicBezTo>
                  <a:cubicBezTo>
                    <a:pt x="767" y="18676"/>
                    <a:pt x="1048" y="18767"/>
                    <a:pt x="1339" y="18767"/>
                  </a:cubicBezTo>
                  <a:cubicBezTo>
                    <a:pt x="1637" y="18767"/>
                    <a:pt x="1945" y="18669"/>
                    <a:pt x="2112" y="18617"/>
                  </a:cubicBezTo>
                  <a:cubicBezTo>
                    <a:pt x="2717" y="18424"/>
                    <a:pt x="3486" y="18067"/>
                    <a:pt x="4380" y="17651"/>
                  </a:cubicBezTo>
                  <a:cubicBezTo>
                    <a:pt x="6357" y="16732"/>
                    <a:pt x="8818" y="15590"/>
                    <a:pt x="10916" y="15590"/>
                  </a:cubicBezTo>
                  <a:cubicBezTo>
                    <a:pt x="11760" y="15590"/>
                    <a:pt x="12726" y="15773"/>
                    <a:pt x="13861" y="16152"/>
                  </a:cubicBezTo>
                  <a:cubicBezTo>
                    <a:pt x="13895" y="16164"/>
                    <a:pt x="13930" y="16169"/>
                    <a:pt x="13964" y="16169"/>
                  </a:cubicBezTo>
                  <a:cubicBezTo>
                    <a:pt x="14093" y="16169"/>
                    <a:pt x="14213" y="16089"/>
                    <a:pt x="14257" y="15959"/>
                  </a:cubicBezTo>
                  <a:cubicBezTo>
                    <a:pt x="14310" y="15796"/>
                    <a:pt x="14221" y="15619"/>
                    <a:pt x="14055" y="15567"/>
                  </a:cubicBezTo>
                  <a:cubicBezTo>
                    <a:pt x="12853" y="15167"/>
                    <a:pt x="11826" y="14974"/>
                    <a:pt x="10916" y="14974"/>
                  </a:cubicBezTo>
                  <a:cubicBezTo>
                    <a:pt x="8677" y="14974"/>
                    <a:pt x="6150" y="16152"/>
                    <a:pt x="4118" y="17098"/>
                  </a:cubicBezTo>
                  <a:cubicBezTo>
                    <a:pt x="3244" y="17504"/>
                    <a:pt x="2491" y="17854"/>
                    <a:pt x="1925" y="18034"/>
                  </a:cubicBezTo>
                  <a:cubicBezTo>
                    <a:pt x="1639" y="18124"/>
                    <a:pt x="1451" y="18154"/>
                    <a:pt x="1332" y="18154"/>
                  </a:cubicBezTo>
                  <a:cubicBezTo>
                    <a:pt x="1225" y="18154"/>
                    <a:pt x="1175" y="18129"/>
                    <a:pt x="1163" y="18103"/>
                  </a:cubicBezTo>
                  <a:cubicBezTo>
                    <a:pt x="780" y="17334"/>
                    <a:pt x="1480" y="15010"/>
                    <a:pt x="2040" y="13652"/>
                  </a:cubicBezTo>
                  <a:cubicBezTo>
                    <a:pt x="2730" y="13272"/>
                    <a:pt x="7244" y="10854"/>
                    <a:pt x="10916" y="10854"/>
                  </a:cubicBezTo>
                  <a:cubicBezTo>
                    <a:pt x="14585" y="10854"/>
                    <a:pt x="19098" y="13269"/>
                    <a:pt x="19789" y="13652"/>
                  </a:cubicBezTo>
                  <a:cubicBezTo>
                    <a:pt x="20348" y="15010"/>
                    <a:pt x="21049" y="17334"/>
                    <a:pt x="20666" y="18103"/>
                  </a:cubicBezTo>
                  <a:cubicBezTo>
                    <a:pt x="20653" y="18129"/>
                    <a:pt x="20603" y="18154"/>
                    <a:pt x="20496" y="18154"/>
                  </a:cubicBezTo>
                  <a:cubicBezTo>
                    <a:pt x="20378" y="18154"/>
                    <a:pt x="20189" y="18124"/>
                    <a:pt x="19903" y="18034"/>
                  </a:cubicBezTo>
                  <a:cubicBezTo>
                    <a:pt x="19337" y="17854"/>
                    <a:pt x="18584" y="17504"/>
                    <a:pt x="17710" y="17098"/>
                  </a:cubicBezTo>
                  <a:cubicBezTo>
                    <a:pt x="16958" y="16748"/>
                    <a:pt x="16107" y="16349"/>
                    <a:pt x="15229" y="15999"/>
                  </a:cubicBezTo>
                  <a:cubicBezTo>
                    <a:pt x="15193" y="15984"/>
                    <a:pt x="15155" y="15977"/>
                    <a:pt x="15118" y="15977"/>
                  </a:cubicBezTo>
                  <a:cubicBezTo>
                    <a:pt x="14995" y="15977"/>
                    <a:pt x="14878" y="16052"/>
                    <a:pt x="14830" y="16172"/>
                  </a:cubicBezTo>
                  <a:cubicBezTo>
                    <a:pt x="14768" y="16329"/>
                    <a:pt x="14843" y="16509"/>
                    <a:pt x="15004" y="16571"/>
                  </a:cubicBezTo>
                  <a:cubicBezTo>
                    <a:pt x="15861" y="16915"/>
                    <a:pt x="16706" y="17308"/>
                    <a:pt x="17452" y="17655"/>
                  </a:cubicBezTo>
                  <a:cubicBezTo>
                    <a:pt x="18342" y="18070"/>
                    <a:pt x="19114" y="18430"/>
                    <a:pt x="19720" y="18620"/>
                  </a:cubicBezTo>
                  <a:cubicBezTo>
                    <a:pt x="19887" y="18674"/>
                    <a:pt x="20194" y="18771"/>
                    <a:pt x="20495" y="18771"/>
                  </a:cubicBezTo>
                  <a:cubicBezTo>
                    <a:pt x="20783" y="18771"/>
                    <a:pt x="21065" y="18682"/>
                    <a:pt x="21216" y="18381"/>
                  </a:cubicBezTo>
                  <a:cubicBezTo>
                    <a:pt x="21831" y="17154"/>
                    <a:pt x="20617" y="14055"/>
                    <a:pt x="20352" y="13403"/>
                  </a:cubicBezTo>
                  <a:lnTo>
                    <a:pt x="20352" y="13400"/>
                  </a:lnTo>
                  <a:cubicBezTo>
                    <a:pt x="20482" y="12605"/>
                    <a:pt x="20548" y="11800"/>
                    <a:pt x="20551" y="10991"/>
                  </a:cubicBezTo>
                  <a:cubicBezTo>
                    <a:pt x="20554" y="9649"/>
                    <a:pt x="20388" y="7676"/>
                    <a:pt x="19556" y="5869"/>
                  </a:cubicBezTo>
                  <a:cubicBezTo>
                    <a:pt x="19504" y="5757"/>
                    <a:pt x="19392" y="5690"/>
                    <a:pt x="19276" y="5690"/>
                  </a:cubicBezTo>
                  <a:cubicBezTo>
                    <a:pt x="19232" y="5690"/>
                    <a:pt x="19189" y="5699"/>
                    <a:pt x="19147" y="5719"/>
                  </a:cubicBezTo>
                  <a:cubicBezTo>
                    <a:pt x="18993" y="5787"/>
                    <a:pt x="18928" y="5971"/>
                    <a:pt x="18997" y="6124"/>
                  </a:cubicBezTo>
                  <a:cubicBezTo>
                    <a:pt x="20214" y="8766"/>
                    <a:pt x="19949" y="11849"/>
                    <a:pt x="19798" y="12955"/>
                  </a:cubicBezTo>
                  <a:cubicBezTo>
                    <a:pt x="19537" y="12817"/>
                    <a:pt x="19154" y="12618"/>
                    <a:pt x="18682" y="12392"/>
                  </a:cubicBezTo>
                  <a:cubicBezTo>
                    <a:pt x="18781" y="8474"/>
                    <a:pt x="17851" y="5836"/>
                    <a:pt x="17046" y="4305"/>
                  </a:cubicBezTo>
                  <a:cubicBezTo>
                    <a:pt x="16800" y="3840"/>
                    <a:pt x="16522" y="3392"/>
                    <a:pt x="16211" y="2969"/>
                  </a:cubicBezTo>
                  <a:lnTo>
                    <a:pt x="16211" y="2969"/>
                  </a:lnTo>
                  <a:cubicBezTo>
                    <a:pt x="17102" y="3500"/>
                    <a:pt x="17861" y="4226"/>
                    <a:pt x="18427" y="5093"/>
                  </a:cubicBezTo>
                  <a:cubicBezTo>
                    <a:pt x="18487" y="5182"/>
                    <a:pt x="18584" y="5230"/>
                    <a:pt x="18683" y="5230"/>
                  </a:cubicBezTo>
                  <a:cubicBezTo>
                    <a:pt x="18742" y="5230"/>
                    <a:pt x="18800" y="5214"/>
                    <a:pt x="18853" y="5179"/>
                  </a:cubicBezTo>
                  <a:cubicBezTo>
                    <a:pt x="18997" y="5087"/>
                    <a:pt x="19036" y="4894"/>
                    <a:pt x="18941" y="4753"/>
                  </a:cubicBezTo>
                  <a:cubicBezTo>
                    <a:pt x="17612" y="2744"/>
                    <a:pt x="15534" y="1559"/>
                    <a:pt x="12742" y="1209"/>
                  </a:cubicBezTo>
                  <a:cubicBezTo>
                    <a:pt x="12621" y="518"/>
                    <a:pt x="11862" y="1"/>
                    <a:pt x="109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76"/>
            <p:cNvSpPr/>
            <p:nvPr/>
          </p:nvSpPr>
          <p:spPr>
            <a:xfrm>
              <a:off x="2819841" y="2119805"/>
              <a:ext cx="39237" cy="56967"/>
            </a:xfrm>
            <a:custGeom>
              <a:rect b="b" l="l" r="r" t="t"/>
              <a:pathLst>
                <a:path extrusionOk="0" h="2548" w="1755">
                  <a:moveTo>
                    <a:pt x="308" y="1"/>
                  </a:moveTo>
                  <a:cubicBezTo>
                    <a:pt x="138" y="1"/>
                    <a:pt x="1" y="138"/>
                    <a:pt x="1" y="307"/>
                  </a:cubicBezTo>
                  <a:lnTo>
                    <a:pt x="1" y="2320"/>
                  </a:lnTo>
                  <a:cubicBezTo>
                    <a:pt x="1" y="2366"/>
                    <a:pt x="20" y="2408"/>
                    <a:pt x="50" y="2438"/>
                  </a:cubicBezTo>
                  <a:cubicBezTo>
                    <a:pt x="135" y="2513"/>
                    <a:pt x="225" y="2545"/>
                    <a:pt x="307" y="2545"/>
                  </a:cubicBezTo>
                  <a:cubicBezTo>
                    <a:pt x="477" y="2545"/>
                    <a:pt x="616" y="2408"/>
                    <a:pt x="616" y="2238"/>
                  </a:cubicBezTo>
                  <a:lnTo>
                    <a:pt x="616" y="1894"/>
                  </a:lnTo>
                  <a:lnTo>
                    <a:pt x="1202" y="2461"/>
                  </a:lnTo>
                  <a:cubicBezTo>
                    <a:pt x="1263" y="2518"/>
                    <a:pt x="1340" y="2547"/>
                    <a:pt x="1417" y="2547"/>
                  </a:cubicBezTo>
                  <a:cubicBezTo>
                    <a:pt x="1497" y="2547"/>
                    <a:pt x="1577" y="2516"/>
                    <a:pt x="1637" y="2454"/>
                  </a:cubicBezTo>
                  <a:cubicBezTo>
                    <a:pt x="1755" y="2333"/>
                    <a:pt x="1752" y="2137"/>
                    <a:pt x="1630" y="2019"/>
                  </a:cubicBezTo>
                  <a:lnTo>
                    <a:pt x="819" y="1237"/>
                  </a:lnTo>
                  <a:lnTo>
                    <a:pt x="1555" y="559"/>
                  </a:lnTo>
                  <a:cubicBezTo>
                    <a:pt x="1742" y="389"/>
                    <a:pt x="1670" y="42"/>
                    <a:pt x="1320" y="9"/>
                  </a:cubicBezTo>
                  <a:cubicBezTo>
                    <a:pt x="1315" y="9"/>
                    <a:pt x="1311" y="9"/>
                    <a:pt x="1307" y="9"/>
                  </a:cubicBezTo>
                  <a:cubicBezTo>
                    <a:pt x="1268" y="9"/>
                    <a:pt x="1228" y="22"/>
                    <a:pt x="1202" y="49"/>
                  </a:cubicBezTo>
                  <a:lnTo>
                    <a:pt x="616" y="589"/>
                  </a:lnTo>
                  <a:lnTo>
                    <a:pt x="616" y="225"/>
                  </a:lnTo>
                  <a:cubicBezTo>
                    <a:pt x="616" y="180"/>
                    <a:pt x="596" y="140"/>
                    <a:pt x="567" y="111"/>
                  </a:cubicBezTo>
                  <a:cubicBezTo>
                    <a:pt x="481" y="34"/>
                    <a:pt x="390" y="1"/>
                    <a:pt x="30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76"/>
            <p:cNvSpPr/>
            <p:nvPr/>
          </p:nvSpPr>
          <p:spPr>
            <a:xfrm>
              <a:off x="2910434" y="2120140"/>
              <a:ext cx="38075" cy="57079"/>
            </a:xfrm>
            <a:custGeom>
              <a:rect b="b" l="l" r="r" t="t"/>
              <a:pathLst>
                <a:path extrusionOk="0" h="2553" w="1703">
                  <a:moveTo>
                    <a:pt x="847" y="613"/>
                  </a:moveTo>
                  <a:cubicBezTo>
                    <a:pt x="976" y="613"/>
                    <a:pt x="1084" y="718"/>
                    <a:pt x="1084" y="852"/>
                  </a:cubicBezTo>
                  <a:cubicBezTo>
                    <a:pt x="1084" y="982"/>
                    <a:pt x="976" y="1091"/>
                    <a:pt x="846" y="1091"/>
                  </a:cubicBezTo>
                  <a:cubicBezTo>
                    <a:pt x="842" y="1091"/>
                    <a:pt x="839" y="1091"/>
                    <a:pt x="835" y="1091"/>
                  </a:cubicBezTo>
                  <a:lnTo>
                    <a:pt x="606" y="1091"/>
                  </a:lnTo>
                  <a:lnTo>
                    <a:pt x="606" y="613"/>
                  </a:lnTo>
                  <a:lnTo>
                    <a:pt x="835" y="613"/>
                  </a:lnTo>
                  <a:cubicBezTo>
                    <a:pt x="839" y="613"/>
                    <a:pt x="843" y="613"/>
                    <a:pt x="847" y="613"/>
                  </a:cubicBezTo>
                  <a:close/>
                  <a:moveTo>
                    <a:pt x="311" y="1"/>
                  </a:moveTo>
                  <a:cubicBezTo>
                    <a:pt x="141" y="1"/>
                    <a:pt x="4" y="138"/>
                    <a:pt x="4" y="309"/>
                  </a:cubicBezTo>
                  <a:lnTo>
                    <a:pt x="4" y="2233"/>
                  </a:lnTo>
                  <a:cubicBezTo>
                    <a:pt x="0" y="2390"/>
                    <a:pt x="115" y="2524"/>
                    <a:pt x="272" y="2550"/>
                  </a:cubicBezTo>
                  <a:cubicBezTo>
                    <a:pt x="284" y="2552"/>
                    <a:pt x="295" y="2552"/>
                    <a:pt x="306" y="2552"/>
                  </a:cubicBezTo>
                  <a:cubicBezTo>
                    <a:pt x="475" y="2552"/>
                    <a:pt x="616" y="2418"/>
                    <a:pt x="616" y="2243"/>
                  </a:cubicBezTo>
                  <a:lnTo>
                    <a:pt x="616" y="1709"/>
                  </a:lnTo>
                  <a:lnTo>
                    <a:pt x="848" y="1709"/>
                  </a:lnTo>
                  <a:cubicBezTo>
                    <a:pt x="1319" y="1709"/>
                    <a:pt x="1702" y="1326"/>
                    <a:pt x="1702" y="855"/>
                  </a:cubicBezTo>
                  <a:cubicBezTo>
                    <a:pt x="1702" y="384"/>
                    <a:pt x="1319" y="1"/>
                    <a:pt x="84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76"/>
            <p:cNvSpPr/>
            <p:nvPr/>
          </p:nvSpPr>
          <p:spPr>
            <a:xfrm>
              <a:off x="3024726" y="2120140"/>
              <a:ext cx="38075" cy="57079"/>
            </a:xfrm>
            <a:custGeom>
              <a:rect b="b" l="l" r="r" t="t"/>
              <a:pathLst>
                <a:path extrusionOk="0" h="2553" w="1703">
                  <a:moveTo>
                    <a:pt x="841" y="613"/>
                  </a:moveTo>
                  <a:cubicBezTo>
                    <a:pt x="972" y="613"/>
                    <a:pt x="1077" y="718"/>
                    <a:pt x="1077" y="852"/>
                  </a:cubicBezTo>
                  <a:cubicBezTo>
                    <a:pt x="1077" y="982"/>
                    <a:pt x="972" y="1091"/>
                    <a:pt x="840" y="1091"/>
                  </a:cubicBezTo>
                  <a:cubicBezTo>
                    <a:pt x="836" y="1091"/>
                    <a:pt x="833" y="1091"/>
                    <a:pt x="829" y="1091"/>
                  </a:cubicBezTo>
                  <a:lnTo>
                    <a:pt x="600" y="1091"/>
                  </a:lnTo>
                  <a:lnTo>
                    <a:pt x="600" y="613"/>
                  </a:lnTo>
                  <a:lnTo>
                    <a:pt x="829" y="613"/>
                  </a:lnTo>
                  <a:cubicBezTo>
                    <a:pt x="833" y="613"/>
                    <a:pt x="837" y="613"/>
                    <a:pt x="841" y="613"/>
                  </a:cubicBezTo>
                  <a:close/>
                  <a:moveTo>
                    <a:pt x="312" y="1"/>
                  </a:moveTo>
                  <a:cubicBezTo>
                    <a:pt x="141" y="1"/>
                    <a:pt x="7" y="138"/>
                    <a:pt x="4" y="309"/>
                  </a:cubicBezTo>
                  <a:lnTo>
                    <a:pt x="4" y="2233"/>
                  </a:lnTo>
                  <a:cubicBezTo>
                    <a:pt x="1" y="2390"/>
                    <a:pt x="118" y="2524"/>
                    <a:pt x="272" y="2550"/>
                  </a:cubicBezTo>
                  <a:cubicBezTo>
                    <a:pt x="284" y="2552"/>
                    <a:pt x="295" y="2552"/>
                    <a:pt x="306" y="2552"/>
                  </a:cubicBezTo>
                  <a:cubicBezTo>
                    <a:pt x="475" y="2552"/>
                    <a:pt x="619" y="2418"/>
                    <a:pt x="619" y="2243"/>
                  </a:cubicBezTo>
                  <a:lnTo>
                    <a:pt x="619" y="1709"/>
                  </a:lnTo>
                  <a:lnTo>
                    <a:pt x="848" y="1709"/>
                  </a:lnTo>
                  <a:cubicBezTo>
                    <a:pt x="1320" y="1709"/>
                    <a:pt x="1703" y="1326"/>
                    <a:pt x="1703" y="855"/>
                  </a:cubicBezTo>
                  <a:cubicBezTo>
                    <a:pt x="1703" y="384"/>
                    <a:pt x="1320" y="1"/>
                    <a:pt x="84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76"/>
            <p:cNvSpPr/>
            <p:nvPr/>
          </p:nvSpPr>
          <p:spPr>
            <a:xfrm>
              <a:off x="2859504" y="2141156"/>
              <a:ext cx="40780" cy="13772"/>
            </a:xfrm>
            <a:custGeom>
              <a:rect b="b" l="l" r="r" t="t"/>
              <a:pathLst>
                <a:path extrusionOk="0" h="616" w="1824">
                  <a:moveTo>
                    <a:pt x="334" y="0"/>
                  </a:moveTo>
                  <a:cubicBezTo>
                    <a:pt x="177" y="0"/>
                    <a:pt x="46" y="117"/>
                    <a:pt x="23" y="269"/>
                  </a:cubicBezTo>
                  <a:cubicBezTo>
                    <a:pt x="0" y="452"/>
                    <a:pt x="141" y="615"/>
                    <a:pt x="328" y="615"/>
                  </a:cubicBezTo>
                  <a:lnTo>
                    <a:pt x="1483" y="615"/>
                  </a:lnTo>
                  <a:cubicBezTo>
                    <a:pt x="1485" y="616"/>
                    <a:pt x="1487" y="616"/>
                    <a:pt x="1489" y="616"/>
                  </a:cubicBezTo>
                  <a:cubicBezTo>
                    <a:pt x="1644" y="616"/>
                    <a:pt x="1778" y="499"/>
                    <a:pt x="1801" y="347"/>
                  </a:cubicBezTo>
                  <a:cubicBezTo>
                    <a:pt x="1823" y="164"/>
                    <a:pt x="1679" y="3"/>
                    <a:pt x="1496" y="0"/>
                  </a:cubicBezTo>
                  <a:lnTo>
                    <a:pt x="341" y="0"/>
                  </a:lnTo>
                  <a:cubicBezTo>
                    <a:pt x="339" y="0"/>
                    <a:pt x="336" y="0"/>
                    <a:pt x="3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76"/>
            <p:cNvSpPr/>
            <p:nvPr/>
          </p:nvSpPr>
          <p:spPr>
            <a:xfrm>
              <a:off x="2954545" y="2119783"/>
              <a:ext cx="59292" cy="57034"/>
            </a:xfrm>
            <a:custGeom>
              <a:rect b="b" l="l" r="r" t="t"/>
              <a:pathLst>
                <a:path extrusionOk="0" h="2551" w="2652">
                  <a:moveTo>
                    <a:pt x="1372" y="613"/>
                  </a:moveTo>
                  <a:cubicBezTo>
                    <a:pt x="1712" y="613"/>
                    <a:pt x="2037" y="877"/>
                    <a:pt x="2037" y="1274"/>
                  </a:cubicBezTo>
                  <a:cubicBezTo>
                    <a:pt x="2037" y="1640"/>
                    <a:pt x="1742" y="1935"/>
                    <a:pt x="1376" y="1938"/>
                  </a:cubicBezTo>
                  <a:lnTo>
                    <a:pt x="1376" y="1935"/>
                  </a:lnTo>
                  <a:cubicBezTo>
                    <a:pt x="786" y="1935"/>
                    <a:pt x="492" y="1225"/>
                    <a:pt x="908" y="809"/>
                  </a:cubicBezTo>
                  <a:cubicBezTo>
                    <a:pt x="1043" y="673"/>
                    <a:pt x="1209" y="613"/>
                    <a:pt x="1372" y="613"/>
                  </a:cubicBezTo>
                  <a:close/>
                  <a:moveTo>
                    <a:pt x="1376" y="1"/>
                  </a:moveTo>
                  <a:cubicBezTo>
                    <a:pt x="858" y="1"/>
                    <a:pt x="394" y="311"/>
                    <a:pt x="197" y="786"/>
                  </a:cubicBezTo>
                  <a:cubicBezTo>
                    <a:pt x="1" y="1264"/>
                    <a:pt x="109" y="1810"/>
                    <a:pt x="476" y="2177"/>
                  </a:cubicBezTo>
                  <a:cubicBezTo>
                    <a:pt x="718" y="2420"/>
                    <a:pt x="1045" y="2550"/>
                    <a:pt x="1376" y="2550"/>
                  </a:cubicBezTo>
                  <a:cubicBezTo>
                    <a:pt x="1540" y="2550"/>
                    <a:pt x="1706" y="2518"/>
                    <a:pt x="1863" y="2452"/>
                  </a:cubicBezTo>
                  <a:cubicBezTo>
                    <a:pt x="2341" y="2256"/>
                    <a:pt x="2652" y="1791"/>
                    <a:pt x="2652" y="1274"/>
                  </a:cubicBezTo>
                  <a:cubicBezTo>
                    <a:pt x="2652" y="570"/>
                    <a:pt x="2079" y="1"/>
                    <a:pt x="13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7" name="Google Shape;2467;p76"/>
          <p:cNvGrpSpPr/>
          <p:nvPr/>
        </p:nvGrpSpPr>
        <p:grpSpPr>
          <a:xfrm>
            <a:off x="4337811" y="2320599"/>
            <a:ext cx="468345" cy="322060"/>
            <a:chOff x="5911504" y="1987493"/>
            <a:chExt cx="468345" cy="322060"/>
          </a:xfrm>
        </p:grpSpPr>
        <p:sp>
          <p:nvSpPr>
            <p:cNvPr id="2468" name="Google Shape;2468;p76"/>
            <p:cNvSpPr/>
            <p:nvPr/>
          </p:nvSpPr>
          <p:spPr>
            <a:xfrm>
              <a:off x="6166223" y="2143862"/>
              <a:ext cx="153261" cy="133631"/>
            </a:xfrm>
            <a:custGeom>
              <a:rect b="b" l="l" r="r" t="t"/>
              <a:pathLst>
                <a:path extrusionOk="0" h="5977" w="6855">
                  <a:moveTo>
                    <a:pt x="6239" y="1967"/>
                  </a:moveTo>
                  <a:lnTo>
                    <a:pt x="6239" y="2704"/>
                  </a:lnTo>
                  <a:lnTo>
                    <a:pt x="1087" y="2704"/>
                  </a:lnTo>
                  <a:lnTo>
                    <a:pt x="816" y="1967"/>
                  </a:lnTo>
                  <a:close/>
                  <a:moveTo>
                    <a:pt x="6239" y="3316"/>
                  </a:moveTo>
                  <a:lnTo>
                    <a:pt x="6239" y="4052"/>
                  </a:lnTo>
                  <a:lnTo>
                    <a:pt x="1588" y="4052"/>
                  </a:lnTo>
                  <a:lnTo>
                    <a:pt x="1316" y="3316"/>
                  </a:lnTo>
                  <a:close/>
                  <a:moveTo>
                    <a:pt x="6258" y="4625"/>
                  </a:moveTo>
                  <a:cubicBezTo>
                    <a:pt x="6150" y="5057"/>
                    <a:pt x="5761" y="5361"/>
                    <a:pt x="5316" y="5361"/>
                  </a:cubicBezTo>
                  <a:lnTo>
                    <a:pt x="2999" y="5361"/>
                  </a:lnTo>
                  <a:cubicBezTo>
                    <a:pt x="2511" y="5361"/>
                    <a:pt x="2069" y="5073"/>
                    <a:pt x="1873" y="4625"/>
                  </a:cubicBezTo>
                  <a:close/>
                  <a:moveTo>
                    <a:pt x="5889" y="0"/>
                  </a:moveTo>
                  <a:lnTo>
                    <a:pt x="5889" y="4"/>
                  </a:lnTo>
                  <a:lnTo>
                    <a:pt x="4638" y="4"/>
                  </a:lnTo>
                  <a:cubicBezTo>
                    <a:pt x="4636" y="4"/>
                    <a:pt x="4634" y="3"/>
                    <a:pt x="4632" y="3"/>
                  </a:cubicBezTo>
                  <a:cubicBezTo>
                    <a:pt x="4477" y="3"/>
                    <a:pt x="4343" y="117"/>
                    <a:pt x="4321" y="272"/>
                  </a:cubicBezTo>
                  <a:cubicBezTo>
                    <a:pt x="4298" y="455"/>
                    <a:pt x="4442" y="616"/>
                    <a:pt x="4625" y="616"/>
                  </a:cubicBezTo>
                  <a:lnTo>
                    <a:pt x="6082" y="616"/>
                  </a:lnTo>
                  <a:cubicBezTo>
                    <a:pt x="6170" y="616"/>
                    <a:pt x="6239" y="688"/>
                    <a:pt x="6239" y="773"/>
                  </a:cubicBezTo>
                  <a:lnTo>
                    <a:pt x="6239" y="1352"/>
                  </a:lnTo>
                  <a:lnTo>
                    <a:pt x="658" y="1352"/>
                  </a:lnTo>
                  <a:cubicBezTo>
                    <a:pt x="678" y="1074"/>
                    <a:pt x="845" y="812"/>
                    <a:pt x="1153" y="655"/>
                  </a:cubicBezTo>
                  <a:cubicBezTo>
                    <a:pt x="1205" y="629"/>
                    <a:pt x="1261" y="616"/>
                    <a:pt x="1316" y="616"/>
                  </a:cubicBezTo>
                  <a:lnTo>
                    <a:pt x="3382" y="616"/>
                  </a:lnTo>
                  <a:cubicBezTo>
                    <a:pt x="3384" y="616"/>
                    <a:pt x="3386" y="616"/>
                    <a:pt x="3388" y="616"/>
                  </a:cubicBezTo>
                  <a:cubicBezTo>
                    <a:pt x="3546" y="616"/>
                    <a:pt x="3676" y="502"/>
                    <a:pt x="3699" y="347"/>
                  </a:cubicBezTo>
                  <a:cubicBezTo>
                    <a:pt x="3722" y="164"/>
                    <a:pt x="3578" y="4"/>
                    <a:pt x="3395" y="4"/>
                  </a:cubicBezTo>
                  <a:lnTo>
                    <a:pt x="1542" y="4"/>
                  </a:lnTo>
                  <a:cubicBezTo>
                    <a:pt x="1537" y="3"/>
                    <a:pt x="1532" y="3"/>
                    <a:pt x="1527" y="3"/>
                  </a:cubicBezTo>
                  <a:cubicBezTo>
                    <a:pt x="1218" y="3"/>
                    <a:pt x="920" y="105"/>
                    <a:pt x="672" y="288"/>
                  </a:cubicBezTo>
                  <a:cubicBezTo>
                    <a:pt x="187" y="661"/>
                    <a:pt x="1" y="1309"/>
                    <a:pt x="213" y="1882"/>
                  </a:cubicBezTo>
                  <a:lnTo>
                    <a:pt x="1287" y="4782"/>
                  </a:lnTo>
                  <a:cubicBezTo>
                    <a:pt x="1552" y="5499"/>
                    <a:pt x="2236" y="5973"/>
                    <a:pt x="3002" y="5977"/>
                  </a:cubicBezTo>
                  <a:lnTo>
                    <a:pt x="5280" y="5977"/>
                  </a:lnTo>
                  <a:cubicBezTo>
                    <a:pt x="6147" y="5977"/>
                    <a:pt x="6854" y="5270"/>
                    <a:pt x="6854" y="4402"/>
                  </a:cubicBezTo>
                  <a:lnTo>
                    <a:pt x="6854" y="966"/>
                  </a:lnTo>
                  <a:cubicBezTo>
                    <a:pt x="6851" y="432"/>
                    <a:pt x="6419" y="4"/>
                    <a:pt x="588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76"/>
            <p:cNvSpPr/>
            <p:nvPr/>
          </p:nvSpPr>
          <p:spPr>
            <a:xfrm>
              <a:off x="5970036" y="2143929"/>
              <a:ext cx="155966" cy="133564"/>
            </a:xfrm>
            <a:custGeom>
              <a:rect b="b" l="l" r="r" t="t"/>
              <a:pathLst>
                <a:path extrusionOk="0" h="5974" w="6976">
                  <a:moveTo>
                    <a:pt x="5404" y="612"/>
                  </a:moveTo>
                  <a:cubicBezTo>
                    <a:pt x="5817" y="612"/>
                    <a:pt x="6164" y="934"/>
                    <a:pt x="6193" y="1349"/>
                  </a:cubicBezTo>
                  <a:lnTo>
                    <a:pt x="613" y="1349"/>
                  </a:lnTo>
                  <a:lnTo>
                    <a:pt x="613" y="969"/>
                  </a:lnTo>
                  <a:cubicBezTo>
                    <a:pt x="613" y="773"/>
                    <a:pt x="773" y="613"/>
                    <a:pt x="970" y="613"/>
                  </a:cubicBezTo>
                  <a:lnTo>
                    <a:pt x="5391" y="613"/>
                  </a:lnTo>
                  <a:cubicBezTo>
                    <a:pt x="5396" y="613"/>
                    <a:pt x="5400" y="612"/>
                    <a:pt x="5404" y="612"/>
                  </a:cubicBezTo>
                  <a:close/>
                  <a:moveTo>
                    <a:pt x="6039" y="1964"/>
                  </a:moveTo>
                  <a:lnTo>
                    <a:pt x="5768" y="2701"/>
                  </a:lnTo>
                  <a:lnTo>
                    <a:pt x="613" y="2701"/>
                  </a:lnTo>
                  <a:lnTo>
                    <a:pt x="613" y="1964"/>
                  </a:lnTo>
                  <a:close/>
                  <a:moveTo>
                    <a:pt x="5535" y="3313"/>
                  </a:moveTo>
                  <a:lnTo>
                    <a:pt x="5264" y="4049"/>
                  </a:lnTo>
                  <a:lnTo>
                    <a:pt x="613" y="4049"/>
                  </a:lnTo>
                  <a:lnTo>
                    <a:pt x="613" y="3313"/>
                  </a:lnTo>
                  <a:close/>
                  <a:moveTo>
                    <a:pt x="966" y="1"/>
                  </a:moveTo>
                  <a:cubicBezTo>
                    <a:pt x="433" y="1"/>
                    <a:pt x="1" y="433"/>
                    <a:pt x="1" y="966"/>
                  </a:cubicBezTo>
                  <a:lnTo>
                    <a:pt x="1" y="5650"/>
                  </a:lnTo>
                  <a:cubicBezTo>
                    <a:pt x="1" y="5830"/>
                    <a:pt x="145" y="5974"/>
                    <a:pt x="322" y="5974"/>
                  </a:cubicBezTo>
                  <a:lnTo>
                    <a:pt x="2161" y="5974"/>
                  </a:lnTo>
                  <a:cubicBezTo>
                    <a:pt x="2177" y="5974"/>
                    <a:pt x="2194" y="5967"/>
                    <a:pt x="2207" y="5954"/>
                  </a:cubicBezTo>
                  <a:cubicBezTo>
                    <a:pt x="2488" y="5689"/>
                    <a:pt x="2302" y="5358"/>
                    <a:pt x="2040" y="5358"/>
                  </a:cubicBezTo>
                  <a:lnTo>
                    <a:pt x="1549" y="5358"/>
                  </a:lnTo>
                  <a:cubicBezTo>
                    <a:pt x="1104" y="5358"/>
                    <a:pt x="718" y="5054"/>
                    <a:pt x="610" y="4622"/>
                  </a:cubicBezTo>
                  <a:lnTo>
                    <a:pt x="4992" y="4622"/>
                  </a:lnTo>
                  <a:cubicBezTo>
                    <a:pt x="4796" y="5070"/>
                    <a:pt x="4354" y="5358"/>
                    <a:pt x="3866" y="5358"/>
                  </a:cubicBezTo>
                  <a:lnTo>
                    <a:pt x="3280" y="5358"/>
                  </a:lnTo>
                  <a:cubicBezTo>
                    <a:pt x="3278" y="5358"/>
                    <a:pt x="3276" y="5358"/>
                    <a:pt x="3274" y="5358"/>
                  </a:cubicBezTo>
                  <a:cubicBezTo>
                    <a:pt x="3120" y="5358"/>
                    <a:pt x="2989" y="5475"/>
                    <a:pt x="2966" y="5627"/>
                  </a:cubicBezTo>
                  <a:cubicBezTo>
                    <a:pt x="2943" y="5810"/>
                    <a:pt x="3084" y="5974"/>
                    <a:pt x="3271" y="5974"/>
                  </a:cubicBezTo>
                  <a:lnTo>
                    <a:pt x="3853" y="5974"/>
                  </a:lnTo>
                  <a:cubicBezTo>
                    <a:pt x="4616" y="5970"/>
                    <a:pt x="5300" y="5496"/>
                    <a:pt x="5568" y="4779"/>
                  </a:cubicBezTo>
                  <a:lnTo>
                    <a:pt x="6638" y="1879"/>
                  </a:lnTo>
                  <a:cubicBezTo>
                    <a:pt x="6976" y="969"/>
                    <a:pt x="6301" y="1"/>
                    <a:pt x="532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76"/>
            <p:cNvSpPr/>
            <p:nvPr/>
          </p:nvSpPr>
          <p:spPr>
            <a:xfrm>
              <a:off x="5911504" y="1987493"/>
              <a:ext cx="468345" cy="322060"/>
            </a:xfrm>
            <a:custGeom>
              <a:rect b="b" l="l" r="r" t="t"/>
              <a:pathLst>
                <a:path extrusionOk="0" h="14405" w="20948">
                  <a:moveTo>
                    <a:pt x="6258" y="1869"/>
                  </a:moveTo>
                  <a:lnTo>
                    <a:pt x="6258" y="4343"/>
                  </a:lnTo>
                  <a:lnTo>
                    <a:pt x="4943" y="3077"/>
                  </a:lnTo>
                  <a:lnTo>
                    <a:pt x="6258" y="1869"/>
                  </a:lnTo>
                  <a:close/>
                  <a:moveTo>
                    <a:pt x="8461" y="615"/>
                  </a:moveTo>
                  <a:cubicBezTo>
                    <a:pt x="9361" y="615"/>
                    <a:pt x="10094" y="1322"/>
                    <a:pt x="10094" y="2190"/>
                  </a:cubicBezTo>
                  <a:cubicBezTo>
                    <a:pt x="10094" y="3057"/>
                    <a:pt x="9361" y="3764"/>
                    <a:pt x="8461" y="3764"/>
                  </a:cubicBezTo>
                  <a:cubicBezTo>
                    <a:pt x="8324" y="3764"/>
                    <a:pt x="8098" y="3764"/>
                    <a:pt x="7875" y="3767"/>
                  </a:cubicBezTo>
                  <a:cubicBezTo>
                    <a:pt x="7705" y="3767"/>
                    <a:pt x="7568" y="3905"/>
                    <a:pt x="7568" y="4075"/>
                  </a:cubicBezTo>
                  <a:lnTo>
                    <a:pt x="7568" y="5319"/>
                  </a:lnTo>
                  <a:cubicBezTo>
                    <a:pt x="7571" y="5508"/>
                    <a:pt x="7417" y="5669"/>
                    <a:pt x="7227" y="5669"/>
                  </a:cubicBezTo>
                  <a:cubicBezTo>
                    <a:pt x="7225" y="5669"/>
                    <a:pt x="7223" y="5669"/>
                    <a:pt x="7221" y="5669"/>
                  </a:cubicBezTo>
                  <a:cubicBezTo>
                    <a:pt x="7031" y="5669"/>
                    <a:pt x="6877" y="5519"/>
                    <a:pt x="6874" y="5328"/>
                  </a:cubicBezTo>
                  <a:lnTo>
                    <a:pt x="6874" y="956"/>
                  </a:lnTo>
                  <a:cubicBezTo>
                    <a:pt x="6874" y="766"/>
                    <a:pt x="7024" y="615"/>
                    <a:pt x="7214" y="615"/>
                  </a:cubicBezTo>
                  <a:close/>
                  <a:moveTo>
                    <a:pt x="16516" y="652"/>
                  </a:moveTo>
                  <a:cubicBezTo>
                    <a:pt x="16530" y="652"/>
                    <a:pt x="16544" y="653"/>
                    <a:pt x="16558" y="655"/>
                  </a:cubicBezTo>
                  <a:lnTo>
                    <a:pt x="17776" y="655"/>
                  </a:lnTo>
                  <a:cubicBezTo>
                    <a:pt x="17792" y="654"/>
                    <a:pt x="17807" y="654"/>
                    <a:pt x="17823" y="654"/>
                  </a:cubicBezTo>
                  <a:cubicBezTo>
                    <a:pt x="18676" y="654"/>
                    <a:pt x="19373" y="1345"/>
                    <a:pt x="19373" y="2206"/>
                  </a:cubicBezTo>
                  <a:cubicBezTo>
                    <a:pt x="19373" y="3073"/>
                    <a:pt x="18656" y="3780"/>
                    <a:pt x="17772" y="3780"/>
                  </a:cubicBezTo>
                  <a:lnTo>
                    <a:pt x="17200" y="3780"/>
                  </a:lnTo>
                  <a:cubicBezTo>
                    <a:pt x="17033" y="3784"/>
                    <a:pt x="16895" y="3921"/>
                    <a:pt x="16892" y="4088"/>
                  </a:cubicBezTo>
                  <a:lnTo>
                    <a:pt x="16892" y="5345"/>
                  </a:lnTo>
                  <a:cubicBezTo>
                    <a:pt x="16895" y="5531"/>
                    <a:pt x="16742" y="5685"/>
                    <a:pt x="16555" y="5685"/>
                  </a:cubicBezTo>
                  <a:cubicBezTo>
                    <a:pt x="16365" y="5682"/>
                    <a:pt x="16211" y="5531"/>
                    <a:pt x="16198" y="5345"/>
                  </a:cubicBezTo>
                  <a:lnTo>
                    <a:pt x="16198" y="982"/>
                  </a:lnTo>
                  <a:lnTo>
                    <a:pt x="16215" y="982"/>
                  </a:lnTo>
                  <a:cubicBezTo>
                    <a:pt x="16215" y="797"/>
                    <a:pt x="16346" y="652"/>
                    <a:pt x="16516" y="652"/>
                  </a:cubicBezTo>
                  <a:close/>
                  <a:moveTo>
                    <a:pt x="13073" y="629"/>
                  </a:moveTo>
                  <a:cubicBezTo>
                    <a:pt x="14094" y="629"/>
                    <a:pt x="15017" y="1244"/>
                    <a:pt x="15409" y="2190"/>
                  </a:cubicBezTo>
                  <a:cubicBezTo>
                    <a:pt x="15799" y="3136"/>
                    <a:pt x="15583" y="4222"/>
                    <a:pt x="14860" y="4945"/>
                  </a:cubicBezTo>
                  <a:cubicBezTo>
                    <a:pt x="14376" y="5429"/>
                    <a:pt x="13731" y="5686"/>
                    <a:pt x="13073" y="5686"/>
                  </a:cubicBezTo>
                  <a:cubicBezTo>
                    <a:pt x="12747" y="5686"/>
                    <a:pt x="12418" y="5622"/>
                    <a:pt x="12104" y="5492"/>
                  </a:cubicBezTo>
                  <a:cubicBezTo>
                    <a:pt x="11161" y="5103"/>
                    <a:pt x="10546" y="4180"/>
                    <a:pt x="10546" y="3158"/>
                  </a:cubicBezTo>
                  <a:cubicBezTo>
                    <a:pt x="10546" y="1761"/>
                    <a:pt x="11678" y="632"/>
                    <a:pt x="13073" y="629"/>
                  </a:cubicBezTo>
                  <a:close/>
                  <a:moveTo>
                    <a:pt x="4377" y="5178"/>
                  </a:moveTo>
                  <a:lnTo>
                    <a:pt x="4907" y="5688"/>
                  </a:lnTo>
                  <a:lnTo>
                    <a:pt x="4314" y="5688"/>
                  </a:lnTo>
                  <a:cubicBezTo>
                    <a:pt x="4357" y="5577"/>
                    <a:pt x="4377" y="5463"/>
                    <a:pt x="4377" y="5348"/>
                  </a:cubicBezTo>
                  <a:lnTo>
                    <a:pt x="4377" y="5178"/>
                  </a:lnTo>
                  <a:close/>
                  <a:moveTo>
                    <a:pt x="10006" y="3757"/>
                  </a:moveTo>
                  <a:cubicBezTo>
                    <a:pt x="10156" y="4533"/>
                    <a:pt x="10592" y="5220"/>
                    <a:pt x="11227" y="5688"/>
                  </a:cubicBezTo>
                  <a:lnTo>
                    <a:pt x="8117" y="5688"/>
                  </a:lnTo>
                  <a:cubicBezTo>
                    <a:pt x="8157" y="5577"/>
                    <a:pt x="8180" y="5463"/>
                    <a:pt x="8180" y="5348"/>
                  </a:cubicBezTo>
                  <a:lnTo>
                    <a:pt x="8180" y="4399"/>
                  </a:lnTo>
                  <a:lnTo>
                    <a:pt x="8441" y="4399"/>
                  </a:lnTo>
                  <a:cubicBezTo>
                    <a:pt x="9027" y="4399"/>
                    <a:pt x="9587" y="4170"/>
                    <a:pt x="10006" y="3757"/>
                  </a:cubicBezTo>
                  <a:close/>
                  <a:moveTo>
                    <a:pt x="15586" y="5024"/>
                  </a:moveTo>
                  <a:lnTo>
                    <a:pt x="15586" y="5348"/>
                  </a:lnTo>
                  <a:cubicBezTo>
                    <a:pt x="15586" y="5463"/>
                    <a:pt x="15609" y="5577"/>
                    <a:pt x="15648" y="5688"/>
                  </a:cubicBezTo>
                  <a:lnTo>
                    <a:pt x="14922" y="5688"/>
                  </a:lnTo>
                  <a:cubicBezTo>
                    <a:pt x="15177" y="5502"/>
                    <a:pt x="15400" y="5276"/>
                    <a:pt x="15586" y="5024"/>
                  </a:cubicBezTo>
                  <a:close/>
                  <a:moveTo>
                    <a:pt x="1228" y="8143"/>
                  </a:moveTo>
                  <a:lnTo>
                    <a:pt x="1228" y="10064"/>
                  </a:lnTo>
                  <a:lnTo>
                    <a:pt x="803" y="10064"/>
                  </a:lnTo>
                  <a:cubicBezTo>
                    <a:pt x="698" y="10064"/>
                    <a:pt x="613" y="9979"/>
                    <a:pt x="613" y="9874"/>
                  </a:cubicBezTo>
                  <a:lnTo>
                    <a:pt x="613" y="8333"/>
                  </a:lnTo>
                  <a:cubicBezTo>
                    <a:pt x="613" y="8228"/>
                    <a:pt x="698" y="8143"/>
                    <a:pt x="803" y="8143"/>
                  </a:cubicBezTo>
                  <a:close/>
                  <a:moveTo>
                    <a:pt x="20142" y="8143"/>
                  </a:moveTo>
                  <a:cubicBezTo>
                    <a:pt x="20247" y="8143"/>
                    <a:pt x="20332" y="8228"/>
                    <a:pt x="20332" y="8333"/>
                  </a:cubicBezTo>
                  <a:lnTo>
                    <a:pt x="20332" y="9874"/>
                  </a:lnTo>
                  <a:cubicBezTo>
                    <a:pt x="20332" y="9979"/>
                    <a:pt x="20247" y="10064"/>
                    <a:pt x="20142" y="10064"/>
                  </a:cubicBezTo>
                  <a:lnTo>
                    <a:pt x="19720" y="10064"/>
                  </a:lnTo>
                  <a:lnTo>
                    <a:pt x="19720" y="8143"/>
                  </a:lnTo>
                  <a:close/>
                  <a:moveTo>
                    <a:pt x="17989" y="6300"/>
                  </a:moveTo>
                  <a:cubicBezTo>
                    <a:pt x="18604" y="6300"/>
                    <a:pt x="19105" y="6801"/>
                    <a:pt x="19105" y="7416"/>
                  </a:cubicBezTo>
                  <a:lnTo>
                    <a:pt x="19105" y="11704"/>
                  </a:lnTo>
                  <a:cubicBezTo>
                    <a:pt x="19105" y="12856"/>
                    <a:pt x="18172" y="13789"/>
                    <a:pt x="17023" y="13789"/>
                  </a:cubicBezTo>
                  <a:lnTo>
                    <a:pt x="14539" y="13789"/>
                  </a:lnTo>
                  <a:cubicBezTo>
                    <a:pt x="13406" y="13785"/>
                    <a:pt x="12398" y="13072"/>
                    <a:pt x="12019" y="12008"/>
                  </a:cubicBezTo>
                  <a:lnTo>
                    <a:pt x="11358" y="10146"/>
                  </a:lnTo>
                  <a:cubicBezTo>
                    <a:pt x="11227" y="9770"/>
                    <a:pt x="10870" y="9521"/>
                    <a:pt x="10474" y="9521"/>
                  </a:cubicBezTo>
                  <a:cubicBezTo>
                    <a:pt x="10075" y="9521"/>
                    <a:pt x="9721" y="9770"/>
                    <a:pt x="9587" y="10146"/>
                  </a:cubicBezTo>
                  <a:lnTo>
                    <a:pt x="8926" y="12005"/>
                  </a:lnTo>
                  <a:cubicBezTo>
                    <a:pt x="8549" y="13072"/>
                    <a:pt x="7538" y="13785"/>
                    <a:pt x="6409" y="13785"/>
                  </a:cubicBezTo>
                  <a:lnTo>
                    <a:pt x="3925" y="13785"/>
                  </a:lnTo>
                  <a:cubicBezTo>
                    <a:pt x="2773" y="13785"/>
                    <a:pt x="1840" y="12853"/>
                    <a:pt x="1840" y="11704"/>
                  </a:cubicBezTo>
                  <a:lnTo>
                    <a:pt x="1840" y="7416"/>
                  </a:lnTo>
                  <a:cubicBezTo>
                    <a:pt x="1840" y="6801"/>
                    <a:pt x="2341" y="6300"/>
                    <a:pt x="2956" y="6300"/>
                  </a:cubicBezTo>
                  <a:close/>
                  <a:moveTo>
                    <a:pt x="16542" y="0"/>
                  </a:moveTo>
                  <a:cubicBezTo>
                    <a:pt x="16015" y="0"/>
                    <a:pt x="15586" y="429"/>
                    <a:pt x="15586" y="956"/>
                  </a:cubicBezTo>
                  <a:lnTo>
                    <a:pt x="15586" y="1283"/>
                  </a:lnTo>
                  <a:cubicBezTo>
                    <a:pt x="14953" y="428"/>
                    <a:pt x="13998" y="3"/>
                    <a:pt x="13045" y="3"/>
                  </a:cubicBezTo>
                  <a:cubicBezTo>
                    <a:pt x="12053" y="3"/>
                    <a:pt x="11062" y="463"/>
                    <a:pt x="10435" y="1378"/>
                  </a:cubicBezTo>
                  <a:cubicBezTo>
                    <a:pt x="10089" y="546"/>
                    <a:pt x="9278" y="3"/>
                    <a:pt x="8378" y="3"/>
                  </a:cubicBezTo>
                  <a:cubicBezTo>
                    <a:pt x="8375" y="3"/>
                    <a:pt x="8372" y="3"/>
                    <a:pt x="8369" y="3"/>
                  </a:cubicBezTo>
                  <a:lnTo>
                    <a:pt x="7244" y="3"/>
                  </a:lnTo>
                  <a:cubicBezTo>
                    <a:pt x="6949" y="3"/>
                    <a:pt x="6671" y="138"/>
                    <a:pt x="6488" y="367"/>
                  </a:cubicBezTo>
                  <a:cubicBezTo>
                    <a:pt x="6298" y="162"/>
                    <a:pt x="6041" y="58"/>
                    <a:pt x="5782" y="58"/>
                  </a:cubicBezTo>
                  <a:cubicBezTo>
                    <a:pt x="5550" y="58"/>
                    <a:pt x="5317" y="142"/>
                    <a:pt x="5133" y="311"/>
                  </a:cubicBezTo>
                  <a:lnTo>
                    <a:pt x="4377" y="998"/>
                  </a:lnTo>
                  <a:lnTo>
                    <a:pt x="4377" y="979"/>
                  </a:lnTo>
                  <a:cubicBezTo>
                    <a:pt x="4377" y="521"/>
                    <a:pt x="4062" y="111"/>
                    <a:pt x="3611" y="23"/>
                  </a:cubicBezTo>
                  <a:cubicBezTo>
                    <a:pt x="3544" y="9"/>
                    <a:pt x="3478" y="2"/>
                    <a:pt x="3413" y="2"/>
                  </a:cubicBezTo>
                  <a:cubicBezTo>
                    <a:pt x="2899" y="2"/>
                    <a:pt x="2458" y="419"/>
                    <a:pt x="2455" y="959"/>
                  </a:cubicBezTo>
                  <a:lnTo>
                    <a:pt x="2455" y="2167"/>
                  </a:lnTo>
                  <a:cubicBezTo>
                    <a:pt x="2452" y="2324"/>
                    <a:pt x="2567" y="2461"/>
                    <a:pt x="2724" y="2484"/>
                  </a:cubicBezTo>
                  <a:cubicBezTo>
                    <a:pt x="2737" y="2486"/>
                    <a:pt x="2749" y="2487"/>
                    <a:pt x="2762" y="2487"/>
                  </a:cubicBezTo>
                  <a:cubicBezTo>
                    <a:pt x="2929" y="2487"/>
                    <a:pt x="3067" y="2350"/>
                    <a:pt x="3067" y="2180"/>
                  </a:cubicBezTo>
                  <a:lnTo>
                    <a:pt x="3067" y="917"/>
                  </a:lnTo>
                  <a:cubicBezTo>
                    <a:pt x="3067" y="789"/>
                    <a:pt x="3136" y="674"/>
                    <a:pt x="3251" y="619"/>
                  </a:cubicBezTo>
                  <a:cubicBezTo>
                    <a:pt x="3304" y="591"/>
                    <a:pt x="3359" y="579"/>
                    <a:pt x="3413" y="579"/>
                  </a:cubicBezTo>
                  <a:cubicBezTo>
                    <a:pt x="3595" y="579"/>
                    <a:pt x="3762" y="724"/>
                    <a:pt x="3764" y="926"/>
                  </a:cubicBezTo>
                  <a:lnTo>
                    <a:pt x="3764" y="1686"/>
                  </a:lnTo>
                  <a:cubicBezTo>
                    <a:pt x="3761" y="1754"/>
                    <a:pt x="3784" y="1820"/>
                    <a:pt x="3827" y="1872"/>
                  </a:cubicBezTo>
                  <a:cubicBezTo>
                    <a:pt x="3889" y="1954"/>
                    <a:pt x="3983" y="1997"/>
                    <a:pt x="4078" y="1997"/>
                  </a:cubicBezTo>
                  <a:cubicBezTo>
                    <a:pt x="4154" y="1997"/>
                    <a:pt x="4231" y="1970"/>
                    <a:pt x="4291" y="1915"/>
                  </a:cubicBezTo>
                  <a:lnTo>
                    <a:pt x="5581" y="727"/>
                  </a:lnTo>
                  <a:cubicBezTo>
                    <a:pt x="5648" y="665"/>
                    <a:pt x="5732" y="634"/>
                    <a:pt x="5816" y="634"/>
                  </a:cubicBezTo>
                  <a:cubicBezTo>
                    <a:pt x="5909" y="634"/>
                    <a:pt x="6003" y="672"/>
                    <a:pt x="6072" y="746"/>
                  </a:cubicBezTo>
                  <a:cubicBezTo>
                    <a:pt x="6203" y="890"/>
                    <a:pt x="6193" y="1110"/>
                    <a:pt x="6052" y="1237"/>
                  </a:cubicBezTo>
                  <a:lnTo>
                    <a:pt x="4311" y="2838"/>
                  </a:lnTo>
                  <a:cubicBezTo>
                    <a:pt x="4180" y="2959"/>
                    <a:pt x="4177" y="3168"/>
                    <a:pt x="4308" y="3293"/>
                  </a:cubicBezTo>
                  <a:lnTo>
                    <a:pt x="6216" y="5135"/>
                  </a:lnTo>
                  <a:cubicBezTo>
                    <a:pt x="6353" y="5269"/>
                    <a:pt x="6357" y="5489"/>
                    <a:pt x="6226" y="5626"/>
                  </a:cubicBezTo>
                  <a:cubicBezTo>
                    <a:pt x="6159" y="5696"/>
                    <a:pt x="6067" y="5734"/>
                    <a:pt x="5973" y="5734"/>
                  </a:cubicBezTo>
                  <a:cubicBezTo>
                    <a:pt x="5938" y="5734"/>
                    <a:pt x="5903" y="5728"/>
                    <a:pt x="5869" y="5718"/>
                  </a:cubicBezTo>
                  <a:cubicBezTo>
                    <a:pt x="5820" y="5701"/>
                    <a:pt x="5771" y="5672"/>
                    <a:pt x="5735" y="5636"/>
                  </a:cubicBezTo>
                  <a:lnTo>
                    <a:pt x="4295" y="4248"/>
                  </a:lnTo>
                  <a:cubicBezTo>
                    <a:pt x="4234" y="4189"/>
                    <a:pt x="4155" y="4160"/>
                    <a:pt x="4077" y="4160"/>
                  </a:cubicBezTo>
                  <a:cubicBezTo>
                    <a:pt x="3985" y="4160"/>
                    <a:pt x="3892" y="4201"/>
                    <a:pt x="3830" y="4281"/>
                  </a:cubicBezTo>
                  <a:cubicBezTo>
                    <a:pt x="3787" y="4333"/>
                    <a:pt x="3764" y="4402"/>
                    <a:pt x="3764" y="4471"/>
                  </a:cubicBezTo>
                  <a:lnTo>
                    <a:pt x="3764" y="5400"/>
                  </a:lnTo>
                  <a:cubicBezTo>
                    <a:pt x="3768" y="5525"/>
                    <a:pt x="3696" y="5643"/>
                    <a:pt x="3581" y="5698"/>
                  </a:cubicBezTo>
                  <a:cubicBezTo>
                    <a:pt x="3528" y="5726"/>
                    <a:pt x="3473" y="5738"/>
                    <a:pt x="3419" y="5738"/>
                  </a:cubicBezTo>
                  <a:cubicBezTo>
                    <a:pt x="3237" y="5738"/>
                    <a:pt x="3071" y="5593"/>
                    <a:pt x="3071" y="5391"/>
                  </a:cubicBezTo>
                  <a:lnTo>
                    <a:pt x="3071" y="3420"/>
                  </a:lnTo>
                  <a:cubicBezTo>
                    <a:pt x="3071" y="3263"/>
                    <a:pt x="2956" y="3126"/>
                    <a:pt x="2802" y="3103"/>
                  </a:cubicBezTo>
                  <a:cubicBezTo>
                    <a:pt x="2789" y="3101"/>
                    <a:pt x="2777" y="3100"/>
                    <a:pt x="2764" y="3100"/>
                  </a:cubicBezTo>
                  <a:cubicBezTo>
                    <a:pt x="2597" y="3100"/>
                    <a:pt x="2455" y="3237"/>
                    <a:pt x="2455" y="3410"/>
                  </a:cubicBezTo>
                  <a:lnTo>
                    <a:pt x="2455" y="5338"/>
                  </a:lnTo>
                  <a:cubicBezTo>
                    <a:pt x="2455" y="5476"/>
                    <a:pt x="2485" y="5610"/>
                    <a:pt x="2540" y="5734"/>
                  </a:cubicBezTo>
                  <a:cubicBezTo>
                    <a:pt x="1768" y="5934"/>
                    <a:pt x="1228" y="6631"/>
                    <a:pt x="1228" y="7426"/>
                  </a:cubicBezTo>
                  <a:lnTo>
                    <a:pt x="1228" y="7531"/>
                  </a:lnTo>
                  <a:lnTo>
                    <a:pt x="809" y="7531"/>
                  </a:lnTo>
                  <a:cubicBezTo>
                    <a:pt x="364" y="7531"/>
                    <a:pt x="1" y="7891"/>
                    <a:pt x="1" y="8336"/>
                  </a:cubicBezTo>
                  <a:lnTo>
                    <a:pt x="1" y="9878"/>
                  </a:lnTo>
                  <a:cubicBezTo>
                    <a:pt x="1" y="10320"/>
                    <a:pt x="361" y="10680"/>
                    <a:pt x="806" y="10680"/>
                  </a:cubicBezTo>
                  <a:lnTo>
                    <a:pt x="1228" y="10680"/>
                  </a:lnTo>
                  <a:lnTo>
                    <a:pt x="1228" y="11707"/>
                  </a:lnTo>
                  <a:cubicBezTo>
                    <a:pt x="1228" y="13196"/>
                    <a:pt x="2436" y="14401"/>
                    <a:pt x="3925" y="14404"/>
                  </a:cubicBezTo>
                  <a:lnTo>
                    <a:pt x="6422" y="14404"/>
                  </a:lnTo>
                  <a:cubicBezTo>
                    <a:pt x="7813" y="14404"/>
                    <a:pt x="9057" y="13530"/>
                    <a:pt x="9528" y="12221"/>
                  </a:cubicBezTo>
                  <a:lnTo>
                    <a:pt x="10186" y="10365"/>
                  </a:lnTo>
                  <a:cubicBezTo>
                    <a:pt x="10240" y="10223"/>
                    <a:pt x="10368" y="10152"/>
                    <a:pt x="10495" y="10152"/>
                  </a:cubicBezTo>
                  <a:cubicBezTo>
                    <a:pt x="10622" y="10152"/>
                    <a:pt x="10749" y="10223"/>
                    <a:pt x="10801" y="10365"/>
                  </a:cubicBezTo>
                  <a:lnTo>
                    <a:pt x="11462" y="12221"/>
                  </a:lnTo>
                  <a:cubicBezTo>
                    <a:pt x="11930" y="13530"/>
                    <a:pt x="13174" y="14404"/>
                    <a:pt x="14565" y="14404"/>
                  </a:cubicBezTo>
                  <a:lnTo>
                    <a:pt x="17661" y="14404"/>
                  </a:lnTo>
                  <a:cubicBezTo>
                    <a:pt x="18797" y="14404"/>
                    <a:pt x="19720" y="13481"/>
                    <a:pt x="19720" y="12345"/>
                  </a:cubicBezTo>
                  <a:lnTo>
                    <a:pt x="19720" y="10680"/>
                  </a:lnTo>
                  <a:lnTo>
                    <a:pt x="20332" y="10680"/>
                  </a:lnTo>
                  <a:cubicBezTo>
                    <a:pt x="20672" y="10680"/>
                    <a:pt x="20947" y="10405"/>
                    <a:pt x="20947" y="10067"/>
                  </a:cubicBezTo>
                  <a:lnTo>
                    <a:pt x="20947" y="8333"/>
                  </a:lnTo>
                  <a:cubicBezTo>
                    <a:pt x="20944" y="7888"/>
                    <a:pt x="20584" y="7528"/>
                    <a:pt x="20139" y="7528"/>
                  </a:cubicBezTo>
                  <a:lnTo>
                    <a:pt x="19720" y="7528"/>
                  </a:lnTo>
                  <a:lnTo>
                    <a:pt x="19720" y="7420"/>
                  </a:lnTo>
                  <a:cubicBezTo>
                    <a:pt x="19720" y="6464"/>
                    <a:pt x="18944" y="5688"/>
                    <a:pt x="17989" y="5688"/>
                  </a:cubicBezTo>
                  <a:lnTo>
                    <a:pt x="17445" y="5688"/>
                  </a:lnTo>
                  <a:cubicBezTo>
                    <a:pt x="17488" y="5577"/>
                    <a:pt x="17511" y="5463"/>
                    <a:pt x="17511" y="5345"/>
                  </a:cubicBezTo>
                  <a:lnTo>
                    <a:pt x="17511" y="4396"/>
                  </a:lnTo>
                  <a:lnTo>
                    <a:pt x="17772" y="4396"/>
                  </a:lnTo>
                  <a:cubicBezTo>
                    <a:pt x="19000" y="4396"/>
                    <a:pt x="20001" y="3407"/>
                    <a:pt x="20001" y="2196"/>
                  </a:cubicBezTo>
                  <a:cubicBezTo>
                    <a:pt x="20001" y="985"/>
                    <a:pt x="19000" y="0"/>
                    <a:pt x="1777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76"/>
            <p:cNvSpPr/>
            <p:nvPr/>
          </p:nvSpPr>
          <p:spPr>
            <a:xfrm>
              <a:off x="6080750" y="2016759"/>
              <a:ext cx="40355" cy="40266"/>
            </a:xfrm>
            <a:custGeom>
              <a:rect b="b" l="l" r="r" t="t"/>
              <a:pathLst>
                <a:path extrusionOk="0" h="1801" w="1805">
                  <a:moveTo>
                    <a:pt x="875" y="616"/>
                  </a:moveTo>
                  <a:cubicBezTo>
                    <a:pt x="1035" y="616"/>
                    <a:pt x="1176" y="747"/>
                    <a:pt x="1176" y="894"/>
                  </a:cubicBezTo>
                  <a:cubicBezTo>
                    <a:pt x="1176" y="1041"/>
                    <a:pt x="1035" y="1172"/>
                    <a:pt x="875" y="1172"/>
                  </a:cubicBezTo>
                  <a:lnTo>
                    <a:pt x="613" y="1172"/>
                  </a:lnTo>
                  <a:lnTo>
                    <a:pt x="613" y="616"/>
                  </a:lnTo>
                  <a:close/>
                  <a:moveTo>
                    <a:pt x="309" y="0"/>
                  </a:moveTo>
                  <a:cubicBezTo>
                    <a:pt x="138" y="0"/>
                    <a:pt x="1" y="138"/>
                    <a:pt x="1" y="308"/>
                  </a:cubicBezTo>
                  <a:lnTo>
                    <a:pt x="1" y="1493"/>
                  </a:lnTo>
                  <a:cubicBezTo>
                    <a:pt x="1" y="1630"/>
                    <a:pt x="93" y="1751"/>
                    <a:pt x="227" y="1791"/>
                  </a:cubicBezTo>
                  <a:cubicBezTo>
                    <a:pt x="253" y="1797"/>
                    <a:pt x="279" y="1800"/>
                    <a:pt x="309" y="1800"/>
                  </a:cubicBezTo>
                  <a:lnTo>
                    <a:pt x="881" y="1800"/>
                  </a:lnTo>
                  <a:cubicBezTo>
                    <a:pt x="1382" y="1800"/>
                    <a:pt x="1804" y="1391"/>
                    <a:pt x="1804" y="900"/>
                  </a:cubicBezTo>
                  <a:cubicBezTo>
                    <a:pt x="1804" y="413"/>
                    <a:pt x="1382" y="0"/>
                    <a:pt x="88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76"/>
            <p:cNvSpPr/>
            <p:nvPr/>
          </p:nvSpPr>
          <p:spPr>
            <a:xfrm>
              <a:off x="6289301" y="2016759"/>
              <a:ext cx="40333" cy="40266"/>
            </a:xfrm>
            <a:custGeom>
              <a:rect b="b" l="l" r="r" t="t"/>
              <a:pathLst>
                <a:path extrusionOk="0" h="1801" w="1804">
                  <a:moveTo>
                    <a:pt x="874" y="616"/>
                  </a:moveTo>
                  <a:cubicBezTo>
                    <a:pt x="1035" y="616"/>
                    <a:pt x="1179" y="747"/>
                    <a:pt x="1179" y="894"/>
                  </a:cubicBezTo>
                  <a:cubicBezTo>
                    <a:pt x="1179" y="1041"/>
                    <a:pt x="1035" y="1172"/>
                    <a:pt x="874" y="1172"/>
                  </a:cubicBezTo>
                  <a:lnTo>
                    <a:pt x="613" y="1172"/>
                  </a:lnTo>
                  <a:lnTo>
                    <a:pt x="613" y="616"/>
                  </a:lnTo>
                  <a:close/>
                  <a:moveTo>
                    <a:pt x="308" y="0"/>
                  </a:moveTo>
                  <a:cubicBezTo>
                    <a:pt x="138" y="0"/>
                    <a:pt x="1" y="138"/>
                    <a:pt x="1" y="308"/>
                  </a:cubicBezTo>
                  <a:lnTo>
                    <a:pt x="1" y="1493"/>
                  </a:lnTo>
                  <a:cubicBezTo>
                    <a:pt x="1" y="1630"/>
                    <a:pt x="92" y="1751"/>
                    <a:pt x="226" y="1791"/>
                  </a:cubicBezTo>
                  <a:cubicBezTo>
                    <a:pt x="253" y="1797"/>
                    <a:pt x="279" y="1800"/>
                    <a:pt x="308" y="1800"/>
                  </a:cubicBezTo>
                  <a:lnTo>
                    <a:pt x="881" y="1800"/>
                  </a:lnTo>
                  <a:cubicBezTo>
                    <a:pt x="1382" y="1800"/>
                    <a:pt x="1804" y="1391"/>
                    <a:pt x="1804" y="900"/>
                  </a:cubicBezTo>
                  <a:cubicBezTo>
                    <a:pt x="1804" y="413"/>
                    <a:pt x="1382" y="0"/>
                    <a:pt x="88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76"/>
            <p:cNvSpPr/>
            <p:nvPr/>
          </p:nvSpPr>
          <p:spPr>
            <a:xfrm>
              <a:off x="6162489" y="2016782"/>
              <a:ext cx="85786" cy="82611"/>
            </a:xfrm>
            <a:custGeom>
              <a:rect b="b" l="l" r="r" t="t"/>
              <a:pathLst>
                <a:path extrusionOk="0" h="3695" w="3837">
                  <a:moveTo>
                    <a:pt x="1847" y="615"/>
                  </a:moveTo>
                  <a:cubicBezTo>
                    <a:pt x="2344" y="618"/>
                    <a:pt x="2792" y="916"/>
                    <a:pt x="2986" y="1377"/>
                  </a:cubicBezTo>
                  <a:cubicBezTo>
                    <a:pt x="3175" y="1835"/>
                    <a:pt x="3067" y="2366"/>
                    <a:pt x="2717" y="2719"/>
                  </a:cubicBezTo>
                  <a:cubicBezTo>
                    <a:pt x="2481" y="2953"/>
                    <a:pt x="2167" y="3078"/>
                    <a:pt x="1847" y="3078"/>
                  </a:cubicBezTo>
                  <a:cubicBezTo>
                    <a:pt x="1688" y="3078"/>
                    <a:pt x="1528" y="3047"/>
                    <a:pt x="1375" y="2984"/>
                  </a:cubicBezTo>
                  <a:cubicBezTo>
                    <a:pt x="914" y="2794"/>
                    <a:pt x="616" y="2346"/>
                    <a:pt x="616" y="1845"/>
                  </a:cubicBezTo>
                  <a:cubicBezTo>
                    <a:pt x="616" y="1168"/>
                    <a:pt x="1166" y="618"/>
                    <a:pt x="1847" y="615"/>
                  </a:cubicBezTo>
                  <a:close/>
                  <a:moveTo>
                    <a:pt x="1846" y="0"/>
                  </a:moveTo>
                  <a:cubicBezTo>
                    <a:pt x="1608" y="0"/>
                    <a:pt x="1368" y="46"/>
                    <a:pt x="1140" y="140"/>
                  </a:cubicBezTo>
                  <a:cubicBezTo>
                    <a:pt x="452" y="428"/>
                    <a:pt x="1" y="1099"/>
                    <a:pt x="1" y="1845"/>
                  </a:cubicBezTo>
                  <a:cubicBezTo>
                    <a:pt x="1" y="2866"/>
                    <a:pt x="829" y="3691"/>
                    <a:pt x="1847" y="3694"/>
                  </a:cubicBezTo>
                  <a:cubicBezTo>
                    <a:pt x="2593" y="3694"/>
                    <a:pt x="3267" y="3243"/>
                    <a:pt x="3552" y="2552"/>
                  </a:cubicBezTo>
                  <a:cubicBezTo>
                    <a:pt x="3837" y="1865"/>
                    <a:pt x="3679" y="1070"/>
                    <a:pt x="3153" y="543"/>
                  </a:cubicBezTo>
                  <a:cubicBezTo>
                    <a:pt x="2800" y="188"/>
                    <a:pt x="2327" y="0"/>
                    <a:pt x="184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77" name="Shape 2477"/>
        <p:cNvGrpSpPr/>
        <p:nvPr/>
      </p:nvGrpSpPr>
      <p:grpSpPr>
        <a:xfrm>
          <a:off x="0" y="0"/>
          <a:ext cx="0" cy="0"/>
          <a:chOff x="0" y="0"/>
          <a:chExt cx="0" cy="0"/>
        </a:xfrm>
      </p:grpSpPr>
      <p:sp>
        <p:nvSpPr>
          <p:cNvPr id="2478" name="Google Shape;2478;p77"/>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4"/>
                </a:solidFill>
              </a:rPr>
              <a:t>ALTERNATIVE</a:t>
            </a:r>
            <a:r>
              <a:rPr lang="en"/>
              <a:t> RESOURCES</a:t>
            </a:r>
            <a:endParaRPr/>
          </a:p>
        </p:txBody>
      </p:sp>
      <p:grpSp>
        <p:nvGrpSpPr>
          <p:cNvPr id="2479" name="Google Shape;2479;p77"/>
          <p:cNvGrpSpPr/>
          <p:nvPr/>
        </p:nvGrpSpPr>
        <p:grpSpPr>
          <a:xfrm>
            <a:off x="774074" y="1310107"/>
            <a:ext cx="1255255" cy="3293796"/>
            <a:chOff x="2808350" y="247125"/>
            <a:chExt cx="1975225" cy="5183000"/>
          </a:xfrm>
        </p:grpSpPr>
        <p:sp>
          <p:nvSpPr>
            <p:cNvPr id="2480" name="Google Shape;2480;p77"/>
            <p:cNvSpPr/>
            <p:nvPr/>
          </p:nvSpPr>
          <p:spPr>
            <a:xfrm>
              <a:off x="2808350" y="5031825"/>
              <a:ext cx="1789475" cy="398300"/>
            </a:xfrm>
            <a:custGeom>
              <a:rect b="b" l="l" r="r" t="t"/>
              <a:pathLst>
                <a:path extrusionOk="0" h="15932" w="71579">
                  <a:moveTo>
                    <a:pt x="35816" y="1"/>
                  </a:moveTo>
                  <a:cubicBezTo>
                    <a:pt x="16038" y="1"/>
                    <a:pt x="1" y="3583"/>
                    <a:pt x="1" y="7966"/>
                  </a:cubicBezTo>
                  <a:cubicBezTo>
                    <a:pt x="1" y="12349"/>
                    <a:pt x="16038" y="15931"/>
                    <a:pt x="35816" y="15931"/>
                  </a:cubicBezTo>
                  <a:cubicBezTo>
                    <a:pt x="55595" y="15931"/>
                    <a:pt x="71578" y="12349"/>
                    <a:pt x="71578" y="7966"/>
                  </a:cubicBezTo>
                  <a:cubicBezTo>
                    <a:pt x="71578" y="3583"/>
                    <a:pt x="55595" y="1"/>
                    <a:pt x="358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77"/>
            <p:cNvSpPr/>
            <p:nvPr/>
          </p:nvSpPr>
          <p:spPr>
            <a:xfrm>
              <a:off x="3723800" y="4464675"/>
              <a:ext cx="312175" cy="458000"/>
            </a:xfrm>
            <a:custGeom>
              <a:rect b="b" l="l" r="r" t="t"/>
              <a:pathLst>
                <a:path extrusionOk="0" h="18320" w="12487">
                  <a:moveTo>
                    <a:pt x="7246" y="1"/>
                  </a:moveTo>
                  <a:cubicBezTo>
                    <a:pt x="5252" y="1"/>
                    <a:pt x="3196" y="298"/>
                    <a:pt x="2192" y="663"/>
                  </a:cubicBezTo>
                  <a:cubicBezTo>
                    <a:pt x="2673" y="4244"/>
                    <a:pt x="160" y="13439"/>
                    <a:pt x="107" y="14294"/>
                  </a:cubicBezTo>
                  <a:cubicBezTo>
                    <a:pt x="0" y="15631"/>
                    <a:pt x="642" y="16326"/>
                    <a:pt x="1657" y="17181"/>
                  </a:cubicBezTo>
                  <a:cubicBezTo>
                    <a:pt x="2618" y="17901"/>
                    <a:pt x="3794" y="18320"/>
                    <a:pt x="4992" y="18320"/>
                  </a:cubicBezTo>
                  <a:cubicBezTo>
                    <a:pt x="5128" y="18320"/>
                    <a:pt x="5263" y="18314"/>
                    <a:pt x="5399" y="18304"/>
                  </a:cubicBezTo>
                  <a:cubicBezTo>
                    <a:pt x="6094" y="18250"/>
                    <a:pt x="7110" y="18197"/>
                    <a:pt x="7270" y="17555"/>
                  </a:cubicBezTo>
                  <a:cubicBezTo>
                    <a:pt x="8072" y="13385"/>
                    <a:pt x="12028" y="3603"/>
                    <a:pt x="12242" y="2160"/>
                  </a:cubicBezTo>
                  <a:cubicBezTo>
                    <a:pt x="12487" y="536"/>
                    <a:pt x="9923" y="1"/>
                    <a:pt x="7246" y="1"/>
                  </a:cubicBezTo>
                  <a:close/>
                </a:path>
              </a:pathLst>
            </a:custGeom>
            <a:solidFill>
              <a:srgbClr val="F9CAAA"/>
            </a:solidFill>
            <a:ln cap="flat" cmpd="sng" w="9525">
              <a:solidFill>
                <a:schemeClr val="lt2"/>
              </a:solidFill>
              <a:prstDash val="solid"/>
              <a:miter lim="5345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77"/>
            <p:cNvSpPr/>
            <p:nvPr/>
          </p:nvSpPr>
          <p:spPr>
            <a:xfrm>
              <a:off x="3604850" y="2522400"/>
              <a:ext cx="719000" cy="2112700"/>
            </a:xfrm>
            <a:custGeom>
              <a:rect b="b" l="l" r="r" t="t"/>
              <a:pathLst>
                <a:path extrusionOk="0" h="84508" w="28760">
                  <a:moveTo>
                    <a:pt x="16607" y="0"/>
                  </a:moveTo>
                  <a:cubicBezTo>
                    <a:pt x="16292" y="0"/>
                    <a:pt x="15975" y="31"/>
                    <a:pt x="15663" y="93"/>
                  </a:cubicBezTo>
                  <a:cubicBezTo>
                    <a:pt x="10371" y="574"/>
                    <a:pt x="5506" y="2980"/>
                    <a:pt x="1925" y="6882"/>
                  </a:cubicBezTo>
                  <a:cubicBezTo>
                    <a:pt x="1177" y="7577"/>
                    <a:pt x="642" y="8433"/>
                    <a:pt x="321" y="9395"/>
                  </a:cubicBezTo>
                  <a:cubicBezTo>
                    <a:pt x="1" y="10731"/>
                    <a:pt x="482" y="12121"/>
                    <a:pt x="1016" y="13404"/>
                  </a:cubicBezTo>
                  <a:cubicBezTo>
                    <a:pt x="3636" y="20193"/>
                    <a:pt x="6736" y="26768"/>
                    <a:pt x="10424" y="33023"/>
                  </a:cubicBezTo>
                  <a:cubicBezTo>
                    <a:pt x="12723" y="37139"/>
                    <a:pt x="15342" y="41201"/>
                    <a:pt x="16091" y="45799"/>
                  </a:cubicBezTo>
                  <a:cubicBezTo>
                    <a:pt x="16893" y="51091"/>
                    <a:pt x="5293" y="79209"/>
                    <a:pt x="6201" y="80652"/>
                  </a:cubicBezTo>
                  <a:cubicBezTo>
                    <a:pt x="6671" y="81435"/>
                    <a:pt x="13094" y="84507"/>
                    <a:pt x="16385" y="84507"/>
                  </a:cubicBezTo>
                  <a:cubicBezTo>
                    <a:pt x="16467" y="84507"/>
                    <a:pt x="16547" y="84505"/>
                    <a:pt x="16625" y="84501"/>
                  </a:cubicBezTo>
                  <a:cubicBezTo>
                    <a:pt x="19672" y="78140"/>
                    <a:pt x="27370" y="51732"/>
                    <a:pt x="27798" y="50129"/>
                  </a:cubicBezTo>
                  <a:cubicBezTo>
                    <a:pt x="28653" y="47402"/>
                    <a:pt x="28760" y="40507"/>
                    <a:pt x="27156" y="29388"/>
                  </a:cubicBezTo>
                  <a:cubicBezTo>
                    <a:pt x="25927" y="20514"/>
                    <a:pt x="24697" y="13404"/>
                    <a:pt x="20474" y="2552"/>
                  </a:cubicBezTo>
                  <a:cubicBezTo>
                    <a:pt x="20153" y="1697"/>
                    <a:pt x="19565" y="1002"/>
                    <a:pt x="18817" y="521"/>
                  </a:cubicBezTo>
                  <a:cubicBezTo>
                    <a:pt x="18136" y="180"/>
                    <a:pt x="17374" y="0"/>
                    <a:pt x="16607" y="0"/>
                  </a:cubicBezTo>
                  <a:close/>
                </a:path>
              </a:pathLst>
            </a:custGeom>
            <a:solidFill>
              <a:schemeClr val="dk2"/>
            </a:solidFill>
            <a:ln cap="flat" cmpd="sng" w="9525">
              <a:solidFill>
                <a:schemeClr val="lt2"/>
              </a:solidFill>
              <a:prstDash val="solid"/>
              <a:miter lim="5345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77"/>
            <p:cNvSpPr/>
            <p:nvPr/>
          </p:nvSpPr>
          <p:spPr>
            <a:xfrm>
              <a:off x="3658375" y="4815200"/>
              <a:ext cx="490425" cy="395650"/>
            </a:xfrm>
            <a:custGeom>
              <a:rect b="b" l="l" r="r" t="t"/>
              <a:pathLst>
                <a:path extrusionOk="0" h="15826" w="19617">
                  <a:moveTo>
                    <a:pt x="2628" y="0"/>
                  </a:moveTo>
                  <a:cubicBezTo>
                    <a:pt x="824" y="0"/>
                    <a:pt x="1" y="5915"/>
                    <a:pt x="158" y="7543"/>
                  </a:cubicBezTo>
                  <a:cubicBezTo>
                    <a:pt x="158" y="7799"/>
                    <a:pt x="2307" y="10447"/>
                    <a:pt x="3524" y="10447"/>
                  </a:cubicBezTo>
                  <a:cubicBezTo>
                    <a:pt x="3580" y="10447"/>
                    <a:pt x="3634" y="10442"/>
                    <a:pt x="3686" y="10430"/>
                  </a:cubicBezTo>
                  <a:cubicBezTo>
                    <a:pt x="3943" y="10327"/>
                    <a:pt x="4249" y="9732"/>
                    <a:pt x="4557" y="9732"/>
                  </a:cubicBezTo>
                  <a:cubicBezTo>
                    <a:pt x="4569" y="9732"/>
                    <a:pt x="4582" y="9733"/>
                    <a:pt x="4595" y="9735"/>
                  </a:cubicBezTo>
                  <a:cubicBezTo>
                    <a:pt x="5023" y="9842"/>
                    <a:pt x="5557" y="11820"/>
                    <a:pt x="5824" y="12194"/>
                  </a:cubicBezTo>
                  <a:cubicBezTo>
                    <a:pt x="7321" y="14279"/>
                    <a:pt x="8177" y="15027"/>
                    <a:pt x="11865" y="15562"/>
                  </a:cubicBezTo>
                  <a:cubicBezTo>
                    <a:pt x="13016" y="15736"/>
                    <a:pt x="14241" y="15825"/>
                    <a:pt x="15369" y="15825"/>
                  </a:cubicBezTo>
                  <a:cubicBezTo>
                    <a:pt x="17699" y="15825"/>
                    <a:pt x="19616" y="15445"/>
                    <a:pt x="19616" y="14653"/>
                  </a:cubicBezTo>
                  <a:cubicBezTo>
                    <a:pt x="19616" y="13263"/>
                    <a:pt x="19616" y="12675"/>
                    <a:pt x="18440" y="11927"/>
                  </a:cubicBezTo>
                  <a:cubicBezTo>
                    <a:pt x="17211" y="11178"/>
                    <a:pt x="15447" y="10323"/>
                    <a:pt x="14324" y="9468"/>
                  </a:cubicBezTo>
                  <a:cubicBezTo>
                    <a:pt x="12881" y="8345"/>
                    <a:pt x="12186" y="7543"/>
                    <a:pt x="11117" y="3588"/>
                  </a:cubicBezTo>
                  <a:cubicBezTo>
                    <a:pt x="10956" y="3000"/>
                    <a:pt x="11544" y="1449"/>
                    <a:pt x="11117" y="1022"/>
                  </a:cubicBezTo>
                  <a:cubicBezTo>
                    <a:pt x="10832" y="753"/>
                    <a:pt x="10631" y="638"/>
                    <a:pt x="10468" y="638"/>
                  </a:cubicBezTo>
                  <a:cubicBezTo>
                    <a:pt x="10079" y="638"/>
                    <a:pt x="9901" y="1285"/>
                    <a:pt x="9299" y="2037"/>
                  </a:cubicBezTo>
                  <a:cubicBezTo>
                    <a:pt x="8844" y="2614"/>
                    <a:pt x="7768" y="2863"/>
                    <a:pt x="6678" y="2863"/>
                  </a:cubicBezTo>
                  <a:cubicBezTo>
                    <a:pt x="5849" y="2863"/>
                    <a:pt x="5012" y="2719"/>
                    <a:pt x="4435" y="2465"/>
                  </a:cubicBezTo>
                  <a:cubicBezTo>
                    <a:pt x="3259" y="1984"/>
                    <a:pt x="3152" y="59"/>
                    <a:pt x="2724" y="6"/>
                  </a:cubicBezTo>
                  <a:cubicBezTo>
                    <a:pt x="2692" y="2"/>
                    <a:pt x="2660" y="0"/>
                    <a:pt x="2628" y="0"/>
                  </a:cubicBezTo>
                  <a:close/>
                </a:path>
              </a:pathLst>
            </a:custGeom>
            <a:solidFill>
              <a:schemeClr val="dk2"/>
            </a:solidFill>
            <a:ln cap="flat" cmpd="sng" w="9525">
              <a:solidFill>
                <a:schemeClr val="lt2"/>
              </a:solidFill>
              <a:prstDash val="solid"/>
              <a:miter lim="5345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77"/>
            <p:cNvSpPr/>
            <p:nvPr/>
          </p:nvSpPr>
          <p:spPr>
            <a:xfrm>
              <a:off x="3792600" y="4494125"/>
              <a:ext cx="201700" cy="82400"/>
            </a:xfrm>
            <a:custGeom>
              <a:rect b="b" l="l" r="r" t="t"/>
              <a:pathLst>
                <a:path extrusionOk="0" h="3296" w="8068">
                  <a:moveTo>
                    <a:pt x="324" y="0"/>
                  </a:moveTo>
                  <a:cubicBezTo>
                    <a:pt x="142" y="0"/>
                    <a:pt x="1" y="300"/>
                    <a:pt x="188" y="394"/>
                  </a:cubicBezTo>
                  <a:cubicBezTo>
                    <a:pt x="2647" y="1516"/>
                    <a:pt x="5106" y="2478"/>
                    <a:pt x="7619" y="3280"/>
                  </a:cubicBezTo>
                  <a:cubicBezTo>
                    <a:pt x="7650" y="3291"/>
                    <a:pt x="7680" y="3296"/>
                    <a:pt x="7709" y="3296"/>
                  </a:cubicBezTo>
                  <a:cubicBezTo>
                    <a:pt x="7966" y="3296"/>
                    <a:pt x="8068" y="2895"/>
                    <a:pt x="7779" y="2799"/>
                  </a:cubicBezTo>
                  <a:cubicBezTo>
                    <a:pt x="5320" y="1944"/>
                    <a:pt x="2808" y="1035"/>
                    <a:pt x="402" y="19"/>
                  </a:cubicBezTo>
                  <a:cubicBezTo>
                    <a:pt x="376" y="6"/>
                    <a:pt x="349" y="0"/>
                    <a:pt x="3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77"/>
            <p:cNvSpPr/>
            <p:nvPr/>
          </p:nvSpPr>
          <p:spPr>
            <a:xfrm>
              <a:off x="3937975" y="4499825"/>
              <a:ext cx="61150" cy="24200"/>
            </a:xfrm>
            <a:custGeom>
              <a:rect b="b" l="l" r="r" t="t"/>
              <a:pathLst>
                <a:path extrusionOk="0" h="968" w="2446">
                  <a:moveTo>
                    <a:pt x="257" y="0"/>
                  </a:moveTo>
                  <a:cubicBezTo>
                    <a:pt x="34" y="0"/>
                    <a:pt x="0" y="333"/>
                    <a:pt x="200" y="433"/>
                  </a:cubicBezTo>
                  <a:lnTo>
                    <a:pt x="1322" y="754"/>
                  </a:lnTo>
                  <a:cubicBezTo>
                    <a:pt x="1590" y="914"/>
                    <a:pt x="1910" y="967"/>
                    <a:pt x="2285" y="967"/>
                  </a:cubicBezTo>
                  <a:cubicBezTo>
                    <a:pt x="2392" y="914"/>
                    <a:pt x="2445" y="754"/>
                    <a:pt x="2338" y="647"/>
                  </a:cubicBezTo>
                  <a:cubicBezTo>
                    <a:pt x="2071" y="486"/>
                    <a:pt x="1750" y="326"/>
                    <a:pt x="1429" y="326"/>
                  </a:cubicBezTo>
                  <a:lnTo>
                    <a:pt x="307" y="5"/>
                  </a:lnTo>
                  <a:cubicBezTo>
                    <a:pt x="289" y="2"/>
                    <a:pt x="272" y="0"/>
                    <a:pt x="25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77"/>
            <p:cNvSpPr/>
            <p:nvPr/>
          </p:nvSpPr>
          <p:spPr>
            <a:xfrm>
              <a:off x="3970725" y="4446950"/>
              <a:ext cx="42800" cy="31850"/>
            </a:xfrm>
            <a:custGeom>
              <a:rect b="b" l="l" r="r" t="t"/>
              <a:pathLst>
                <a:path extrusionOk="0" h="1274" w="1712">
                  <a:moveTo>
                    <a:pt x="322" y="0"/>
                  </a:moveTo>
                  <a:cubicBezTo>
                    <a:pt x="119" y="0"/>
                    <a:pt x="0" y="327"/>
                    <a:pt x="226" y="463"/>
                  </a:cubicBezTo>
                  <a:cubicBezTo>
                    <a:pt x="547" y="784"/>
                    <a:pt x="975" y="1051"/>
                    <a:pt x="1402" y="1265"/>
                  </a:cubicBezTo>
                  <a:cubicBezTo>
                    <a:pt x="1420" y="1271"/>
                    <a:pt x="1437" y="1273"/>
                    <a:pt x="1454" y="1273"/>
                  </a:cubicBezTo>
                  <a:cubicBezTo>
                    <a:pt x="1594" y="1273"/>
                    <a:pt x="1711" y="1093"/>
                    <a:pt x="1616" y="998"/>
                  </a:cubicBezTo>
                  <a:cubicBezTo>
                    <a:pt x="1295" y="623"/>
                    <a:pt x="921" y="303"/>
                    <a:pt x="440" y="35"/>
                  </a:cubicBezTo>
                  <a:cubicBezTo>
                    <a:pt x="399" y="11"/>
                    <a:pt x="359" y="0"/>
                    <a:pt x="3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77"/>
            <p:cNvSpPr/>
            <p:nvPr/>
          </p:nvSpPr>
          <p:spPr>
            <a:xfrm>
              <a:off x="3677400" y="4978650"/>
              <a:ext cx="78500" cy="63900"/>
            </a:xfrm>
            <a:custGeom>
              <a:rect b="b" l="l" r="r" t="t"/>
              <a:pathLst>
                <a:path extrusionOk="0" h="2556" w="3140">
                  <a:moveTo>
                    <a:pt x="156" y="0"/>
                  </a:moveTo>
                  <a:cubicBezTo>
                    <a:pt x="73" y="0"/>
                    <a:pt x="0" y="88"/>
                    <a:pt x="39" y="204"/>
                  </a:cubicBezTo>
                  <a:cubicBezTo>
                    <a:pt x="520" y="1433"/>
                    <a:pt x="1642" y="2288"/>
                    <a:pt x="2925" y="2556"/>
                  </a:cubicBezTo>
                  <a:cubicBezTo>
                    <a:pt x="3086" y="2502"/>
                    <a:pt x="3139" y="2288"/>
                    <a:pt x="3032" y="2235"/>
                  </a:cubicBezTo>
                  <a:cubicBezTo>
                    <a:pt x="2498" y="2021"/>
                    <a:pt x="1963" y="1754"/>
                    <a:pt x="1482" y="1486"/>
                  </a:cubicBezTo>
                  <a:cubicBezTo>
                    <a:pt x="947" y="1112"/>
                    <a:pt x="520" y="631"/>
                    <a:pt x="252" y="43"/>
                  </a:cubicBezTo>
                  <a:cubicBezTo>
                    <a:pt x="223" y="13"/>
                    <a:pt x="189" y="0"/>
                    <a:pt x="1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77"/>
            <p:cNvSpPr/>
            <p:nvPr/>
          </p:nvSpPr>
          <p:spPr>
            <a:xfrm>
              <a:off x="3796825" y="5052075"/>
              <a:ext cx="326575" cy="135325"/>
            </a:xfrm>
            <a:custGeom>
              <a:rect b="b" l="l" r="r" t="t"/>
              <a:pathLst>
                <a:path extrusionOk="0" h="5413" w="13063">
                  <a:moveTo>
                    <a:pt x="261" y="1"/>
                  </a:moveTo>
                  <a:cubicBezTo>
                    <a:pt x="124" y="1"/>
                    <a:pt x="0" y="133"/>
                    <a:pt x="73" y="314"/>
                  </a:cubicBezTo>
                  <a:lnTo>
                    <a:pt x="73" y="260"/>
                  </a:lnTo>
                  <a:cubicBezTo>
                    <a:pt x="1142" y="2559"/>
                    <a:pt x="2852" y="4430"/>
                    <a:pt x="5365" y="5071"/>
                  </a:cubicBezTo>
                  <a:cubicBezTo>
                    <a:pt x="6260" y="5315"/>
                    <a:pt x="7209" y="5412"/>
                    <a:pt x="8175" y="5412"/>
                  </a:cubicBezTo>
                  <a:cubicBezTo>
                    <a:pt x="9746" y="5412"/>
                    <a:pt x="11359" y="5155"/>
                    <a:pt x="12849" y="4857"/>
                  </a:cubicBezTo>
                  <a:cubicBezTo>
                    <a:pt x="13062" y="4804"/>
                    <a:pt x="13009" y="4430"/>
                    <a:pt x="12742" y="4430"/>
                  </a:cubicBezTo>
                  <a:cubicBezTo>
                    <a:pt x="11066" y="4516"/>
                    <a:pt x="9390" y="4878"/>
                    <a:pt x="7687" y="4878"/>
                  </a:cubicBezTo>
                  <a:cubicBezTo>
                    <a:pt x="7271" y="4878"/>
                    <a:pt x="6853" y="4856"/>
                    <a:pt x="6434" y="4804"/>
                  </a:cubicBezTo>
                  <a:cubicBezTo>
                    <a:pt x="3494" y="4376"/>
                    <a:pt x="1837" y="2559"/>
                    <a:pt x="447" y="100"/>
                  </a:cubicBezTo>
                  <a:cubicBezTo>
                    <a:pt x="395" y="31"/>
                    <a:pt x="327" y="1"/>
                    <a:pt x="2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77"/>
            <p:cNvSpPr/>
            <p:nvPr/>
          </p:nvSpPr>
          <p:spPr>
            <a:xfrm>
              <a:off x="3838725" y="4923850"/>
              <a:ext cx="167650" cy="198275"/>
            </a:xfrm>
            <a:custGeom>
              <a:rect b="b" l="l" r="r" t="t"/>
              <a:pathLst>
                <a:path extrusionOk="0" h="7931" w="6706">
                  <a:moveTo>
                    <a:pt x="456" y="0"/>
                  </a:moveTo>
                  <a:cubicBezTo>
                    <a:pt x="412" y="0"/>
                    <a:pt x="375" y="30"/>
                    <a:pt x="375" y="97"/>
                  </a:cubicBezTo>
                  <a:cubicBezTo>
                    <a:pt x="0" y="1647"/>
                    <a:pt x="1016" y="3144"/>
                    <a:pt x="1978" y="4320"/>
                  </a:cubicBezTo>
                  <a:cubicBezTo>
                    <a:pt x="3154" y="5870"/>
                    <a:pt x="4704" y="7100"/>
                    <a:pt x="6468" y="7902"/>
                  </a:cubicBezTo>
                  <a:cubicBezTo>
                    <a:pt x="6499" y="7922"/>
                    <a:pt x="6528" y="7931"/>
                    <a:pt x="6553" y="7931"/>
                  </a:cubicBezTo>
                  <a:cubicBezTo>
                    <a:pt x="6660" y="7931"/>
                    <a:pt x="6705" y="7774"/>
                    <a:pt x="6575" y="7688"/>
                  </a:cubicBezTo>
                  <a:cubicBezTo>
                    <a:pt x="5346" y="7046"/>
                    <a:pt x="4170" y="6191"/>
                    <a:pt x="3154" y="5175"/>
                  </a:cubicBezTo>
                  <a:cubicBezTo>
                    <a:pt x="1978" y="4053"/>
                    <a:pt x="268" y="1968"/>
                    <a:pt x="588" y="150"/>
                  </a:cubicBezTo>
                  <a:cubicBezTo>
                    <a:pt x="588" y="57"/>
                    <a:pt x="516" y="0"/>
                    <a:pt x="4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77"/>
            <p:cNvSpPr/>
            <p:nvPr/>
          </p:nvSpPr>
          <p:spPr>
            <a:xfrm>
              <a:off x="3218625" y="4209950"/>
              <a:ext cx="585375" cy="616375"/>
            </a:xfrm>
            <a:custGeom>
              <a:rect b="b" l="l" r="r" t="t"/>
              <a:pathLst>
                <a:path extrusionOk="0" h="24655" w="23415">
                  <a:moveTo>
                    <a:pt x="14380" y="0"/>
                  </a:moveTo>
                  <a:cubicBezTo>
                    <a:pt x="11387" y="4544"/>
                    <a:pt x="6950" y="11119"/>
                    <a:pt x="3262" y="14113"/>
                  </a:cubicBezTo>
                  <a:cubicBezTo>
                    <a:pt x="2674" y="14540"/>
                    <a:pt x="1" y="15877"/>
                    <a:pt x="108" y="16411"/>
                  </a:cubicBezTo>
                  <a:cubicBezTo>
                    <a:pt x="642" y="18496"/>
                    <a:pt x="3101" y="21543"/>
                    <a:pt x="4438" y="23254"/>
                  </a:cubicBezTo>
                  <a:cubicBezTo>
                    <a:pt x="5216" y="24260"/>
                    <a:pt x="5837" y="24655"/>
                    <a:pt x="6660" y="24655"/>
                  </a:cubicBezTo>
                  <a:cubicBezTo>
                    <a:pt x="7192" y="24655"/>
                    <a:pt x="7809" y="24489"/>
                    <a:pt x="8607" y="24216"/>
                  </a:cubicBezTo>
                  <a:cubicBezTo>
                    <a:pt x="9944" y="18229"/>
                    <a:pt x="19245" y="12937"/>
                    <a:pt x="23414" y="6361"/>
                  </a:cubicBezTo>
                  <a:cubicBezTo>
                    <a:pt x="21116" y="3208"/>
                    <a:pt x="14968" y="535"/>
                    <a:pt x="14380" y="0"/>
                  </a:cubicBezTo>
                  <a:close/>
                </a:path>
              </a:pathLst>
            </a:custGeom>
            <a:solidFill>
              <a:srgbClr val="F9CAAA"/>
            </a:solidFill>
            <a:ln cap="flat" cmpd="sng" w="9525">
              <a:solidFill>
                <a:schemeClr val="lt2"/>
              </a:solidFill>
              <a:prstDash val="solid"/>
              <a:miter lim="5345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77"/>
            <p:cNvSpPr/>
            <p:nvPr/>
          </p:nvSpPr>
          <p:spPr>
            <a:xfrm>
              <a:off x="3227975" y="2522400"/>
              <a:ext cx="994325" cy="2092550"/>
            </a:xfrm>
            <a:custGeom>
              <a:rect b="b" l="l" r="r" t="t"/>
              <a:pathLst>
                <a:path extrusionOk="0" h="83702" w="39773">
                  <a:moveTo>
                    <a:pt x="6633" y="1"/>
                  </a:moveTo>
                  <a:cubicBezTo>
                    <a:pt x="5767" y="1"/>
                    <a:pt x="5096" y="298"/>
                    <a:pt x="4705" y="1002"/>
                  </a:cubicBezTo>
                  <a:cubicBezTo>
                    <a:pt x="1" y="9448"/>
                    <a:pt x="8126" y="22117"/>
                    <a:pt x="9890" y="25752"/>
                  </a:cubicBezTo>
                  <a:cubicBezTo>
                    <a:pt x="12135" y="30243"/>
                    <a:pt x="14701" y="34626"/>
                    <a:pt x="17641" y="38742"/>
                  </a:cubicBezTo>
                  <a:cubicBezTo>
                    <a:pt x="20207" y="42378"/>
                    <a:pt x="23308" y="45425"/>
                    <a:pt x="22720" y="46601"/>
                  </a:cubicBezTo>
                  <a:cubicBezTo>
                    <a:pt x="17802" y="56597"/>
                    <a:pt x="6950" y="73970"/>
                    <a:pt x="6736" y="75948"/>
                  </a:cubicBezTo>
                  <a:cubicBezTo>
                    <a:pt x="6420" y="79590"/>
                    <a:pt x="13608" y="83701"/>
                    <a:pt x="15282" y="83701"/>
                  </a:cubicBezTo>
                  <a:cubicBezTo>
                    <a:pt x="15303" y="83701"/>
                    <a:pt x="15323" y="83701"/>
                    <a:pt x="15343" y="83699"/>
                  </a:cubicBezTo>
                  <a:cubicBezTo>
                    <a:pt x="18016" y="83539"/>
                    <a:pt x="31593" y="63012"/>
                    <a:pt x="35870" y="54886"/>
                  </a:cubicBezTo>
                  <a:cubicBezTo>
                    <a:pt x="38222" y="50396"/>
                    <a:pt x="39772" y="47349"/>
                    <a:pt x="38917" y="42324"/>
                  </a:cubicBezTo>
                  <a:cubicBezTo>
                    <a:pt x="38650" y="40613"/>
                    <a:pt x="32288" y="20728"/>
                    <a:pt x="29295" y="13351"/>
                  </a:cubicBezTo>
                  <a:cubicBezTo>
                    <a:pt x="28921" y="12175"/>
                    <a:pt x="28333" y="11159"/>
                    <a:pt x="27531" y="10250"/>
                  </a:cubicBezTo>
                  <a:cubicBezTo>
                    <a:pt x="26462" y="9395"/>
                    <a:pt x="25179" y="8807"/>
                    <a:pt x="23842" y="8593"/>
                  </a:cubicBezTo>
                  <a:cubicBezTo>
                    <a:pt x="20709" y="7877"/>
                    <a:pt x="11091" y="1"/>
                    <a:pt x="6633" y="1"/>
                  </a:cubicBezTo>
                  <a:close/>
                </a:path>
              </a:pathLst>
            </a:custGeom>
            <a:solidFill>
              <a:schemeClr val="dk2"/>
            </a:solidFill>
            <a:ln cap="flat" cmpd="sng" w="9525">
              <a:solidFill>
                <a:schemeClr val="lt2"/>
              </a:solidFill>
              <a:prstDash val="solid"/>
              <a:miter lim="5345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77"/>
            <p:cNvSpPr/>
            <p:nvPr/>
          </p:nvSpPr>
          <p:spPr>
            <a:xfrm>
              <a:off x="3109050" y="4566175"/>
              <a:ext cx="425000" cy="615450"/>
            </a:xfrm>
            <a:custGeom>
              <a:rect b="b" l="l" r="r" t="t"/>
              <a:pathLst>
                <a:path extrusionOk="0" h="24618" w="17000">
                  <a:moveTo>
                    <a:pt x="6486" y="0"/>
                  </a:moveTo>
                  <a:cubicBezTo>
                    <a:pt x="5466" y="0"/>
                    <a:pt x="2234" y="3983"/>
                    <a:pt x="1176" y="5316"/>
                  </a:cubicBezTo>
                  <a:cubicBezTo>
                    <a:pt x="0" y="6920"/>
                    <a:pt x="1123" y="9165"/>
                    <a:pt x="1444" y="9753"/>
                  </a:cubicBezTo>
                  <a:cubicBezTo>
                    <a:pt x="1694" y="10354"/>
                    <a:pt x="2273" y="10720"/>
                    <a:pt x="2916" y="10720"/>
                  </a:cubicBezTo>
                  <a:cubicBezTo>
                    <a:pt x="2960" y="10720"/>
                    <a:pt x="3003" y="10719"/>
                    <a:pt x="3047" y="10715"/>
                  </a:cubicBezTo>
                  <a:lnTo>
                    <a:pt x="3047" y="10715"/>
                  </a:lnTo>
                  <a:cubicBezTo>
                    <a:pt x="2085" y="14244"/>
                    <a:pt x="4223" y="18520"/>
                    <a:pt x="10104" y="22797"/>
                  </a:cubicBezTo>
                  <a:cubicBezTo>
                    <a:pt x="11613" y="23853"/>
                    <a:pt x="13683" y="24617"/>
                    <a:pt x="14995" y="24617"/>
                  </a:cubicBezTo>
                  <a:cubicBezTo>
                    <a:pt x="15541" y="24617"/>
                    <a:pt x="15956" y="24485"/>
                    <a:pt x="16144" y="24186"/>
                  </a:cubicBezTo>
                  <a:cubicBezTo>
                    <a:pt x="16946" y="22743"/>
                    <a:pt x="16999" y="23171"/>
                    <a:pt x="16091" y="21834"/>
                  </a:cubicBezTo>
                  <a:cubicBezTo>
                    <a:pt x="15128" y="20498"/>
                    <a:pt x="14327" y="20177"/>
                    <a:pt x="14059" y="18573"/>
                  </a:cubicBezTo>
                  <a:cubicBezTo>
                    <a:pt x="13578" y="16275"/>
                    <a:pt x="13471" y="13923"/>
                    <a:pt x="13739" y="11624"/>
                  </a:cubicBezTo>
                  <a:cubicBezTo>
                    <a:pt x="13952" y="9807"/>
                    <a:pt x="15396" y="9860"/>
                    <a:pt x="14166" y="8577"/>
                  </a:cubicBezTo>
                  <a:cubicBezTo>
                    <a:pt x="14072" y="8490"/>
                    <a:pt x="13954" y="8454"/>
                    <a:pt x="13814" y="8454"/>
                  </a:cubicBezTo>
                  <a:cubicBezTo>
                    <a:pt x="13155" y="8454"/>
                    <a:pt x="12035" y="9254"/>
                    <a:pt x="10915" y="9254"/>
                  </a:cubicBezTo>
                  <a:cubicBezTo>
                    <a:pt x="10378" y="9254"/>
                    <a:pt x="9841" y="9070"/>
                    <a:pt x="9355" y="8524"/>
                  </a:cubicBezTo>
                  <a:cubicBezTo>
                    <a:pt x="7858" y="6866"/>
                    <a:pt x="7377" y="3766"/>
                    <a:pt x="6789" y="345"/>
                  </a:cubicBezTo>
                  <a:cubicBezTo>
                    <a:pt x="6759" y="105"/>
                    <a:pt x="6652" y="0"/>
                    <a:pt x="6486" y="0"/>
                  </a:cubicBezTo>
                  <a:close/>
                </a:path>
              </a:pathLst>
            </a:custGeom>
            <a:solidFill>
              <a:schemeClr val="dk2"/>
            </a:solidFill>
            <a:ln cap="flat" cmpd="sng" w="9525">
              <a:solidFill>
                <a:schemeClr val="lt2"/>
              </a:solidFill>
              <a:prstDash val="solid"/>
              <a:miter lim="5345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77"/>
            <p:cNvSpPr/>
            <p:nvPr/>
          </p:nvSpPr>
          <p:spPr>
            <a:xfrm>
              <a:off x="3820000" y="3672525"/>
              <a:ext cx="129675" cy="25600"/>
            </a:xfrm>
            <a:custGeom>
              <a:rect b="b" l="l" r="r" t="t"/>
              <a:pathLst>
                <a:path extrusionOk="0" h="1024" w="5187">
                  <a:moveTo>
                    <a:pt x="678" y="1"/>
                  </a:moveTo>
                  <a:cubicBezTo>
                    <a:pt x="541" y="1"/>
                    <a:pt x="405" y="3"/>
                    <a:pt x="268" y="8"/>
                  </a:cubicBezTo>
                  <a:cubicBezTo>
                    <a:pt x="1" y="8"/>
                    <a:pt x="1" y="328"/>
                    <a:pt x="268" y="382"/>
                  </a:cubicBezTo>
                  <a:lnTo>
                    <a:pt x="268" y="328"/>
                  </a:lnTo>
                  <a:cubicBezTo>
                    <a:pt x="1872" y="489"/>
                    <a:pt x="3422" y="863"/>
                    <a:pt x="4972" y="1023"/>
                  </a:cubicBezTo>
                  <a:cubicBezTo>
                    <a:pt x="5186" y="1023"/>
                    <a:pt x="5186" y="756"/>
                    <a:pt x="5026" y="649"/>
                  </a:cubicBezTo>
                  <a:cubicBezTo>
                    <a:pt x="3608" y="258"/>
                    <a:pt x="2145" y="1"/>
                    <a:pt x="67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77"/>
            <p:cNvSpPr/>
            <p:nvPr/>
          </p:nvSpPr>
          <p:spPr>
            <a:xfrm>
              <a:off x="3821650" y="3699275"/>
              <a:ext cx="127450" cy="71550"/>
            </a:xfrm>
            <a:custGeom>
              <a:rect b="b" l="l" r="r" t="t"/>
              <a:pathLst>
                <a:path extrusionOk="0" h="2862" w="5098">
                  <a:moveTo>
                    <a:pt x="210" y="1"/>
                  </a:moveTo>
                  <a:cubicBezTo>
                    <a:pt x="35" y="1"/>
                    <a:pt x="1" y="282"/>
                    <a:pt x="149" y="381"/>
                  </a:cubicBezTo>
                  <a:cubicBezTo>
                    <a:pt x="1752" y="915"/>
                    <a:pt x="3303" y="1771"/>
                    <a:pt x="4693" y="2840"/>
                  </a:cubicBezTo>
                  <a:cubicBezTo>
                    <a:pt x="4715" y="2855"/>
                    <a:pt x="4739" y="2861"/>
                    <a:pt x="4764" y="2861"/>
                  </a:cubicBezTo>
                  <a:cubicBezTo>
                    <a:pt x="4919" y="2861"/>
                    <a:pt x="5098" y="2604"/>
                    <a:pt x="4960" y="2466"/>
                  </a:cubicBezTo>
                  <a:cubicBezTo>
                    <a:pt x="3570" y="1343"/>
                    <a:pt x="1966" y="541"/>
                    <a:pt x="256" y="7"/>
                  </a:cubicBezTo>
                  <a:cubicBezTo>
                    <a:pt x="239" y="3"/>
                    <a:pt x="224" y="1"/>
                    <a:pt x="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77"/>
            <p:cNvSpPr/>
            <p:nvPr/>
          </p:nvSpPr>
          <p:spPr>
            <a:xfrm>
              <a:off x="3452500" y="2912225"/>
              <a:ext cx="366400" cy="643750"/>
            </a:xfrm>
            <a:custGeom>
              <a:rect b="b" l="l" r="r" t="t"/>
              <a:pathLst>
                <a:path extrusionOk="0" h="25750" w="14656">
                  <a:moveTo>
                    <a:pt x="167" y="1"/>
                  </a:moveTo>
                  <a:cubicBezTo>
                    <a:pt x="90" y="1"/>
                    <a:pt x="1" y="60"/>
                    <a:pt x="1" y="163"/>
                  </a:cubicBezTo>
                  <a:cubicBezTo>
                    <a:pt x="2673" y="9678"/>
                    <a:pt x="8928" y="17430"/>
                    <a:pt x="14166" y="25662"/>
                  </a:cubicBezTo>
                  <a:cubicBezTo>
                    <a:pt x="14212" y="25723"/>
                    <a:pt x="14275" y="25749"/>
                    <a:pt x="14339" y="25749"/>
                  </a:cubicBezTo>
                  <a:cubicBezTo>
                    <a:pt x="14497" y="25749"/>
                    <a:pt x="14655" y="25586"/>
                    <a:pt x="14541" y="25395"/>
                  </a:cubicBezTo>
                  <a:cubicBezTo>
                    <a:pt x="9355" y="17269"/>
                    <a:pt x="2994" y="9518"/>
                    <a:pt x="268" y="56"/>
                  </a:cubicBezTo>
                  <a:cubicBezTo>
                    <a:pt x="249" y="18"/>
                    <a:pt x="210" y="1"/>
                    <a:pt x="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77"/>
            <p:cNvSpPr/>
            <p:nvPr/>
          </p:nvSpPr>
          <p:spPr>
            <a:xfrm>
              <a:off x="3466250" y="3822100"/>
              <a:ext cx="351700" cy="581975"/>
            </a:xfrm>
            <a:custGeom>
              <a:rect b="b" l="l" r="r" t="t"/>
              <a:pathLst>
                <a:path extrusionOk="0" h="23279" w="14068">
                  <a:moveTo>
                    <a:pt x="13821" y="0"/>
                  </a:moveTo>
                  <a:cubicBezTo>
                    <a:pt x="13769" y="0"/>
                    <a:pt x="13715" y="20"/>
                    <a:pt x="13670" y="65"/>
                  </a:cubicBezTo>
                  <a:cubicBezTo>
                    <a:pt x="8859" y="7603"/>
                    <a:pt x="4315" y="15247"/>
                    <a:pt x="39" y="23052"/>
                  </a:cubicBezTo>
                  <a:cubicBezTo>
                    <a:pt x="1" y="23165"/>
                    <a:pt x="97" y="23278"/>
                    <a:pt x="194" y="23278"/>
                  </a:cubicBezTo>
                  <a:cubicBezTo>
                    <a:pt x="234" y="23278"/>
                    <a:pt x="275" y="23259"/>
                    <a:pt x="306" y="23212"/>
                  </a:cubicBezTo>
                  <a:cubicBezTo>
                    <a:pt x="4582" y="15407"/>
                    <a:pt x="9180" y="7763"/>
                    <a:pt x="13991" y="279"/>
                  </a:cubicBezTo>
                  <a:cubicBezTo>
                    <a:pt x="14067" y="126"/>
                    <a:pt x="13952" y="0"/>
                    <a:pt x="138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77"/>
            <p:cNvSpPr/>
            <p:nvPr/>
          </p:nvSpPr>
          <p:spPr>
            <a:xfrm>
              <a:off x="3439750" y="4422875"/>
              <a:ext cx="172675" cy="142750"/>
            </a:xfrm>
            <a:custGeom>
              <a:rect b="b" l="l" r="r" t="t"/>
              <a:pathLst>
                <a:path extrusionOk="0" h="5710" w="6907">
                  <a:moveTo>
                    <a:pt x="210" y="1"/>
                  </a:moveTo>
                  <a:cubicBezTo>
                    <a:pt x="108" y="1"/>
                    <a:pt x="1" y="114"/>
                    <a:pt x="83" y="197"/>
                  </a:cubicBezTo>
                  <a:lnTo>
                    <a:pt x="29" y="250"/>
                  </a:lnTo>
                  <a:cubicBezTo>
                    <a:pt x="1687" y="2602"/>
                    <a:pt x="3932" y="4473"/>
                    <a:pt x="6498" y="5703"/>
                  </a:cubicBezTo>
                  <a:cubicBezTo>
                    <a:pt x="6517" y="5707"/>
                    <a:pt x="6535" y="5710"/>
                    <a:pt x="6554" y="5710"/>
                  </a:cubicBezTo>
                  <a:cubicBezTo>
                    <a:pt x="6746" y="5710"/>
                    <a:pt x="6906" y="5475"/>
                    <a:pt x="6711" y="5328"/>
                  </a:cubicBezTo>
                  <a:cubicBezTo>
                    <a:pt x="4252" y="3992"/>
                    <a:pt x="2061" y="2228"/>
                    <a:pt x="297" y="36"/>
                  </a:cubicBezTo>
                  <a:cubicBezTo>
                    <a:pt x="272" y="11"/>
                    <a:pt x="241" y="1"/>
                    <a:pt x="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77"/>
            <p:cNvSpPr/>
            <p:nvPr/>
          </p:nvSpPr>
          <p:spPr>
            <a:xfrm>
              <a:off x="3211150" y="4873150"/>
              <a:ext cx="274775" cy="279075"/>
            </a:xfrm>
            <a:custGeom>
              <a:rect b="b" l="l" r="r" t="t"/>
              <a:pathLst>
                <a:path extrusionOk="0" h="11163" w="10991">
                  <a:moveTo>
                    <a:pt x="205" y="0"/>
                  </a:moveTo>
                  <a:cubicBezTo>
                    <a:pt x="105" y="0"/>
                    <a:pt x="0" y="71"/>
                    <a:pt x="32" y="200"/>
                  </a:cubicBezTo>
                  <a:cubicBezTo>
                    <a:pt x="620" y="3087"/>
                    <a:pt x="2171" y="5653"/>
                    <a:pt x="4416" y="7577"/>
                  </a:cubicBezTo>
                  <a:cubicBezTo>
                    <a:pt x="5983" y="8936"/>
                    <a:pt x="8317" y="11163"/>
                    <a:pt x="10618" y="11163"/>
                  </a:cubicBezTo>
                  <a:cubicBezTo>
                    <a:pt x="10671" y="11163"/>
                    <a:pt x="10724" y="11161"/>
                    <a:pt x="10777" y="11159"/>
                  </a:cubicBezTo>
                  <a:cubicBezTo>
                    <a:pt x="10937" y="11159"/>
                    <a:pt x="10991" y="10838"/>
                    <a:pt x="10777" y="10785"/>
                  </a:cubicBezTo>
                  <a:cubicBezTo>
                    <a:pt x="5966" y="9983"/>
                    <a:pt x="1369" y="4744"/>
                    <a:pt x="353" y="94"/>
                  </a:cubicBezTo>
                  <a:cubicBezTo>
                    <a:pt x="332" y="30"/>
                    <a:pt x="269" y="0"/>
                    <a:pt x="2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77"/>
            <p:cNvSpPr/>
            <p:nvPr/>
          </p:nvSpPr>
          <p:spPr>
            <a:xfrm>
              <a:off x="3145125" y="4718775"/>
              <a:ext cx="40850" cy="84100"/>
            </a:xfrm>
            <a:custGeom>
              <a:rect b="b" l="l" r="r" t="t"/>
              <a:pathLst>
                <a:path extrusionOk="0" h="3364" w="1634">
                  <a:moveTo>
                    <a:pt x="108" y="1"/>
                  </a:moveTo>
                  <a:cubicBezTo>
                    <a:pt x="54" y="1"/>
                    <a:pt x="1" y="41"/>
                    <a:pt x="1" y="121"/>
                  </a:cubicBezTo>
                  <a:cubicBezTo>
                    <a:pt x="54" y="1297"/>
                    <a:pt x="535" y="2420"/>
                    <a:pt x="1337" y="3328"/>
                  </a:cubicBezTo>
                  <a:cubicBezTo>
                    <a:pt x="1361" y="3353"/>
                    <a:pt x="1391" y="3363"/>
                    <a:pt x="1421" y="3363"/>
                  </a:cubicBezTo>
                  <a:cubicBezTo>
                    <a:pt x="1524" y="3363"/>
                    <a:pt x="1634" y="3239"/>
                    <a:pt x="1551" y="3115"/>
                  </a:cubicBezTo>
                  <a:cubicBezTo>
                    <a:pt x="856" y="2259"/>
                    <a:pt x="375" y="1190"/>
                    <a:pt x="214" y="121"/>
                  </a:cubicBezTo>
                  <a:cubicBezTo>
                    <a:pt x="214" y="41"/>
                    <a:pt x="161" y="1"/>
                    <a:pt x="1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77"/>
            <p:cNvSpPr/>
            <p:nvPr/>
          </p:nvSpPr>
          <p:spPr>
            <a:xfrm>
              <a:off x="3317525" y="4858775"/>
              <a:ext cx="94375" cy="196550"/>
            </a:xfrm>
            <a:custGeom>
              <a:rect b="b" l="l" r="r" t="t"/>
              <a:pathLst>
                <a:path extrusionOk="0" h="7862" w="3775">
                  <a:moveTo>
                    <a:pt x="695" y="0"/>
                  </a:moveTo>
                  <a:cubicBezTo>
                    <a:pt x="642" y="0"/>
                    <a:pt x="588" y="27"/>
                    <a:pt x="588" y="81"/>
                  </a:cubicBezTo>
                  <a:cubicBezTo>
                    <a:pt x="0" y="3021"/>
                    <a:pt x="1123" y="6014"/>
                    <a:pt x="3529" y="7832"/>
                  </a:cubicBezTo>
                  <a:cubicBezTo>
                    <a:pt x="3549" y="7853"/>
                    <a:pt x="3572" y="7861"/>
                    <a:pt x="3595" y="7861"/>
                  </a:cubicBezTo>
                  <a:cubicBezTo>
                    <a:pt x="3688" y="7861"/>
                    <a:pt x="3775" y="7714"/>
                    <a:pt x="3689" y="7671"/>
                  </a:cubicBezTo>
                  <a:cubicBezTo>
                    <a:pt x="1444" y="5800"/>
                    <a:pt x="375" y="2967"/>
                    <a:pt x="802" y="81"/>
                  </a:cubicBezTo>
                  <a:cubicBezTo>
                    <a:pt x="802" y="27"/>
                    <a:pt x="749" y="0"/>
                    <a:pt x="6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77"/>
            <p:cNvSpPr/>
            <p:nvPr/>
          </p:nvSpPr>
          <p:spPr>
            <a:xfrm>
              <a:off x="3715775" y="737225"/>
              <a:ext cx="457075" cy="713225"/>
            </a:xfrm>
            <a:custGeom>
              <a:rect b="b" l="l" r="r" t="t"/>
              <a:pathLst>
                <a:path extrusionOk="0" h="28529" w="18283">
                  <a:moveTo>
                    <a:pt x="18282" y="7352"/>
                  </a:moveTo>
                  <a:cubicBezTo>
                    <a:pt x="18282" y="7353"/>
                    <a:pt x="18282" y="7353"/>
                    <a:pt x="18282" y="7353"/>
                  </a:cubicBezTo>
                  <a:lnTo>
                    <a:pt x="18282" y="7353"/>
                  </a:lnTo>
                  <a:cubicBezTo>
                    <a:pt x="18282" y="7353"/>
                    <a:pt x="18282" y="7353"/>
                    <a:pt x="18282" y="7352"/>
                  </a:cubicBezTo>
                  <a:close/>
                  <a:moveTo>
                    <a:pt x="6663" y="1"/>
                  </a:moveTo>
                  <a:cubicBezTo>
                    <a:pt x="6641" y="1"/>
                    <a:pt x="6629" y="10"/>
                    <a:pt x="6629" y="29"/>
                  </a:cubicBezTo>
                  <a:cubicBezTo>
                    <a:pt x="6629" y="2221"/>
                    <a:pt x="6148" y="4412"/>
                    <a:pt x="5293" y="6444"/>
                  </a:cubicBezTo>
                  <a:cubicBezTo>
                    <a:pt x="3047" y="10827"/>
                    <a:pt x="3047" y="10079"/>
                    <a:pt x="2352" y="12110"/>
                  </a:cubicBezTo>
                  <a:cubicBezTo>
                    <a:pt x="0" y="19113"/>
                    <a:pt x="8714" y="28200"/>
                    <a:pt x="10210" y="28521"/>
                  </a:cubicBezTo>
                  <a:cubicBezTo>
                    <a:pt x="10235" y="28526"/>
                    <a:pt x="10262" y="28529"/>
                    <a:pt x="10292" y="28529"/>
                  </a:cubicBezTo>
                  <a:cubicBezTo>
                    <a:pt x="11493" y="28529"/>
                    <a:pt x="16813" y="24368"/>
                    <a:pt x="17908" y="18578"/>
                  </a:cubicBezTo>
                  <a:cubicBezTo>
                    <a:pt x="17962" y="17723"/>
                    <a:pt x="17908" y="16868"/>
                    <a:pt x="17748" y="16066"/>
                  </a:cubicBezTo>
                  <a:cubicBezTo>
                    <a:pt x="16679" y="13286"/>
                    <a:pt x="17480" y="10186"/>
                    <a:pt x="18282" y="7353"/>
                  </a:cubicBezTo>
                  <a:lnTo>
                    <a:pt x="18282" y="7353"/>
                  </a:lnTo>
                  <a:cubicBezTo>
                    <a:pt x="18268" y="7402"/>
                    <a:pt x="18225" y="7425"/>
                    <a:pt x="18156" y="7425"/>
                  </a:cubicBezTo>
                  <a:cubicBezTo>
                    <a:pt x="16916" y="7425"/>
                    <a:pt x="7313" y="1"/>
                    <a:pt x="6663" y="1"/>
                  </a:cubicBezTo>
                  <a:close/>
                </a:path>
              </a:pathLst>
            </a:custGeom>
            <a:solidFill>
              <a:srgbClr val="F9CAAA"/>
            </a:solidFill>
            <a:ln cap="flat" cmpd="sng" w="9525">
              <a:solidFill>
                <a:schemeClr val="lt2"/>
              </a:solidFill>
              <a:prstDash val="solid"/>
              <a:miter lim="5345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77"/>
            <p:cNvSpPr/>
            <p:nvPr/>
          </p:nvSpPr>
          <p:spPr>
            <a:xfrm>
              <a:off x="3254725" y="1018575"/>
              <a:ext cx="1200100" cy="1921700"/>
            </a:xfrm>
            <a:custGeom>
              <a:rect b="b" l="l" r="r" t="t"/>
              <a:pathLst>
                <a:path extrusionOk="0" h="76868" w="48004">
                  <a:moveTo>
                    <a:pt x="20955" y="1"/>
                  </a:moveTo>
                  <a:cubicBezTo>
                    <a:pt x="15770" y="54"/>
                    <a:pt x="9408" y="589"/>
                    <a:pt x="4704" y="2567"/>
                  </a:cubicBezTo>
                  <a:lnTo>
                    <a:pt x="4704" y="2567"/>
                  </a:lnTo>
                  <a:cubicBezTo>
                    <a:pt x="4704" y="2556"/>
                    <a:pt x="4704" y="2550"/>
                    <a:pt x="4704" y="2550"/>
                  </a:cubicBezTo>
                  <a:lnTo>
                    <a:pt x="4704" y="2550"/>
                  </a:lnTo>
                  <a:cubicBezTo>
                    <a:pt x="4704" y="2550"/>
                    <a:pt x="4704" y="2556"/>
                    <a:pt x="4704" y="2567"/>
                  </a:cubicBezTo>
                  <a:cubicBezTo>
                    <a:pt x="4704" y="2567"/>
                    <a:pt x="4704" y="2567"/>
                    <a:pt x="4704" y="2567"/>
                  </a:cubicBezTo>
                  <a:lnTo>
                    <a:pt x="4704" y="2567"/>
                  </a:lnTo>
                  <a:cubicBezTo>
                    <a:pt x="4709" y="3493"/>
                    <a:pt x="4762" y="43285"/>
                    <a:pt x="428" y="63026"/>
                  </a:cubicBezTo>
                  <a:cubicBezTo>
                    <a:pt x="0" y="65004"/>
                    <a:pt x="3528" y="68372"/>
                    <a:pt x="4651" y="70082"/>
                  </a:cubicBezTo>
                  <a:cubicBezTo>
                    <a:pt x="5613" y="71526"/>
                    <a:pt x="7377" y="72114"/>
                    <a:pt x="9034" y="72595"/>
                  </a:cubicBezTo>
                  <a:cubicBezTo>
                    <a:pt x="12776" y="73771"/>
                    <a:pt x="16571" y="74893"/>
                    <a:pt x="20474" y="75161"/>
                  </a:cubicBezTo>
                  <a:cubicBezTo>
                    <a:pt x="22238" y="75268"/>
                    <a:pt x="24055" y="75161"/>
                    <a:pt x="25659" y="75802"/>
                  </a:cubicBezTo>
                  <a:cubicBezTo>
                    <a:pt x="26648" y="76192"/>
                    <a:pt x="27990" y="76867"/>
                    <a:pt x="29826" y="76867"/>
                  </a:cubicBezTo>
                  <a:cubicBezTo>
                    <a:pt x="31265" y="76867"/>
                    <a:pt x="33007" y="76452"/>
                    <a:pt x="35121" y="75161"/>
                  </a:cubicBezTo>
                  <a:cubicBezTo>
                    <a:pt x="37526" y="73664"/>
                    <a:pt x="39932" y="74252"/>
                    <a:pt x="41428" y="73504"/>
                  </a:cubicBezTo>
                  <a:cubicBezTo>
                    <a:pt x="41910" y="73343"/>
                    <a:pt x="42337" y="73076"/>
                    <a:pt x="42711" y="72755"/>
                  </a:cubicBezTo>
                  <a:cubicBezTo>
                    <a:pt x="43834" y="71739"/>
                    <a:pt x="43406" y="69868"/>
                    <a:pt x="42872" y="68372"/>
                  </a:cubicBezTo>
                  <a:cubicBezTo>
                    <a:pt x="37633" y="52709"/>
                    <a:pt x="36938" y="35817"/>
                    <a:pt x="40894" y="19726"/>
                  </a:cubicBezTo>
                  <a:cubicBezTo>
                    <a:pt x="41856" y="15877"/>
                    <a:pt x="44529" y="9569"/>
                    <a:pt x="48004" y="7592"/>
                  </a:cubicBezTo>
                  <a:cubicBezTo>
                    <a:pt x="45972" y="6790"/>
                    <a:pt x="40306" y="4170"/>
                    <a:pt x="37847" y="2994"/>
                  </a:cubicBezTo>
                  <a:cubicBezTo>
                    <a:pt x="37632" y="2902"/>
                    <a:pt x="37413" y="2865"/>
                    <a:pt x="37200" y="2865"/>
                  </a:cubicBezTo>
                  <a:cubicBezTo>
                    <a:pt x="36299" y="2865"/>
                    <a:pt x="35495" y="3529"/>
                    <a:pt x="35495" y="3529"/>
                  </a:cubicBezTo>
                  <a:cubicBezTo>
                    <a:pt x="34533" y="7912"/>
                    <a:pt x="32127" y="11815"/>
                    <a:pt x="28706" y="14648"/>
                  </a:cubicBezTo>
                  <a:cubicBezTo>
                    <a:pt x="27958" y="13953"/>
                    <a:pt x="26247" y="10532"/>
                    <a:pt x="24964" y="9088"/>
                  </a:cubicBezTo>
                  <a:cubicBezTo>
                    <a:pt x="21650" y="5239"/>
                    <a:pt x="22131" y="4598"/>
                    <a:pt x="20955" y="1"/>
                  </a:cubicBezTo>
                  <a:close/>
                </a:path>
              </a:pathLst>
            </a:custGeom>
            <a:solidFill>
              <a:schemeClr val="dk2"/>
            </a:solidFill>
            <a:ln cap="flat" cmpd="sng" w="9525">
              <a:solidFill>
                <a:schemeClr val="lt2"/>
              </a:solidFill>
              <a:prstDash val="solid"/>
              <a:miter lim="5345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77"/>
            <p:cNvSpPr/>
            <p:nvPr/>
          </p:nvSpPr>
          <p:spPr>
            <a:xfrm>
              <a:off x="3667650" y="927675"/>
              <a:ext cx="209850" cy="318125"/>
            </a:xfrm>
            <a:custGeom>
              <a:rect b="b" l="l" r="r" t="t"/>
              <a:pathLst>
                <a:path extrusionOk="0" h="12725" w="8394">
                  <a:moveTo>
                    <a:pt x="6532" y="1"/>
                  </a:moveTo>
                  <a:cubicBezTo>
                    <a:pt x="4723" y="1"/>
                    <a:pt x="2563" y="3216"/>
                    <a:pt x="2086" y="4118"/>
                  </a:cubicBezTo>
                  <a:cubicBezTo>
                    <a:pt x="1284" y="5668"/>
                    <a:pt x="1" y="10586"/>
                    <a:pt x="642" y="12724"/>
                  </a:cubicBezTo>
                  <a:cubicBezTo>
                    <a:pt x="1872" y="12136"/>
                    <a:pt x="2674" y="10479"/>
                    <a:pt x="4064" y="10319"/>
                  </a:cubicBezTo>
                  <a:cubicBezTo>
                    <a:pt x="4066" y="10318"/>
                    <a:pt x="4069" y="10318"/>
                    <a:pt x="4072" y="10318"/>
                  </a:cubicBezTo>
                  <a:cubicBezTo>
                    <a:pt x="4350" y="10318"/>
                    <a:pt x="7390" y="12513"/>
                    <a:pt x="8394" y="12724"/>
                  </a:cubicBezTo>
                  <a:cubicBezTo>
                    <a:pt x="6469" y="10426"/>
                    <a:pt x="5881" y="7379"/>
                    <a:pt x="6041" y="4439"/>
                  </a:cubicBezTo>
                  <a:cubicBezTo>
                    <a:pt x="6095" y="3102"/>
                    <a:pt x="6576" y="2"/>
                    <a:pt x="6576" y="2"/>
                  </a:cubicBezTo>
                  <a:cubicBezTo>
                    <a:pt x="6561" y="1"/>
                    <a:pt x="6546" y="1"/>
                    <a:pt x="6532" y="1"/>
                  </a:cubicBezTo>
                  <a:close/>
                </a:path>
              </a:pathLst>
            </a:custGeom>
            <a:solidFill>
              <a:schemeClr val="dk2"/>
            </a:solidFill>
            <a:ln cap="flat" cmpd="sng" w="9525">
              <a:solidFill>
                <a:schemeClr val="lt2"/>
              </a:solidFill>
              <a:prstDash val="solid"/>
              <a:miter lim="5345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77"/>
            <p:cNvSpPr/>
            <p:nvPr/>
          </p:nvSpPr>
          <p:spPr>
            <a:xfrm>
              <a:off x="4073925" y="1019925"/>
              <a:ext cx="184450" cy="267300"/>
            </a:xfrm>
            <a:custGeom>
              <a:rect b="b" l="l" r="r" t="t"/>
              <a:pathLst>
                <a:path extrusionOk="0" h="10692" w="7378">
                  <a:moveTo>
                    <a:pt x="3048" y="0"/>
                  </a:moveTo>
                  <a:cubicBezTo>
                    <a:pt x="2620" y="909"/>
                    <a:pt x="2941" y="2459"/>
                    <a:pt x="2727" y="3528"/>
                  </a:cubicBezTo>
                  <a:cubicBezTo>
                    <a:pt x="1978" y="5773"/>
                    <a:pt x="1070" y="7965"/>
                    <a:pt x="1" y="10050"/>
                  </a:cubicBezTo>
                  <a:cubicBezTo>
                    <a:pt x="1284" y="9462"/>
                    <a:pt x="2620" y="8927"/>
                    <a:pt x="3956" y="8500"/>
                  </a:cubicBezTo>
                  <a:cubicBezTo>
                    <a:pt x="3988" y="8497"/>
                    <a:pt x="4020" y="8496"/>
                    <a:pt x="4051" y="8496"/>
                  </a:cubicBezTo>
                  <a:cubicBezTo>
                    <a:pt x="5334" y="8496"/>
                    <a:pt x="6177" y="10587"/>
                    <a:pt x="7377" y="10691"/>
                  </a:cubicBezTo>
                  <a:lnTo>
                    <a:pt x="7377" y="10691"/>
                  </a:lnTo>
                  <a:cubicBezTo>
                    <a:pt x="7267" y="10674"/>
                    <a:pt x="5397" y="1122"/>
                    <a:pt x="3048" y="0"/>
                  </a:cubicBezTo>
                  <a:close/>
                  <a:moveTo>
                    <a:pt x="7377" y="10691"/>
                  </a:moveTo>
                  <a:cubicBezTo>
                    <a:pt x="7377" y="10691"/>
                    <a:pt x="7377" y="10691"/>
                    <a:pt x="7377" y="10691"/>
                  </a:cubicBezTo>
                  <a:cubicBezTo>
                    <a:pt x="7377" y="10691"/>
                    <a:pt x="7377" y="10691"/>
                    <a:pt x="7377" y="10691"/>
                  </a:cubicBezTo>
                  <a:close/>
                </a:path>
              </a:pathLst>
            </a:custGeom>
            <a:solidFill>
              <a:schemeClr val="dk2"/>
            </a:solidFill>
            <a:ln cap="flat" cmpd="sng" w="9525">
              <a:solidFill>
                <a:schemeClr val="lt2"/>
              </a:solidFill>
              <a:prstDash val="solid"/>
              <a:miter lim="5345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77"/>
            <p:cNvSpPr/>
            <p:nvPr/>
          </p:nvSpPr>
          <p:spPr>
            <a:xfrm>
              <a:off x="3836050" y="1444650"/>
              <a:ext cx="167475" cy="1406600"/>
            </a:xfrm>
            <a:custGeom>
              <a:rect b="b" l="l" r="r" t="t"/>
              <a:pathLst>
                <a:path extrusionOk="0" h="56264" w="6699">
                  <a:moveTo>
                    <a:pt x="5383" y="1"/>
                  </a:moveTo>
                  <a:cubicBezTo>
                    <a:pt x="5306" y="1"/>
                    <a:pt x="5226" y="36"/>
                    <a:pt x="5186" y="117"/>
                  </a:cubicBezTo>
                  <a:lnTo>
                    <a:pt x="5239" y="171"/>
                  </a:lnTo>
                  <a:cubicBezTo>
                    <a:pt x="3101" y="5409"/>
                    <a:pt x="1283" y="10862"/>
                    <a:pt x="482" y="16475"/>
                  </a:cubicBezTo>
                  <a:cubicBezTo>
                    <a:pt x="161" y="18987"/>
                    <a:pt x="54" y="21500"/>
                    <a:pt x="214" y="23959"/>
                  </a:cubicBezTo>
                  <a:cubicBezTo>
                    <a:pt x="482" y="26739"/>
                    <a:pt x="1283" y="29358"/>
                    <a:pt x="1551" y="32084"/>
                  </a:cubicBezTo>
                  <a:cubicBezTo>
                    <a:pt x="2139" y="36895"/>
                    <a:pt x="0" y="41707"/>
                    <a:pt x="1176" y="46411"/>
                  </a:cubicBezTo>
                  <a:cubicBezTo>
                    <a:pt x="2032" y="49832"/>
                    <a:pt x="3689" y="53788"/>
                    <a:pt x="6255" y="56193"/>
                  </a:cubicBezTo>
                  <a:cubicBezTo>
                    <a:pt x="6304" y="56243"/>
                    <a:pt x="6357" y="56264"/>
                    <a:pt x="6406" y="56264"/>
                  </a:cubicBezTo>
                  <a:cubicBezTo>
                    <a:pt x="6570" y="56264"/>
                    <a:pt x="6699" y="56037"/>
                    <a:pt x="6575" y="55873"/>
                  </a:cubicBezTo>
                  <a:cubicBezTo>
                    <a:pt x="4170" y="52879"/>
                    <a:pt x="2513" y="49404"/>
                    <a:pt x="1711" y="45662"/>
                  </a:cubicBezTo>
                  <a:cubicBezTo>
                    <a:pt x="1176" y="43043"/>
                    <a:pt x="1764" y="40370"/>
                    <a:pt x="2085" y="37804"/>
                  </a:cubicBezTo>
                  <a:cubicBezTo>
                    <a:pt x="2459" y="35666"/>
                    <a:pt x="2459" y="33528"/>
                    <a:pt x="2139" y="31389"/>
                  </a:cubicBezTo>
                  <a:cubicBezTo>
                    <a:pt x="1764" y="28717"/>
                    <a:pt x="1070" y="26097"/>
                    <a:pt x="856" y="23371"/>
                  </a:cubicBezTo>
                  <a:cubicBezTo>
                    <a:pt x="695" y="20698"/>
                    <a:pt x="856" y="18025"/>
                    <a:pt x="1283" y="15406"/>
                  </a:cubicBezTo>
                  <a:cubicBezTo>
                    <a:pt x="2085" y="10167"/>
                    <a:pt x="3796" y="5142"/>
                    <a:pt x="5560" y="224"/>
                  </a:cubicBezTo>
                  <a:cubicBezTo>
                    <a:pt x="5626" y="92"/>
                    <a:pt x="5508" y="1"/>
                    <a:pt x="53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77"/>
            <p:cNvSpPr/>
            <p:nvPr/>
          </p:nvSpPr>
          <p:spPr>
            <a:xfrm>
              <a:off x="3568775" y="1696800"/>
              <a:ext cx="266675" cy="486700"/>
            </a:xfrm>
            <a:custGeom>
              <a:rect b="b" l="l" r="r" t="t"/>
              <a:pathLst>
                <a:path extrusionOk="0" h="19468" w="10667">
                  <a:moveTo>
                    <a:pt x="107" y="1"/>
                  </a:moveTo>
                  <a:cubicBezTo>
                    <a:pt x="54" y="1"/>
                    <a:pt x="0" y="28"/>
                    <a:pt x="0" y="81"/>
                  </a:cubicBezTo>
                  <a:cubicBezTo>
                    <a:pt x="802" y="7618"/>
                    <a:pt x="5346" y="14140"/>
                    <a:pt x="10478" y="19432"/>
                  </a:cubicBezTo>
                  <a:cubicBezTo>
                    <a:pt x="10490" y="19457"/>
                    <a:pt x="10508" y="19468"/>
                    <a:pt x="10527" y="19468"/>
                  </a:cubicBezTo>
                  <a:cubicBezTo>
                    <a:pt x="10591" y="19468"/>
                    <a:pt x="10667" y="19354"/>
                    <a:pt x="10584" y="19272"/>
                  </a:cubicBezTo>
                  <a:cubicBezTo>
                    <a:pt x="5773" y="13659"/>
                    <a:pt x="1069" y="7725"/>
                    <a:pt x="214" y="81"/>
                  </a:cubicBezTo>
                  <a:cubicBezTo>
                    <a:pt x="214" y="28"/>
                    <a:pt x="161" y="1"/>
                    <a:pt x="1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77"/>
            <p:cNvSpPr/>
            <p:nvPr/>
          </p:nvSpPr>
          <p:spPr>
            <a:xfrm>
              <a:off x="3482575" y="2097725"/>
              <a:ext cx="284575" cy="384975"/>
            </a:xfrm>
            <a:custGeom>
              <a:rect b="b" l="l" r="r" t="t"/>
              <a:pathLst>
                <a:path extrusionOk="0" h="15399" w="11383">
                  <a:moveTo>
                    <a:pt x="87" y="1"/>
                  </a:moveTo>
                  <a:cubicBezTo>
                    <a:pt x="40" y="1"/>
                    <a:pt x="0" y="28"/>
                    <a:pt x="27" y="81"/>
                  </a:cubicBezTo>
                  <a:cubicBezTo>
                    <a:pt x="294" y="3128"/>
                    <a:pt x="2539" y="6229"/>
                    <a:pt x="4357" y="8634"/>
                  </a:cubicBezTo>
                  <a:cubicBezTo>
                    <a:pt x="6228" y="11200"/>
                    <a:pt x="8527" y="13499"/>
                    <a:pt x="11092" y="15370"/>
                  </a:cubicBezTo>
                  <a:cubicBezTo>
                    <a:pt x="11123" y="15390"/>
                    <a:pt x="11154" y="15399"/>
                    <a:pt x="11182" y="15399"/>
                  </a:cubicBezTo>
                  <a:cubicBezTo>
                    <a:pt x="11302" y="15399"/>
                    <a:pt x="11383" y="15242"/>
                    <a:pt x="11253" y="15156"/>
                  </a:cubicBezTo>
                  <a:cubicBezTo>
                    <a:pt x="9061" y="13285"/>
                    <a:pt x="6976" y="11307"/>
                    <a:pt x="5159" y="9062"/>
                  </a:cubicBezTo>
                  <a:cubicBezTo>
                    <a:pt x="3127" y="6656"/>
                    <a:pt x="562" y="3288"/>
                    <a:pt x="187" y="81"/>
                  </a:cubicBezTo>
                  <a:cubicBezTo>
                    <a:pt x="187" y="28"/>
                    <a:pt x="134" y="1"/>
                    <a:pt x="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77"/>
            <p:cNvSpPr/>
            <p:nvPr/>
          </p:nvSpPr>
          <p:spPr>
            <a:xfrm>
              <a:off x="3518550" y="2484075"/>
              <a:ext cx="163350" cy="83600"/>
            </a:xfrm>
            <a:custGeom>
              <a:rect b="b" l="l" r="r" t="t"/>
              <a:pathLst>
                <a:path extrusionOk="0" h="3344" w="6534">
                  <a:moveTo>
                    <a:pt x="232" y="1"/>
                  </a:moveTo>
                  <a:cubicBezTo>
                    <a:pt x="99" y="1"/>
                    <a:pt x="1" y="244"/>
                    <a:pt x="138" y="290"/>
                  </a:cubicBezTo>
                  <a:cubicBezTo>
                    <a:pt x="2063" y="1573"/>
                    <a:pt x="4094" y="2589"/>
                    <a:pt x="6286" y="3337"/>
                  </a:cubicBezTo>
                  <a:cubicBezTo>
                    <a:pt x="6300" y="3342"/>
                    <a:pt x="6314" y="3344"/>
                    <a:pt x="6327" y="3344"/>
                  </a:cubicBezTo>
                  <a:cubicBezTo>
                    <a:pt x="6463" y="3344"/>
                    <a:pt x="6534" y="3114"/>
                    <a:pt x="6339" y="3016"/>
                  </a:cubicBezTo>
                  <a:cubicBezTo>
                    <a:pt x="4254" y="2214"/>
                    <a:pt x="2223" y="1252"/>
                    <a:pt x="299" y="23"/>
                  </a:cubicBezTo>
                  <a:cubicBezTo>
                    <a:pt x="276" y="8"/>
                    <a:pt x="253" y="1"/>
                    <a:pt x="2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77"/>
            <p:cNvSpPr/>
            <p:nvPr/>
          </p:nvSpPr>
          <p:spPr>
            <a:xfrm>
              <a:off x="3947600" y="1711075"/>
              <a:ext cx="194500" cy="314725"/>
            </a:xfrm>
            <a:custGeom>
              <a:rect b="b" l="l" r="r" t="t"/>
              <a:pathLst>
                <a:path extrusionOk="0" h="12589" w="7780">
                  <a:moveTo>
                    <a:pt x="7634" y="0"/>
                  </a:moveTo>
                  <a:cubicBezTo>
                    <a:pt x="7606" y="0"/>
                    <a:pt x="7582" y="13"/>
                    <a:pt x="7566" y="45"/>
                  </a:cubicBezTo>
                  <a:cubicBezTo>
                    <a:pt x="6711" y="2236"/>
                    <a:pt x="5695" y="4321"/>
                    <a:pt x="4626" y="6406"/>
                  </a:cubicBezTo>
                  <a:cubicBezTo>
                    <a:pt x="3343" y="8544"/>
                    <a:pt x="1793" y="10576"/>
                    <a:pt x="82" y="12393"/>
                  </a:cubicBezTo>
                  <a:cubicBezTo>
                    <a:pt x="0" y="12475"/>
                    <a:pt x="76" y="12589"/>
                    <a:pt x="163" y="12589"/>
                  </a:cubicBezTo>
                  <a:cubicBezTo>
                    <a:pt x="190" y="12589"/>
                    <a:pt x="218" y="12578"/>
                    <a:pt x="243" y="12554"/>
                  </a:cubicBezTo>
                  <a:cubicBezTo>
                    <a:pt x="3503" y="9186"/>
                    <a:pt x="6657" y="4802"/>
                    <a:pt x="7780" y="152"/>
                  </a:cubicBezTo>
                  <a:cubicBezTo>
                    <a:pt x="7780" y="76"/>
                    <a:pt x="7700" y="0"/>
                    <a:pt x="76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77"/>
            <p:cNvSpPr/>
            <p:nvPr/>
          </p:nvSpPr>
          <p:spPr>
            <a:xfrm>
              <a:off x="4001050" y="2007400"/>
              <a:ext cx="129025" cy="205500"/>
            </a:xfrm>
            <a:custGeom>
              <a:rect b="b" l="l" r="r" t="t"/>
              <a:pathLst>
                <a:path extrusionOk="0" h="8220" w="5161">
                  <a:moveTo>
                    <a:pt x="5040" y="1"/>
                  </a:moveTo>
                  <a:cubicBezTo>
                    <a:pt x="5003" y="1"/>
                    <a:pt x="4967" y="18"/>
                    <a:pt x="4947" y="59"/>
                  </a:cubicBezTo>
                  <a:cubicBezTo>
                    <a:pt x="3824" y="2999"/>
                    <a:pt x="2167" y="5672"/>
                    <a:pt x="82" y="8024"/>
                  </a:cubicBezTo>
                  <a:cubicBezTo>
                    <a:pt x="0" y="8106"/>
                    <a:pt x="76" y="8220"/>
                    <a:pt x="164" y="8220"/>
                  </a:cubicBezTo>
                  <a:cubicBezTo>
                    <a:pt x="190" y="8220"/>
                    <a:pt x="218" y="8209"/>
                    <a:pt x="243" y="8184"/>
                  </a:cubicBezTo>
                  <a:cubicBezTo>
                    <a:pt x="2434" y="5886"/>
                    <a:pt x="4092" y="3106"/>
                    <a:pt x="5161" y="112"/>
                  </a:cubicBezTo>
                  <a:cubicBezTo>
                    <a:pt x="5161" y="46"/>
                    <a:pt x="5099" y="1"/>
                    <a:pt x="50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77"/>
            <p:cNvSpPr/>
            <p:nvPr/>
          </p:nvSpPr>
          <p:spPr>
            <a:xfrm>
              <a:off x="3990375" y="2359450"/>
              <a:ext cx="99000" cy="69700"/>
            </a:xfrm>
            <a:custGeom>
              <a:rect b="b" l="l" r="r" t="t"/>
              <a:pathLst>
                <a:path extrusionOk="0" h="2788" w="3960">
                  <a:moveTo>
                    <a:pt x="3796" y="1"/>
                  </a:moveTo>
                  <a:cubicBezTo>
                    <a:pt x="3769" y="1"/>
                    <a:pt x="3742" y="11"/>
                    <a:pt x="3717" y="36"/>
                  </a:cubicBezTo>
                  <a:cubicBezTo>
                    <a:pt x="2648" y="998"/>
                    <a:pt x="1418" y="1800"/>
                    <a:pt x="135" y="2495"/>
                  </a:cubicBezTo>
                  <a:cubicBezTo>
                    <a:pt x="1" y="2585"/>
                    <a:pt x="92" y="2787"/>
                    <a:pt x="251" y="2787"/>
                  </a:cubicBezTo>
                  <a:cubicBezTo>
                    <a:pt x="281" y="2787"/>
                    <a:pt x="315" y="2780"/>
                    <a:pt x="349" y="2762"/>
                  </a:cubicBezTo>
                  <a:cubicBezTo>
                    <a:pt x="1632" y="2121"/>
                    <a:pt x="2861" y="1212"/>
                    <a:pt x="3877" y="197"/>
                  </a:cubicBezTo>
                  <a:cubicBezTo>
                    <a:pt x="3959" y="114"/>
                    <a:pt x="3884" y="1"/>
                    <a:pt x="37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77"/>
            <p:cNvSpPr/>
            <p:nvPr/>
          </p:nvSpPr>
          <p:spPr>
            <a:xfrm>
              <a:off x="3661550" y="1485250"/>
              <a:ext cx="136600" cy="188925"/>
            </a:xfrm>
            <a:custGeom>
              <a:rect b="b" l="l" r="r" t="t"/>
              <a:pathLst>
                <a:path extrusionOk="0" h="7557" w="5464">
                  <a:moveTo>
                    <a:pt x="147" y="0"/>
                  </a:moveTo>
                  <a:cubicBezTo>
                    <a:pt x="77" y="0"/>
                    <a:pt x="0" y="57"/>
                    <a:pt x="31" y="150"/>
                  </a:cubicBezTo>
                  <a:lnTo>
                    <a:pt x="31" y="204"/>
                  </a:lnTo>
                  <a:cubicBezTo>
                    <a:pt x="512" y="3197"/>
                    <a:pt x="2383" y="6244"/>
                    <a:pt x="5216" y="7527"/>
                  </a:cubicBezTo>
                  <a:cubicBezTo>
                    <a:pt x="5247" y="7548"/>
                    <a:pt x="5276" y="7557"/>
                    <a:pt x="5301" y="7557"/>
                  </a:cubicBezTo>
                  <a:cubicBezTo>
                    <a:pt x="5410" y="7557"/>
                    <a:pt x="5463" y="7400"/>
                    <a:pt x="5377" y="7314"/>
                  </a:cubicBezTo>
                  <a:cubicBezTo>
                    <a:pt x="2757" y="5550"/>
                    <a:pt x="833" y="3304"/>
                    <a:pt x="245" y="97"/>
                  </a:cubicBezTo>
                  <a:cubicBezTo>
                    <a:pt x="245" y="30"/>
                    <a:pt x="198" y="0"/>
                    <a:pt x="1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77"/>
            <p:cNvSpPr/>
            <p:nvPr/>
          </p:nvSpPr>
          <p:spPr>
            <a:xfrm>
              <a:off x="3864100" y="1194975"/>
              <a:ext cx="113625" cy="55175"/>
            </a:xfrm>
            <a:custGeom>
              <a:rect b="b" l="l" r="r" t="t"/>
              <a:pathLst>
                <a:path extrusionOk="0" h="2207" w="4545">
                  <a:moveTo>
                    <a:pt x="268" y="1"/>
                  </a:moveTo>
                  <a:cubicBezTo>
                    <a:pt x="54" y="1"/>
                    <a:pt x="1" y="322"/>
                    <a:pt x="215" y="375"/>
                  </a:cubicBezTo>
                  <a:cubicBezTo>
                    <a:pt x="1391" y="589"/>
                    <a:pt x="3583" y="642"/>
                    <a:pt x="3850" y="2086"/>
                  </a:cubicBezTo>
                  <a:cubicBezTo>
                    <a:pt x="3877" y="2166"/>
                    <a:pt x="3943" y="2206"/>
                    <a:pt x="4010" y="2206"/>
                  </a:cubicBezTo>
                  <a:cubicBezTo>
                    <a:pt x="4077" y="2206"/>
                    <a:pt x="4144" y="2166"/>
                    <a:pt x="4171" y="2086"/>
                  </a:cubicBezTo>
                  <a:cubicBezTo>
                    <a:pt x="4545" y="322"/>
                    <a:pt x="1337" y="54"/>
                    <a:pt x="2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77"/>
            <p:cNvSpPr/>
            <p:nvPr/>
          </p:nvSpPr>
          <p:spPr>
            <a:xfrm>
              <a:off x="3996425" y="1220525"/>
              <a:ext cx="93275" cy="31950"/>
            </a:xfrm>
            <a:custGeom>
              <a:rect b="b" l="l" r="r" t="t"/>
              <a:pathLst>
                <a:path extrusionOk="0" h="1278" w="3731">
                  <a:moveTo>
                    <a:pt x="2458" y="1"/>
                  </a:moveTo>
                  <a:cubicBezTo>
                    <a:pt x="2112" y="1"/>
                    <a:pt x="1772" y="54"/>
                    <a:pt x="1443" y="155"/>
                  </a:cubicBezTo>
                  <a:cubicBezTo>
                    <a:pt x="909" y="208"/>
                    <a:pt x="54" y="422"/>
                    <a:pt x="0" y="1117"/>
                  </a:cubicBezTo>
                  <a:cubicBezTo>
                    <a:pt x="0" y="1224"/>
                    <a:pt x="67" y="1278"/>
                    <a:pt x="134" y="1278"/>
                  </a:cubicBezTo>
                  <a:cubicBezTo>
                    <a:pt x="201" y="1278"/>
                    <a:pt x="267" y="1224"/>
                    <a:pt x="267" y="1117"/>
                  </a:cubicBezTo>
                  <a:cubicBezTo>
                    <a:pt x="337" y="492"/>
                    <a:pt x="1421" y="341"/>
                    <a:pt x="2349" y="341"/>
                  </a:cubicBezTo>
                  <a:cubicBezTo>
                    <a:pt x="2849" y="341"/>
                    <a:pt x="3303" y="385"/>
                    <a:pt x="3528" y="422"/>
                  </a:cubicBezTo>
                  <a:cubicBezTo>
                    <a:pt x="3540" y="428"/>
                    <a:pt x="3552" y="431"/>
                    <a:pt x="3563" y="431"/>
                  </a:cubicBezTo>
                  <a:cubicBezTo>
                    <a:pt x="3656" y="431"/>
                    <a:pt x="3730" y="256"/>
                    <a:pt x="3635" y="208"/>
                  </a:cubicBezTo>
                  <a:cubicBezTo>
                    <a:pt x="3240" y="67"/>
                    <a:pt x="2845" y="1"/>
                    <a:pt x="24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77"/>
            <p:cNvSpPr/>
            <p:nvPr/>
          </p:nvSpPr>
          <p:spPr>
            <a:xfrm>
              <a:off x="3834700" y="402175"/>
              <a:ext cx="505200" cy="626525"/>
            </a:xfrm>
            <a:custGeom>
              <a:rect b="b" l="l" r="r" t="t"/>
              <a:pathLst>
                <a:path extrusionOk="0" h="25061" w="20208">
                  <a:moveTo>
                    <a:pt x="11584" y="1"/>
                  </a:moveTo>
                  <a:cubicBezTo>
                    <a:pt x="9623" y="1"/>
                    <a:pt x="7691" y="371"/>
                    <a:pt x="5881" y="1136"/>
                  </a:cubicBezTo>
                  <a:cubicBezTo>
                    <a:pt x="749" y="3595"/>
                    <a:pt x="1" y="14072"/>
                    <a:pt x="2620" y="18616"/>
                  </a:cubicBezTo>
                  <a:cubicBezTo>
                    <a:pt x="4331" y="21503"/>
                    <a:pt x="6202" y="24389"/>
                    <a:pt x="9570" y="25031"/>
                  </a:cubicBezTo>
                  <a:cubicBezTo>
                    <a:pt x="9674" y="25051"/>
                    <a:pt x="9786" y="25060"/>
                    <a:pt x="9902" y="25060"/>
                  </a:cubicBezTo>
                  <a:cubicBezTo>
                    <a:pt x="11980" y="25060"/>
                    <a:pt x="15751" y="22043"/>
                    <a:pt x="16358" y="21182"/>
                  </a:cubicBezTo>
                  <a:cubicBezTo>
                    <a:pt x="18176" y="18830"/>
                    <a:pt x="19085" y="14714"/>
                    <a:pt x="19192" y="11720"/>
                  </a:cubicBezTo>
                  <a:cubicBezTo>
                    <a:pt x="19299" y="9796"/>
                    <a:pt x="20207" y="6054"/>
                    <a:pt x="19192" y="4397"/>
                  </a:cubicBezTo>
                  <a:cubicBezTo>
                    <a:pt x="18123" y="2472"/>
                    <a:pt x="15717" y="494"/>
                    <a:pt x="13525" y="120"/>
                  </a:cubicBezTo>
                  <a:cubicBezTo>
                    <a:pt x="12877" y="41"/>
                    <a:pt x="12229" y="1"/>
                    <a:pt x="11584" y="1"/>
                  </a:cubicBezTo>
                  <a:close/>
                </a:path>
              </a:pathLst>
            </a:custGeom>
            <a:solidFill>
              <a:srgbClr val="FFDCC2"/>
            </a:solidFill>
            <a:ln cap="flat" cmpd="sng" w="9525">
              <a:solidFill>
                <a:schemeClr val="lt2"/>
              </a:solidFill>
              <a:prstDash val="solid"/>
              <a:miter lim="5345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77"/>
            <p:cNvSpPr/>
            <p:nvPr/>
          </p:nvSpPr>
          <p:spPr>
            <a:xfrm>
              <a:off x="3785275" y="247125"/>
              <a:ext cx="646825" cy="480675"/>
            </a:xfrm>
            <a:custGeom>
              <a:rect b="b" l="l" r="r" t="t"/>
              <a:pathLst>
                <a:path extrusionOk="0" h="19227" w="25873">
                  <a:moveTo>
                    <a:pt x="10639" y="1"/>
                  </a:moveTo>
                  <a:cubicBezTo>
                    <a:pt x="9327" y="1"/>
                    <a:pt x="7989" y="276"/>
                    <a:pt x="6949" y="709"/>
                  </a:cubicBezTo>
                  <a:cubicBezTo>
                    <a:pt x="4383" y="1832"/>
                    <a:pt x="1764" y="5039"/>
                    <a:pt x="695" y="7819"/>
                  </a:cubicBezTo>
                  <a:cubicBezTo>
                    <a:pt x="0" y="9690"/>
                    <a:pt x="588" y="13859"/>
                    <a:pt x="1069" y="16105"/>
                  </a:cubicBezTo>
                  <a:cubicBezTo>
                    <a:pt x="1237" y="17029"/>
                    <a:pt x="1317" y="17249"/>
                    <a:pt x="1678" y="17249"/>
                  </a:cubicBezTo>
                  <a:cubicBezTo>
                    <a:pt x="2006" y="17249"/>
                    <a:pt x="2566" y="17067"/>
                    <a:pt x="3635" y="17067"/>
                  </a:cubicBezTo>
                  <a:cubicBezTo>
                    <a:pt x="6949" y="17067"/>
                    <a:pt x="9034" y="13806"/>
                    <a:pt x="9996" y="10759"/>
                  </a:cubicBezTo>
                  <a:cubicBezTo>
                    <a:pt x="10317" y="9743"/>
                    <a:pt x="10745" y="8567"/>
                    <a:pt x="11653" y="8300"/>
                  </a:cubicBezTo>
                  <a:cubicBezTo>
                    <a:pt x="11816" y="8256"/>
                    <a:pt x="11976" y="8235"/>
                    <a:pt x="12132" y="8235"/>
                  </a:cubicBezTo>
                  <a:cubicBezTo>
                    <a:pt x="13102" y="8235"/>
                    <a:pt x="13927" y="9043"/>
                    <a:pt x="14433" y="10011"/>
                  </a:cubicBezTo>
                  <a:cubicBezTo>
                    <a:pt x="15025" y="9064"/>
                    <a:pt x="15733" y="8612"/>
                    <a:pt x="16515" y="8612"/>
                  </a:cubicBezTo>
                  <a:cubicBezTo>
                    <a:pt x="16792" y="8612"/>
                    <a:pt x="17079" y="8669"/>
                    <a:pt x="17373" y="8781"/>
                  </a:cubicBezTo>
                  <a:cubicBezTo>
                    <a:pt x="18496" y="9155"/>
                    <a:pt x="18496" y="10118"/>
                    <a:pt x="18710" y="11454"/>
                  </a:cubicBezTo>
                  <a:cubicBezTo>
                    <a:pt x="18923" y="12790"/>
                    <a:pt x="19030" y="13378"/>
                    <a:pt x="19351" y="14608"/>
                  </a:cubicBezTo>
                  <a:cubicBezTo>
                    <a:pt x="19725" y="16105"/>
                    <a:pt x="20367" y="17548"/>
                    <a:pt x="21329" y="18724"/>
                  </a:cubicBezTo>
                  <a:cubicBezTo>
                    <a:pt x="21582" y="19005"/>
                    <a:pt x="21908" y="19227"/>
                    <a:pt x="22254" y="19227"/>
                  </a:cubicBezTo>
                  <a:cubicBezTo>
                    <a:pt x="22567" y="19227"/>
                    <a:pt x="22896" y="19046"/>
                    <a:pt x="23200" y="18564"/>
                  </a:cubicBezTo>
                  <a:cubicBezTo>
                    <a:pt x="24109" y="17120"/>
                    <a:pt x="25873" y="14341"/>
                    <a:pt x="25445" y="10599"/>
                  </a:cubicBezTo>
                  <a:cubicBezTo>
                    <a:pt x="25071" y="7552"/>
                    <a:pt x="23574" y="3917"/>
                    <a:pt x="21115" y="2366"/>
                  </a:cubicBezTo>
                  <a:cubicBezTo>
                    <a:pt x="20116" y="1711"/>
                    <a:pt x="18697" y="1164"/>
                    <a:pt x="17445" y="1164"/>
                  </a:cubicBezTo>
                  <a:cubicBezTo>
                    <a:pt x="16553" y="1164"/>
                    <a:pt x="15746" y="1441"/>
                    <a:pt x="15235" y="2152"/>
                  </a:cubicBezTo>
                  <a:cubicBezTo>
                    <a:pt x="14440" y="594"/>
                    <a:pt x="12567" y="1"/>
                    <a:pt x="10639" y="1"/>
                  </a:cubicBezTo>
                  <a:close/>
                </a:path>
              </a:pathLst>
            </a:custGeom>
            <a:solidFill>
              <a:schemeClr val="dk2"/>
            </a:solidFill>
            <a:ln cap="flat" cmpd="sng" w="9525">
              <a:solidFill>
                <a:schemeClr val="lt2"/>
              </a:solidFill>
              <a:prstDash val="solid"/>
              <a:miter lim="5345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77"/>
            <p:cNvSpPr/>
            <p:nvPr/>
          </p:nvSpPr>
          <p:spPr>
            <a:xfrm>
              <a:off x="3794625" y="605625"/>
              <a:ext cx="89550" cy="166025"/>
            </a:xfrm>
            <a:custGeom>
              <a:rect b="b" l="l" r="r" t="t"/>
              <a:pathLst>
                <a:path extrusionOk="0" h="6641" w="3582">
                  <a:moveTo>
                    <a:pt x="1657" y="1"/>
                  </a:moveTo>
                  <a:cubicBezTo>
                    <a:pt x="1016" y="54"/>
                    <a:pt x="428" y="482"/>
                    <a:pt x="268" y="1123"/>
                  </a:cubicBezTo>
                  <a:cubicBezTo>
                    <a:pt x="54" y="1711"/>
                    <a:pt x="0" y="2353"/>
                    <a:pt x="54" y="2994"/>
                  </a:cubicBezTo>
                  <a:cubicBezTo>
                    <a:pt x="107" y="3956"/>
                    <a:pt x="321" y="4919"/>
                    <a:pt x="749" y="5827"/>
                  </a:cubicBezTo>
                  <a:cubicBezTo>
                    <a:pt x="947" y="6357"/>
                    <a:pt x="1432" y="6640"/>
                    <a:pt x="1938" y="6640"/>
                  </a:cubicBezTo>
                  <a:cubicBezTo>
                    <a:pt x="2249" y="6640"/>
                    <a:pt x="2569" y="6533"/>
                    <a:pt x="2833" y="6308"/>
                  </a:cubicBezTo>
                  <a:cubicBezTo>
                    <a:pt x="3582" y="5720"/>
                    <a:pt x="3475" y="2566"/>
                    <a:pt x="3475" y="2566"/>
                  </a:cubicBezTo>
                  <a:cubicBezTo>
                    <a:pt x="3315" y="1444"/>
                    <a:pt x="2833" y="1"/>
                    <a:pt x="1657" y="1"/>
                  </a:cubicBezTo>
                  <a:close/>
                </a:path>
              </a:pathLst>
            </a:custGeom>
            <a:solidFill>
              <a:srgbClr val="FFDCC2"/>
            </a:solidFill>
            <a:ln cap="flat" cmpd="sng" w="9525">
              <a:solidFill>
                <a:schemeClr val="lt2"/>
              </a:solidFill>
              <a:prstDash val="solid"/>
              <a:miter lim="5345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77"/>
            <p:cNvSpPr/>
            <p:nvPr/>
          </p:nvSpPr>
          <p:spPr>
            <a:xfrm>
              <a:off x="4292525" y="668450"/>
              <a:ext cx="111525" cy="157150"/>
            </a:xfrm>
            <a:custGeom>
              <a:rect b="b" l="l" r="r" t="t"/>
              <a:pathLst>
                <a:path extrusionOk="0" h="6286" w="4461">
                  <a:moveTo>
                    <a:pt x="2215" y="0"/>
                  </a:moveTo>
                  <a:cubicBezTo>
                    <a:pt x="1734" y="0"/>
                    <a:pt x="986" y="374"/>
                    <a:pt x="718" y="1657"/>
                  </a:cubicBezTo>
                  <a:cubicBezTo>
                    <a:pt x="718" y="1657"/>
                    <a:pt x="130" y="4704"/>
                    <a:pt x="23" y="5666"/>
                  </a:cubicBezTo>
                  <a:cubicBezTo>
                    <a:pt x="1" y="6070"/>
                    <a:pt x="195" y="6285"/>
                    <a:pt x="494" y="6285"/>
                  </a:cubicBezTo>
                  <a:cubicBezTo>
                    <a:pt x="909" y="6285"/>
                    <a:pt x="1527" y="5872"/>
                    <a:pt x="2055" y="4972"/>
                  </a:cubicBezTo>
                  <a:cubicBezTo>
                    <a:pt x="2857" y="3047"/>
                    <a:pt x="4460" y="588"/>
                    <a:pt x="2215" y="0"/>
                  </a:cubicBezTo>
                  <a:close/>
                </a:path>
              </a:pathLst>
            </a:custGeom>
            <a:solidFill>
              <a:srgbClr val="FFDCC2"/>
            </a:solidFill>
            <a:ln cap="flat" cmpd="sng" w="9525">
              <a:solidFill>
                <a:schemeClr val="lt2"/>
              </a:solidFill>
              <a:prstDash val="solid"/>
              <a:miter lim="5345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77"/>
            <p:cNvSpPr/>
            <p:nvPr/>
          </p:nvSpPr>
          <p:spPr>
            <a:xfrm>
              <a:off x="4081950" y="663700"/>
              <a:ext cx="68175" cy="158450"/>
            </a:xfrm>
            <a:custGeom>
              <a:rect b="b" l="l" r="r" t="t"/>
              <a:pathLst>
                <a:path extrusionOk="0" h="6338" w="2727">
                  <a:moveTo>
                    <a:pt x="1614" y="0"/>
                  </a:moveTo>
                  <a:cubicBezTo>
                    <a:pt x="1542" y="0"/>
                    <a:pt x="1467" y="43"/>
                    <a:pt x="1444" y="137"/>
                  </a:cubicBezTo>
                  <a:cubicBezTo>
                    <a:pt x="1069" y="1473"/>
                    <a:pt x="1123" y="2916"/>
                    <a:pt x="1604" y="4253"/>
                  </a:cubicBezTo>
                  <a:cubicBezTo>
                    <a:pt x="1711" y="4413"/>
                    <a:pt x="1764" y="4627"/>
                    <a:pt x="1871" y="4841"/>
                  </a:cubicBezTo>
                  <a:cubicBezTo>
                    <a:pt x="1978" y="5055"/>
                    <a:pt x="2139" y="5322"/>
                    <a:pt x="2085" y="5429"/>
                  </a:cubicBezTo>
                  <a:cubicBezTo>
                    <a:pt x="1764" y="5803"/>
                    <a:pt x="695" y="5803"/>
                    <a:pt x="268" y="5856"/>
                  </a:cubicBezTo>
                  <a:cubicBezTo>
                    <a:pt x="0" y="5910"/>
                    <a:pt x="54" y="6338"/>
                    <a:pt x="321" y="6338"/>
                  </a:cubicBezTo>
                  <a:cubicBezTo>
                    <a:pt x="963" y="6338"/>
                    <a:pt x="2192" y="6177"/>
                    <a:pt x="2620" y="5696"/>
                  </a:cubicBezTo>
                  <a:cubicBezTo>
                    <a:pt x="2673" y="5589"/>
                    <a:pt x="2727" y="5536"/>
                    <a:pt x="2673" y="5429"/>
                  </a:cubicBezTo>
                  <a:cubicBezTo>
                    <a:pt x="2459" y="4841"/>
                    <a:pt x="2085" y="4253"/>
                    <a:pt x="1871" y="3611"/>
                  </a:cubicBezTo>
                  <a:cubicBezTo>
                    <a:pt x="1551" y="2542"/>
                    <a:pt x="1497" y="1313"/>
                    <a:pt x="1764" y="190"/>
                  </a:cubicBezTo>
                  <a:cubicBezTo>
                    <a:pt x="1794" y="70"/>
                    <a:pt x="1706" y="0"/>
                    <a:pt x="161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77"/>
            <p:cNvSpPr/>
            <p:nvPr/>
          </p:nvSpPr>
          <p:spPr>
            <a:xfrm>
              <a:off x="4037850" y="847525"/>
              <a:ext cx="94900" cy="109850"/>
            </a:xfrm>
            <a:custGeom>
              <a:rect b="b" l="l" r="r" t="t"/>
              <a:pathLst>
                <a:path extrusionOk="0" h="4394" w="3796">
                  <a:moveTo>
                    <a:pt x="214" y="0"/>
                  </a:moveTo>
                  <a:cubicBezTo>
                    <a:pt x="54" y="749"/>
                    <a:pt x="0" y="1497"/>
                    <a:pt x="54" y="2245"/>
                  </a:cubicBezTo>
                  <a:cubicBezTo>
                    <a:pt x="107" y="3315"/>
                    <a:pt x="481" y="4330"/>
                    <a:pt x="1390" y="4384"/>
                  </a:cubicBezTo>
                  <a:cubicBezTo>
                    <a:pt x="1452" y="4391"/>
                    <a:pt x="1512" y="4394"/>
                    <a:pt x="1571" y="4394"/>
                  </a:cubicBezTo>
                  <a:cubicBezTo>
                    <a:pt x="2420" y="4394"/>
                    <a:pt x="2911" y="3687"/>
                    <a:pt x="3261" y="2887"/>
                  </a:cubicBezTo>
                  <a:cubicBezTo>
                    <a:pt x="3528" y="2245"/>
                    <a:pt x="3689" y="1550"/>
                    <a:pt x="3796" y="856"/>
                  </a:cubicBezTo>
                  <a:cubicBezTo>
                    <a:pt x="2513" y="856"/>
                    <a:pt x="1283" y="588"/>
                    <a:pt x="214" y="0"/>
                  </a:cubicBezTo>
                  <a:close/>
                </a:path>
              </a:pathLst>
            </a:custGeom>
            <a:solidFill>
              <a:srgbClr val="FFFFFF"/>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77"/>
            <p:cNvSpPr/>
            <p:nvPr/>
          </p:nvSpPr>
          <p:spPr>
            <a:xfrm>
              <a:off x="3998225" y="554500"/>
              <a:ext cx="96825" cy="23300"/>
            </a:xfrm>
            <a:custGeom>
              <a:rect b="b" l="l" r="r" t="t"/>
              <a:pathLst>
                <a:path extrusionOk="0" h="932" w="3873">
                  <a:moveTo>
                    <a:pt x="2140" y="0"/>
                  </a:moveTo>
                  <a:cubicBezTo>
                    <a:pt x="1463" y="0"/>
                    <a:pt x="750" y="194"/>
                    <a:pt x="195" y="388"/>
                  </a:cubicBezTo>
                  <a:cubicBezTo>
                    <a:pt x="1" y="486"/>
                    <a:pt x="72" y="716"/>
                    <a:pt x="207" y="716"/>
                  </a:cubicBezTo>
                  <a:cubicBezTo>
                    <a:pt x="221" y="716"/>
                    <a:pt x="235" y="714"/>
                    <a:pt x="249" y="709"/>
                  </a:cubicBezTo>
                  <a:cubicBezTo>
                    <a:pt x="847" y="553"/>
                    <a:pt x="1382" y="435"/>
                    <a:pt x="1910" y="435"/>
                  </a:cubicBezTo>
                  <a:cubicBezTo>
                    <a:pt x="2466" y="435"/>
                    <a:pt x="3013" y="566"/>
                    <a:pt x="3617" y="923"/>
                  </a:cubicBezTo>
                  <a:cubicBezTo>
                    <a:pt x="3634" y="929"/>
                    <a:pt x="3651" y="931"/>
                    <a:pt x="3667" y="931"/>
                  </a:cubicBezTo>
                  <a:cubicBezTo>
                    <a:pt x="3798" y="931"/>
                    <a:pt x="3872" y="751"/>
                    <a:pt x="3777" y="656"/>
                  </a:cubicBezTo>
                  <a:cubicBezTo>
                    <a:pt x="3365" y="167"/>
                    <a:pt x="2768" y="0"/>
                    <a:pt x="21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77"/>
            <p:cNvSpPr/>
            <p:nvPr/>
          </p:nvSpPr>
          <p:spPr>
            <a:xfrm>
              <a:off x="4175775" y="578900"/>
              <a:ext cx="85025" cy="18900"/>
            </a:xfrm>
            <a:custGeom>
              <a:rect b="b" l="l" r="r" t="t"/>
              <a:pathLst>
                <a:path extrusionOk="0" h="756" w="3401">
                  <a:moveTo>
                    <a:pt x="1700" y="0"/>
                  </a:moveTo>
                  <a:cubicBezTo>
                    <a:pt x="1139" y="0"/>
                    <a:pt x="577" y="161"/>
                    <a:pt x="96" y="482"/>
                  </a:cubicBezTo>
                  <a:cubicBezTo>
                    <a:pt x="1" y="529"/>
                    <a:pt x="33" y="704"/>
                    <a:pt x="154" y="704"/>
                  </a:cubicBezTo>
                  <a:cubicBezTo>
                    <a:pt x="169" y="704"/>
                    <a:pt x="185" y="701"/>
                    <a:pt x="203" y="695"/>
                  </a:cubicBezTo>
                  <a:lnTo>
                    <a:pt x="203" y="642"/>
                  </a:lnTo>
                  <a:cubicBezTo>
                    <a:pt x="619" y="526"/>
                    <a:pt x="1055" y="471"/>
                    <a:pt x="1493" y="471"/>
                  </a:cubicBezTo>
                  <a:cubicBezTo>
                    <a:pt x="2070" y="471"/>
                    <a:pt x="2650" y="567"/>
                    <a:pt x="3197" y="749"/>
                  </a:cubicBezTo>
                  <a:cubicBezTo>
                    <a:pt x="3211" y="754"/>
                    <a:pt x="3225" y="756"/>
                    <a:pt x="3237" y="756"/>
                  </a:cubicBezTo>
                  <a:cubicBezTo>
                    <a:pt x="3365" y="756"/>
                    <a:pt x="3401" y="530"/>
                    <a:pt x="3303" y="482"/>
                  </a:cubicBezTo>
                  <a:cubicBezTo>
                    <a:pt x="2822" y="161"/>
                    <a:pt x="2261" y="0"/>
                    <a:pt x="17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77"/>
            <p:cNvSpPr/>
            <p:nvPr/>
          </p:nvSpPr>
          <p:spPr>
            <a:xfrm>
              <a:off x="3802250" y="629925"/>
              <a:ext cx="61275" cy="121475"/>
            </a:xfrm>
            <a:custGeom>
              <a:rect b="b" l="l" r="r" t="t"/>
              <a:pathLst>
                <a:path extrusionOk="0" h="4859" w="2451">
                  <a:moveTo>
                    <a:pt x="1335" y="1"/>
                  </a:moveTo>
                  <a:cubicBezTo>
                    <a:pt x="1" y="1"/>
                    <a:pt x="87" y="4859"/>
                    <a:pt x="1595" y="4859"/>
                  </a:cubicBezTo>
                  <a:cubicBezTo>
                    <a:pt x="1687" y="4859"/>
                    <a:pt x="1784" y="4840"/>
                    <a:pt x="1887" y="4802"/>
                  </a:cubicBezTo>
                  <a:cubicBezTo>
                    <a:pt x="2082" y="4705"/>
                    <a:pt x="2010" y="4474"/>
                    <a:pt x="1875" y="4474"/>
                  </a:cubicBezTo>
                  <a:cubicBezTo>
                    <a:pt x="1862" y="4474"/>
                    <a:pt x="1848" y="4476"/>
                    <a:pt x="1834" y="4481"/>
                  </a:cubicBezTo>
                  <a:cubicBezTo>
                    <a:pt x="1780" y="4502"/>
                    <a:pt x="1727" y="4512"/>
                    <a:pt x="1677" y="4512"/>
                  </a:cubicBezTo>
                  <a:cubicBezTo>
                    <a:pt x="634" y="4512"/>
                    <a:pt x="307" y="311"/>
                    <a:pt x="1378" y="311"/>
                  </a:cubicBezTo>
                  <a:cubicBezTo>
                    <a:pt x="1595" y="311"/>
                    <a:pt x="1870" y="484"/>
                    <a:pt x="2208" y="900"/>
                  </a:cubicBezTo>
                  <a:cubicBezTo>
                    <a:pt x="2233" y="924"/>
                    <a:pt x="2260" y="935"/>
                    <a:pt x="2287" y="935"/>
                  </a:cubicBezTo>
                  <a:cubicBezTo>
                    <a:pt x="2375" y="935"/>
                    <a:pt x="2450" y="821"/>
                    <a:pt x="2368" y="739"/>
                  </a:cubicBezTo>
                  <a:cubicBezTo>
                    <a:pt x="1961" y="217"/>
                    <a:pt x="1616" y="1"/>
                    <a:pt x="13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77"/>
            <p:cNvSpPr/>
            <p:nvPr/>
          </p:nvSpPr>
          <p:spPr>
            <a:xfrm>
              <a:off x="4306450" y="688100"/>
              <a:ext cx="54825" cy="120975"/>
            </a:xfrm>
            <a:custGeom>
              <a:rect b="b" l="l" r="r" t="t"/>
              <a:pathLst>
                <a:path extrusionOk="0" h="4839" w="2193">
                  <a:moveTo>
                    <a:pt x="1300" y="1"/>
                  </a:moveTo>
                  <a:cubicBezTo>
                    <a:pt x="1053" y="1"/>
                    <a:pt x="820" y="141"/>
                    <a:pt x="696" y="390"/>
                  </a:cubicBezTo>
                  <a:cubicBezTo>
                    <a:pt x="619" y="506"/>
                    <a:pt x="708" y="593"/>
                    <a:pt x="804" y="593"/>
                  </a:cubicBezTo>
                  <a:cubicBezTo>
                    <a:pt x="842" y="593"/>
                    <a:pt x="880" y="580"/>
                    <a:pt x="910" y="550"/>
                  </a:cubicBezTo>
                  <a:cubicBezTo>
                    <a:pt x="1077" y="308"/>
                    <a:pt x="1222" y="216"/>
                    <a:pt x="1344" y="216"/>
                  </a:cubicBezTo>
                  <a:cubicBezTo>
                    <a:pt x="1654" y="216"/>
                    <a:pt x="1818" y="802"/>
                    <a:pt x="1818" y="1032"/>
                  </a:cubicBezTo>
                  <a:cubicBezTo>
                    <a:pt x="1818" y="1192"/>
                    <a:pt x="1765" y="1352"/>
                    <a:pt x="1765" y="1513"/>
                  </a:cubicBezTo>
                  <a:cubicBezTo>
                    <a:pt x="1658" y="1940"/>
                    <a:pt x="1498" y="2368"/>
                    <a:pt x="1284" y="2796"/>
                  </a:cubicBezTo>
                  <a:cubicBezTo>
                    <a:pt x="1070" y="3330"/>
                    <a:pt x="696" y="4346"/>
                    <a:pt x="108" y="4613"/>
                  </a:cubicBezTo>
                  <a:cubicBezTo>
                    <a:pt x="1" y="4667"/>
                    <a:pt x="1" y="4774"/>
                    <a:pt x="108" y="4827"/>
                  </a:cubicBezTo>
                  <a:cubicBezTo>
                    <a:pt x="148" y="4835"/>
                    <a:pt x="187" y="4839"/>
                    <a:pt x="224" y="4839"/>
                  </a:cubicBezTo>
                  <a:cubicBezTo>
                    <a:pt x="682" y="4839"/>
                    <a:pt x="926" y="4260"/>
                    <a:pt x="1123" y="3865"/>
                  </a:cubicBezTo>
                  <a:cubicBezTo>
                    <a:pt x="1551" y="3170"/>
                    <a:pt x="1818" y="2421"/>
                    <a:pt x="2032" y="1620"/>
                  </a:cubicBezTo>
                  <a:cubicBezTo>
                    <a:pt x="2193" y="1138"/>
                    <a:pt x="2086" y="604"/>
                    <a:pt x="1818" y="230"/>
                  </a:cubicBezTo>
                  <a:cubicBezTo>
                    <a:pt x="1662" y="73"/>
                    <a:pt x="1478" y="1"/>
                    <a:pt x="13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77"/>
            <p:cNvSpPr/>
            <p:nvPr/>
          </p:nvSpPr>
          <p:spPr>
            <a:xfrm>
              <a:off x="3987725" y="629175"/>
              <a:ext cx="88900" cy="53050"/>
            </a:xfrm>
            <a:custGeom>
              <a:rect b="b" l="l" r="r" t="t"/>
              <a:pathLst>
                <a:path extrusionOk="0" h="2122" w="3556">
                  <a:moveTo>
                    <a:pt x="1435" y="1"/>
                  </a:moveTo>
                  <a:cubicBezTo>
                    <a:pt x="997" y="1"/>
                    <a:pt x="540" y="120"/>
                    <a:pt x="134" y="342"/>
                  </a:cubicBezTo>
                  <a:cubicBezTo>
                    <a:pt x="0" y="386"/>
                    <a:pt x="90" y="580"/>
                    <a:pt x="217" y="580"/>
                  </a:cubicBezTo>
                  <a:cubicBezTo>
                    <a:pt x="242" y="580"/>
                    <a:pt x="268" y="573"/>
                    <a:pt x="295" y="555"/>
                  </a:cubicBezTo>
                  <a:cubicBezTo>
                    <a:pt x="402" y="502"/>
                    <a:pt x="562" y="448"/>
                    <a:pt x="722" y="395"/>
                  </a:cubicBezTo>
                  <a:lnTo>
                    <a:pt x="722" y="395"/>
                  </a:lnTo>
                  <a:cubicBezTo>
                    <a:pt x="472" y="1095"/>
                    <a:pt x="830" y="2121"/>
                    <a:pt x="1620" y="2121"/>
                  </a:cubicBezTo>
                  <a:cubicBezTo>
                    <a:pt x="1675" y="2121"/>
                    <a:pt x="1732" y="2116"/>
                    <a:pt x="1791" y="2106"/>
                  </a:cubicBezTo>
                  <a:cubicBezTo>
                    <a:pt x="2166" y="1999"/>
                    <a:pt x="2433" y="1731"/>
                    <a:pt x="2593" y="1357"/>
                  </a:cubicBezTo>
                  <a:cubicBezTo>
                    <a:pt x="2700" y="1143"/>
                    <a:pt x="2754" y="930"/>
                    <a:pt x="2754" y="662"/>
                  </a:cubicBezTo>
                  <a:lnTo>
                    <a:pt x="2861" y="716"/>
                  </a:lnTo>
                  <a:cubicBezTo>
                    <a:pt x="3021" y="823"/>
                    <a:pt x="3181" y="983"/>
                    <a:pt x="3395" y="1036"/>
                  </a:cubicBezTo>
                  <a:cubicBezTo>
                    <a:pt x="3416" y="1047"/>
                    <a:pt x="3434" y="1051"/>
                    <a:pt x="3451" y="1051"/>
                  </a:cubicBezTo>
                  <a:cubicBezTo>
                    <a:pt x="3520" y="1051"/>
                    <a:pt x="3555" y="973"/>
                    <a:pt x="3555" y="930"/>
                  </a:cubicBezTo>
                  <a:cubicBezTo>
                    <a:pt x="3449" y="395"/>
                    <a:pt x="2486" y="128"/>
                    <a:pt x="2005" y="74"/>
                  </a:cubicBezTo>
                  <a:cubicBezTo>
                    <a:pt x="1823" y="25"/>
                    <a:pt x="1631" y="1"/>
                    <a:pt x="14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77"/>
            <p:cNvSpPr/>
            <p:nvPr/>
          </p:nvSpPr>
          <p:spPr>
            <a:xfrm>
              <a:off x="4170625" y="659175"/>
              <a:ext cx="84725" cy="53250"/>
            </a:xfrm>
            <a:custGeom>
              <a:rect b="b" l="l" r="r" t="t"/>
              <a:pathLst>
                <a:path extrusionOk="0" h="2130" w="3389">
                  <a:moveTo>
                    <a:pt x="1616" y="1"/>
                  </a:moveTo>
                  <a:cubicBezTo>
                    <a:pt x="1107" y="1"/>
                    <a:pt x="589" y="101"/>
                    <a:pt x="195" y="211"/>
                  </a:cubicBezTo>
                  <a:cubicBezTo>
                    <a:pt x="0" y="308"/>
                    <a:pt x="72" y="538"/>
                    <a:pt x="207" y="538"/>
                  </a:cubicBezTo>
                  <a:cubicBezTo>
                    <a:pt x="220" y="538"/>
                    <a:pt x="234" y="536"/>
                    <a:pt x="249" y="531"/>
                  </a:cubicBezTo>
                  <a:lnTo>
                    <a:pt x="409" y="531"/>
                  </a:lnTo>
                  <a:cubicBezTo>
                    <a:pt x="302" y="1119"/>
                    <a:pt x="409" y="1921"/>
                    <a:pt x="1051" y="2082"/>
                  </a:cubicBezTo>
                  <a:cubicBezTo>
                    <a:pt x="1148" y="2114"/>
                    <a:pt x="1244" y="2129"/>
                    <a:pt x="1337" y="2129"/>
                  </a:cubicBezTo>
                  <a:cubicBezTo>
                    <a:pt x="2011" y="2129"/>
                    <a:pt x="2547" y="1343"/>
                    <a:pt x="2547" y="638"/>
                  </a:cubicBezTo>
                  <a:cubicBezTo>
                    <a:pt x="2708" y="799"/>
                    <a:pt x="2921" y="906"/>
                    <a:pt x="3082" y="1119"/>
                  </a:cubicBezTo>
                  <a:cubicBezTo>
                    <a:pt x="3110" y="1148"/>
                    <a:pt x="3147" y="1161"/>
                    <a:pt x="3184" y="1161"/>
                  </a:cubicBezTo>
                  <a:cubicBezTo>
                    <a:pt x="3284" y="1161"/>
                    <a:pt x="3388" y="1062"/>
                    <a:pt x="3349" y="906"/>
                  </a:cubicBezTo>
                  <a:cubicBezTo>
                    <a:pt x="3065" y="211"/>
                    <a:pt x="2351" y="1"/>
                    <a:pt x="161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77"/>
            <p:cNvSpPr/>
            <p:nvPr/>
          </p:nvSpPr>
          <p:spPr>
            <a:xfrm>
              <a:off x="4013800" y="648400"/>
              <a:ext cx="17375" cy="12050"/>
            </a:xfrm>
            <a:custGeom>
              <a:rect b="b" l="l" r="r" t="t"/>
              <a:pathLst>
                <a:path extrusionOk="0" h="482" w="695">
                  <a:moveTo>
                    <a:pt x="321" y="0"/>
                  </a:moveTo>
                  <a:cubicBezTo>
                    <a:pt x="0" y="0"/>
                    <a:pt x="0" y="481"/>
                    <a:pt x="321" y="481"/>
                  </a:cubicBezTo>
                  <a:cubicBezTo>
                    <a:pt x="695" y="481"/>
                    <a:pt x="695" y="0"/>
                    <a:pt x="3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77"/>
            <p:cNvSpPr/>
            <p:nvPr/>
          </p:nvSpPr>
          <p:spPr>
            <a:xfrm>
              <a:off x="4192875" y="679125"/>
              <a:ext cx="12050" cy="10725"/>
            </a:xfrm>
            <a:custGeom>
              <a:rect b="b" l="l" r="r" t="t"/>
              <a:pathLst>
                <a:path extrusionOk="0" h="429" w="482">
                  <a:moveTo>
                    <a:pt x="214" y="1"/>
                  </a:moveTo>
                  <a:cubicBezTo>
                    <a:pt x="0" y="1"/>
                    <a:pt x="0" y="375"/>
                    <a:pt x="214" y="428"/>
                  </a:cubicBezTo>
                  <a:cubicBezTo>
                    <a:pt x="481" y="375"/>
                    <a:pt x="481" y="1"/>
                    <a:pt x="2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77"/>
            <p:cNvSpPr/>
            <p:nvPr/>
          </p:nvSpPr>
          <p:spPr>
            <a:xfrm>
              <a:off x="4032925" y="649625"/>
              <a:ext cx="8950" cy="6175"/>
            </a:xfrm>
            <a:custGeom>
              <a:rect b="b" l="l" r="r" t="t"/>
              <a:pathLst>
                <a:path extrusionOk="0" h="247" w="358">
                  <a:moveTo>
                    <a:pt x="158" y="0"/>
                  </a:moveTo>
                  <a:cubicBezTo>
                    <a:pt x="1" y="0"/>
                    <a:pt x="81" y="246"/>
                    <a:pt x="196" y="246"/>
                  </a:cubicBezTo>
                  <a:cubicBezTo>
                    <a:pt x="231" y="246"/>
                    <a:pt x="269" y="224"/>
                    <a:pt x="304" y="165"/>
                  </a:cubicBezTo>
                  <a:lnTo>
                    <a:pt x="304" y="112"/>
                  </a:lnTo>
                  <a:cubicBezTo>
                    <a:pt x="358" y="58"/>
                    <a:pt x="304" y="5"/>
                    <a:pt x="251" y="5"/>
                  </a:cubicBezTo>
                  <a:lnTo>
                    <a:pt x="197" y="5"/>
                  </a:lnTo>
                  <a:cubicBezTo>
                    <a:pt x="183" y="2"/>
                    <a:pt x="170" y="0"/>
                    <a:pt x="1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77"/>
            <p:cNvSpPr/>
            <p:nvPr/>
          </p:nvSpPr>
          <p:spPr>
            <a:xfrm>
              <a:off x="4214250" y="676450"/>
              <a:ext cx="8050" cy="8050"/>
            </a:xfrm>
            <a:custGeom>
              <a:rect b="b" l="l" r="r" t="t"/>
              <a:pathLst>
                <a:path extrusionOk="0" h="322" w="322">
                  <a:moveTo>
                    <a:pt x="161" y="1"/>
                  </a:moveTo>
                  <a:cubicBezTo>
                    <a:pt x="0" y="1"/>
                    <a:pt x="0" y="268"/>
                    <a:pt x="161" y="322"/>
                  </a:cubicBezTo>
                  <a:cubicBezTo>
                    <a:pt x="321" y="268"/>
                    <a:pt x="321" y="1"/>
                    <a:pt x="1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77"/>
            <p:cNvSpPr/>
            <p:nvPr/>
          </p:nvSpPr>
          <p:spPr>
            <a:xfrm>
              <a:off x="3906200" y="394475"/>
              <a:ext cx="220700" cy="236575"/>
            </a:xfrm>
            <a:custGeom>
              <a:rect b="b" l="l" r="r" t="t"/>
              <a:pathLst>
                <a:path extrusionOk="0" h="9463" w="8828">
                  <a:moveTo>
                    <a:pt x="6536" y="0"/>
                  </a:moveTo>
                  <a:cubicBezTo>
                    <a:pt x="5707" y="0"/>
                    <a:pt x="4865" y="268"/>
                    <a:pt x="4251" y="749"/>
                  </a:cubicBezTo>
                  <a:cubicBezTo>
                    <a:pt x="3502" y="1337"/>
                    <a:pt x="2968" y="2192"/>
                    <a:pt x="2754" y="3154"/>
                  </a:cubicBezTo>
                  <a:cubicBezTo>
                    <a:pt x="2273" y="4918"/>
                    <a:pt x="2166" y="8286"/>
                    <a:pt x="188" y="9035"/>
                  </a:cubicBezTo>
                  <a:cubicBezTo>
                    <a:pt x="0" y="9128"/>
                    <a:pt x="60" y="9428"/>
                    <a:pt x="221" y="9428"/>
                  </a:cubicBezTo>
                  <a:cubicBezTo>
                    <a:pt x="244" y="9428"/>
                    <a:pt x="269" y="9422"/>
                    <a:pt x="295" y="9409"/>
                  </a:cubicBezTo>
                  <a:lnTo>
                    <a:pt x="295" y="9462"/>
                  </a:lnTo>
                  <a:cubicBezTo>
                    <a:pt x="2059" y="8821"/>
                    <a:pt x="2326" y="6950"/>
                    <a:pt x="2700" y="5346"/>
                  </a:cubicBezTo>
                  <a:cubicBezTo>
                    <a:pt x="3021" y="4010"/>
                    <a:pt x="3181" y="2353"/>
                    <a:pt x="4251" y="1337"/>
                  </a:cubicBezTo>
                  <a:cubicBezTo>
                    <a:pt x="4874" y="739"/>
                    <a:pt x="5574" y="508"/>
                    <a:pt x="6294" y="508"/>
                  </a:cubicBezTo>
                  <a:cubicBezTo>
                    <a:pt x="7055" y="508"/>
                    <a:pt x="7839" y="766"/>
                    <a:pt x="8581" y="1123"/>
                  </a:cubicBezTo>
                  <a:cubicBezTo>
                    <a:pt x="8601" y="1143"/>
                    <a:pt x="8622" y="1152"/>
                    <a:pt x="8644" y="1152"/>
                  </a:cubicBezTo>
                  <a:cubicBezTo>
                    <a:pt x="8738" y="1152"/>
                    <a:pt x="8828" y="986"/>
                    <a:pt x="8741" y="856"/>
                  </a:cubicBezTo>
                  <a:cubicBezTo>
                    <a:pt x="8180" y="268"/>
                    <a:pt x="7364" y="0"/>
                    <a:pt x="65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77"/>
            <p:cNvSpPr/>
            <p:nvPr/>
          </p:nvSpPr>
          <p:spPr>
            <a:xfrm>
              <a:off x="3876525" y="347650"/>
              <a:ext cx="248900" cy="224925"/>
            </a:xfrm>
            <a:custGeom>
              <a:rect b="b" l="l" r="r" t="t"/>
              <a:pathLst>
                <a:path extrusionOk="0" h="8997" w="9956">
                  <a:moveTo>
                    <a:pt x="6649" y="1"/>
                  </a:moveTo>
                  <a:cubicBezTo>
                    <a:pt x="5757" y="1"/>
                    <a:pt x="4875" y="284"/>
                    <a:pt x="4048" y="965"/>
                  </a:cubicBezTo>
                  <a:cubicBezTo>
                    <a:pt x="1696" y="2943"/>
                    <a:pt x="1535" y="6310"/>
                    <a:pt x="39" y="8769"/>
                  </a:cubicBezTo>
                  <a:cubicBezTo>
                    <a:pt x="1" y="8883"/>
                    <a:pt x="97" y="8996"/>
                    <a:pt x="194" y="8996"/>
                  </a:cubicBezTo>
                  <a:cubicBezTo>
                    <a:pt x="234" y="8996"/>
                    <a:pt x="275" y="8977"/>
                    <a:pt x="306" y="8930"/>
                  </a:cubicBezTo>
                  <a:cubicBezTo>
                    <a:pt x="1375" y="7112"/>
                    <a:pt x="1749" y="4974"/>
                    <a:pt x="2711" y="3156"/>
                  </a:cubicBezTo>
                  <a:cubicBezTo>
                    <a:pt x="3706" y="1339"/>
                    <a:pt x="5161" y="424"/>
                    <a:pt x="6797" y="424"/>
                  </a:cubicBezTo>
                  <a:cubicBezTo>
                    <a:pt x="7712" y="424"/>
                    <a:pt x="8683" y="710"/>
                    <a:pt x="9661" y="1285"/>
                  </a:cubicBezTo>
                  <a:cubicBezTo>
                    <a:pt x="9687" y="1303"/>
                    <a:pt x="9712" y="1310"/>
                    <a:pt x="9737" y="1310"/>
                  </a:cubicBezTo>
                  <a:cubicBezTo>
                    <a:pt x="9864" y="1310"/>
                    <a:pt x="9955" y="1108"/>
                    <a:pt x="9821" y="1018"/>
                  </a:cubicBezTo>
                  <a:cubicBezTo>
                    <a:pt x="8801" y="406"/>
                    <a:pt x="7718" y="1"/>
                    <a:pt x="66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77"/>
            <p:cNvSpPr/>
            <p:nvPr/>
          </p:nvSpPr>
          <p:spPr>
            <a:xfrm>
              <a:off x="3877875" y="302325"/>
              <a:ext cx="250475" cy="150200"/>
            </a:xfrm>
            <a:custGeom>
              <a:rect b="b" l="l" r="r" t="t"/>
              <a:pathLst>
                <a:path extrusionOk="0" h="6008" w="10019">
                  <a:moveTo>
                    <a:pt x="6981" y="0"/>
                  </a:moveTo>
                  <a:cubicBezTo>
                    <a:pt x="6232" y="0"/>
                    <a:pt x="5464" y="136"/>
                    <a:pt x="4796" y="319"/>
                  </a:cubicBezTo>
                  <a:cubicBezTo>
                    <a:pt x="2604" y="907"/>
                    <a:pt x="1054" y="4114"/>
                    <a:pt x="38" y="5932"/>
                  </a:cubicBezTo>
                  <a:cubicBezTo>
                    <a:pt x="0" y="5969"/>
                    <a:pt x="43" y="6007"/>
                    <a:pt x="90" y="6007"/>
                  </a:cubicBezTo>
                  <a:cubicBezTo>
                    <a:pt x="109" y="6007"/>
                    <a:pt x="129" y="6001"/>
                    <a:pt x="145" y="5985"/>
                  </a:cubicBezTo>
                  <a:cubicBezTo>
                    <a:pt x="1000" y="4488"/>
                    <a:pt x="2016" y="2671"/>
                    <a:pt x="3352" y="1441"/>
                  </a:cubicBezTo>
                  <a:cubicBezTo>
                    <a:pt x="4208" y="639"/>
                    <a:pt x="5450" y="198"/>
                    <a:pt x="6667" y="198"/>
                  </a:cubicBezTo>
                  <a:cubicBezTo>
                    <a:pt x="7883" y="198"/>
                    <a:pt x="9072" y="639"/>
                    <a:pt x="9820" y="1602"/>
                  </a:cubicBezTo>
                  <a:cubicBezTo>
                    <a:pt x="9852" y="1633"/>
                    <a:pt x="9883" y="1646"/>
                    <a:pt x="9910" y="1646"/>
                  </a:cubicBezTo>
                  <a:cubicBezTo>
                    <a:pt x="9976" y="1646"/>
                    <a:pt x="10019" y="1570"/>
                    <a:pt x="9981" y="1495"/>
                  </a:cubicBezTo>
                  <a:cubicBezTo>
                    <a:pt x="9383" y="366"/>
                    <a:pt x="8208" y="0"/>
                    <a:pt x="69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77"/>
            <p:cNvSpPr/>
            <p:nvPr/>
          </p:nvSpPr>
          <p:spPr>
            <a:xfrm>
              <a:off x="4035175" y="269975"/>
              <a:ext cx="114550" cy="45450"/>
            </a:xfrm>
            <a:custGeom>
              <a:rect b="b" l="l" r="r" t="t"/>
              <a:pathLst>
                <a:path extrusionOk="0" h="1818" w="4582">
                  <a:moveTo>
                    <a:pt x="590" y="1"/>
                  </a:moveTo>
                  <a:cubicBezTo>
                    <a:pt x="426" y="1"/>
                    <a:pt x="265" y="4"/>
                    <a:pt x="107" y="9"/>
                  </a:cubicBezTo>
                  <a:cubicBezTo>
                    <a:pt x="0" y="9"/>
                    <a:pt x="0" y="169"/>
                    <a:pt x="107" y="169"/>
                  </a:cubicBezTo>
                  <a:cubicBezTo>
                    <a:pt x="1764" y="169"/>
                    <a:pt x="3261" y="437"/>
                    <a:pt x="4384" y="1773"/>
                  </a:cubicBezTo>
                  <a:cubicBezTo>
                    <a:pt x="4399" y="1804"/>
                    <a:pt x="4424" y="1817"/>
                    <a:pt x="4450" y="1817"/>
                  </a:cubicBezTo>
                  <a:cubicBezTo>
                    <a:pt x="4513" y="1817"/>
                    <a:pt x="4582" y="1742"/>
                    <a:pt x="4544" y="1666"/>
                  </a:cubicBezTo>
                  <a:cubicBezTo>
                    <a:pt x="3773" y="268"/>
                    <a:pt x="2089" y="1"/>
                    <a:pt x="59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77"/>
            <p:cNvSpPr/>
            <p:nvPr/>
          </p:nvSpPr>
          <p:spPr>
            <a:xfrm>
              <a:off x="3812000" y="488175"/>
              <a:ext cx="18200" cy="92400"/>
            </a:xfrm>
            <a:custGeom>
              <a:rect b="b" l="l" r="r" t="t"/>
              <a:pathLst>
                <a:path extrusionOk="0" h="3696" w="728">
                  <a:moveTo>
                    <a:pt x="220" y="0"/>
                  </a:moveTo>
                  <a:cubicBezTo>
                    <a:pt x="177" y="0"/>
                    <a:pt x="131" y="29"/>
                    <a:pt x="107" y="101"/>
                  </a:cubicBezTo>
                  <a:cubicBezTo>
                    <a:pt x="0" y="1277"/>
                    <a:pt x="54" y="2453"/>
                    <a:pt x="428" y="3576"/>
                  </a:cubicBezTo>
                  <a:cubicBezTo>
                    <a:pt x="449" y="3662"/>
                    <a:pt x="505" y="3696"/>
                    <a:pt x="560" y="3696"/>
                  </a:cubicBezTo>
                  <a:cubicBezTo>
                    <a:pt x="644" y="3696"/>
                    <a:pt x="727" y="3619"/>
                    <a:pt x="695" y="3523"/>
                  </a:cubicBezTo>
                  <a:cubicBezTo>
                    <a:pt x="481" y="2346"/>
                    <a:pt x="374" y="1224"/>
                    <a:pt x="321" y="101"/>
                  </a:cubicBezTo>
                  <a:cubicBezTo>
                    <a:pt x="321" y="43"/>
                    <a:pt x="273" y="0"/>
                    <a:pt x="2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77"/>
            <p:cNvSpPr/>
            <p:nvPr/>
          </p:nvSpPr>
          <p:spPr>
            <a:xfrm>
              <a:off x="3840050" y="496700"/>
              <a:ext cx="12050" cy="76200"/>
            </a:xfrm>
            <a:custGeom>
              <a:rect b="b" l="l" r="r" t="t"/>
              <a:pathLst>
                <a:path extrusionOk="0" h="3048" w="482">
                  <a:moveTo>
                    <a:pt x="395" y="1"/>
                  </a:moveTo>
                  <a:cubicBezTo>
                    <a:pt x="348" y="1"/>
                    <a:pt x="295" y="28"/>
                    <a:pt x="268" y="81"/>
                  </a:cubicBezTo>
                  <a:cubicBezTo>
                    <a:pt x="54" y="1043"/>
                    <a:pt x="1" y="2005"/>
                    <a:pt x="161" y="2968"/>
                  </a:cubicBezTo>
                  <a:cubicBezTo>
                    <a:pt x="161" y="3021"/>
                    <a:pt x="201" y="3048"/>
                    <a:pt x="241" y="3048"/>
                  </a:cubicBezTo>
                  <a:cubicBezTo>
                    <a:pt x="281" y="3048"/>
                    <a:pt x="322" y="3021"/>
                    <a:pt x="322" y="2968"/>
                  </a:cubicBezTo>
                  <a:lnTo>
                    <a:pt x="322" y="2914"/>
                  </a:lnTo>
                  <a:cubicBezTo>
                    <a:pt x="268" y="1952"/>
                    <a:pt x="428" y="1043"/>
                    <a:pt x="482" y="81"/>
                  </a:cubicBezTo>
                  <a:cubicBezTo>
                    <a:pt x="482" y="28"/>
                    <a:pt x="442" y="1"/>
                    <a:pt x="3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77"/>
            <p:cNvSpPr/>
            <p:nvPr/>
          </p:nvSpPr>
          <p:spPr>
            <a:xfrm>
              <a:off x="4166500" y="422825"/>
              <a:ext cx="171675" cy="199975"/>
            </a:xfrm>
            <a:custGeom>
              <a:rect b="b" l="l" r="r" t="t"/>
              <a:pathLst>
                <a:path extrusionOk="0" h="7999" w="6867">
                  <a:moveTo>
                    <a:pt x="1860" y="0"/>
                  </a:moveTo>
                  <a:cubicBezTo>
                    <a:pt x="1259" y="0"/>
                    <a:pt x="653" y="137"/>
                    <a:pt x="93" y="417"/>
                  </a:cubicBezTo>
                  <a:cubicBezTo>
                    <a:pt x="1" y="463"/>
                    <a:pt x="67" y="588"/>
                    <a:pt x="122" y="588"/>
                  </a:cubicBezTo>
                  <a:cubicBezTo>
                    <a:pt x="130" y="588"/>
                    <a:pt x="139" y="585"/>
                    <a:pt x="146" y="577"/>
                  </a:cubicBezTo>
                  <a:cubicBezTo>
                    <a:pt x="706" y="309"/>
                    <a:pt x="1253" y="188"/>
                    <a:pt x="1774" y="188"/>
                  </a:cubicBezTo>
                  <a:cubicBezTo>
                    <a:pt x="3742" y="188"/>
                    <a:pt x="5325" y="1916"/>
                    <a:pt x="5706" y="3945"/>
                  </a:cubicBezTo>
                  <a:cubicBezTo>
                    <a:pt x="5920" y="5281"/>
                    <a:pt x="5759" y="6778"/>
                    <a:pt x="6668" y="7954"/>
                  </a:cubicBezTo>
                  <a:cubicBezTo>
                    <a:pt x="6684" y="7985"/>
                    <a:pt x="6709" y="7998"/>
                    <a:pt x="6734" y="7998"/>
                  </a:cubicBezTo>
                  <a:cubicBezTo>
                    <a:pt x="6797" y="7998"/>
                    <a:pt x="6866" y="7923"/>
                    <a:pt x="6828" y="7847"/>
                  </a:cubicBezTo>
                  <a:cubicBezTo>
                    <a:pt x="5813" y="5762"/>
                    <a:pt x="6401" y="3250"/>
                    <a:pt x="4851" y="1379"/>
                  </a:cubicBezTo>
                  <a:cubicBezTo>
                    <a:pt x="4085" y="474"/>
                    <a:pt x="2980" y="0"/>
                    <a:pt x="18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77"/>
            <p:cNvSpPr/>
            <p:nvPr/>
          </p:nvSpPr>
          <p:spPr>
            <a:xfrm>
              <a:off x="4165250" y="379725"/>
              <a:ext cx="192750" cy="154275"/>
            </a:xfrm>
            <a:custGeom>
              <a:rect b="b" l="l" r="r" t="t"/>
              <a:pathLst>
                <a:path extrusionOk="0" h="6171" w="7710">
                  <a:moveTo>
                    <a:pt x="1621" y="0"/>
                  </a:moveTo>
                  <a:cubicBezTo>
                    <a:pt x="1128" y="0"/>
                    <a:pt x="632" y="83"/>
                    <a:pt x="143" y="270"/>
                  </a:cubicBezTo>
                  <a:cubicBezTo>
                    <a:pt x="0" y="317"/>
                    <a:pt x="27" y="492"/>
                    <a:pt x="148" y="492"/>
                  </a:cubicBezTo>
                  <a:cubicBezTo>
                    <a:pt x="163" y="492"/>
                    <a:pt x="179" y="489"/>
                    <a:pt x="196" y="484"/>
                  </a:cubicBezTo>
                  <a:cubicBezTo>
                    <a:pt x="658" y="307"/>
                    <a:pt x="1134" y="227"/>
                    <a:pt x="1610" y="227"/>
                  </a:cubicBezTo>
                  <a:cubicBezTo>
                    <a:pt x="3008" y="227"/>
                    <a:pt x="4412" y="916"/>
                    <a:pt x="5489" y="1873"/>
                  </a:cubicBezTo>
                  <a:cubicBezTo>
                    <a:pt x="6558" y="2889"/>
                    <a:pt x="6878" y="4707"/>
                    <a:pt x="7466" y="6096"/>
                  </a:cubicBezTo>
                  <a:cubicBezTo>
                    <a:pt x="7490" y="6145"/>
                    <a:pt x="7547" y="6171"/>
                    <a:pt x="7597" y="6171"/>
                  </a:cubicBezTo>
                  <a:cubicBezTo>
                    <a:pt x="7658" y="6171"/>
                    <a:pt x="7710" y="6131"/>
                    <a:pt x="7680" y="6043"/>
                  </a:cubicBezTo>
                  <a:cubicBezTo>
                    <a:pt x="7146" y="4439"/>
                    <a:pt x="6718" y="2515"/>
                    <a:pt x="5328" y="1392"/>
                  </a:cubicBezTo>
                  <a:cubicBezTo>
                    <a:pt x="4273" y="611"/>
                    <a:pt x="2960" y="0"/>
                    <a:pt x="162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77"/>
            <p:cNvSpPr/>
            <p:nvPr/>
          </p:nvSpPr>
          <p:spPr>
            <a:xfrm>
              <a:off x="4174600" y="339950"/>
              <a:ext cx="174150" cy="70950"/>
            </a:xfrm>
            <a:custGeom>
              <a:rect b="b" l="l" r="r" t="t"/>
              <a:pathLst>
                <a:path extrusionOk="0" h="2838" w="6966">
                  <a:moveTo>
                    <a:pt x="1903" y="0"/>
                  </a:moveTo>
                  <a:cubicBezTo>
                    <a:pt x="1314" y="0"/>
                    <a:pt x="721" y="113"/>
                    <a:pt x="143" y="364"/>
                  </a:cubicBezTo>
                  <a:cubicBezTo>
                    <a:pt x="0" y="411"/>
                    <a:pt x="27" y="586"/>
                    <a:pt x="148" y="586"/>
                  </a:cubicBezTo>
                  <a:cubicBezTo>
                    <a:pt x="163" y="586"/>
                    <a:pt x="179" y="584"/>
                    <a:pt x="197" y="578"/>
                  </a:cubicBezTo>
                  <a:cubicBezTo>
                    <a:pt x="767" y="373"/>
                    <a:pt x="1303" y="282"/>
                    <a:pt x="1812" y="282"/>
                  </a:cubicBezTo>
                  <a:cubicBezTo>
                    <a:pt x="3690" y="282"/>
                    <a:pt x="5204" y="1519"/>
                    <a:pt x="6718" y="2823"/>
                  </a:cubicBezTo>
                  <a:cubicBezTo>
                    <a:pt x="6738" y="2833"/>
                    <a:pt x="6759" y="2837"/>
                    <a:pt x="6780" y="2837"/>
                  </a:cubicBezTo>
                  <a:cubicBezTo>
                    <a:pt x="6875" y="2837"/>
                    <a:pt x="6966" y="2750"/>
                    <a:pt x="6879" y="2663"/>
                  </a:cubicBezTo>
                  <a:cubicBezTo>
                    <a:pt x="5693" y="1191"/>
                    <a:pt x="3819" y="0"/>
                    <a:pt x="190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77"/>
            <p:cNvSpPr/>
            <p:nvPr/>
          </p:nvSpPr>
          <p:spPr>
            <a:xfrm>
              <a:off x="4186550" y="306475"/>
              <a:ext cx="120900" cy="36175"/>
            </a:xfrm>
            <a:custGeom>
              <a:rect b="b" l="l" r="r" t="t"/>
              <a:pathLst>
                <a:path extrusionOk="0" h="1447" w="4836">
                  <a:moveTo>
                    <a:pt x="1547" y="1"/>
                  </a:moveTo>
                  <a:cubicBezTo>
                    <a:pt x="1078" y="1"/>
                    <a:pt x="605" y="68"/>
                    <a:pt x="146" y="206"/>
                  </a:cubicBezTo>
                  <a:cubicBezTo>
                    <a:pt x="0" y="255"/>
                    <a:pt x="31" y="480"/>
                    <a:pt x="199" y="480"/>
                  </a:cubicBezTo>
                  <a:cubicBezTo>
                    <a:pt x="216" y="480"/>
                    <a:pt x="234" y="478"/>
                    <a:pt x="253" y="473"/>
                  </a:cubicBezTo>
                  <a:cubicBezTo>
                    <a:pt x="656" y="373"/>
                    <a:pt x="1067" y="322"/>
                    <a:pt x="1477" y="322"/>
                  </a:cubicBezTo>
                  <a:cubicBezTo>
                    <a:pt x="2590" y="322"/>
                    <a:pt x="3699" y="693"/>
                    <a:pt x="4637" y="1436"/>
                  </a:cubicBezTo>
                  <a:cubicBezTo>
                    <a:pt x="4651" y="1443"/>
                    <a:pt x="4666" y="1446"/>
                    <a:pt x="4680" y="1446"/>
                  </a:cubicBezTo>
                  <a:cubicBezTo>
                    <a:pt x="4769" y="1446"/>
                    <a:pt x="4836" y="1314"/>
                    <a:pt x="4743" y="1222"/>
                  </a:cubicBezTo>
                  <a:cubicBezTo>
                    <a:pt x="3866" y="421"/>
                    <a:pt x="2716" y="1"/>
                    <a:pt x="15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77"/>
            <p:cNvSpPr/>
            <p:nvPr/>
          </p:nvSpPr>
          <p:spPr>
            <a:xfrm>
              <a:off x="4357725" y="577225"/>
              <a:ext cx="19600" cy="71250"/>
            </a:xfrm>
            <a:custGeom>
              <a:rect b="b" l="l" r="r" t="t"/>
              <a:pathLst>
                <a:path extrusionOk="0" h="2850" w="784">
                  <a:moveTo>
                    <a:pt x="596" y="1"/>
                  </a:moveTo>
                  <a:cubicBezTo>
                    <a:pt x="529" y="1"/>
                    <a:pt x="462" y="41"/>
                    <a:pt x="462" y="121"/>
                  </a:cubicBezTo>
                  <a:cubicBezTo>
                    <a:pt x="462" y="976"/>
                    <a:pt x="302" y="1885"/>
                    <a:pt x="35" y="2687"/>
                  </a:cubicBezTo>
                  <a:cubicBezTo>
                    <a:pt x="0" y="2790"/>
                    <a:pt x="77" y="2849"/>
                    <a:pt x="150" y="2849"/>
                  </a:cubicBezTo>
                  <a:cubicBezTo>
                    <a:pt x="191" y="2849"/>
                    <a:pt x="230" y="2832"/>
                    <a:pt x="249" y="2794"/>
                  </a:cubicBezTo>
                  <a:cubicBezTo>
                    <a:pt x="623" y="1938"/>
                    <a:pt x="783" y="1030"/>
                    <a:pt x="730" y="121"/>
                  </a:cubicBezTo>
                  <a:cubicBezTo>
                    <a:pt x="730" y="41"/>
                    <a:pt x="663" y="1"/>
                    <a:pt x="5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77"/>
            <p:cNvSpPr/>
            <p:nvPr/>
          </p:nvSpPr>
          <p:spPr>
            <a:xfrm>
              <a:off x="4380425" y="546150"/>
              <a:ext cx="22275" cy="92975"/>
            </a:xfrm>
            <a:custGeom>
              <a:rect b="b" l="l" r="r" t="t"/>
              <a:pathLst>
                <a:path extrusionOk="0" h="3719" w="891">
                  <a:moveTo>
                    <a:pt x="650" y="1"/>
                  </a:moveTo>
                  <a:cubicBezTo>
                    <a:pt x="610" y="1"/>
                    <a:pt x="570" y="27"/>
                    <a:pt x="570" y="81"/>
                  </a:cubicBezTo>
                  <a:cubicBezTo>
                    <a:pt x="570" y="1257"/>
                    <a:pt x="410" y="2433"/>
                    <a:pt x="35" y="3556"/>
                  </a:cubicBezTo>
                  <a:cubicBezTo>
                    <a:pt x="1" y="3659"/>
                    <a:pt x="78" y="3718"/>
                    <a:pt x="151" y="3718"/>
                  </a:cubicBezTo>
                  <a:cubicBezTo>
                    <a:pt x="191" y="3718"/>
                    <a:pt x="230" y="3700"/>
                    <a:pt x="249" y="3663"/>
                  </a:cubicBezTo>
                  <a:lnTo>
                    <a:pt x="303" y="3663"/>
                  </a:lnTo>
                  <a:cubicBezTo>
                    <a:pt x="730" y="2540"/>
                    <a:pt x="891" y="1310"/>
                    <a:pt x="730" y="81"/>
                  </a:cubicBezTo>
                  <a:cubicBezTo>
                    <a:pt x="730" y="27"/>
                    <a:pt x="690" y="1"/>
                    <a:pt x="6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77"/>
            <p:cNvSpPr/>
            <p:nvPr/>
          </p:nvSpPr>
          <p:spPr>
            <a:xfrm>
              <a:off x="4228950" y="1180275"/>
              <a:ext cx="404950" cy="919825"/>
            </a:xfrm>
            <a:custGeom>
              <a:rect b="b" l="l" r="r" t="t"/>
              <a:pathLst>
                <a:path extrusionOk="0" h="36793" w="16198">
                  <a:moveTo>
                    <a:pt x="6362" y="1"/>
                  </a:moveTo>
                  <a:cubicBezTo>
                    <a:pt x="5025" y="322"/>
                    <a:pt x="107" y="9516"/>
                    <a:pt x="695" y="13632"/>
                  </a:cubicBezTo>
                  <a:cubicBezTo>
                    <a:pt x="1070" y="16626"/>
                    <a:pt x="0" y="18337"/>
                    <a:pt x="909" y="21223"/>
                  </a:cubicBezTo>
                  <a:cubicBezTo>
                    <a:pt x="1176" y="22185"/>
                    <a:pt x="1658" y="23094"/>
                    <a:pt x="1925" y="24056"/>
                  </a:cubicBezTo>
                  <a:cubicBezTo>
                    <a:pt x="2299" y="25607"/>
                    <a:pt x="2139" y="27210"/>
                    <a:pt x="2299" y="28761"/>
                  </a:cubicBezTo>
                  <a:cubicBezTo>
                    <a:pt x="2566" y="31594"/>
                    <a:pt x="4010" y="34427"/>
                    <a:pt x="6469" y="35870"/>
                  </a:cubicBezTo>
                  <a:cubicBezTo>
                    <a:pt x="7482" y="36478"/>
                    <a:pt x="8694" y="36792"/>
                    <a:pt x="9898" y="36792"/>
                  </a:cubicBezTo>
                  <a:cubicBezTo>
                    <a:pt x="11552" y="36792"/>
                    <a:pt x="13190" y="36199"/>
                    <a:pt x="14273" y="34962"/>
                  </a:cubicBezTo>
                  <a:cubicBezTo>
                    <a:pt x="16198" y="32716"/>
                    <a:pt x="15930" y="29242"/>
                    <a:pt x="14968" y="26409"/>
                  </a:cubicBezTo>
                  <a:cubicBezTo>
                    <a:pt x="14059" y="23575"/>
                    <a:pt x="12563" y="20849"/>
                    <a:pt x="12456" y="17855"/>
                  </a:cubicBezTo>
                  <a:cubicBezTo>
                    <a:pt x="12295" y="14167"/>
                    <a:pt x="14594" y="8661"/>
                    <a:pt x="12776" y="4171"/>
                  </a:cubicBezTo>
                  <a:cubicBezTo>
                    <a:pt x="11707" y="1605"/>
                    <a:pt x="6362" y="1"/>
                    <a:pt x="6362" y="1"/>
                  </a:cubicBezTo>
                  <a:close/>
                </a:path>
              </a:pathLst>
            </a:custGeom>
            <a:solidFill>
              <a:schemeClr val="dk2"/>
            </a:solidFill>
            <a:ln cap="flat" cmpd="sng" w="9525">
              <a:solidFill>
                <a:schemeClr val="lt2"/>
              </a:solidFill>
              <a:prstDash val="solid"/>
              <a:miter lim="5345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77"/>
            <p:cNvSpPr/>
            <p:nvPr/>
          </p:nvSpPr>
          <p:spPr>
            <a:xfrm>
              <a:off x="4323825" y="1775550"/>
              <a:ext cx="459750" cy="558475"/>
            </a:xfrm>
            <a:custGeom>
              <a:rect b="b" l="l" r="r" t="t"/>
              <a:pathLst>
                <a:path extrusionOk="0" h="22339" w="18390">
                  <a:moveTo>
                    <a:pt x="9120" y="1"/>
                  </a:moveTo>
                  <a:cubicBezTo>
                    <a:pt x="7463" y="1"/>
                    <a:pt x="6356" y="665"/>
                    <a:pt x="4758" y="1742"/>
                  </a:cubicBezTo>
                  <a:cubicBezTo>
                    <a:pt x="4224" y="2116"/>
                    <a:pt x="3636" y="2330"/>
                    <a:pt x="3048" y="2651"/>
                  </a:cubicBezTo>
                  <a:cubicBezTo>
                    <a:pt x="856" y="4041"/>
                    <a:pt x="1" y="6821"/>
                    <a:pt x="1016" y="9226"/>
                  </a:cubicBezTo>
                  <a:cubicBezTo>
                    <a:pt x="1444" y="10188"/>
                    <a:pt x="2139" y="10990"/>
                    <a:pt x="2513" y="11899"/>
                  </a:cubicBezTo>
                  <a:cubicBezTo>
                    <a:pt x="3850" y="15160"/>
                    <a:pt x="1551" y="17405"/>
                    <a:pt x="2139" y="20826"/>
                  </a:cubicBezTo>
                  <a:cubicBezTo>
                    <a:pt x="2199" y="21228"/>
                    <a:pt x="2335" y="21381"/>
                    <a:pt x="2492" y="21381"/>
                  </a:cubicBezTo>
                  <a:cubicBezTo>
                    <a:pt x="2754" y="21381"/>
                    <a:pt x="3075" y="20959"/>
                    <a:pt x="3208" y="20559"/>
                  </a:cubicBezTo>
                  <a:cubicBezTo>
                    <a:pt x="3957" y="18314"/>
                    <a:pt x="4598" y="16015"/>
                    <a:pt x="5133" y="13716"/>
                  </a:cubicBezTo>
                  <a:cubicBezTo>
                    <a:pt x="6227" y="14342"/>
                    <a:pt x="6407" y="22339"/>
                    <a:pt x="7902" y="22339"/>
                  </a:cubicBezTo>
                  <a:cubicBezTo>
                    <a:pt x="7941" y="22339"/>
                    <a:pt x="7979" y="22334"/>
                    <a:pt x="8019" y="22323"/>
                  </a:cubicBezTo>
                  <a:cubicBezTo>
                    <a:pt x="9409" y="21895"/>
                    <a:pt x="6790" y="13449"/>
                    <a:pt x="8500" y="12647"/>
                  </a:cubicBezTo>
                  <a:lnTo>
                    <a:pt x="8500" y="12647"/>
                  </a:lnTo>
                  <a:cubicBezTo>
                    <a:pt x="9249" y="14893"/>
                    <a:pt x="10371" y="16657"/>
                    <a:pt x="11120" y="18902"/>
                  </a:cubicBezTo>
                  <a:cubicBezTo>
                    <a:pt x="11433" y="19841"/>
                    <a:pt x="11896" y="20780"/>
                    <a:pt x="12633" y="20780"/>
                  </a:cubicBezTo>
                  <a:cubicBezTo>
                    <a:pt x="12777" y="20780"/>
                    <a:pt x="12932" y="20744"/>
                    <a:pt x="13098" y="20666"/>
                  </a:cubicBezTo>
                  <a:cubicBezTo>
                    <a:pt x="13686" y="20024"/>
                    <a:pt x="12723" y="16550"/>
                    <a:pt x="11601" y="14465"/>
                  </a:cubicBezTo>
                  <a:cubicBezTo>
                    <a:pt x="10799" y="12968"/>
                    <a:pt x="10051" y="11257"/>
                    <a:pt x="11013" y="10563"/>
                  </a:cubicBezTo>
                  <a:lnTo>
                    <a:pt x="11013" y="10563"/>
                  </a:lnTo>
                  <a:cubicBezTo>
                    <a:pt x="11868" y="10616"/>
                    <a:pt x="13953" y="12915"/>
                    <a:pt x="14541" y="14999"/>
                  </a:cubicBezTo>
                  <a:cubicBezTo>
                    <a:pt x="14847" y="15951"/>
                    <a:pt x="15736" y="17011"/>
                    <a:pt x="16343" y="17011"/>
                  </a:cubicBezTo>
                  <a:cubicBezTo>
                    <a:pt x="16691" y="17011"/>
                    <a:pt x="16946" y="16663"/>
                    <a:pt x="16946" y="15748"/>
                  </a:cubicBezTo>
                  <a:cubicBezTo>
                    <a:pt x="16893" y="15106"/>
                    <a:pt x="13418" y="8210"/>
                    <a:pt x="11708" y="6500"/>
                  </a:cubicBezTo>
                  <a:cubicBezTo>
                    <a:pt x="10959" y="5698"/>
                    <a:pt x="9837" y="4736"/>
                    <a:pt x="10425" y="3827"/>
                  </a:cubicBezTo>
                  <a:cubicBezTo>
                    <a:pt x="10691" y="3442"/>
                    <a:pt x="11121" y="3336"/>
                    <a:pt x="11588" y="3336"/>
                  </a:cubicBezTo>
                  <a:cubicBezTo>
                    <a:pt x="11965" y="3336"/>
                    <a:pt x="12365" y="3405"/>
                    <a:pt x="12723" y="3453"/>
                  </a:cubicBezTo>
                  <a:cubicBezTo>
                    <a:pt x="13695" y="3736"/>
                    <a:pt x="14728" y="3866"/>
                    <a:pt x="15776" y="3866"/>
                  </a:cubicBezTo>
                  <a:cubicBezTo>
                    <a:pt x="16112" y="3866"/>
                    <a:pt x="16449" y="3853"/>
                    <a:pt x="16786" y="3827"/>
                  </a:cubicBezTo>
                  <a:cubicBezTo>
                    <a:pt x="17214" y="3827"/>
                    <a:pt x="18390" y="3346"/>
                    <a:pt x="18336" y="2437"/>
                  </a:cubicBezTo>
                  <a:cubicBezTo>
                    <a:pt x="18283" y="1903"/>
                    <a:pt x="16893" y="1956"/>
                    <a:pt x="16412" y="1849"/>
                  </a:cubicBezTo>
                  <a:cubicBezTo>
                    <a:pt x="13953" y="1154"/>
                    <a:pt x="14113" y="1101"/>
                    <a:pt x="11708" y="406"/>
                  </a:cubicBezTo>
                  <a:cubicBezTo>
                    <a:pt x="10680" y="129"/>
                    <a:pt x="9847" y="1"/>
                    <a:pt x="9120" y="1"/>
                  </a:cubicBezTo>
                  <a:close/>
                </a:path>
              </a:pathLst>
            </a:custGeom>
            <a:solidFill>
              <a:srgbClr val="F9CAAA"/>
            </a:solidFill>
            <a:ln cap="flat" cmpd="sng" w="9525">
              <a:solidFill>
                <a:schemeClr val="lt2"/>
              </a:solidFill>
              <a:prstDash val="solid"/>
              <a:miter lim="5345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77"/>
            <p:cNvSpPr/>
            <p:nvPr/>
          </p:nvSpPr>
          <p:spPr>
            <a:xfrm>
              <a:off x="4328200" y="1667875"/>
              <a:ext cx="155725" cy="117025"/>
            </a:xfrm>
            <a:custGeom>
              <a:rect b="b" l="l" r="r" t="t"/>
              <a:pathLst>
                <a:path extrusionOk="0" h="4681" w="6229">
                  <a:moveTo>
                    <a:pt x="6113" y="0"/>
                  </a:moveTo>
                  <a:cubicBezTo>
                    <a:pt x="6103" y="0"/>
                    <a:pt x="6092" y="3"/>
                    <a:pt x="6080" y="9"/>
                  </a:cubicBezTo>
                  <a:cubicBezTo>
                    <a:pt x="3568" y="543"/>
                    <a:pt x="1376" y="2468"/>
                    <a:pt x="40" y="4552"/>
                  </a:cubicBezTo>
                  <a:cubicBezTo>
                    <a:pt x="1" y="4631"/>
                    <a:pt x="47" y="4680"/>
                    <a:pt x="96" y="4680"/>
                  </a:cubicBezTo>
                  <a:cubicBezTo>
                    <a:pt x="114" y="4680"/>
                    <a:pt x="132" y="4674"/>
                    <a:pt x="147" y="4659"/>
                  </a:cubicBezTo>
                  <a:cubicBezTo>
                    <a:pt x="1697" y="2414"/>
                    <a:pt x="3728" y="1238"/>
                    <a:pt x="6134" y="222"/>
                  </a:cubicBezTo>
                  <a:cubicBezTo>
                    <a:pt x="6229" y="175"/>
                    <a:pt x="6197" y="0"/>
                    <a:pt x="61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77"/>
            <p:cNvSpPr/>
            <p:nvPr/>
          </p:nvSpPr>
          <p:spPr>
            <a:xfrm>
              <a:off x="4356675" y="1571650"/>
              <a:ext cx="137800" cy="87825"/>
            </a:xfrm>
            <a:custGeom>
              <a:rect b="b" l="l" r="r" t="t"/>
              <a:pathLst>
                <a:path extrusionOk="0" h="3513" w="5512">
                  <a:moveTo>
                    <a:pt x="5299" y="0"/>
                  </a:moveTo>
                  <a:cubicBezTo>
                    <a:pt x="5286" y="0"/>
                    <a:pt x="5274" y="3"/>
                    <a:pt x="5262" y="9"/>
                  </a:cubicBezTo>
                  <a:cubicBezTo>
                    <a:pt x="3231" y="490"/>
                    <a:pt x="1413" y="1666"/>
                    <a:pt x="130" y="3270"/>
                  </a:cubicBezTo>
                  <a:cubicBezTo>
                    <a:pt x="0" y="3356"/>
                    <a:pt x="116" y="3513"/>
                    <a:pt x="221" y="3513"/>
                  </a:cubicBezTo>
                  <a:cubicBezTo>
                    <a:pt x="246" y="3513"/>
                    <a:pt x="270" y="3504"/>
                    <a:pt x="291" y="3483"/>
                  </a:cubicBezTo>
                  <a:cubicBezTo>
                    <a:pt x="1734" y="2040"/>
                    <a:pt x="3444" y="971"/>
                    <a:pt x="5369" y="223"/>
                  </a:cubicBezTo>
                  <a:cubicBezTo>
                    <a:pt x="5512" y="175"/>
                    <a:pt x="5400" y="0"/>
                    <a:pt x="5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77"/>
            <p:cNvSpPr/>
            <p:nvPr/>
          </p:nvSpPr>
          <p:spPr>
            <a:xfrm>
              <a:off x="3085000" y="1067950"/>
              <a:ext cx="491800" cy="959650"/>
            </a:xfrm>
            <a:custGeom>
              <a:rect b="b" l="l" r="r" t="t"/>
              <a:pathLst>
                <a:path extrusionOk="0" h="38386" w="19672">
                  <a:moveTo>
                    <a:pt x="14066" y="0"/>
                  </a:moveTo>
                  <a:cubicBezTo>
                    <a:pt x="12412" y="0"/>
                    <a:pt x="10662" y="782"/>
                    <a:pt x="9355" y="2302"/>
                  </a:cubicBezTo>
                  <a:cubicBezTo>
                    <a:pt x="8019" y="4013"/>
                    <a:pt x="7324" y="6151"/>
                    <a:pt x="7324" y="8343"/>
                  </a:cubicBezTo>
                  <a:cubicBezTo>
                    <a:pt x="7270" y="10535"/>
                    <a:pt x="7591" y="12833"/>
                    <a:pt x="6842" y="14918"/>
                  </a:cubicBezTo>
                  <a:cubicBezTo>
                    <a:pt x="5880" y="17644"/>
                    <a:pt x="3582" y="20317"/>
                    <a:pt x="2940" y="23150"/>
                  </a:cubicBezTo>
                  <a:cubicBezTo>
                    <a:pt x="2673" y="24380"/>
                    <a:pt x="2406" y="24914"/>
                    <a:pt x="2138" y="26144"/>
                  </a:cubicBezTo>
                  <a:cubicBezTo>
                    <a:pt x="1871" y="27373"/>
                    <a:pt x="1016" y="28656"/>
                    <a:pt x="695" y="29939"/>
                  </a:cubicBezTo>
                  <a:cubicBezTo>
                    <a:pt x="0" y="32345"/>
                    <a:pt x="1123" y="33414"/>
                    <a:pt x="2513" y="35499"/>
                  </a:cubicBezTo>
                  <a:cubicBezTo>
                    <a:pt x="3902" y="37530"/>
                    <a:pt x="4704" y="38385"/>
                    <a:pt x="7163" y="38385"/>
                  </a:cubicBezTo>
                  <a:cubicBezTo>
                    <a:pt x="9836" y="38385"/>
                    <a:pt x="11814" y="38385"/>
                    <a:pt x="12936" y="35980"/>
                  </a:cubicBezTo>
                  <a:cubicBezTo>
                    <a:pt x="14113" y="33574"/>
                    <a:pt x="15289" y="31383"/>
                    <a:pt x="15075" y="28763"/>
                  </a:cubicBezTo>
                  <a:cubicBezTo>
                    <a:pt x="14914" y="26732"/>
                    <a:pt x="15289" y="25502"/>
                    <a:pt x="16090" y="23578"/>
                  </a:cubicBezTo>
                  <a:cubicBezTo>
                    <a:pt x="17320" y="21226"/>
                    <a:pt x="18175" y="18606"/>
                    <a:pt x="18549" y="15987"/>
                  </a:cubicBezTo>
                  <a:cubicBezTo>
                    <a:pt x="19030" y="12566"/>
                    <a:pt x="19672" y="7006"/>
                    <a:pt x="18763" y="3746"/>
                  </a:cubicBezTo>
                  <a:cubicBezTo>
                    <a:pt x="18050" y="1221"/>
                    <a:pt x="16133" y="0"/>
                    <a:pt x="14066" y="0"/>
                  </a:cubicBezTo>
                  <a:close/>
                </a:path>
              </a:pathLst>
            </a:custGeom>
            <a:solidFill>
              <a:schemeClr val="dk2"/>
            </a:solidFill>
            <a:ln cap="flat" cmpd="sng" w="9525">
              <a:solidFill>
                <a:schemeClr val="lt2"/>
              </a:solidFill>
              <a:prstDash val="solid"/>
              <a:miter lim="5345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77"/>
            <p:cNvSpPr/>
            <p:nvPr/>
          </p:nvSpPr>
          <p:spPr>
            <a:xfrm>
              <a:off x="2920600" y="1675000"/>
              <a:ext cx="465100" cy="560150"/>
            </a:xfrm>
            <a:custGeom>
              <a:rect b="b" l="l" r="r" t="t"/>
              <a:pathLst>
                <a:path extrusionOk="0" h="22406" w="18604">
                  <a:moveTo>
                    <a:pt x="9419" y="0"/>
                  </a:moveTo>
                  <a:cubicBezTo>
                    <a:pt x="9086" y="0"/>
                    <a:pt x="8727" y="15"/>
                    <a:pt x="8340" y="44"/>
                  </a:cubicBezTo>
                  <a:cubicBezTo>
                    <a:pt x="5828" y="258"/>
                    <a:pt x="5988" y="312"/>
                    <a:pt x="3422" y="525"/>
                  </a:cubicBezTo>
                  <a:cubicBezTo>
                    <a:pt x="3147" y="525"/>
                    <a:pt x="2593" y="421"/>
                    <a:pt x="2139" y="421"/>
                  </a:cubicBezTo>
                  <a:cubicBezTo>
                    <a:pt x="1798" y="421"/>
                    <a:pt x="1513" y="480"/>
                    <a:pt x="1444" y="686"/>
                  </a:cubicBezTo>
                  <a:cubicBezTo>
                    <a:pt x="1177" y="1595"/>
                    <a:pt x="2300" y="2290"/>
                    <a:pt x="2674" y="2396"/>
                  </a:cubicBezTo>
                  <a:cubicBezTo>
                    <a:pt x="3737" y="2694"/>
                    <a:pt x="4835" y="2857"/>
                    <a:pt x="5912" y="2857"/>
                  </a:cubicBezTo>
                  <a:cubicBezTo>
                    <a:pt x="6189" y="2857"/>
                    <a:pt x="6464" y="2846"/>
                    <a:pt x="6736" y="2824"/>
                  </a:cubicBezTo>
                  <a:cubicBezTo>
                    <a:pt x="7538" y="2824"/>
                    <a:pt x="8607" y="2878"/>
                    <a:pt x="8875" y="3626"/>
                  </a:cubicBezTo>
                  <a:cubicBezTo>
                    <a:pt x="9302" y="4642"/>
                    <a:pt x="8019" y="5390"/>
                    <a:pt x="7111" y="5978"/>
                  </a:cubicBezTo>
                  <a:cubicBezTo>
                    <a:pt x="5133" y="7314"/>
                    <a:pt x="375" y="13408"/>
                    <a:pt x="215" y="14050"/>
                  </a:cubicBezTo>
                  <a:cubicBezTo>
                    <a:pt x="1" y="15036"/>
                    <a:pt x="233" y="15403"/>
                    <a:pt x="637" y="15403"/>
                  </a:cubicBezTo>
                  <a:cubicBezTo>
                    <a:pt x="1240" y="15403"/>
                    <a:pt x="2226" y="14583"/>
                    <a:pt x="2674" y="13783"/>
                  </a:cubicBezTo>
                  <a:cubicBezTo>
                    <a:pt x="3661" y="11912"/>
                    <a:pt x="6011" y="10143"/>
                    <a:pt x="6928" y="10143"/>
                  </a:cubicBezTo>
                  <a:cubicBezTo>
                    <a:pt x="6954" y="10143"/>
                    <a:pt x="6980" y="10145"/>
                    <a:pt x="7004" y="10148"/>
                  </a:cubicBezTo>
                  <a:cubicBezTo>
                    <a:pt x="7806" y="11003"/>
                    <a:pt x="6736" y="12553"/>
                    <a:pt x="5667" y="13836"/>
                  </a:cubicBezTo>
                  <a:cubicBezTo>
                    <a:pt x="4171" y="15707"/>
                    <a:pt x="2567" y="18915"/>
                    <a:pt x="2995" y="19609"/>
                  </a:cubicBezTo>
                  <a:cubicBezTo>
                    <a:pt x="3210" y="19765"/>
                    <a:pt x="3414" y="19832"/>
                    <a:pt x="3608" y="19832"/>
                  </a:cubicBezTo>
                  <a:cubicBezTo>
                    <a:pt x="4283" y="19832"/>
                    <a:pt x="4837" y="19020"/>
                    <a:pt x="5293" y="18273"/>
                  </a:cubicBezTo>
                  <a:cubicBezTo>
                    <a:pt x="6469" y="16188"/>
                    <a:pt x="7913" y="14691"/>
                    <a:pt x="9089" y="12660"/>
                  </a:cubicBezTo>
                  <a:lnTo>
                    <a:pt x="9089" y="12660"/>
                  </a:lnTo>
                  <a:cubicBezTo>
                    <a:pt x="10585" y="13783"/>
                    <a:pt x="6362" y="21534"/>
                    <a:pt x="7645" y="22229"/>
                  </a:cubicBezTo>
                  <a:cubicBezTo>
                    <a:pt x="7710" y="22261"/>
                    <a:pt x="7776" y="22277"/>
                    <a:pt x="7842" y="22277"/>
                  </a:cubicBezTo>
                  <a:cubicBezTo>
                    <a:pt x="9294" y="22277"/>
                    <a:pt x="10962" y="14726"/>
                    <a:pt x="12189" y="14317"/>
                  </a:cubicBezTo>
                  <a:cubicBezTo>
                    <a:pt x="12242" y="16723"/>
                    <a:pt x="12456" y="19075"/>
                    <a:pt x="12777" y="21427"/>
                  </a:cubicBezTo>
                  <a:cubicBezTo>
                    <a:pt x="12813" y="21892"/>
                    <a:pt x="13088" y="22405"/>
                    <a:pt x="13378" y="22405"/>
                  </a:cubicBezTo>
                  <a:cubicBezTo>
                    <a:pt x="13522" y="22405"/>
                    <a:pt x="13669" y="22280"/>
                    <a:pt x="13793" y="21962"/>
                  </a:cubicBezTo>
                  <a:cubicBezTo>
                    <a:pt x="14969" y="18701"/>
                    <a:pt x="13151" y="16028"/>
                    <a:pt x="15129" y="13141"/>
                  </a:cubicBezTo>
                  <a:cubicBezTo>
                    <a:pt x="15664" y="12286"/>
                    <a:pt x="16519" y="11644"/>
                    <a:pt x="17107" y="10843"/>
                  </a:cubicBezTo>
                  <a:cubicBezTo>
                    <a:pt x="18604" y="8651"/>
                    <a:pt x="18283" y="5711"/>
                    <a:pt x="16359" y="3947"/>
                  </a:cubicBezTo>
                  <a:cubicBezTo>
                    <a:pt x="15877" y="3519"/>
                    <a:pt x="15343" y="3198"/>
                    <a:pt x="14915" y="2717"/>
                  </a:cubicBezTo>
                  <a:cubicBezTo>
                    <a:pt x="13202" y="956"/>
                    <a:pt x="12124" y="0"/>
                    <a:pt x="9419" y="0"/>
                  </a:cubicBezTo>
                  <a:close/>
                </a:path>
              </a:pathLst>
            </a:custGeom>
            <a:solidFill>
              <a:srgbClr val="F9CAAA"/>
            </a:solidFill>
            <a:ln cap="flat" cmpd="sng" w="9525">
              <a:solidFill>
                <a:schemeClr val="lt2"/>
              </a:solidFill>
              <a:prstDash val="solid"/>
              <a:miter lim="5345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77"/>
            <p:cNvSpPr/>
            <p:nvPr/>
          </p:nvSpPr>
          <p:spPr>
            <a:xfrm>
              <a:off x="3289450" y="1366650"/>
              <a:ext cx="101100" cy="205950"/>
            </a:xfrm>
            <a:custGeom>
              <a:rect b="b" l="l" r="r" t="t"/>
              <a:pathLst>
                <a:path extrusionOk="0" h="8238" w="4044">
                  <a:moveTo>
                    <a:pt x="261" y="1"/>
                  </a:moveTo>
                  <a:cubicBezTo>
                    <a:pt x="196" y="1"/>
                    <a:pt x="131" y="43"/>
                    <a:pt x="108" y="137"/>
                  </a:cubicBezTo>
                  <a:cubicBezTo>
                    <a:pt x="1" y="1580"/>
                    <a:pt x="322" y="3023"/>
                    <a:pt x="1017" y="4253"/>
                  </a:cubicBezTo>
                  <a:cubicBezTo>
                    <a:pt x="1658" y="5696"/>
                    <a:pt x="2406" y="7247"/>
                    <a:pt x="3689" y="8209"/>
                  </a:cubicBezTo>
                  <a:cubicBezTo>
                    <a:pt x="3729" y="8229"/>
                    <a:pt x="3767" y="8237"/>
                    <a:pt x="3802" y="8237"/>
                  </a:cubicBezTo>
                  <a:cubicBezTo>
                    <a:pt x="3954" y="8237"/>
                    <a:pt x="4044" y="8072"/>
                    <a:pt x="3957" y="7941"/>
                  </a:cubicBezTo>
                  <a:cubicBezTo>
                    <a:pt x="2353" y="5857"/>
                    <a:pt x="215" y="2970"/>
                    <a:pt x="429" y="190"/>
                  </a:cubicBezTo>
                  <a:cubicBezTo>
                    <a:pt x="429" y="70"/>
                    <a:pt x="344" y="1"/>
                    <a:pt x="2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77"/>
            <p:cNvSpPr/>
            <p:nvPr/>
          </p:nvSpPr>
          <p:spPr>
            <a:xfrm>
              <a:off x="3271525" y="1516750"/>
              <a:ext cx="82800" cy="124675"/>
            </a:xfrm>
            <a:custGeom>
              <a:rect b="b" l="l" r="r" t="t"/>
              <a:pathLst>
                <a:path extrusionOk="0" h="4987" w="3312">
                  <a:moveTo>
                    <a:pt x="198" y="0"/>
                  </a:moveTo>
                  <a:cubicBezTo>
                    <a:pt x="86" y="0"/>
                    <a:pt x="1" y="113"/>
                    <a:pt x="76" y="227"/>
                  </a:cubicBezTo>
                  <a:cubicBezTo>
                    <a:pt x="878" y="1777"/>
                    <a:pt x="1680" y="3648"/>
                    <a:pt x="2910" y="4931"/>
                  </a:cubicBezTo>
                  <a:cubicBezTo>
                    <a:pt x="2949" y="4970"/>
                    <a:pt x="2994" y="4987"/>
                    <a:pt x="3039" y="4987"/>
                  </a:cubicBezTo>
                  <a:cubicBezTo>
                    <a:pt x="3178" y="4987"/>
                    <a:pt x="3311" y="4825"/>
                    <a:pt x="3230" y="4664"/>
                  </a:cubicBezTo>
                  <a:cubicBezTo>
                    <a:pt x="2749" y="3862"/>
                    <a:pt x="2268" y="3113"/>
                    <a:pt x="1734" y="2365"/>
                  </a:cubicBezTo>
                  <a:cubicBezTo>
                    <a:pt x="1252" y="1617"/>
                    <a:pt x="771" y="868"/>
                    <a:pt x="344" y="66"/>
                  </a:cubicBezTo>
                  <a:cubicBezTo>
                    <a:pt x="297" y="19"/>
                    <a:pt x="245" y="0"/>
                    <a:pt x="1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77"/>
            <p:cNvSpPr/>
            <p:nvPr/>
          </p:nvSpPr>
          <p:spPr>
            <a:xfrm>
              <a:off x="3264500" y="1643800"/>
              <a:ext cx="132575" cy="105900"/>
            </a:xfrm>
            <a:custGeom>
              <a:rect b="b" l="l" r="r" t="t"/>
              <a:pathLst>
                <a:path extrusionOk="0" h="4236" w="5303">
                  <a:moveTo>
                    <a:pt x="187" y="1"/>
                  </a:moveTo>
                  <a:cubicBezTo>
                    <a:pt x="28" y="1"/>
                    <a:pt x="1" y="181"/>
                    <a:pt x="144" y="277"/>
                  </a:cubicBezTo>
                  <a:cubicBezTo>
                    <a:pt x="1106" y="758"/>
                    <a:pt x="2068" y="1292"/>
                    <a:pt x="2923" y="1987"/>
                  </a:cubicBezTo>
                  <a:cubicBezTo>
                    <a:pt x="3618" y="2682"/>
                    <a:pt x="4313" y="3377"/>
                    <a:pt x="4901" y="4179"/>
                  </a:cubicBezTo>
                  <a:cubicBezTo>
                    <a:pt x="4941" y="4219"/>
                    <a:pt x="4988" y="4236"/>
                    <a:pt x="5034" y="4236"/>
                  </a:cubicBezTo>
                  <a:cubicBezTo>
                    <a:pt x="5172" y="4236"/>
                    <a:pt x="5302" y="4085"/>
                    <a:pt x="5222" y="3965"/>
                  </a:cubicBezTo>
                  <a:cubicBezTo>
                    <a:pt x="4046" y="2094"/>
                    <a:pt x="2282" y="704"/>
                    <a:pt x="251" y="9"/>
                  </a:cubicBezTo>
                  <a:cubicBezTo>
                    <a:pt x="227" y="4"/>
                    <a:pt x="206" y="1"/>
                    <a:pt x="1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77"/>
            <p:cNvSpPr/>
            <p:nvPr/>
          </p:nvSpPr>
          <p:spPr>
            <a:xfrm>
              <a:off x="3373075" y="1660675"/>
              <a:ext cx="57025" cy="70675"/>
            </a:xfrm>
            <a:custGeom>
              <a:rect b="b" l="l" r="r" t="t"/>
              <a:pathLst>
                <a:path extrusionOk="0" h="2827" w="2281">
                  <a:moveTo>
                    <a:pt x="300" y="1"/>
                  </a:moveTo>
                  <a:cubicBezTo>
                    <a:pt x="152" y="1"/>
                    <a:pt x="0" y="166"/>
                    <a:pt x="131" y="297"/>
                  </a:cubicBezTo>
                  <a:cubicBezTo>
                    <a:pt x="879" y="938"/>
                    <a:pt x="1413" y="1740"/>
                    <a:pt x="1734" y="2649"/>
                  </a:cubicBezTo>
                  <a:cubicBezTo>
                    <a:pt x="1776" y="2775"/>
                    <a:pt x="1876" y="2827"/>
                    <a:pt x="1976" y="2827"/>
                  </a:cubicBezTo>
                  <a:cubicBezTo>
                    <a:pt x="2129" y="2827"/>
                    <a:pt x="2280" y="2704"/>
                    <a:pt x="2215" y="2542"/>
                  </a:cubicBezTo>
                  <a:cubicBezTo>
                    <a:pt x="1841" y="1526"/>
                    <a:pt x="1200" y="671"/>
                    <a:pt x="398" y="29"/>
                  </a:cubicBezTo>
                  <a:cubicBezTo>
                    <a:pt x="368" y="9"/>
                    <a:pt x="334" y="1"/>
                    <a:pt x="3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3" name="Google Shape;2553;p77"/>
          <p:cNvGrpSpPr/>
          <p:nvPr/>
        </p:nvGrpSpPr>
        <p:grpSpPr>
          <a:xfrm>
            <a:off x="2042804" y="1491684"/>
            <a:ext cx="2838471" cy="3112234"/>
            <a:chOff x="223675" y="2065675"/>
            <a:chExt cx="1916850" cy="2101725"/>
          </a:xfrm>
        </p:grpSpPr>
        <p:sp>
          <p:nvSpPr>
            <p:cNvPr id="2554" name="Google Shape;2554;p77"/>
            <p:cNvSpPr/>
            <p:nvPr/>
          </p:nvSpPr>
          <p:spPr>
            <a:xfrm>
              <a:off x="862050" y="3995375"/>
              <a:ext cx="772850" cy="172025"/>
            </a:xfrm>
            <a:custGeom>
              <a:rect b="b" l="l" r="r" t="t"/>
              <a:pathLst>
                <a:path extrusionOk="0" h="6881" w="30914">
                  <a:moveTo>
                    <a:pt x="15446" y="1"/>
                  </a:moveTo>
                  <a:cubicBezTo>
                    <a:pt x="6926" y="1"/>
                    <a:pt x="0" y="1548"/>
                    <a:pt x="0" y="3441"/>
                  </a:cubicBezTo>
                  <a:cubicBezTo>
                    <a:pt x="0" y="5334"/>
                    <a:pt x="6926" y="6881"/>
                    <a:pt x="15446" y="6881"/>
                  </a:cubicBezTo>
                  <a:cubicBezTo>
                    <a:pt x="23988" y="6881"/>
                    <a:pt x="30914" y="5334"/>
                    <a:pt x="30914" y="3441"/>
                  </a:cubicBezTo>
                  <a:cubicBezTo>
                    <a:pt x="30914" y="1548"/>
                    <a:pt x="23988" y="1"/>
                    <a:pt x="15446" y="1"/>
                  </a:cubicBezTo>
                  <a:close/>
                </a:path>
              </a:pathLst>
            </a:custGeom>
            <a:solidFill>
              <a:srgbClr val="A9EBDC">
                <a:alpha val="294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77"/>
            <p:cNvSpPr/>
            <p:nvPr/>
          </p:nvSpPr>
          <p:spPr>
            <a:xfrm>
              <a:off x="1105625" y="3786425"/>
              <a:ext cx="99300" cy="193800"/>
            </a:xfrm>
            <a:custGeom>
              <a:rect b="b" l="l" r="r" t="t"/>
              <a:pathLst>
                <a:path extrusionOk="0" h="7752" w="3972">
                  <a:moveTo>
                    <a:pt x="13" y="1"/>
                  </a:moveTo>
                  <a:cubicBezTo>
                    <a:pt x="8" y="1"/>
                    <a:pt x="4" y="1"/>
                    <a:pt x="0" y="2"/>
                  </a:cubicBezTo>
                  <a:cubicBezTo>
                    <a:pt x="46" y="1364"/>
                    <a:pt x="577" y="5034"/>
                    <a:pt x="531" y="6512"/>
                  </a:cubicBezTo>
                  <a:cubicBezTo>
                    <a:pt x="554" y="6835"/>
                    <a:pt x="623" y="7158"/>
                    <a:pt x="716" y="7482"/>
                  </a:cubicBezTo>
                  <a:cubicBezTo>
                    <a:pt x="806" y="7680"/>
                    <a:pt x="1317" y="7751"/>
                    <a:pt x="1670" y="7751"/>
                  </a:cubicBezTo>
                  <a:cubicBezTo>
                    <a:pt x="1769" y="7751"/>
                    <a:pt x="1855" y="7746"/>
                    <a:pt x="1916" y="7736"/>
                  </a:cubicBezTo>
                  <a:cubicBezTo>
                    <a:pt x="2355" y="7736"/>
                    <a:pt x="3856" y="7297"/>
                    <a:pt x="3902" y="6881"/>
                  </a:cubicBezTo>
                  <a:cubicBezTo>
                    <a:pt x="3971" y="6443"/>
                    <a:pt x="3717" y="5981"/>
                    <a:pt x="3740" y="5542"/>
                  </a:cubicBezTo>
                  <a:cubicBezTo>
                    <a:pt x="3833" y="4180"/>
                    <a:pt x="3648" y="1848"/>
                    <a:pt x="3625" y="1087"/>
                  </a:cubicBezTo>
                  <a:cubicBezTo>
                    <a:pt x="3852" y="700"/>
                    <a:pt x="345" y="1"/>
                    <a:pt x="13" y="1"/>
                  </a:cubicBezTo>
                  <a:close/>
                </a:path>
              </a:pathLst>
            </a:custGeom>
            <a:solidFill>
              <a:srgbClr val="FCCBA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77"/>
            <p:cNvSpPr/>
            <p:nvPr/>
          </p:nvSpPr>
          <p:spPr>
            <a:xfrm>
              <a:off x="1259725" y="3786450"/>
              <a:ext cx="83700" cy="165600"/>
            </a:xfrm>
            <a:custGeom>
              <a:rect b="b" l="l" r="r" t="t"/>
              <a:pathLst>
                <a:path extrusionOk="0" h="6624" w="3348">
                  <a:moveTo>
                    <a:pt x="0" y="1"/>
                  </a:moveTo>
                  <a:cubicBezTo>
                    <a:pt x="0" y="2402"/>
                    <a:pt x="23" y="6511"/>
                    <a:pt x="162" y="6580"/>
                  </a:cubicBezTo>
                  <a:cubicBezTo>
                    <a:pt x="245" y="6610"/>
                    <a:pt x="351" y="6623"/>
                    <a:pt x="474" y="6623"/>
                  </a:cubicBezTo>
                  <a:cubicBezTo>
                    <a:pt x="1400" y="6623"/>
                    <a:pt x="3256" y="5861"/>
                    <a:pt x="3256" y="5657"/>
                  </a:cubicBezTo>
                  <a:cubicBezTo>
                    <a:pt x="3256" y="5080"/>
                    <a:pt x="3348" y="3556"/>
                    <a:pt x="3256" y="1386"/>
                  </a:cubicBezTo>
                  <a:cubicBezTo>
                    <a:pt x="3240" y="1387"/>
                    <a:pt x="3224" y="1387"/>
                    <a:pt x="3208" y="1387"/>
                  </a:cubicBezTo>
                  <a:cubicBezTo>
                    <a:pt x="2384" y="1387"/>
                    <a:pt x="770" y="250"/>
                    <a:pt x="0" y="1"/>
                  </a:cubicBezTo>
                  <a:close/>
                </a:path>
              </a:pathLst>
            </a:custGeom>
            <a:solidFill>
              <a:srgbClr val="FCCBA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77"/>
            <p:cNvSpPr/>
            <p:nvPr/>
          </p:nvSpPr>
          <p:spPr>
            <a:xfrm>
              <a:off x="1253375" y="3916675"/>
              <a:ext cx="183175" cy="148200"/>
            </a:xfrm>
            <a:custGeom>
              <a:rect b="b" l="l" r="r" t="t"/>
              <a:pathLst>
                <a:path extrusionOk="0" h="5928" w="7327">
                  <a:moveTo>
                    <a:pt x="3028" y="0"/>
                  </a:moveTo>
                  <a:cubicBezTo>
                    <a:pt x="2931" y="0"/>
                    <a:pt x="2836" y="10"/>
                    <a:pt x="2748" y="32"/>
                  </a:cubicBezTo>
                  <a:cubicBezTo>
                    <a:pt x="2309" y="148"/>
                    <a:pt x="2171" y="309"/>
                    <a:pt x="1755" y="540"/>
                  </a:cubicBezTo>
                  <a:cubicBezTo>
                    <a:pt x="1224" y="840"/>
                    <a:pt x="578" y="725"/>
                    <a:pt x="347" y="771"/>
                  </a:cubicBezTo>
                  <a:cubicBezTo>
                    <a:pt x="339" y="770"/>
                    <a:pt x="332" y="770"/>
                    <a:pt x="325" y="770"/>
                  </a:cubicBezTo>
                  <a:cubicBezTo>
                    <a:pt x="112" y="770"/>
                    <a:pt x="50" y="1111"/>
                    <a:pt x="162" y="1625"/>
                  </a:cubicBezTo>
                  <a:cubicBezTo>
                    <a:pt x="324" y="2318"/>
                    <a:pt x="0" y="2849"/>
                    <a:pt x="139" y="3541"/>
                  </a:cubicBezTo>
                  <a:cubicBezTo>
                    <a:pt x="277" y="4234"/>
                    <a:pt x="508" y="4003"/>
                    <a:pt x="1132" y="4373"/>
                  </a:cubicBezTo>
                  <a:cubicBezTo>
                    <a:pt x="1640" y="4696"/>
                    <a:pt x="1132" y="4881"/>
                    <a:pt x="2194" y="5388"/>
                  </a:cubicBezTo>
                  <a:cubicBezTo>
                    <a:pt x="3106" y="5832"/>
                    <a:pt x="3677" y="5928"/>
                    <a:pt x="4099" y="5928"/>
                  </a:cubicBezTo>
                  <a:cubicBezTo>
                    <a:pt x="4420" y="5928"/>
                    <a:pt x="4654" y="5872"/>
                    <a:pt x="4885" y="5872"/>
                  </a:cubicBezTo>
                  <a:cubicBezTo>
                    <a:pt x="4904" y="5872"/>
                    <a:pt x="4922" y="5872"/>
                    <a:pt x="4941" y="5873"/>
                  </a:cubicBezTo>
                  <a:cubicBezTo>
                    <a:pt x="4990" y="5875"/>
                    <a:pt x="5037" y="5875"/>
                    <a:pt x="5084" y="5875"/>
                  </a:cubicBezTo>
                  <a:cubicBezTo>
                    <a:pt x="7297" y="5875"/>
                    <a:pt x="7327" y="4290"/>
                    <a:pt x="6603" y="3634"/>
                  </a:cubicBezTo>
                  <a:cubicBezTo>
                    <a:pt x="5541" y="2733"/>
                    <a:pt x="4687" y="1764"/>
                    <a:pt x="4410" y="1533"/>
                  </a:cubicBezTo>
                  <a:cubicBezTo>
                    <a:pt x="3925" y="1071"/>
                    <a:pt x="3902" y="1117"/>
                    <a:pt x="3879" y="448"/>
                  </a:cubicBezTo>
                  <a:cubicBezTo>
                    <a:pt x="3879" y="186"/>
                    <a:pt x="3440" y="0"/>
                    <a:pt x="3028" y="0"/>
                  </a:cubicBezTo>
                  <a:close/>
                </a:path>
              </a:pathLst>
            </a:custGeom>
            <a:solidFill>
              <a:schemeClr val="accen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77"/>
            <p:cNvSpPr/>
            <p:nvPr/>
          </p:nvSpPr>
          <p:spPr>
            <a:xfrm>
              <a:off x="989600" y="2861250"/>
              <a:ext cx="425400" cy="1039400"/>
            </a:xfrm>
            <a:custGeom>
              <a:rect b="b" l="l" r="r" t="t"/>
              <a:pathLst>
                <a:path extrusionOk="0" h="41576" w="17016">
                  <a:moveTo>
                    <a:pt x="15469" y="0"/>
                  </a:moveTo>
                  <a:cubicBezTo>
                    <a:pt x="13794" y="399"/>
                    <a:pt x="11926" y="508"/>
                    <a:pt x="10005" y="508"/>
                  </a:cubicBezTo>
                  <a:cubicBezTo>
                    <a:pt x="7700" y="508"/>
                    <a:pt x="5319" y="352"/>
                    <a:pt x="3098" y="352"/>
                  </a:cubicBezTo>
                  <a:cubicBezTo>
                    <a:pt x="2245" y="352"/>
                    <a:pt x="1416" y="375"/>
                    <a:pt x="624" y="439"/>
                  </a:cubicBezTo>
                  <a:cubicBezTo>
                    <a:pt x="485" y="2771"/>
                    <a:pt x="532" y="5125"/>
                    <a:pt x="578" y="7457"/>
                  </a:cubicBezTo>
                  <a:cubicBezTo>
                    <a:pt x="601" y="10158"/>
                    <a:pt x="1" y="12929"/>
                    <a:pt x="462" y="15607"/>
                  </a:cubicBezTo>
                  <a:cubicBezTo>
                    <a:pt x="716" y="17038"/>
                    <a:pt x="1293" y="18377"/>
                    <a:pt x="1547" y="19809"/>
                  </a:cubicBezTo>
                  <a:cubicBezTo>
                    <a:pt x="1732" y="20940"/>
                    <a:pt x="1778" y="23526"/>
                    <a:pt x="1824" y="24657"/>
                  </a:cubicBezTo>
                  <a:cubicBezTo>
                    <a:pt x="2009" y="31237"/>
                    <a:pt x="4364" y="34815"/>
                    <a:pt x="4687" y="41395"/>
                  </a:cubicBezTo>
                  <a:cubicBezTo>
                    <a:pt x="5054" y="41501"/>
                    <a:pt x="5694" y="41575"/>
                    <a:pt x="6369" y="41575"/>
                  </a:cubicBezTo>
                  <a:cubicBezTo>
                    <a:pt x="7605" y="41575"/>
                    <a:pt x="8958" y="41326"/>
                    <a:pt x="8958" y="40564"/>
                  </a:cubicBezTo>
                  <a:cubicBezTo>
                    <a:pt x="8958" y="40171"/>
                    <a:pt x="8797" y="37678"/>
                    <a:pt x="8774" y="37309"/>
                  </a:cubicBezTo>
                  <a:cubicBezTo>
                    <a:pt x="8450" y="33245"/>
                    <a:pt x="8266" y="32137"/>
                    <a:pt x="8196" y="28051"/>
                  </a:cubicBezTo>
                  <a:cubicBezTo>
                    <a:pt x="8058" y="21933"/>
                    <a:pt x="8450" y="15792"/>
                    <a:pt x="8589" y="9697"/>
                  </a:cubicBezTo>
                  <a:cubicBezTo>
                    <a:pt x="8658" y="12259"/>
                    <a:pt x="9120" y="16623"/>
                    <a:pt x="9374" y="17708"/>
                  </a:cubicBezTo>
                  <a:cubicBezTo>
                    <a:pt x="10413" y="22048"/>
                    <a:pt x="9836" y="26896"/>
                    <a:pt x="10482" y="30983"/>
                  </a:cubicBezTo>
                  <a:cubicBezTo>
                    <a:pt x="11013" y="34446"/>
                    <a:pt x="10367" y="36939"/>
                    <a:pt x="10482" y="40448"/>
                  </a:cubicBezTo>
                  <a:cubicBezTo>
                    <a:pt x="10696" y="40605"/>
                    <a:pt x="11966" y="41061"/>
                    <a:pt x="13042" y="41061"/>
                  </a:cubicBezTo>
                  <a:cubicBezTo>
                    <a:pt x="13709" y="41061"/>
                    <a:pt x="14302" y="40886"/>
                    <a:pt x="14522" y="40356"/>
                  </a:cubicBezTo>
                  <a:cubicBezTo>
                    <a:pt x="14453" y="33892"/>
                    <a:pt x="17016" y="28813"/>
                    <a:pt x="16208" y="22371"/>
                  </a:cubicBezTo>
                  <a:cubicBezTo>
                    <a:pt x="16092" y="21609"/>
                    <a:pt x="16000" y="20801"/>
                    <a:pt x="16000" y="20016"/>
                  </a:cubicBezTo>
                  <a:cubicBezTo>
                    <a:pt x="16023" y="18978"/>
                    <a:pt x="16346" y="17985"/>
                    <a:pt x="16531" y="16946"/>
                  </a:cubicBezTo>
                  <a:cubicBezTo>
                    <a:pt x="16831" y="15399"/>
                    <a:pt x="16831" y="13783"/>
                    <a:pt x="16831" y="12190"/>
                  </a:cubicBezTo>
                  <a:cubicBezTo>
                    <a:pt x="16831" y="9974"/>
                    <a:pt x="16415" y="9189"/>
                    <a:pt x="16185" y="6280"/>
                  </a:cubicBezTo>
                  <a:cubicBezTo>
                    <a:pt x="16046" y="4594"/>
                    <a:pt x="16208" y="1501"/>
                    <a:pt x="15469" y="0"/>
                  </a:cubicBezTo>
                  <a:close/>
                </a:path>
              </a:pathLst>
            </a:custGeom>
            <a:solidFill>
              <a:schemeClr val="accen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77"/>
            <p:cNvSpPr/>
            <p:nvPr/>
          </p:nvSpPr>
          <p:spPr>
            <a:xfrm>
              <a:off x="1107350" y="3935900"/>
              <a:ext cx="207800" cy="186675"/>
            </a:xfrm>
            <a:custGeom>
              <a:rect b="b" l="l" r="r" t="t"/>
              <a:pathLst>
                <a:path extrusionOk="0" h="7467" w="8312">
                  <a:moveTo>
                    <a:pt x="3353" y="0"/>
                  </a:moveTo>
                  <a:cubicBezTo>
                    <a:pt x="3329" y="0"/>
                    <a:pt x="3304" y="1"/>
                    <a:pt x="3279" y="2"/>
                  </a:cubicBezTo>
                  <a:cubicBezTo>
                    <a:pt x="2101" y="71"/>
                    <a:pt x="1893" y="926"/>
                    <a:pt x="1339" y="949"/>
                  </a:cubicBezTo>
                  <a:cubicBezTo>
                    <a:pt x="1275" y="953"/>
                    <a:pt x="1217" y="955"/>
                    <a:pt x="1165" y="955"/>
                  </a:cubicBezTo>
                  <a:cubicBezTo>
                    <a:pt x="695" y="955"/>
                    <a:pt x="691" y="787"/>
                    <a:pt x="462" y="787"/>
                  </a:cubicBezTo>
                  <a:cubicBezTo>
                    <a:pt x="0" y="787"/>
                    <a:pt x="254" y="1503"/>
                    <a:pt x="347" y="2218"/>
                  </a:cubicBezTo>
                  <a:cubicBezTo>
                    <a:pt x="416" y="2865"/>
                    <a:pt x="324" y="3927"/>
                    <a:pt x="347" y="3996"/>
                  </a:cubicBezTo>
                  <a:cubicBezTo>
                    <a:pt x="485" y="4319"/>
                    <a:pt x="1178" y="4735"/>
                    <a:pt x="1501" y="4920"/>
                  </a:cubicBezTo>
                  <a:cubicBezTo>
                    <a:pt x="1747" y="5032"/>
                    <a:pt x="2623" y="7466"/>
                    <a:pt x="5118" y="7466"/>
                  </a:cubicBezTo>
                  <a:cubicBezTo>
                    <a:pt x="5196" y="7466"/>
                    <a:pt x="5275" y="7464"/>
                    <a:pt x="5357" y="7459"/>
                  </a:cubicBezTo>
                  <a:cubicBezTo>
                    <a:pt x="8012" y="7298"/>
                    <a:pt x="8312" y="5358"/>
                    <a:pt x="7203" y="4712"/>
                  </a:cubicBezTo>
                  <a:cubicBezTo>
                    <a:pt x="5934" y="3996"/>
                    <a:pt x="4941" y="2426"/>
                    <a:pt x="4572" y="1687"/>
                  </a:cubicBezTo>
                  <a:cubicBezTo>
                    <a:pt x="4210" y="965"/>
                    <a:pt x="4401" y="0"/>
                    <a:pt x="3353" y="0"/>
                  </a:cubicBezTo>
                  <a:close/>
                </a:path>
              </a:pathLst>
            </a:custGeom>
            <a:solidFill>
              <a:schemeClr val="accen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77"/>
            <p:cNvSpPr/>
            <p:nvPr/>
          </p:nvSpPr>
          <p:spPr>
            <a:xfrm>
              <a:off x="1079900" y="3024775"/>
              <a:ext cx="96000" cy="62825"/>
            </a:xfrm>
            <a:custGeom>
              <a:rect b="b" l="l" r="r" t="t"/>
              <a:pathLst>
                <a:path extrusionOk="0" h="2513" w="3840">
                  <a:moveTo>
                    <a:pt x="71" y="1"/>
                  </a:moveTo>
                  <a:cubicBezTo>
                    <a:pt x="33" y="1"/>
                    <a:pt x="1" y="50"/>
                    <a:pt x="36" y="85"/>
                  </a:cubicBezTo>
                  <a:cubicBezTo>
                    <a:pt x="1052" y="1170"/>
                    <a:pt x="2322" y="2001"/>
                    <a:pt x="3730" y="2509"/>
                  </a:cubicBezTo>
                  <a:cubicBezTo>
                    <a:pt x="3739" y="2511"/>
                    <a:pt x="3746" y="2512"/>
                    <a:pt x="3753" y="2512"/>
                  </a:cubicBezTo>
                  <a:cubicBezTo>
                    <a:pt x="3826" y="2512"/>
                    <a:pt x="3839" y="2415"/>
                    <a:pt x="3776" y="2394"/>
                  </a:cubicBezTo>
                  <a:cubicBezTo>
                    <a:pt x="2391" y="1863"/>
                    <a:pt x="1144" y="1055"/>
                    <a:pt x="106" y="16"/>
                  </a:cubicBezTo>
                  <a:cubicBezTo>
                    <a:pt x="95" y="5"/>
                    <a:pt x="83" y="1"/>
                    <a:pt x="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77"/>
            <p:cNvSpPr/>
            <p:nvPr/>
          </p:nvSpPr>
          <p:spPr>
            <a:xfrm>
              <a:off x="1113375" y="3004575"/>
              <a:ext cx="67075" cy="63050"/>
            </a:xfrm>
            <a:custGeom>
              <a:rect b="b" l="l" r="r" t="t"/>
              <a:pathLst>
                <a:path extrusionOk="0" h="2522" w="2683">
                  <a:moveTo>
                    <a:pt x="83" y="1"/>
                  </a:moveTo>
                  <a:cubicBezTo>
                    <a:pt x="34" y="1"/>
                    <a:pt x="1" y="54"/>
                    <a:pt x="36" y="108"/>
                  </a:cubicBezTo>
                  <a:cubicBezTo>
                    <a:pt x="775" y="1008"/>
                    <a:pt x="1629" y="1817"/>
                    <a:pt x="2576" y="2509"/>
                  </a:cubicBezTo>
                  <a:cubicBezTo>
                    <a:pt x="2589" y="2518"/>
                    <a:pt x="2602" y="2522"/>
                    <a:pt x="2613" y="2522"/>
                  </a:cubicBezTo>
                  <a:cubicBezTo>
                    <a:pt x="2659" y="2522"/>
                    <a:pt x="2683" y="2454"/>
                    <a:pt x="2645" y="2417"/>
                  </a:cubicBezTo>
                  <a:cubicBezTo>
                    <a:pt x="1768" y="1678"/>
                    <a:pt x="914" y="870"/>
                    <a:pt x="129" y="16"/>
                  </a:cubicBezTo>
                  <a:cubicBezTo>
                    <a:pt x="113" y="5"/>
                    <a:pt x="97" y="1"/>
                    <a:pt x="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77"/>
            <p:cNvSpPr/>
            <p:nvPr/>
          </p:nvSpPr>
          <p:spPr>
            <a:xfrm>
              <a:off x="1170250" y="2944775"/>
              <a:ext cx="40875" cy="121475"/>
            </a:xfrm>
            <a:custGeom>
              <a:rect b="b" l="l" r="r" t="t"/>
              <a:pathLst>
                <a:path extrusionOk="0" h="4859" w="1635">
                  <a:moveTo>
                    <a:pt x="786" y="1"/>
                  </a:moveTo>
                  <a:cubicBezTo>
                    <a:pt x="751" y="1"/>
                    <a:pt x="716" y="18"/>
                    <a:pt x="716" y="53"/>
                  </a:cubicBezTo>
                  <a:cubicBezTo>
                    <a:pt x="763" y="1230"/>
                    <a:pt x="1" y="4301"/>
                    <a:pt x="1525" y="4855"/>
                  </a:cubicBezTo>
                  <a:cubicBezTo>
                    <a:pt x="1532" y="4857"/>
                    <a:pt x="1539" y="4859"/>
                    <a:pt x="1546" y="4859"/>
                  </a:cubicBezTo>
                  <a:cubicBezTo>
                    <a:pt x="1603" y="4859"/>
                    <a:pt x="1635" y="4781"/>
                    <a:pt x="1594" y="4740"/>
                  </a:cubicBezTo>
                  <a:cubicBezTo>
                    <a:pt x="370" y="3585"/>
                    <a:pt x="970" y="1554"/>
                    <a:pt x="855" y="53"/>
                  </a:cubicBezTo>
                  <a:cubicBezTo>
                    <a:pt x="855" y="18"/>
                    <a:pt x="820" y="1"/>
                    <a:pt x="78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77"/>
            <p:cNvSpPr/>
            <p:nvPr/>
          </p:nvSpPr>
          <p:spPr>
            <a:xfrm>
              <a:off x="1222875" y="3036225"/>
              <a:ext cx="71750" cy="50825"/>
            </a:xfrm>
            <a:custGeom>
              <a:rect b="b" l="l" r="r" t="t"/>
              <a:pathLst>
                <a:path extrusionOk="0" h="2033" w="2870">
                  <a:moveTo>
                    <a:pt x="2829" y="0"/>
                  </a:moveTo>
                  <a:cubicBezTo>
                    <a:pt x="2817" y="0"/>
                    <a:pt x="2804" y="6"/>
                    <a:pt x="2790" y="20"/>
                  </a:cubicBezTo>
                  <a:cubicBezTo>
                    <a:pt x="1936" y="758"/>
                    <a:pt x="1013" y="1428"/>
                    <a:pt x="20" y="1982"/>
                  </a:cubicBezTo>
                  <a:cubicBezTo>
                    <a:pt x="0" y="1982"/>
                    <a:pt x="14" y="2033"/>
                    <a:pt x="33" y="2033"/>
                  </a:cubicBezTo>
                  <a:cubicBezTo>
                    <a:pt x="36" y="2033"/>
                    <a:pt x="40" y="2031"/>
                    <a:pt x="43" y="2028"/>
                  </a:cubicBezTo>
                  <a:cubicBezTo>
                    <a:pt x="1059" y="1497"/>
                    <a:pt x="2005" y="828"/>
                    <a:pt x="2836" y="66"/>
                  </a:cubicBezTo>
                  <a:cubicBezTo>
                    <a:pt x="2869" y="33"/>
                    <a:pt x="2856" y="0"/>
                    <a:pt x="282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77"/>
            <p:cNvSpPr/>
            <p:nvPr/>
          </p:nvSpPr>
          <p:spPr>
            <a:xfrm>
              <a:off x="1219900" y="3099600"/>
              <a:ext cx="99300" cy="8125"/>
            </a:xfrm>
            <a:custGeom>
              <a:rect b="b" l="l" r="r" t="t"/>
              <a:pathLst>
                <a:path extrusionOk="0" h="325" w="3972">
                  <a:moveTo>
                    <a:pt x="46" y="1"/>
                  </a:moveTo>
                  <a:cubicBezTo>
                    <a:pt x="0" y="1"/>
                    <a:pt x="0" y="93"/>
                    <a:pt x="46" y="116"/>
                  </a:cubicBezTo>
                  <a:cubicBezTo>
                    <a:pt x="1316" y="186"/>
                    <a:pt x="2609" y="324"/>
                    <a:pt x="3902" y="324"/>
                  </a:cubicBezTo>
                  <a:cubicBezTo>
                    <a:pt x="3971" y="324"/>
                    <a:pt x="3971" y="209"/>
                    <a:pt x="3902" y="209"/>
                  </a:cubicBezTo>
                  <a:cubicBezTo>
                    <a:pt x="2632" y="70"/>
                    <a:pt x="1339" y="47"/>
                    <a:pt x="4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77"/>
            <p:cNvSpPr/>
            <p:nvPr/>
          </p:nvSpPr>
          <p:spPr>
            <a:xfrm>
              <a:off x="1040975" y="3163675"/>
              <a:ext cx="69000" cy="182100"/>
            </a:xfrm>
            <a:custGeom>
              <a:rect b="b" l="l" r="r" t="t"/>
              <a:pathLst>
                <a:path extrusionOk="0" h="7284" w="2760">
                  <a:moveTo>
                    <a:pt x="220" y="1"/>
                  </a:moveTo>
                  <a:cubicBezTo>
                    <a:pt x="179" y="1"/>
                    <a:pt x="139" y="24"/>
                    <a:pt x="139" y="70"/>
                  </a:cubicBezTo>
                  <a:cubicBezTo>
                    <a:pt x="0" y="2633"/>
                    <a:pt x="370" y="5657"/>
                    <a:pt x="2609" y="7273"/>
                  </a:cubicBezTo>
                  <a:cubicBezTo>
                    <a:pt x="2620" y="7281"/>
                    <a:pt x="2632" y="7284"/>
                    <a:pt x="2644" y="7284"/>
                  </a:cubicBezTo>
                  <a:cubicBezTo>
                    <a:pt x="2704" y="7284"/>
                    <a:pt x="2760" y="7196"/>
                    <a:pt x="2701" y="7158"/>
                  </a:cubicBezTo>
                  <a:cubicBezTo>
                    <a:pt x="670" y="5288"/>
                    <a:pt x="185" y="2748"/>
                    <a:pt x="300" y="70"/>
                  </a:cubicBezTo>
                  <a:cubicBezTo>
                    <a:pt x="300" y="24"/>
                    <a:pt x="260" y="1"/>
                    <a:pt x="22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77"/>
            <p:cNvSpPr/>
            <p:nvPr/>
          </p:nvSpPr>
          <p:spPr>
            <a:xfrm>
              <a:off x="1092743" y="3247425"/>
              <a:ext cx="45850" cy="58925"/>
            </a:xfrm>
            <a:custGeom>
              <a:rect b="b" l="l" r="r" t="t"/>
              <a:pathLst>
                <a:path extrusionOk="0" h="2357" w="1834">
                  <a:moveTo>
                    <a:pt x="92" y="1"/>
                  </a:moveTo>
                  <a:cubicBezTo>
                    <a:pt x="45" y="1"/>
                    <a:pt x="1" y="45"/>
                    <a:pt x="15" y="114"/>
                  </a:cubicBezTo>
                  <a:cubicBezTo>
                    <a:pt x="292" y="1037"/>
                    <a:pt x="869" y="1822"/>
                    <a:pt x="1700" y="2353"/>
                  </a:cubicBezTo>
                  <a:cubicBezTo>
                    <a:pt x="1708" y="2356"/>
                    <a:pt x="1715" y="2357"/>
                    <a:pt x="1722" y="2357"/>
                  </a:cubicBezTo>
                  <a:cubicBezTo>
                    <a:pt x="1783" y="2357"/>
                    <a:pt x="1834" y="2279"/>
                    <a:pt x="1792" y="2238"/>
                  </a:cubicBezTo>
                  <a:cubicBezTo>
                    <a:pt x="1031" y="1684"/>
                    <a:pt x="477" y="945"/>
                    <a:pt x="176" y="68"/>
                  </a:cubicBezTo>
                  <a:cubicBezTo>
                    <a:pt x="158" y="21"/>
                    <a:pt x="124" y="1"/>
                    <a:pt x="9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77"/>
            <p:cNvSpPr/>
            <p:nvPr/>
          </p:nvSpPr>
          <p:spPr>
            <a:xfrm>
              <a:off x="1261068" y="3242650"/>
              <a:ext cx="52850" cy="108900"/>
            </a:xfrm>
            <a:custGeom>
              <a:rect b="b" l="l" r="r" t="t"/>
              <a:pathLst>
                <a:path extrusionOk="0" h="4356" w="2114">
                  <a:moveTo>
                    <a:pt x="356" y="0"/>
                  </a:moveTo>
                  <a:cubicBezTo>
                    <a:pt x="331" y="0"/>
                    <a:pt x="309" y="15"/>
                    <a:pt x="300" y="51"/>
                  </a:cubicBezTo>
                  <a:cubicBezTo>
                    <a:pt x="0" y="1621"/>
                    <a:pt x="554" y="3445"/>
                    <a:pt x="1963" y="4345"/>
                  </a:cubicBezTo>
                  <a:cubicBezTo>
                    <a:pt x="1974" y="4352"/>
                    <a:pt x="1985" y="4356"/>
                    <a:pt x="1997" y="4356"/>
                  </a:cubicBezTo>
                  <a:cubicBezTo>
                    <a:pt x="2057" y="4356"/>
                    <a:pt x="2113" y="4265"/>
                    <a:pt x="2055" y="4206"/>
                  </a:cubicBezTo>
                  <a:cubicBezTo>
                    <a:pt x="854" y="3121"/>
                    <a:pt x="139" y="1736"/>
                    <a:pt x="439" y="97"/>
                  </a:cubicBezTo>
                  <a:cubicBezTo>
                    <a:pt x="439" y="40"/>
                    <a:pt x="395" y="0"/>
                    <a:pt x="35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77"/>
            <p:cNvSpPr/>
            <p:nvPr/>
          </p:nvSpPr>
          <p:spPr>
            <a:xfrm>
              <a:off x="1326218" y="3313125"/>
              <a:ext cx="23025" cy="34000"/>
            </a:xfrm>
            <a:custGeom>
              <a:rect b="b" l="l" r="r" t="t"/>
              <a:pathLst>
                <a:path extrusionOk="0" h="1360" w="921">
                  <a:moveTo>
                    <a:pt x="134" y="1"/>
                  </a:moveTo>
                  <a:cubicBezTo>
                    <a:pt x="67" y="1"/>
                    <a:pt x="0" y="82"/>
                    <a:pt x="49" y="164"/>
                  </a:cubicBezTo>
                  <a:cubicBezTo>
                    <a:pt x="280" y="556"/>
                    <a:pt x="511" y="949"/>
                    <a:pt x="765" y="1341"/>
                  </a:cubicBezTo>
                  <a:cubicBezTo>
                    <a:pt x="778" y="1354"/>
                    <a:pt x="796" y="1360"/>
                    <a:pt x="815" y="1360"/>
                  </a:cubicBezTo>
                  <a:cubicBezTo>
                    <a:pt x="865" y="1360"/>
                    <a:pt x="920" y="1322"/>
                    <a:pt x="903" y="1272"/>
                  </a:cubicBezTo>
                  <a:cubicBezTo>
                    <a:pt x="696" y="856"/>
                    <a:pt x="442" y="441"/>
                    <a:pt x="211" y="48"/>
                  </a:cubicBezTo>
                  <a:cubicBezTo>
                    <a:pt x="190" y="15"/>
                    <a:pt x="162" y="1"/>
                    <a:pt x="1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77"/>
            <p:cNvSpPr/>
            <p:nvPr/>
          </p:nvSpPr>
          <p:spPr>
            <a:xfrm>
              <a:off x="1089868" y="3427350"/>
              <a:ext cx="32700" cy="29550"/>
            </a:xfrm>
            <a:custGeom>
              <a:rect b="b" l="l" r="r" t="t"/>
              <a:pathLst>
                <a:path extrusionOk="0" h="1182" w="1308">
                  <a:moveTo>
                    <a:pt x="81" y="0"/>
                  </a:moveTo>
                  <a:cubicBezTo>
                    <a:pt x="39" y="0"/>
                    <a:pt x="0" y="40"/>
                    <a:pt x="14" y="97"/>
                  </a:cubicBezTo>
                  <a:cubicBezTo>
                    <a:pt x="107" y="374"/>
                    <a:pt x="268" y="605"/>
                    <a:pt x="499" y="812"/>
                  </a:cubicBezTo>
                  <a:cubicBezTo>
                    <a:pt x="684" y="1020"/>
                    <a:pt x="938" y="1159"/>
                    <a:pt x="1215" y="1182"/>
                  </a:cubicBezTo>
                  <a:cubicBezTo>
                    <a:pt x="1284" y="1182"/>
                    <a:pt x="1307" y="1113"/>
                    <a:pt x="1261" y="1066"/>
                  </a:cubicBezTo>
                  <a:cubicBezTo>
                    <a:pt x="1076" y="882"/>
                    <a:pt x="845" y="812"/>
                    <a:pt x="638" y="651"/>
                  </a:cubicBezTo>
                  <a:cubicBezTo>
                    <a:pt x="453" y="489"/>
                    <a:pt x="291" y="281"/>
                    <a:pt x="153" y="51"/>
                  </a:cubicBezTo>
                  <a:cubicBezTo>
                    <a:pt x="135" y="15"/>
                    <a:pt x="107" y="0"/>
                    <a:pt x="8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77"/>
            <p:cNvSpPr/>
            <p:nvPr/>
          </p:nvSpPr>
          <p:spPr>
            <a:xfrm>
              <a:off x="1104518" y="3406975"/>
              <a:ext cx="32625" cy="35525"/>
            </a:xfrm>
            <a:custGeom>
              <a:rect b="b" l="l" r="r" t="t"/>
              <a:pathLst>
                <a:path extrusionOk="0" h="1421" w="1305">
                  <a:moveTo>
                    <a:pt x="119" y="1"/>
                  </a:moveTo>
                  <a:cubicBezTo>
                    <a:pt x="51" y="1"/>
                    <a:pt x="0" y="87"/>
                    <a:pt x="52" y="173"/>
                  </a:cubicBezTo>
                  <a:cubicBezTo>
                    <a:pt x="375" y="612"/>
                    <a:pt x="721" y="1004"/>
                    <a:pt x="1114" y="1397"/>
                  </a:cubicBezTo>
                  <a:cubicBezTo>
                    <a:pt x="1131" y="1413"/>
                    <a:pt x="1152" y="1421"/>
                    <a:pt x="1173" y="1421"/>
                  </a:cubicBezTo>
                  <a:cubicBezTo>
                    <a:pt x="1238" y="1421"/>
                    <a:pt x="1305" y="1351"/>
                    <a:pt x="1252" y="1281"/>
                  </a:cubicBezTo>
                  <a:cubicBezTo>
                    <a:pt x="929" y="842"/>
                    <a:pt x="583" y="427"/>
                    <a:pt x="190" y="34"/>
                  </a:cubicBezTo>
                  <a:cubicBezTo>
                    <a:pt x="167" y="11"/>
                    <a:pt x="142" y="1"/>
                    <a:pt x="1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77"/>
            <p:cNvSpPr/>
            <p:nvPr/>
          </p:nvSpPr>
          <p:spPr>
            <a:xfrm>
              <a:off x="1275293" y="3419400"/>
              <a:ext cx="79550" cy="42650"/>
            </a:xfrm>
            <a:custGeom>
              <a:rect b="b" l="l" r="r" t="t"/>
              <a:pathLst>
                <a:path extrusionOk="0" h="1706" w="3182">
                  <a:moveTo>
                    <a:pt x="100" y="1"/>
                  </a:moveTo>
                  <a:cubicBezTo>
                    <a:pt x="45" y="1"/>
                    <a:pt x="0" y="83"/>
                    <a:pt x="54" y="138"/>
                  </a:cubicBezTo>
                  <a:cubicBezTo>
                    <a:pt x="513" y="688"/>
                    <a:pt x="1570" y="1706"/>
                    <a:pt x="2471" y="1706"/>
                  </a:cubicBezTo>
                  <a:cubicBezTo>
                    <a:pt x="2704" y="1706"/>
                    <a:pt x="2926" y="1638"/>
                    <a:pt x="3125" y="1477"/>
                  </a:cubicBezTo>
                  <a:cubicBezTo>
                    <a:pt x="3181" y="1439"/>
                    <a:pt x="3131" y="1372"/>
                    <a:pt x="3074" y="1372"/>
                  </a:cubicBezTo>
                  <a:cubicBezTo>
                    <a:pt x="3060" y="1372"/>
                    <a:pt x="3046" y="1376"/>
                    <a:pt x="3033" y="1384"/>
                  </a:cubicBezTo>
                  <a:cubicBezTo>
                    <a:pt x="2857" y="1478"/>
                    <a:pt x="2671" y="1520"/>
                    <a:pt x="2481" y="1520"/>
                  </a:cubicBezTo>
                  <a:cubicBezTo>
                    <a:pt x="1597" y="1520"/>
                    <a:pt x="622" y="630"/>
                    <a:pt x="147" y="22"/>
                  </a:cubicBezTo>
                  <a:cubicBezTo>
                    <a:pt x="132" y="7"/>
                    <a:pt x="116" y="1"/>
                    <a:pt x="1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77"/>
            <p:cNvSpPr/>
            <p:nvPr/>
          </p:nvSpPr>
          <p:spPr>
            <a:xfrm>
              <a:off x="1314093" y="3418250"/>
              <a:ext cx="39350" cy="14250"/>
            </a:xfrm>
            <a:custGeom>
              <a:rect b="b" l="l" r="r" t="t"/>
              <a:pathLst>
                <a:path extrusionOk="0" h="570" w="1574">
                  <a:moveTo>
                    <a:pt x="116" y="1"/>
                  </a:moveTo>
                  <a:cubicBezTo>
                    <a:pt x="55" y="1"/>
                    <a:pt x="0" y="83"/>
                    <a:pt x="72" y="138"/>
                  </a:cubicBezTo>
                  <a:cubicBezTo>
                    <a:pt x="337" y="367"/>
                    <a:pt x="737" y="570"/>
                    <a:pt x="1127" y="570"/>
                  </a:cubicBezTo>
                  <a:cubicBezTo>
                    <a:pt x="1247" y="570"/>
                    <a:pt x="1367" y="550"/>
                    <a:pt x="1481" y="507"/>
                  </a:cubicBezTo>
                  <a:cubicBezTo>
                    <a:pt x="1573" y="484"/>
                    <a:pt x="1550" y="368"/>
                    <a:pt x="1458" y="368"/>
                  </a:cubicBezTo>
                  <a:cubicBezTo>
                    <a:pt x="973" y="368"/>
                    <a:pt x="580" y="345"/>
                    <a:pt x="165" y="22"/>
                  </a:cubicBezTo>
                  <a:cubicBezTo>
                    <a:pt x="150" y="7"/>
                    <a:pt x="133" y="1"/>
                    <a:pt x="1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77"/>
            <p:cNvSpPr/>
            <p:nvPr/>
          </p:nvSpPr>
          <p:spPr>
            <a:xfrm>
              <a:off x="1119818" y="3864300"/>
              <a:ext cx="77025" cy="14575"/>
            </a:xfrm>
            <a:custGeom>
              <a:rect b="b" l="l" r="r" t="t"/>
              <a:pathLst>
                <a:path extrusionOk="0" h="583" w="3081">
                  <a:moveTo>
                    <a:pt x="2946" y="1"/>
                  </a:moveTo>
                  <a:cubicBezTo>
                    <a:pt x="2940" y="1"/>
                    <a:pt x="2933" y="1"/>
                    <a:pt x="2926" y="3"/>
                  </a:cubicBezTo>
                  <a:cubicBezTo>
                    <a:pt x="2373" y="236"/>
                    <a:pt x="1773" y="350"/>
                    <a:pt x="1175" y="350"/>
                  </a:cubicBezTo>
                  <a:cubicBezTo>
                    <a:pt x="824" y="350"/>
                    <a:pt x="473" y="311"/>
                    <a:pt x="132" y="234"/>
                  </a:cubicBezTo>
                  <a:cubicBezTo>
                    <a:pt x="125" y="232"/>
                    <a:pt x="118" y="232"/>
                    <a:pt x="112" y="232"/>
                  </a:cubicBezTo>
                  <a:cubicBezTo>
                    <a:pt x="34" y="232"/>
                    <a:pt x="1" y="351"/>
                    <a:pt x="86" y="373"/>
                  </a:cubicBezTo>
                  <a:cubicBezTo>
                    <a:pt x="482" y="514"/>
                    <a:pt x="889" y="582"/>
                    <a:pt x="1293" y="582"/>
                  </a:cubicBezTo>
                  <a:cubicBezTo>
                    <a:pt x="1880" y="582"/>
                    <a:pt x="2462" y="438"/>
                    <a:pt x="2995" y="165"/>
                  </a:cubicBezTo>
                  <a:cubicBezTo>
                    <a:pt x="3080" y="122"/>
                    <a:pt x="3028" y="1"/>
                    <a:pt x="294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77"/>
            <p:cNvSpPr/>
            <p:nvPr/>
          </p:nvSpPr>
          <p:spPr>
            <a:xfrm>
              <a:off x="1267018" y="3849300"/>
              <a:ext cx="67375" cy="12700"/>
            </a:xfrm>
            <a:custGeom>
              <a:rect b="b" l="l" r="r" t="t"/>
              <a:pathLst>
                <a:path extrusionOk="0" h="508" w="2695">
                  <a:moveTo>
                    <a:pt x="114" y="1"/>
                  </a:moveTo>
                  <a:cubicBezTo>
                    <a:pt x="34" y="1"/>
                    <a:pt x="1" y="143"/>
                    <a:pt x="108" y="165"/>
                  </a:cubicBezTo>
                  <a:cubicBezTo>
                    <a:pt x="744" y="389"/>
                    <a:pt x="1411" y="507"/>
                    <a:pt x="2083" y="507"/>
                  </a:cubicBezTo>
                  <a:cubicBezTo>
                    <a:pt x="2240" y="507"/>
                    <a:pt x="2398" y="501"/>
                    <a:pt x="2556" y="488"/>
                  </a:cubicBezTo>
                  <a:cubicBezTo>
                    <a:pt x="2694" y="488"/>
                    <a:pt x="2694" y="280"/>
                    <a:pt x="2556" y="280"/>
                  </a:cubicBezTo>
                  <a:cubicBezTo>
                    <a:pt x="2421" y="288"/>
                    <a:pt x="2286" y="292"/>
                    <a:pt x="2150" y="292"/>
                  </a:cubicBezTo>
                  <a:cubicBezTo>
                    <a:pt x="1472" y="292"/>
                    <a:pt x="786" y="195"/>
                    <a:pt x="132" y="3"/>
                  </a:cubicBezTo>
                  <a:cubicBezTo>
                    <a:pt x="125" y="1"/>
                    <a:pt x="119" y="1"/>
                    <a:pt x="1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77"/>
            <p:cNvSpPr/>
            <p:nvPr/>
          </p:nvSpPr>
          <p:spPr>
            <a:xfrm>
              <a:off x="1128893" y="4026550"/>
              <a:ext cx="147500" cy="80650"/>
            </a:xfrm>
            <a:custGeom>
              <a:rect b="b" l="l" r="r" t="t"/>
              <a:pathLst>
                <a:path extrusionOk="0" h="3226" w="5900">
                  <a:moveTo>
                    <a:pt x="139" y="1"/>
                  </a:moveTo>
                  <a:cubicBezTo>
                    <a:pt x="0" y="1"/>
                    <a:pt x="0" y="185"/>
                    <a:pt x="139" y="208"/>
                  </a:cubicBezTo>
                  <a:cubicBezTo>
                    <a:pt x="1131" y="301"/>
                    <a:pt x="1362" y="1294"/>
                    <a:pt x="1870" y="1940"/>
                  </a:cubicBezTo>
                  <a:cubicBezTo>
                    <a:pt x="2170" y="2356"/>
                    <a:pt x="2563" y="2702"/>
                    <a:pt x="3025" y="2933"/>
                  </a:cubicBezTo>
                  <a:cubicBezTo>
                    <a:pt x="3446" y="3127"/>
                    <a:pt x="3898" y="3226"/>
                    <a:pt x="4349" y="3226"/>
                  </a:cubicBezTo>
                  <a:cubicBezTo>
                    <a:pt x="4862" y="3226"/>
                    <a:pt x="5374" y="3098"/>
                    <a:pt x="5841" y="2840"/>
                  </a:cubicBezTo>
                  <a:cubicBezTo>
                    <a:pt x="5899" y="2802"/>
                    <a:pt x="5860" y="2714"/>
                    <a:pt x="5805" y="2714"/>
                  </a:cubicBezTo>
                  <a:cubicBezTo>
                    <a:pt x="5794" y="2714"/>
                    <a:pt x="5783" y="2718"/>
                    <a:pt x="5772" y="2725"/>
                  </a:cubicBezTo>
                  <a:cubicBezTo>
                    <a:pt x="5291" y="2936"/>
                    <a:pt x="4800" y="3043"/>
                    <a:pt x="4327" y="3043"/>
                  </a:cubicBezTo>
                  <a:cubicBezTo>
                    <a:pt x="3348" y="3043"/>
                    <a:pt x="2446" y="2582"/>
                    <a:pt x="1870" y="1617"/>
                  </a:cubicBezTo>
                  <a:cubicBezTo>
                    <a:pt x="1432" y="878"/>
                    <a:pt x="1108" y="47"/>
                    <a:pt x="13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77"/>
            <p:cNvSpPr/>
            <p:nvPr/>
          </p:nvSpPr>
          <p:spPr>
            <a:xfrm>
              <a:off x="1267800" y="4000575"/>
              <a:ext cx="134500" cy="43675"/>
            </a:xfrm>
            <a:custGeom>
              <a:rect b="b" l="l" r="r" t="t"/>
              <a:pathLst>
                <a:path extrusionOk="0" h="1747" w="5380">
                  <a:moveTo>
                    <a:pt x="93" y="1"/>
                  </a:moveTo>
                  <a:cubicBezTo>
                    <a:pt x="1" y="1"/>
                    <a:pt x="1" y="116"/>
                    <a:pt x="93" y="139"/>
                  </a:cubicBezTo>
                  <a:cubicBezTo>
                    <a:pt x="693" y="209"/>
                    <a:pt x="1016" y="740"/>
                    <a:pt x="1478" y="1086"/>
                  </a:cubicBezTo>
                  <a:cubicBezTo>
                    <a:pt x="1732" y="1271"/>
                    <a:pt x="2009" y="1409"/>
                    <a:pt x="2309" y="1525"/>
                  </a:cubicBezTo>
                  <a:cubicBezTo>
                    <a:pt x="2795" y="1690"/>
                    <a:pt x="3305" y="1747"/>
                    <a:pt x="3818" y="1747"/>
                  </a:cubicBezTo>
                  <a:cubicBezTo>
                    <a:pt x="4304" y="1747"/>
                    <a:pt x="4792" y="1696"/>
                    <a:pt x="5264" y="1640"/>
                  </a:cubicBezTo>
                  <a:cubicBezTo>
                    <a:pt x="5380" y="1617"/>
                    <a:pt x="5380" y="1455"/>
                    <a:pt x="5264" y="1455"/>
                  </a:cubicBezTo>
                  <a:cubicBezTo>
                    <a:pt x="4763" y="1504"/>
                    <a:pt x="4245" y="1562"/>
                    <a:pt x="3734" y="1562"/>
                  </a:cubicBezTo>
                  <a:cubicBezTo>
                    <a:pt x="3044" y="1562"/>
                    <a:pt x="2365" y="1457"/>
                    <a:pt x="1755" y="1086"/>
                  </a:cubicBezTo>
                  <a:cubicBezTo>
                    <a:pt x="1155" y="740"/>
                    <a:pt x="809" y="70"/>
                    <a:pt x="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77"/>
            <p:cNvSpPr/>
            <p:nvPr/>
          </p:nvSpPr>
          <p:spPr>
            <a:xfrm>
              <a:off x="1304425" y="3942700"/>
              <a:ext cx="34975" cy="14425"/>
            </a:xfrm>
            <a:custGeom>
              <a:rect b="b" l="l" r="r" t="t"/>
              <a:pathLst>
                <a:path extrusionOk="0" h="577" w="1399">
                  <a:moveTo>
                    <a:pt x="1182" y="0"/>
                  </a:moveTo>
                  <a:cubicBezTo>
                    <a:pt x="752" y="0"/>
                    <a:pt x="347" y="181"/>
                    <a:pt x="36" y="492"/>
                  </a:cubicBezTo>
                  <a:cubicBezTo>
                    <a:pt x="1" y="527"/>
                    <a:pt x="33" y="576"/>
                    <a:pt x="71" y="576"/>
                  </a:cubicBezTo>
                  <a:cubicBezTo>
                    <a:pt x="83" y="576"/>
                    <a:pt x="95" y="572"/>
                    <a:pt x="105" y="561"/>
                  </a:cubicBezTo>
                  <a:cubicBezTo>
                    <a:pt x="452" y="284"/>
                    <a:pt x="867" y="146"/>
                    <a:pt x="1306" y="146"/>
                  </a:cubicBezTo>
                  <a:cubicBezTo>
                    <a:pt x="1375" y="146"/>
                    <a:pt x="1398" y="30"/>
                    <a:pt x="1329" y="7"/>
                  </a:cubicBezTo>
                  <a:cubicBezTo>
                    <a:pt x="1280" y="2"/>
                    <a:pt x="1231" y="0"/>
                    <a:pt x="118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77"/>
            <p:cNvSpPr/>
            <p:nvPr/>
          </p:nvSpPr>
          <p:spPr>
            <a:xfrm>
              <a:off x="1317575" y="3964650"/>
              <a:ext cx="33950" cy="15550"/>
            </a:xfrm>
            <a:custGeom>
              <a:rect b="b" l="l" r="r" t="t"/>
              <a:pathLst>
                <a:path extrusionOk="0" h="622" w="1358">
                  <a:moveTo>
                    <a:pt x="1154" y="0"/>
                  </a:moveTo>
                  <a:cubicBezTo>
                    <a:pt x="719" y="0"/>
                    <a:pt x="311" y="202"/>
                    <a:pt x="18" y="537"/>
                  </a:cubicBezTo>
                  <a:cubicBezTo>
                    <a:pt x="0" y="573"/>
                    <a:pt x="37" y="622"/>
                    <a:pt x="76" y="622"/>
                  </a:cubicBezTo>
                  <a:cubicBezTo>
                    <a:pt x="88" y="622"/>
                    <a:pt x="100" y="617"/>
                    <a:pt x="110" y="607"/>
                  </a:cubicBezTo>
                  <a:cubicBezTo>
                    <a:pt x="272" y="445"/>
                    <a:pt x="480" y="307"/>
                    <a:pt x="711" y="237"/>
                  </a:cubicBezTo>
                  <a:cubicBezTo>
                    <a:pt x="895" y="168"/>
                    <a:pt x="1080" y="145"/>
                    <a:pt x="1288" y="122"/>
                  </a:cubicBezTo>
                  <a:cubicBezTo>
                    <a:pt x="1357" y="122"/>
                    <a:pt x="1357" y="6"/>
                    <a:pt x="1288" y="6"/>
                  </a:cubicBezTo>
                  <a:cubicBezTo>
                    <a:pt x="1243" y="2"/>
                    <a:pt x="1198" y="0"/>
                    <a:pt x="115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77"/>
            <p:cNvSpPr/>
            <p:nvPr/>
          </p:nvSpPr>
          <p:spPr>
            <a:xfrm>
              <a:off x="1173693" y="3972225"/>
              <a:ext cx="29475" cy="16800"/>
            </a:xfrm>
            <a:custGeom>
              <a:rect b="b" l="l" r="r" t="t"/>
              <a:pathLst>
                <a:path extrusionOk="0" h="672" w="1179">
                  <a:moveTo>
                    <a:pt x="1049" y="0"/>
                  </a:moveTo>
                  <a:cubicBezTo>
                    <a:pt x="1041" y="0"/>
                    <a:pt x="1033" y="1"/>
                    <a:pt x="1025" y="4"/>
                  </a:cubicBezTo>
                  <a:cubicBezTo>
                    <a:pt x="863" y="50"/>
                    <a:pt x="702" y="119"/>
                    <a:pt x="540" y="234"/>
                  </a:cubicBezTo>
                  <a:cubicBezTo>
                    <a:pt x="378" y="327"/>
                    <a:pt x="217" y="419"/>
                    <a:pt x="55" y="535"/>
                  </a:cubicBezTo>
                  <a:cubicBezTo>
                    <a:pt x="1" y="589"/>
                    <a:pt x="32" y="671"/>
                    <a:pt x="81" y="671"/>
                  </a:cubicBezTo>
                  <a:cubicBezTo>
                    <a:pt x="94" y="671"/>
                    <a:pt x="109" y="665"/>
                    <a:pt x="124" y="650"/>
                  </a:cubicBezTo>
                  <a:cubicBezTo>
                    <a:pt x="286" y="558"/>
                    <a:pt x="448" y="465"/>
                    <a:pt x="609" y="396"/>
                  </a:cubicBezTo>
                  <a:cubicBezTo>
                    <a:pt x="771" y="327"/>
                    <a:pt x="932" y="234"/>
                    <a:pt x="1094" y="142"/>
                  </a:cubicBezTo>
                  <a:cubicBezTo>
                    <a:pt x="1178" y="100"/>
                    <a:pt x="1128" y="0"/>
                    <a:pt x="104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77"/>
            <p:cNvSpPr/>
            <p:nvPr/>
          </p:nvSpPr>
          <p:spPr>
            <a:xfrm>
              <a:off x="1187318" y="4000000"/>
              <a:ext cx="29325" cy="11050"/>
            </a:xfrm>
            <a:custGeom>
              <a:rect b="b" l="l" r="r" t="t"/>
              <a:pathLst>
                <a:path extrusionOk="0" h="442" w="1173">
                  <a:moveTo>
                    <a:pt x="1057" y="1"/>
                  </a:moveTo>
                  <a:cubicBezTo>
                    <a:pt x="711" y="24"/>
                    <a:pt x="364" y="116"/>
                    <a:pt x="64" y="278"/>
                  </a:cubicBezTo>
                  <a:cubicBezTo>
                    <a:pt x="0" y="320"/>
                    <a:pt x="35" y="442"/>
                    <a:pt x="113" y="442"/>
                  </a:cubicBezTo>
                  <a:cubicBezTo>
                    <a:pt x="120" y="442"/>
                    <a:pt x="126" y="441"/>
                    <a:pt x="133" y="439"/>
                  </a:cubicBezTo>
                  <a:cubicBezTo>
                    <a:pt x="272" y="370"/>
                    <a:pt x="434" y="324"/>
                    <a:pt x="595" y="278"/>
                  </a:cubicBezTo>
                  <a:cubicBezTo>
                    <a:pt x="757" y="232"/>
                    <a:pt x="918" y="208"/>
                    <a:pt x="1080" y="162"/>
                  </a:cubicBezTo>
                  <a:cubicBezTo>
                    <a:pt x="1172" y="116"/>
                    <a:pt x="1149" y="1"/>
                    <a:pt x="10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77"/>
            <p:cNvSpPr/>
            <p:nvPr/>
          </p:nvSpPr>
          <p:spPr>
            <a:xfrm>
              <a:off x="1202918" y="4053675"/>
              <a:ext cx="45475" cy="19200"/>
            </a:xfrm>
            <a:custGeom>
              <a:rect b="b" l="l" r="r" t="t"/>
              <a:pathLst>
                <a:path extrusionOk="0" h="768" w="1819">
                  <a:moveTo>
                    <a:pt x="1726" y="1"/>
                  </a:moveTo>
                  <a:cubicBezTo>
                    <a:pt x="1103" y="24"/>
                    <a:pt x="525" y="278"/>
                    <a:pt x="41" y="670"/>
                  </a:cubicBezTo>
                  <a:cubicBezTo>
                    <a:pt x="1" y="710"/>
                    <a:pt x="47" y="767"/>
                    <a:pt x="90" y="767"/>
                  </a:cubicBezTo>
                  <a:cubicBezTo>
                    <a:pt x="97" y="767"/>
                    <a:pt x="103" y="766"/>
                    <a:pt x="110" y="763"/>
                  </a:cubicBezTo>
                  <a:cubicBezTo>
                    <a:pt x="595" y="416"/>
                    <a:pt x="1149" y="185"/>
                    <a:pt x="1726" y="116"/>
                  </a:cubicBezTo>
                  <a:cubicBezTo>
                    <a:pt x="1818" y="116"/>
                    <a:pt x="1818" y="1"/>
                    <a:pt x="17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77"/>
            <p:cNvSpPr/>
            <p:nvPr/>
          </p:nvSpPr>
          <p:spPr>
            <a:xfrm>
              <a:off x="1327950" y="3999650"/>
              <a:ext cx="72625" cy="21325"/>
            </a:xfrm>
            <a:custGeom>
              <a:rect b="b" l="l" r="r" t="t"/>
              <a:pathLst>
                <a:path extrusionOk="0" h="853" w="2905">
                  <a:moveTo>
                    <a:pt x="2081" y="1"/>
                  </a:moveTo>
                  <a:cubicBezTo>
                    <a:pt x="1306" y="1"/>
                    <a:pt x="429" y="236"/>
                    <a:pt x="19" y="800"/>
                  </a:cubicBezTo>
                  <a:cubicBezTo>
                    <a:pt x="0" y="818"/>
                    <a:pt x="42" y="852"/>
                    <a:pt x="71" y="852"/>
                  </a:cubicBezTo>
                  <a:cubicBezTo>
                    <a:pt x="77" y="852"/>
                    <a:pt x="84" y="850"/>
                    <a:pt x="88" y="846"/>
                  </a:cubicBezTo>
                  <a:cubicBezTo>
                    <a:pt x="850" y="84"/>
                    <a:pt x="1843" y="315"/>
                    <a:pt x="2812" y="222"/>
                  </a:cubicBezTo>
                  <a:cubicBezTo>
                    <a:pt x="2881" y="222"/>
                    <a:pt x="2905" y="107"/>
                    <a:pt x="2835" y="84"/>
                  </a:cubicBezTo>
                  <a:cubicBezTo>
                    <a:pt x="2613" y="30"/>
                    <a:pt x="2353" y="1"/>
                    <a:pt x="208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77"/>
            <p:cNvSpPr/>
            <p:nvPr/>
          </p:nvSpPr>
          <p:spPr>
            <a:xfrm>
              <a:off x="883975" y="2311050"/>
              <a:ext cx="536225" cy="620250"/>
            </a:xfrm>
            <a:custGeom>
              <a:rect b="b" l="l" r="r" t="t"/>
              <a:pathLst>
                <a:path extrusionOk="0" h="24810" w="21449">
                  <a:moveTo>
                    <a:pt x="10924" y="0"/>
                  </a:moveTo>
                  <a:cubicBezTo>
                    <a:pt x="9314" y="0"/>
                    <a:pt x="7655" y="274"/>
                    <a:pt x="6326" y="953"/>
                  </a:cubicBezTo>
                  <a:cubicBezTo>
                    <a:pt x="5334" y="1461"/>
                    <a:pt x="4641" y="1945"/>
                    <a:pt x="3695" y="2546"/>
                  </a:cubicBezTo>
                  <a:cubicBezTo>
                    <a:pt x="2979" y="2961"/>
                    <a:pt x="555" y="4046"/>
                    <a:pt x="255" y="4831"/>
                  </a:cubicBezTo>
                  <a:cubicBezTo>
                    <a:pt x="1" y="5570"/>
                    <a:pt x="485" y="6332"/>
                    <a:pt x="809" y="7025"/>
                  </a:cubicBezTo>
                  <a:cubicBezTo>
                    <a:pt x="1524" y="8571"/>
                    <a:pt x="2656" y="9841"/>
                    <a:pt x="2379" y="11527"/>
                  </a:cubicBezTo>
                  <a:cubicBezTo>
                    <a:pt x="2263" y="12288"/>
                    <a:pt x="2679" y="13212"/>
                    <a:pt x="2840" y="13974"/>
                  </a:cubicBezTo>
                  <a:cubicBezTo>
                    <a:pt x="3002" y="14736"/>
                    <a:pt x="1709" y="15798"/>
                    <a:pt x="2125" y="16513"/>
                  </a:cubicBezTo>
                  <a:cubicBezTo>
                    <a:pt x="3025" y="18129"/>
                    <a:pt x="3533" y="19930"/>
                    <a:pt x="3556" y="21800"/>
                  </a:cubicBezTo>
                  <a:cubicBezTo>
                    <a:pt x="3533" y="22031"/>
                    <a:pt x="3579" y="22262"/>
                    <a:pt x="3695" y="22470"/>
                  </a:cubicBezTo>
                  <a:cubicBezTo>
                    <a:pt x="3833" y="22678"/>
                    <a:pt x="4064" y="22839"/>
                    <a:pt x="4318" y="22908"/>
                  </a:cubicBezTo>
                  <a:cubicBezTo>
                    <a:pt x="7098" y="24042"/>
                    <a:pt x="10116" y="24809"/>
                    <a:pt x="13093" y="24809"/>
                  </a:cubicBezTo>
                  <a:cubicBezTo>
                    <a:pt x="14664" y="24809"/>
                    <a:pt x="16224" y="24595"/>
                    <a:pt x="17732" y="24109"/>
                  </a:cubicBezTo>
                  <a:cubicBezTo>
                    <a:pt x="19140" y="23670"/>
                    <a:pt x="20594" y="22862"/>
                    <a:pt x="21125" y="21477"/>
                  </a:cubicBezTo>
                  <a:cubicBezTo>
                    <a:pt x="21449" y="20738"/>
                    <a:pt x="21425" y="19884"/>
                    <a:pt x="21425" y="19053"/>
                  </a:cubicBezTo>
                  <a:lnTo>
                    <a:pt x="21356" y="14713"/>
                  </a:lnTo>
                  <a:cubicBezTo>
                    <a:pt x="21379" y="13651"/>
                    <a:pt x="21310" y="12612"/>
                    <a:pt x="21148" y="11573"/>
                  </a:cubicBezTo>
                  <a:cubicBezTo>
                    <a:pt x="20987" y="10557"/>
                    <a:pt x="20664" y="9587"/>
                    <a:pt x="20640" y="8548"/>
                  </a:cubicBezTo>
                  <a:cubicBezTo>
                    <a:pt x="20571" y="6909"/>
                    <a:pt x="21310" y="5270"/>
                    <a:pt x="21033" y="3654"/>
                  </a:cubicBezTo>
                  <a:cubicBezTo>
                    <a:pt x="21010" y="3331"/>
                    <a:pt x="20894" y="3031"/>
                    <a:pt x="20687" y="2777"/>
                  </a:cubicBezTo>
                  <a:cubicBezTo>
                    <a:pt x="20456" y="2546"/>
                    <a:pt x="20156" y="2384"/>
                    <a:pt x="19832" y="2292"/>
                  </a:cubicBezTo>
                  <a:cubicBezTo>
                    <a:pt x="17778" y="1484"/>
                    <a:pt x="15700" y="653"/>
                    <a:pt x="13530" y="237"/>
                  </a:cubicBezTo>
                  <a:cubicBezTo>
                    <a:pt x="12722" y="87"/>
                    <a:pt x="11831" y="0"/>
                    <a:pt x="10924" y="0"/>
                  </a:cubicBezTo>
                  <a:close/>
                </a:path>
              </a:pathLst>
            </a:custGeom>
            <a:solidFill>
              <a:srgbClr val="FFFFFF"/>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77"/>
            <p:cNvSpPr/>
            <p:nvPr/>
          </p:nvSpPr>
          <p:spPr>
            <a:xfrm>
              <a:off x="281400" y="2863550"/>
              <a:ext cx="92950" cy="103300"/>
            </a:xfrm>
            <a:custGeom>
              <a:rect b="b" l="l" r="r" t="t"/>
              <a:pathLst>
                <a:path extrusionOk="0" h="4132" w="3718">
                  <a:moveTo>
                    <a:pt x="3718" y="0"/>
                  </a:moveTo>
                  <a:lnTo>
                    <a:pt x="3718" y="0"/>
                  </a:lnTo>
                  <a:cubicBezTo>
                    <a:pt x="2840" y="185"/>
                    <a:pt x="1547" y="462"/>
                    <a:pt x="832" y="970"/>
                  </a:cubicBezTo>
                  <a:cubicBezTo>
                    <a:pt x="416" y="1247"/>
                    <a:pt x="1" y="1663"/>
                    <a:pt x="24" y="2171"/>
                  </a:cubicBezTo>
                  <a:cubicBezTo>
                    <a:pt x="24" y="2171"/>
                    <a:pt x="70" y="3048"/>
                    <a:pt x="116" y="3602"/>
                  </a:cubicBezTo>
                  <a:cubicBezTo>
                    <a:pt x="141" y="3813"/>
                    <a:pt x="306" y="4132"/>
                    <a:pt x="472" y="4132"/>
                  </a:cubicBezTo>
                  <a:cubicBezTo>
                    <a:pt x="614" y="4132"/>
                    <a:pt x="755" y="3898"/>
                    <a:pt x="809" y="3163"/>
                  </a:cubicBezTo>
                  <a:cubicBezTo>
                    <a:pt x="878" y="2286"/>
                    <a:pt x="1086" y="2425"/>
                    <a:pt x="1547" y="1755"/>
                  </a:cubicBezTo>
                  <a:lnTo>
                    <a:pt x="1547" y="1755"/>
                  </a:lnTo>
                  <a:cubicBezTo>
                    <a:pt x="1501" y="2055"/>
                    <a:pt x="1317" y="2171"/>
                    <a:pt x="1340" y="2725"/>
                  </a:cubicBezTo>
                  <a:cubicBezTo>
                    <a:pt x="1383" y="3228"/>
                    <a:pt x="1697" y="3815"/>
                    <a:pt x="2045" y="3815"/>
                  </a:cubicBezTo>
                  <a:cubicBezTo>
                    <a:pt x="2063" y="3815"/>
                    <a:pt x="2082" y="3813"/>
                    <a:pt x="2101" y="3810"/>
                  </a:cubicBezTo>
                  <a:cubicBezTo>
                    <a:pt x="2309" y="3510"/>
                    <a:pt x="1848" y="2702"/>
                    <a:pt x="2078" y="2332"/>
                  </a:cubicBezTo>
                  <a:cubicBezTo>
                    <a:pt x="2586" y="1524"/>
                    <a:pt x="3117" y="924"/>
                    <a:pt x="3718" y="0"/>
                  </a:cubicBezTo>
                  <a:close/>
                </a:path>
              </a:pathLst>
            </a:custGeom>
            <a:solidFill>
              <a:srgbClr val="D1A88C"/>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77"/>
            <p:cNvSpPr/>
            <p:nvPr/>
          </p:nvSpPr>
          <p:spPr>
            <a:xfrm>
              <a:off x="223675" y="2758300"/>
              <a:ext cx="310550" cy="189675"/>
            </a:xfrm>
            <a:custGeom>
              <a:rect b="b" l="l" r="r" t="t"/>
              <a:pathLst>
                <a:path extrusionOk="0" h="7587" w="12422">
                  <a:moveTo>
                    <a:pt x="11088" y="0"/>
                  </a:moveTo>
                  <a:cubicBezTo>
                    <a:pt x="10750" y="0"/>
                    <a:pt x="9991" y="343"/>
                    <a:pt x="9459" y="694"/>
                  </a:cubicBezTo>
                  <a:lnTo>
                    <a:pt x="9459" y="694"/>
                  </a:lnTo>
                  <a:lnTo>
                    <a:pt x="9928" y="193"/>
                  </a:lnTo>
                  <a:lnTo>
                    <a:pt x="9928" y="193"/>
                  </a:lnTo>
                  <a:cubicBezTo>
                    <a:pt x="9467" y="286"/>
                    <a:pt x="9166" y="724"/>
                    <a:pt x="8843" y="1071"/>
                  </a:cubicBezTo>
                  <a:cubicBezTo>
                    <a:pt x="8312" y="1579"/>
                    <a:pt x="7666" y="1994"/>
                    <a:pt x="6996" y="2317"/>
                  </a:cubicBezTo>
                  <a:cubicBezTo>
                    <a:pt x="4688" y="3495"/>
                    <a:pt x="4434" y="3079"/>
                    <a:pt x="2841" y="5134"/>
                  </a:cubicBezTo>
                  <a:cubicBezTo>
                    <a:pt x="1571" y="6750"/>
                    <a:pt x="1" y="7050"/>
                    <a:pt x="786" y="7558"/>
                  </a:cubicBezTo>
                  <a:cubicBezTo>
                    <a:pt x="805" y="7569"/>
                    <a:pt x="829" y="7574"/>
                    <a:pt x="858" y="7574"/>
                  </a:cubicBezTo>
                  <a:cubicBezTo>
                    <a:pt x="1330" y="7574"/>
                    <a:pt x="3086" y="6232"/>
                    <a:pt x="3695" y="5688"/>
                  </a:cubicBezTo>
                  <a:cubicBezTo>
                    <a:pt x="4209" y="5233"/>
                    <a:pt x="4740" y="4744"/>
                    <a:pt x="5361" y="4744"/>
                  </a:cubicBezTo>
                  <a:cubicBezTo>
                    <a:pt x="5465" y="4744"/>
                    <a:pt x="5571" y="4758"/>
                    <a:pt x="5680" y="4788"/>
                  </a:cubicBezTo>
                  <a:cubicBezTo>
                    <a:pt x="5519" y="5249"/>
                    <a:pt x="5311" y="5688"/>
                    <a:pt x="5034" y="6104"/>
                  </a:cubicBezTo>
                  <a:cubicBezTo>
                    <a:pt x="4757" y="6519"/>
                    <a:pt x="4434" y="6842"/>
                    <a:pt x="4572" y="7304"/>
                  </a:cubicBezTo>
                  <a:cubicBezTo>
                    <a:pt x="4629" y="7502"/>
                    <a:pt x="4726" y="7587"/>
                    <a:pt x="4844" y="7587"/>
                  </a:cubicBezTo>
                  <a:cubicBezTo>
                    <a:pt x="5154" y="7587"/>
                    <a:pt x="5617" y="7003"/>
                    <a:pt x="5934" y="6334"/>
                  </a:cubicBezTo>
                  <a:cubicBezTo>
                    <a:pt x="6073" y="6034"/>
                    <a:pt x="6719" y="5642"/>
                    <a:pt x="6996" y="5457"/>
                  </a:cubicBezTo>
                  <a:cubicBezTo>
                    <a:pt x="7666" y="4995"/>
                    <a:pt x="7920" y="4603"/>
                    <a:pt x="8451" y="4234"/>
                  </a:cubicBezTo>
                  <a:cubicBezTo>
                    <a:pt x="9259" y="3610"/>
                    <a:pt x="11475" y="2571"/>
                    <a:pt x="12422" y="2202"/>
                  </a:cubicBezTo>
                  <a:cubicBezTo>
                    <a:pt x="12352" y="1809"/>
                    <a:pt x="11567" y="239"/>
                    <a:pt x="11221" y="32"/>
                  </a:cubicBezTo>
                  <a:cubicBezTo>
                    <a:pt x="11191" y="10"/>
                    <a:pt x="11146" y="0"/>
                    <a:pt x="11088" y="0"/>
                  </a:cubicBezTo>
                  <a:close/>
                </a:path>
              </a:pathLst>
            </a:custGeom>
            <a:solidFill>
              <a:srgbClr val="FCCBA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77"/>
            <p:cNvSpPr/>
            <p:nvPr/>
          </p:nvSpPr>
          <p:spPr>
            <a:xfrm>
              <a:off x="437250" y="2726725"/>
              <a:ext cx="152975" cy="130975"/>
            </a:xfrm>
            <a:custGeom>
              <a:rect b="b" l="l" r="r" t="t"/>
              <a:pathLst>
                <a:path extrusionOk="0" h="5239" w="6119">
                  <a:moveTo>
                    <a:pt x="3298" y="1"/>
                  </a:moveTo>
                  <a:cubicBezTo>
                    <a:pt x="3155" y="1"/>
                    <a:pt x="23" y="1827"/>
                    <a:pt x="0" y="1941"/>
                  </a:cubicBezTo>
                  <a:cubicBezTo>
                    <a:pt x="0" y="2080"/>
                    <a:pt x="1362" y="4134"/>
                    <a:pt x="1824" y="5219"/>
                  </a:cubicBezTo>
                  <a:cubicBezTo>
                    <a:pt x="1848" y="5232"/>
                    <a:pt x="1880" y="5238"/>
                    <a:pt x="1919" y="5238"/>
                  </a:cubicBezTo>
                  <a:cubicBezTo>
                    <a:pt x="2522" y="5238"/>
                    <a:pt x="4839" y="3800"/>
                    <a:pt x="6118" y="2911"/>
                  </a:cubicBezTo>
                  <a:cubicBezTo>
                    <a:pt x="5402" y="1872"/>
                    <a:pt x="4202" y="879"/>
                    <a:pt x="3302" y="2"/>
                  </a:cubicBezTo>
                  <a:cubicBezTo>
                    <a:pt x="3301" y="1"/>
                    <a:pt x="3299" y="1"/>
                    <a:pt x="3298" y="1"/>
                  </a:cubicBezTo>
                  <a:close/>
                </a:path>
              </a:pathLst>
            </a:custGeom>
            <a:solidFill>
              <a:srgbClr val="FFFFFF"/>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77"/>
            <p:cNvSpPr/>
            <p:nvPr/>
          </p:nvSpPr>
          <p:spPr>
            <a:xfrm>
              <a:off x="447625" y="2326775"/>
              <a:ext cx="667250" cy="666300"/>
            </a:xfrm>
            <a:custGeom>
              <a:rect b="b" l="l" r="r" t="t"/>
              <a:pathLst>
                <a:path extrusionOk="0" h="26652" w="26690">
                  <a:moveTo>
                    <a:pt x="24519" y="1"/>
                  </a:moveTo>
                  <a:cubicBezTo>
                    <a:pt x="23596" y="1"/>
                    <a:pt x="20179" y="1524"/>
                    <a:pt x="18447" y="2863"/>
                  </a:cubicBezTo>
                  <a:cubicBezTo>
                    <a:pt x="17616" y="3325"/>
                    <a:pt x="17201" y="3948"/>
                    <a:pt x="16670" y="4549"/>
                  </a:cubicBezTo>
                  <a:cubicBezTo>
                    <a:pt x="16046" y="5241"/>
                    <a:pt x="15584" y="6072"/>
                    <a:pt x="14938" y="6719"/>
                  </a:cubicBezTo>
                  <a:cubicBezTo>
                    <a:pt x="13484" y="8173"/>
                    <a:pt x="11244" y="8520"/>
                    <a:pt x="9628" y="9766"/>
                  </a:cubicBezTo>
                  <a:cubicBezTo>
                    <a:pt x="8358" y="10759"/>
                    <a:pt x="7088" y="12421"/>
                    <a:pt x="5888" y="13506"/>
                  </a:cubicBezTo>
                  <a:cubicBezTo>
                    <a:pt x="5126" y="14199"/>
                    <a:pt x="4249" y="14753"/>
                    <a:pt x="3302" y="15169"/>
                  </a:cubicBezTo>
                  <a:cubicBezTo>
                    <a:pt x="2217" y="15700"/>
                    <a:pt x="1" y="16485"/>
                    <a:pt x="416" y="17039"/>
                  </a:cubicBezTo>
                  <a:cubicBezTo>
                    <a:pt x="1755" y="18401"/>
                    <a:pt x="2102" y="19347"/>
                    <a:pt x="2471" y="21010"/>
                  </a:cubicBezTo>
                  <a:cubicBezTo>
                    <a:pt x="2536" y="21140"/>
                    <a:pt x="2643" y="21195"/>
                    <a:pt x="2781" y="21195"/>
                  </a:cubicBezTo>
                  <a:cubicBezTo>
                    <a:pt x="3480" y="21195"/>
                    <a:pt x="4986" y="19790"/>
                    <a:pt x="6026" y="19463"/>
                  </a:cubicBezTo>
                  <a:cubicBezTo>
                    <a:pt x="7389" y="19024"/>
                    <a:pt x="8820" y="18770"/>
                    <a:pt x="10136" y="18193"/>
                  </a:cubicBezTo>
                  <a:cubicBezTo>
                    <a:pt x="10990" y="17824"/>
                    <a:pt x="11775" y="17500"/>
                    <a:pt x="12514" y="16923"/>
                  </a:cubicBezTo>
                  <a:lnTo>
                    <a:pt x="18932" y="11752"/>
                  </a:lnTo>
                  <a:lnTo>
                    <a:pt x="18932" y="11752"/>
                  </a:lnTo>
                  <a:cubicBezTo>
                    <a:pt x="18240" y="12721"/>
                    <a:pt x="18332" y="14060"/>
                    <a:pt x="18678" y="15215"/>
                  </a:cubicBezTo>
                  <a:cubicBezTo>
                    <a:pt x="19001" y="16369"/>
                    <a:pt x="19532" y="17477"/>
                    <a:pt x="19625" y="18678"/>
                  </a:cubicBezTo>
                  <a:cubicBezTo>
                    <a:pt x="19717" y="20294"/>
                    <a:pt x="18955" y="21795"/>
                    <a:pt x="18378" y="23295"/>
                  </a:cubicBezTo>
                  <a:cubicBezTo>
                    <a:pt x="18263" y="23480"/>
                    <a:pt x="18240" y="23711"/>
                    <a:pt x="18263" y="23919"/>
                  </a:cubicBezTo>
                  <a:cubicBezTo>
                    <a:pt x="18309" y="24057"/>
                    <a:pt x="18401" y="24196"/>
                    <a:pt x="18493" y="24288"/>
                  </a:cubicBezTo>
                  <a:cubicBezTo>
                    <a:pt x="19855" y="25825"/>
                    <a:pt x="21771" y="26652"/>
                    <a:pt x="23735" y="26652"/>
                  </a:cubicBezTo>
                  <a:cubicBezTo>
                    <a:pt x="24602" y="26652"/>
                    <a:pt x="25478" y="26491"/>
                    <a:pt x="26320" y="26158"/>
                  </a:cubicBezTo>
                  <a:lnTo>
                    <a:pt x="25581" y="20987"/>
                  </a:lnTo>
                  <a:cubicBezTo>
                    <a:pt x="25443" y="20202"/>
                    <a:pt x="25397" y="19417"/>
                    <a:pt x="25443" y="18609"/>
                  </a:cubicBezTo>
                  <a:cubicBezTo>
                    <a:pt x="25535" y="17570"/>
                    <a:pt x="25974" y="16554"/>
                    <a:pt x="26182" y="15515"/>
                  </a:cubicBezTo>
                  <a:cubicBezTo>
                    <a:pt x="26689" y="12929"/>
                    <a:pt x="25766" y="10297"/>
                    <a:pt x="24935" y="7804"/>
                  </a:cubicBezTo>
                  <a:cubicBezTo>
                    <a:pt x="24127" y="5287"/>
                    <a:pt x="23619" y="2471"/>
                    <a:pt x="24519" y="1"/>
                  </a:cubicBezTo>
                  <a:close/>
                </a:path>
              </a:pathLst>
            </a:custGeom>
            <a:solidFill>
              <a:schemeClr val="accen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77"/>
            <p:cNvSpPr/>
            <p:nvPr/>
          </p:nvSpPr>
          <p:spPr>
            <a:xfrm>
              <a:off x="1989850" y="2850275"/>
              <a:ext cx="92950" cy="103225"/>
            </a:xfrm>
            <a:custGeom>
              <a:rect b="b" l="l" r="r" t="t"/>
              <a:pathLst>
                <a:path extrusionOk="0" h="4129" w="3718">
                  <a:moveTo>
                    <a:pt x="1" y="0"/>
                  </a:moveTo>
                  <a:cubicBezTo>
                    <a:pt x="601" y="901"/>
                    <a:pt x="1132" y="1524"/>
                    <a:pt x="1640" y="2332"/>
                  </a:cubicBezTo>
                  <a:cubicBezTo>
                    <a:pt x="1871" y="2679"/>
                    <a:pt x="1409" y="3510"/>
                    <a:pt x="1617" y="3787"/>
                  </a:cubicBezTo>
                  <a:cubicBezTo>
                    <a:pt x="1636" y="3790"/>
                    <a:pt x="1655" y="3792"/>
                    <a:pt x="1674" y="3792"/>
                  </a:cubicBezTo>
                  <a:cubicBezTo>
                    <a:pt x="2021" y="3792"/>
                    <a:pt x="2335" y="3205"/>
                    <a:pt x="2379" y="2702"/>
                  </a:cubicBezTo>
                  <a:cubicBezTo>
                    <a:pt x="2402" y="2148"/>
                    <a:pt x="2217" y="2032"/>
                    <a:pt x="2171" y="1755"/>
                  </a:cubicBezTo>
                  <a:lnTo>
                    <a:pt x="2171" y="1755"/>
                  </a:lnTo>
                  <a:cubicBezTo>
                    <a:pt x="2633" y="2401"/>
                    <a:pt x="2840" y="2286"/>
                    <a:pt x="2933" y="3140"/>
                  </a:cubicBezTo>
                  <a:cubicBezTo>
                    <a:pt x="2976" y="3891"/>
                    <a:pt x="3113" y="4128"/>
                    <a:pt x="3253" y="4128"/>
                  </a:cubicBezTo>
                  <a:cubicBezTo>
                    <a:pt x="3414" y="4128"/>
                    <a:pt x="3577" y="3812"/>
                    <a:pt x="3602" y="3602"/>
                  </a:cubicBezTo>
                  <a:cubicBezTo>
                    <a:pt x="3648" y="3025"/>
                    <a:pt x="3695" y="2148"/>
                    <a:pt x="3695" y="2148"/>
                  </a:cubicBezTo>
                  <a:cubicBezTo>
                    <a:pt x="3718" y="1640"/>
                    <a:pt x="3302" y="1247"/>
                    <a:pt x="2886" y="947"/>
                  </a:cubicBezTo>
                  <a:cubicBezTo>
                    <a:pt x="2171" y="462"/>
                    <a:pt x="878" y="162"/>
                    <a:pt x="1" y="0"/>
                  </a:cubicBezTo>
                  <a:close/>
                </a:path>
              </a:pathLst>
            </a:custGeom>
            <a:solidFill>
              <a:srgbClr val="D1A88C"/>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77"/>
            <p:cNvSpPr/>
            <p:nvPr/>
          </p:nvSpPr>
          <p:spPr>
            <a:xfrm>
              <a:off x="1829975" y="2744575"/>
              <a:ext cx="310550" cy="189775"/>
            </a:xfrm>
            <a:custGeom>
              <a:rect b="b" l="l" r="r" t="t"/>
              <a:pathLst>
                <a:path extrusionOk="0" h="7591" w="12422">
                  <a:moveTo>
                    <a:pt x="1319" y="1"/>
                  </a:moveTo>
                  <a:cubicBezTo>
                    <a:pt x="1268" y="1"/>
                    <a:pt x="1228" y="9"/>
                    <a:pt x="1201" y="27"/>
                  </a:cubicBezTo>
                  <a:cubicBezTo>
                    <a:pt x="855" y="257"/>
                    <a:pt x="70" y="1827"/>
                    <a:pt x="0" y="2220"/>
                  </a:cubicBezTo>
                  <a:cubicBezTo>
                    <a:pt x="947" y="2566"/>
                    <a:pt x="3163" y="3628"/>
                    <a:pt x="3995" y="4228"/>
                  </a:cubicBezTo>
                  <a:cubicBezTo>
                    <a:pt x="4502" y="4598"/>
                    <a:pt x="4756" y="4990"/>
                    <a:pt x="5426" y="5475"/>
                  </a:cubicBezTo>
                  <a:cubicBezTo>
                    <a:pt x="5703" y="5660"/>
                    <a:pt x="6349" y="6029"/>
                    <a:pt x="6488" y="6329"/>
                  </a:cubicBezTo>
                  <a:cubicBezTo>
                    <a:pt x="6808" y="7003"/>
                    <a:pt x="7275" y="7590"/>
                    <a:pt x="7585" y="7590"/>
                  </a:cubicBezTo>
                  <a:cubicBezTo>
                    <a:pt x="7700" y="7590"/>
                    <a:pt x="7794" y="7510"/>
                    <a:pt x="7850" y="7322"/>
                  </a:cubicBezTo>
                  <a:cubicBezTo>
                    <a:pt x="7989" y="6837"/>
                    <a:pt x="7665" y="6514"/>
                    <a:pt x="7388" y="6098"/>
                  </a:cubicBezTo>
                  <a:cubicBezTo>
                    <a:pt x="7111" y="5683"/>
                    <a:pt x="6904" y="5244"/>
                    <a:pt x="6742" y="4783"/>
                  </a:cubicBezTo>
                  <a:cubicBezTo>
                    <a:pt x="6848" y="4754"/>
                    <a:pt x="6952" y="4740"/>
                    <a:pt x="7054" y="4740"/>
                  </a:cubicBezTo>
                  <a:cubicBezTo>
                    <a:pt x="7683" y="4740"/>
                    <a:pt x="8231" y="5246"/>
                    <a:pt x="8727" y="5683"/>
                  </a:cubicBezTo>
                  <a:cubicBezTo>
                    <a:pt x="9332" y="6223"/>
                    <a:pt x="11070" y="7573"/>
                    <a:pt x="11555" y="7573"/>
                  </a:cubicBezTo>
                  <a:cubicBezTo>
                    <a:pt x="11588" y="7573"/>
                    <a:pt x="11616" y="7566"/>
                    <a:pt x="11636" y="7553"/>
                  </a:cubicBezTo>
                  <a:cubicBezTo>
                    <a:pt x="12421" y="7068"/>
                    <a:pt x="10851" y="6768"/>
                    <a:pt x="9582" y="5129"/>
                  </a:cubicBezTo>
                  <a:cubicBezTo>
                    <a:pt x="7989" y="3097"/>
                    <a:pt x="7758" y="3490"/>
                    <a:pt x="5449" y="2312"/>
                  </a:cubicBezTo>
                  <a:cubicBezTo>
                    <a:pt x="4756" y="2012"/>
                    <a:pt x="4110" y="1597"/>
                    <a:pt x="3579" y="1065"/>
                  </a:cubicBezTo>
                  <a:cubicBezTo>
                    <a:pt x="3256" y="719"/>
                    <a:pt x="2956" y="281"/>
                    <a:pt x="2494" y="211"/>
                  </a:cubicBezTo>
                  <a:lnTo>
                    <a:pt x="2494" y="211"/>
                  </a:lnTo>
                  <a:lnTo>
                    <a:pt x="2972" y="711"/>
                  </a:lnTo>
                  <a:lnTo>
                    <a:pt x="2972" y="711"/>
                  </a:lnTo>
                  <a:cubicBezTo>
                    <a:pt x="2432" y="356"/>
                    <a:pt x="1651" y="1"/>
                    <a:pt x="1319" y="1"/>
                  </a:cubicBezTo>
                  <a:close/>
                </a:path>
              </a:pathLst>
            </a:custGeom>
            <a:solidFill>
              <a:srgbClr val="FCCBA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77"/>
            <p:cNvSpPr/>
            <p:nvPr/>
          </p:nvSpPr>
          <p:spPr>
            <a:xfrm>
              <a:off x="1773975" y="2713425"/>
              <a:ext cx="153000" cy="130425"/>
            </a:xfrm>
            <a:custGeom>
              <a:rect b="b" l="l" r="r" t="t"/>
              <a:pathLst>
                <a:path extrusionOk="0" h="5217" w="6120">
                  <a:moveTo>
                    <a:pt x="2824" y="1"/>
                  </a:moveTo>
                  <a:cubicBezTo>
                    <a:pt x="2821" y="1"/>
                    <a:pt x="2819" y="2"/>
                    <a:pt x="2818" y="3"/>
                  </a:cubicBezTo>
                  <a:cubicBezTo>
                    <a:pt x="1917" y="880"/>
                    <a:pt x="717" y="1850"/>
                    <a:pt x="1" y="2889"/>
                  </a:cubicBezTo>
                  <a:cubicBezTo>
                    <a:pt x="1280" y="3778"/>
                    <a:pt x="3598" y="5216"/>
                    <a:pt x="4200" y="5216"/>
                  </a:cubicBezTo>
                  <a:cubicBezTo>
                    <a:pt x="4239" y="5216"/>
                    <a:pt x="4271" y="5210"/>
                    <a:pt x="4295" y="5197"/>
                  </a:cubicBezTo>
                  <a:cubicBezTo>
                    <a:pt x="4780" y="4112"/>
                    <a:pt x="6119" y="2081"/>
                    <a:pt x="6119" y="1942"/>
                  </a:cubicBezTo>
                  <a:cubicBezTo>
                    <a:pt x="6096" y="1806"/>
                    <a:pt x="3002" y="1"/>
                    <a:pt x="2824" y="1"/>
                  </a:cubicBezTo>
                  <a:close/>
                </a:path>
              </a:pathLst>
            </a:custGeom>
            <a:solidFill>
              <a:srgbClr val="FFFFFF"/>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77"/>
            <p:cNvSpPr/>
            <p:nvPr/>
          </p:nvSpPr>
          <p:spPr>
            <a:xfrm>
              <a:off x="1234900" y="2317300"/>
              <a:ext cx="682250" cy="676925"/>
            </a:xfrm>
            <a:custGeom>
              <a:rect b="b" l="l" r="r" t="t"/>
              <a:pathLst>
                <a:path extrusionOk="0" h="27077" w="27290">
                  <a:moveTo>
                    <a:pt x="614" y="0"/>
                  </a:moveTo>
                  <a:cubicBezTo>
                    <a:pt x="370" y="0"/>
                    <a:pt x="163" y="25"/>
                    <a:pt x="1" y="79"/>
                  </a:cubicBezTo>
                  <a:cubicBezTo>
                    <a:pt x="1" y="79"/>
                    <a:pt x="947" y="472"/>
                    <a:pt x="1317" y="1118"/>
                  </a:cubicBezTo>
                  <a:cubicBezTo>
                    <a:pt x="2609" y="3288"/>
                    <a:pt x="4041" y="5920"/>
                    <a:pt x="3302" y="8183"/>
                  </a:cubicBezTo>
                  <a:cubicBezTo>
                    <a:pt x="2494" y="10676"/>
                    <a:pt x="1547" y="13308"/>
                    <a:pt x="2055" y="15917"/>
                  </a:cubicBezTo>
                  <a:cubicBezTo>
                    <a:pt x="2263" y="16956"/>
                    <a:pt x="2702" y="17949"/>
                    <a:pt x="2794" y="19011"/>
                  </a:cubicBezTo>
                  <a:cubicBezTo>
                    <a:pt x="2840" y="19796"/>
                    <a:pt x="2794" y="20581"/>
                    <a:pt x="2656" y="21366"/>
                  </a:cubicBezTo>
                  <a:cubicBezTo>
                    <a:pt x="2425" y="23097"/>
                    <a:pt x="2171" y="24829"/>
                    <a:pt x="1917" y="26583"/>
                  </a:cubicBezTo>
                  <a:cubicBezTo>
                    <a:pt x="2759" y="26916"/>
                    <a:pt x="3637" y="27077"/>
                    <a:pt x="4507" y="27077"/>
                  </a:cubicBezTo>
                  <a:cubicBezTo>
                    <a:pt x="6475" y="27077"/>
                    <a:pt x="8398" y="26251"/>
                    <a:pt x="9743" y="24713"/>
                  </a:cubicBezTo>
                  <a:cubicBezTo>
                    <a:pt x="9859" y="24598"/>
                    <a:pt x="9928" y="24482"/>
                    <a:pt x="9974" y="24344"/>
                  </a:cubicBezTo>
                  <a:cubicBezTo>
                    <a:pt x="9997" y="24136"/>
                    <a:pt x="9974" y="23905"/>
                    <a:pt x="9882" y="23720"/>
                  </a:cubicBezTo>
                  <a:cubicBezTo>
                    <a:pt x="9305" y="22220"/>
                    <a:pt x="8543" y="20696"/>
                    <a:pt x="8635" y="19103"/>
                  </a:cubicBezTo>
                  <a:cubicBezTo>
                    <a:pt x="8704" y="17879"/>
                    <a:pt x="9235" y="16794"/>
                    <a:pt x="9582" y="15640"/>
                  </a:cubicBezTo>
                  <a:cubicBezTo>
                    <a:pt x="9905" y="14486"/>
                    <a:pt x="10020" y="13124"/>
                    <a:pt x="9305" y="12177"/>
                  </a:cubicBezTo>
                  <a:lnTo>
                    <a:pt x="9305" y="12177"/>
                  </a:lnTo>
                  <a:cubicBezTo>
                    <a:pt x="10759" y="13331"/>
                    <a:pt x="13345" y="15640"/>
                    <a:pt x="14776" y="16794"/>
                  </a:cubicBezTo>
                  <a:cubicBezTo>
                    <a:pt x="15492" y="17372"/>
                    <a:pt x="16300" y="17672"/>
                    <a:pt x="17131" y="18041"/>
                  </a:cubicBezTo>
                  <a:cubicBezTo>
                    <a:pt x="18470" y="18618"/>
                    <a:pt x="19902" y="18895"/>
                    <a:pt x="21264" y="19311"/>
                  </a:cubicBezTo>
                  <a:cubicBezTo>
                    <a:pt x="22288" y="19639"/>
                    <a:pt x="23813" y="21035"/>
                    <a:pt x="24500" y="21035"/>
                  </a:cubicBezTo>
                  <a:cubicBezTo>
                    <a:pt x="24634" y="21035"/>
                    <a:pt x="24736" y="20982"/>
                    <a:pt x="24796" y="20858"/>
                  </a:cubicBezTo>
                  <a:cubicBezTo>
                    <a:pt x="25189" y="19195"/>
                    <a:pt x="25535" y="18249"/>
                    <a:pt x="26851" y="16887"/>
                  </a:cubicBezTo>
                  <a:cubicBezTo>
                    <a:pt x="27290" y="16310"/>
                    <a:pt x="25073" y="15501"/>
                    <a:pt x="23965" y="14994"/>
                  </a:cubicBezTo>
                  <a:cubicBezTo>
                    <a:pt x="23018" y="14578"/>
                    <a:pt x="22164" y="14001"/>
                    <a:pt x="21402" y="13308"/>
                  </a:cubicBezTo>
                  <a:cubicBezTo>
                    <a:pt x="20179" y="12246"/>
                    <a:pt x="18909" y="10584"/>
                    <a:pt x="17639" y="9591"/>
                  </a:cubicBezTo>
                  <a:cubicBezTo>
                    <a:pt x="16485" y="8691"/>
                    <a:pt x="15515" y="8529"/>
                    <a:pt x="14522" y="7998"/>
                  </a:cubicBezTo>
                  <a:cubicBezTo>
                    <a:pt x="14084" y="7744"/>
                    <a:pt x="13668" y="7444"/>
                    <a:pt x="13299" y="7098"/>
                  </a:cubicBezTo>
                  <a:lnTo>
                    <a:pt x="13230" y="7005"/>
                  </a:lnTo>
                  <a:cubicBezTo>
                    <a:pt x="13114" y="6890"/>
                    <a:pt x="12952" y="6659"/>
                    <a:pt x="12722" y="6405"/>
                  </a:cubicBezTo>
                  <a:cubicBezTo>
                    <a:pt x="12329" y="5897"/>
                    <a:pt x="11983" y="5366"/>
                    <a:pt x="11567" y="4905"/>
                  </a:cubicBezTo>
                  <a:cubicBezTo>
                    <a:pt x="11475" y="4812"/>
                    <a:pt x="11383" y="4720"/>
                    <a:pt x="11290" y="4628"/>
                  </a:cubicBezTo>
                  <a:cubicBezTo>
                    <a:pt x="10690" y="4050"/>
                    <a:pt x="9997" y="3542"/>
                    <a:pt x="9235" y="3173"/>
                  </a:cubicBezTo>
                  <a:cubicBezTo>
                    <a:pt x="7701" y="1950"/>
                    <a:pt x="2759" y="0"/>
                    <a:pt x="614" y="0"/>
                  </a:cubicBezTo>
                  <a:close/>
                </a:path>
              </a:pathLst>
            </a:custGeom>
            <a:solidFill>
              <a:schemeClr val="accen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77"/>
            <p:cNvSpPr/>
            <p:nvPr/>
          </p:nvSpPr>
          <p:spPr>
            <a:xfrm>
              <a:off x="928050" y="2473952"/>
              <a:ext cx="22325" cy="119750"/>
            </a:xfrm>
            <a:custGeom>
              <a:rect b="b" l="l" r="r" t="t"/>
              <a:pathLst>
                <a:path extrusionOk="0" h="4790" w="893">
                  <a:moveTo>
                    <a:pt x="511" y="1"/>
                  </a:moveTo>
                  <a:cubicBezTo>
                    <a:pt x="482" y="1"/>
                    <a:pt x="454" y="18"/>
                    <a:pt x="454" y="56"/>
                  </a:cubicBezTo>
                  <a:cubicBezTo>
                    <a:pt x="546" y="1672"/>
                    <a:pt x="546" y="3150"/>
                    <a:pt x="15" y="4719"/>
                  </a:cubicBezTo>
                  <a:cubicBezTo>
                    <a:pt x="0" y="4764"/>
                    <a:pt x="34" y="4790"/>
                    <a:pt x="65" y="4790"/>
                  </a:cubicBezTo>
                  <a:cubicBezTo>
                    <a:pt x="83" y="4790"/>
                    <a:pt x="99" y="4782"/>
                    <a:pt x="108" y="4766"/>
                  </a:cubicBezTo>
                  <a:cubicBezTo>
                    <a:pt x="616" y="3288"/>
                    <a:pt x="893" y="1557"/>
                    <a:pt x="569" y="33"/>
                  </a:cubicBezTo>
                  <a:cubicBezTo>
                    <a:pt x="559" y="12"/>
                    <a:pt x="535" y="1"/>
                    <a:pt x="51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77"/>
            <p:cNvSpPr/>
            <p:nvPr/>
          </p:nvSpPr>
          <p:spPr>
            <a:xfrm>
              <a:off x="934775" y="2424102"/>
              <a:ext cx="8100" cy="21675"/>
            </a:xfrm>
            <a:custGeom>
              <a:rect b="b" l="l" r="r" t="t"/>
              <a:pathLst>
                <a:path extrusionOk="0" h="867" w="324">
                  <a:moveTo>
                    <a:pt x="139" y="1"/>
                  </a:moveTo>
                  <a:cubicBezTo>
                    <a:pt x="93" y="1"/>
                    <a:pt x="46" y="30"/>
                    <a:pt x="46" y="87"/>
                  </a:cubicBezTo>
                  <a:cubicBezTo>
                    <a:pt x="0" y="341"/>
                    <a:pt x="46" y="595"/>
                    <a:pt x="162" y="826"/>
                  </a:cubicBezTo>
                  <a:cubicBezTo>
                    <a:pt x="180" y="854"/>
                    <a:pt x="209" y="867"/>
                    <a:pt x="237" y="867"/>
                  </a:cubicBezTo>
                  <a:cubicBezTo>
                    <a:pt x="281" y="867"/>
                    <a:pt x="323" y="836"/>
                    <a:pt x="323" y="780"/>
                  </a:cubicBezTo>
                  <a:cubicBezTo>
                    <a:pt x="277" y="572"/>
                    <a:pt x="231" y="318"/>
                    <a:pt x="231" y="87"/>
                  </a:cubicBezTo>
                  <a:cubicBezTo>
                    <a:pt x="231" y="30"/>
                    <a:pt x="185" y="1"/>
                    <a:pt x="13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77"/>
            <p:cNvSpPr/>
            <p:nvPr/>
          </p:nvSpPr>
          <p:spPr>
            <a:xfrm>
              <a:off x="1414400" y="2419750"/>
              <a:ext cx="17925" cy="119550"/>
            </a:xfrm>
            <a:custGeom>
              <a:rect b="b" l="l" r="r" t="t"/>
              <a:pathLst>
                <a:path extrusionOk="0" h="4782" w="717">
                  <a:moveTo>
                    <a:pt x="398" y="1"/>
                  </a:moveTo>
                  <a:cubicBezTo>
                    <a:pt x="365" y="1"/>
                    <a:pt x="333" y="21"/>
                    <a:pt x="324" y="68"/>
                  </a:cubicBezTo>
                  <a:cubicBezTo>
                    <a:pt x="1" y="1615"/>
                    <a:pt x="70" y="3231"/>
                    <a:pt x="555" y="4731"/>
                  </a:cubicBezTo>
                  <a:cubicBezTo>
                    <a:pt x="572" y="4767"/>
                    <a:pt x="600" y="4782"/>
                    <a:pt x="628" y="4782"/>
                  </a:cubicBezTo>
                  <a:cubicBezTo>
                    <a:pt x="672" y="4782"/>
                    <a:pt x="716" y="4742"/>
                    <a:pt x="716" y="4685"/>
                  </a:cubicBezTo>
                  <a:cubicBezTo>
                    <a:pt x="324" y="3185"/>
                    <a:pt x="232" y="1638"/>
                    <a:pt x="486" y="114"/>
                  </a:cubicBezTo>
                  <a:cubicBezTo>
                    <a:pt x="499" y="45"/>
                    <a:pt x="447" y="1"/>
                    <a:pt x="39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77"/>
            <p:cNvSpPr/>
            <p:nvPr/>
          </p:nvSpPr>
          <p:spPr>
            <a:xfrm>
              <a:off x="1434250" y="2556602"/>
              <a:ext cx="14000" cy="34125"/>
            </a:xfrm>
            <a:custGeom>
              <a:rect b="b" l="l" r="r" t="t"/>
              <a:pathLst>
                <a:path extrusionOk="0" h="1365" w="560">
                  <a:moveTo>
                    <a:pt x="113" y="1"/>
                  </a:moveTo>
                  <a:cubicBezTo>
                    <a:pt x="57" y="1"/>
                    <a:pt x="0" y="40"/>
                    <a:pt x="15" y="97"/>
                  </a:cubicBezTo>
                  <a:cubicBezTo>
                    <a:pt x="107" y="513"/>
                    <a:pt x="246" y="906"/>
                    <a:pt x="384" y="1298"/>
                  </a:cubicBezTo>
                  <a:cubicBezTo>
                    <a:pt x="393" y="1345"/>
                    <a:pt x="425" y="1365"/>
                    <a:pt x="459" y="1365"/>
                  </a:cubicBezTo>
                  <a:cubicBezTo>
                    <a:pt x="508" y="1365"/>
                    <a:pt x="559" y="1321"/>
                    <a:pt x="546" y="1252"/>
                  </a:cubicBezTo>
                  <a:cubicBezTo>
                    <a:pt x="453" y="859"/>
                    <a:pt x="338" y="444"/>
                    <a:pt x="199" y="51"/>
                  </a:cubicBezTo>
                  <a:cubicBezTo>
                    <a:pt x="182" y="16"/>
                    <a:pt x="147" y="1"/>
                    <a:pt x="1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77"/>
            <p:cNvSpPr/>
            <p:nvPr/>
          </p:nvSpPr>
          <p:spPr>
            <a:xfrm>
              <a:off x="984975" y="2540475"/>
              <a:ext cx="85275" cy="126550"/>
            </a:xfrm>
            <a:custGeom>
              <a:rect b="b" l="l" r="r" t="t"/>
              <a:pathLst>
                <a:path extrusionOk="0" h="5062" w="3411">
                  <a:moveTo>
                    <a:pt x="87" y="1"/>
                  </a:moveTo>
                  <a:cubicBezTo>
                    <a:pt x="43" y="1"/>
                    <a:pt x="1" y="31"/>
                    <a:pt x="1" y="87"/>
                  </a:cubicBezTo>
                  <a:cubicBezTo>
                    <a:pt x="555" y="2003"/>
                    <a:pt x="1663" y="3850"/>
                    <a:pt x="3256" y="5051"/>
                  </a:cubicBezTo>
                  <a:cubicBezTo>
                    <a:pt x="3271" y="5058"/>
                    <a:pt x="3285" y="5061"/>
                    <a:pt x="3298" y="5061"/>
                  </a:cubicBezTo>
                  <a:cubicBezTo>
                    <a:pt x="3368" y="5061"/>
                    <a:pt x="3410" y="4970"/>
                    <a:pt x="3372" y="4912"/>
                  </a:cubicBezTo>
                  <a:cubicBezTo>
                    <a:pt x="1871" y="3527"/>
                    <a:pt x="740" y="2003"/>
                    <a:pt x="162" y="41"/>
                  </a:cubicBezTo>
                  <a:cubicBezTo>
                    <a:pt x="144" y="14"/>
                    <a:pt x="115" y="1"/>
                    <a:pt x="8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77"/>
            <p:cNvSpPr/>
            <p:nvPr/>
          </p:nvSpPr>
          <p:spPr>
            <a:xfrm>
              <a:off x="976025" y="2630800"/>
              <a:ext cx="84025" cy="88475"/>
            </a:xfrm>
            <a:custGeom>
              <a:rect b="b" l="l" r="r" t="t"/>
              <a:pathLst>
                <a:path extrusionOk="0" h="3539" w="3361">
                  <a:moveTo>
                    <a:pt x="50" y="1"/>
                  </a:moveTo>
                  <a:cubicBezTo>
                    <a:pt x="24" y="1"/>
                    <a:pt x="1" y="18"/>
                    <a:pt x="13" y="53"/>
                  </a:cubicBezTo>
                  <a:cubicBezTo>
                    <a:pt x="174" y="1784"/>
                    <a:pt x="1467" y="3377"/>
                    <a:pt x="3268" y="3539"/>
                  </a:cubicBezTo>
                  <a:cubicBezTo>
                    <a:pt x="3337" y="3539"/>
                    <a:pt x="3360" y="3423"/>
                    <a:pt x="3291" y="3400"/>
                  </a:cubicBezTo>
                  <a:cubicBezTo>
                    <a:pt x="1582" y="2985"/>
                    <a:pt x="313" y="1853"/>
                    <a:pt x="105" y="53"/>
                  </a:cubicBezTo>
                  <a:cubicBezTo>
                    <a:pt x="105" y="18"/>
                    <a:pt x="76" y="1"/>
                    <a:pt x="5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77"/>
            <p:cNvSpPr/>
            <p:nvPr/>
          </p:nvSpPr>
          <p:spPr>
            <a:xfrm>
              <a:off x="983825" y="2794200"/>
              <a:ext cx="38575" cy="8275"/>
            </a:xfrm>
            <a:custGeom>
              <a:rect b="b" l="l" r="r" t="t"/>
              <a:pathLst>
                <a:path extrusionOk="0" h="331" w="1543">
                  <a:moveTo>
                    <a:pt x="1470" y="0"/>
                  </a:moveTo>
                  <a:cubicBezTo>
                    <a:pt x="1465" y="0"/>
                    <a:pt x="1460" y="1"/>
                    <a:pt x="1455" y="4"/>
                  </a:cubicBezTo>
                  <a:cubicBezTo>
                    <a:pt x="1106" y="133"/>
                    <a:pt x="728" y="203"/>
                    <a:pt x="355" y="203"/>
                  </a:cubicBezTo>
                  <a:cubicBezTo>
                    <a:pt x="259" y="203"/>
                    <a:pt x="164" y="198"/>
                    <a:pt x="70" y="189"/>
                  </a:cubicBezTo>
                  <a:cubicBezTo>
                    <a:pt x="1" y="189"/>
                    <a:pt x="1" y="281"/>
                    <a:pt x="70" y="304"/>
                  </a:cubicBezTo>
                  <a:cubicBezTo>
                    <a:pt x="191" y="321"/>
                    <a:pt x="312" y="330"/>
                    <a:pt x="433" y="330"/>
                  </a:cubicBezTo>
                  <a:cubicBezTo>
                    <a:pt x="796" y="330"/>
                    <a:pt x="1155" y="252"/>
                    <a:pt x="1501" y="96"/>
                  </a:cubicBezTo>
                  <a:cubicBezTo>
                    <a:pt x="1542" y="76"/>
                    <a:pt x="1510" y="0"/>
                    <a:pt x="147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77"/>
            <p:cNvSpPr/>
            <p:nvPr/>
          </p:nvSpPr>
          <p:spPr>
            <a:xfrm>
              <a:off x="1326675" y="2565802"/>
              <a:ext cx="89475" cy="162950"/>
            </a:xfrm>
            <a:custGeom>
              <a:rect b="b" l="l" r="r" t="t"/>
              <a:pathLst>
                <a:path extrusionOk="0" h="6518" w="3579">
                  <a:moveTo>
                    <a:pt x="782" y="1"/>
                  </a:moveTo>
                  <a:cubicBezTo>
                    <a:pt x="753" y="1"/>
                    <a:pt x="725" y="16"/>
                    <a:pt x="716" y="53"/>
                  </a:cubicBezTo>
                  <a:cubicBezTo>
                    <a:pt x="0" y="2223"/>
                    <a:pt x="601" y="6217"/>
                    <a:pt x="3463" y="6517"/>
                  </a:cubicBezTo>
                  <a:cubicBezTo>
                    <a:pt x="3556" y="6517"/>
                    <a:pt x="3579" y="6355"/>
                    <a:pt x="3487" y="6332"/>
                  </a:cubicBezTo>
                  <a:cubicBezTo>
                    <a:pt x="808" y="5755"/>
                    <a:pt x="162" y="2338"/>
                    <a:pt x="855" y="76"/>
                  </a:cubicBezTo>
                  <a:cubicBezTo>
                    <a:pt x="868" y="34"/>
                    <a:pt x="824" y="1"/>
                    <a:pt x="78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77"/>
            <p:cNvSpPr/>
            <p:nvPr/>
          </p:nvSpPr>
          <p:spPr>
            <a:xfrm>
              <a:off x="1368450" y="2557152"/>
              <a:ext cx="60400" cy="56725"/>
            </a:xfrm>
            <a:custGeom>
              <a:rect b="b" l="l" r="r" t="t"/>
              <a:pathLst>
                <a:path extrusionOk="0" h="2269" w="2416">
                  <a:moveTo>
                    <a:pt x="78" y="1"/>
                  </a:moveTo>
                  <a:cubicBezTo>
                    <a:pt x="37" y="1"/>
                    <a:pt x="1" y="34"/>
                    <a:pt x="15" y="75"/>
                  </a:cubicBezTo>
                  <a:cubicBezTo>
                    <a:pt x="315" y="1161"/>
                    <a:pt x="1192" y="2130"/>
                    <a:pt x="2324" y="2269"/>
                  </a:cubicBezTo>
                  <a:cubicBezTo>
                    <a:pt x="2393" y="2269"/>
                    <a:pt x="2416" y="2153"/>
                    <a:pt x="2347" y="2153"/>
                  </a:cubicBezTo>
                  <a:cubicBezTo>
                    <a:pt x="1285" y="1830"/>
                    <a:pt x="453" y="1137"/>
                    <a:pt x="153" y="52"/>
                  </a:cubicBezTo>
                  <a:cubicBezTo>
                    <a:pt x="135" y="15"/>
                    <a:pt x="105" y="1"/>
                    <a:pt x="7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77"/>
            <p:cNvSpPr/>
            <p:nvPr/>
          </p:nvSpPr>
          <p:spPr>
            <a:xfrm>
              <a:off x="959575" y="2843200"/>
              <a:ext cx="75500" cy="71825"/>
            </a:xfrm>
            <a:custGeom>
              <a:rect b="b" l="l" r="r" t="t"/>
              <a:pathLst>
                <a:path extrusionOk="0" h="2873" w="3020">
                  <a:moveTo>
                    <a:pt x="186" y="1"/>
                  </a:moveTo>
                  <a:cubicBezTo>
                    <a:pt x="163" y="1"/>
                    <a:pt x="139" y="18"/>
                    <a:pt x="139" y="53"/>
                  </a:cubicBezTo>
                  <a:cubicBezTo>
                    <a:pt x="1" y="1415"/>
                    <a:pt x="1825" y="2477"/>
                    <a:pt x="2910" y="2869"/>
                  </a:cubicBezTo>
                  <a:cubicBezTo>
                    <a:pt x="2918" y="2871"/>
                    <a:pt x="2926" y="2872"/>
                    <a:pt x="2933" y="2872"/>
                  </a:cubicBezTo>
                  <a:cubicBezTo>
                    <a:pt x="3006" y="2872"/>
                    <a:pt x="3019" y="2773"/>
                    <a:pt x="2956" y="2731"/>
                  </a:cubicBezTo>
                  <a:cubicBezTo>
                    <a:pt x="1917" y="2315"/>
                    <a:pt x="139" y="1345"/>
                    <a:pt x="232" y="53"/>
                  </a:cubicBezTo>
                  <a:cubicBezTo>
                    <a:pt x="232" y="18"/>
                    <a:pt x="209" y="1"/>
                    <a:pt x="18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77"/>
            <p:cNvSpPr/>
            <p:nvPr/>
          </p:nvSpPr>
          <p:spPr>
            <a:xfrm>
              <a:off x="1347450" y="2767725"/>
              <a:ext cx="64100" cy="88925"/>
            </a:xfrm>
            <a:custGeom>
              <a:rect b="b" l="l" r="r" t="t"/>
              <a:pathLst>
                <a:path extrusionOk="0" h="3557" w="2564">
                  <a:moveTo>
                    <a:pt x="116" y="1"/>
                  </a:moveTo>
                  <a:cubicBezTo>
                    <a:pt x="81" y="1"/>
                    <a:pt x="47" y="24"/>
                    <a:pt x="47" y="70"/>
                  </a:cubicBezTo>
                  <a:cubicBezTo>
                    <a:pt x="1" y="1425"/>
                    <a:pt x="823" y="3557"/>
                    <a:pt x="2467" y="3557"/>
                  </a:cubicBezTo>
                  <a:cubicBezTo>
                    <a:pt x="2476" y="3557"/>
                    <a:pt x="2485" y="3556"/>
                    <a:pt x="2494" y="3556"/>
                  </a:cubicBezTo>
                  <a:cubicBezTo>
                    <a:pt x="2563" y="3533"/>
                    <a:pt x="2563" y="3418"/>
                    <a:pt x="2494" y="3395"/>
                  </a:cubicBezTo>
                  <a:cubicBezTo>
                    <a:pt x="947" y="3256"/>
                    <a:pt x="162" y="1409"/>
                    <a:pt x="185" y="70"/>
                  </a:cubicBezTo>
                  <a:cubicBezTo>
                    <a:pt x="185" y="24"/>
                    <a:pt x="151" y="1"/>
                    <a:pt x="1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77"/>
            <p:cNvSpPr/>
            <p:nvPr/>
          </p:nvSpPr>
          <p:spPr>
            <a:xfrm>
              <a:off x="794525" y="2519277"/>
              <a:ext cx="34450" cy="91750"/>
            </a:xfrm>
            <a:custGeom>
              <a:rect b="b" l="l" r="r" t="t"/>
              <a:pathLst>
                <a:path extrusionOk="0" h="3670" w="1378">
                  <a:moveTo>
                    <a:pt x="1285" y="0"/>
                  </a:moveTo>
                  <a:cubicBezTo>
                    <a:pt x="1262" y="0"/>
                    <a:pt x="1239" y="13"/>
                    <a:pt x="1224" y="44"/>
                  </a:cubicBezTo>
                  <a:cubicBezTo>
                    <a:pt x="646" y="1106"/>
                    <a:pt x="0" y="2583"/>
                    <a:pt x="993" y="3645"/>
                  </a:cubicBezTo>
                  <a:cubicBezTo>
                    <a:pt x="1004" y="3663"/>
                    <a:pt x="1022" y="3670"/>
                    <a:pt x="1040" y="3670"/>
                  </a:cubicBezTo>
                  <a:cubicBezTo>
                    <a:pt x="1095" y="3670"/>
                    <a:pt x="1160" y="3605"/>
                    <a:pt x="1108" y="3553"/>
                  </a:cubicBezTo>
                  <a:cubicBezTo>
                    <a:pt x="300" y="2422"/>
                    <a:pt x="831" y="1244"/>
                    <a:pt x="1362" y="113"/>
                  </a:cubicBezTo>
                  <a:cubicBezTo>
                    <a:pt x="1378" y="51"/>
                    <a:pt x="1331" y="0"/>
                    <a:pt x="128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77"/>
            <p:cNvSpPr/>
            <p:nvPr/>
          </p:nvSpPr>
          <p:spPr>
            <a:xfrm>
              <a:off x="690825" y="2600325"/>
              <a:ext cx="97600" cy="51575"/>
            </a:xfrm>
            <a:custGeom>
              <a:rect b="b" l="l" r="r" t="t"/>
              <a:pathLst>
                <a:path extrusionOk="0" h="2063" w="3904">
                  <a:moveTo>
                    <a:pt x="1221" y="1"/>
                  </a:moveTo>
                  <a:cubicBezTo>
                    <a:pt x="822" y="1"/>
                    <a:pt x="419" y="143"/>
                    <a:pt x="39" y="487"/>
                  </a:cubicBezTo>
                  <a:cubicBezTo>
                    <a:pt x="1" y="524"/>
                    <a:pt x="25" y="562"/>
                    <a:pt x="60" y="562"/>
                  </a:cubicBezTo>
                  <a:cubicBezTo>
                    <a:pt x="68" y="562"/>
                    <a:pt x="76" y="560"/>
                    <a:pt x="85" y="556"/>
                  </a:cubicBezTo>
                  <a:cubicBezTo>
                    <a:pt x="461" y="238"/>
                    <a:pt x="831" y="108"/>
                    <a:pt x="1188" y="108"/>
                  </a:cubicBezTo>
                  <a:cubicBezTo>
                    <a:pt x="2232" y="108"/>
                    <a:pt x="3159" y="1225"/>
                    <a:pt x="3779" y="2033"/>
                  </a:cubicBezTo>
                  <a:cubicBezTo>
                    <a:pt x="3792" y="2054"/>
                    <a:pt x="3810" y="2062"/>
                    <a:pt x="3826" y="2062"/>
                  </a:cubicBezTo>
                  <a:cubicBezTo>
                    <a:pt x="3867" y="2062"/>
                    <a:pt x="3904" y="2013"/>
                    <a:pt x="3871" y="1964"/>
                  </a:cubicBezTo>
                  <a:cubicBezTo>
                    <a:pt x="3349" y="1038"/>
                    <a:pt x="2298" y="1"/>
                    <a:pt x="12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77"/>
            <p:cNvSpPr/>
            <p:nvPr/>
          </p:nvSpPr>
          <p:spPr>
            <a:xfrm>
              <a:off x="639250" y="2657700"/>
              <a:ext cx="40725" cy="85500"/>
            </a:xfrm>
            <a:custGeom>
              <a:rect b="b" l="l" r="r" t="t"/>
              <a:pathLst>
                <a:path extrusionOk="0" h="3420" w="1629">
                  <a:moveTo>
                    <a:pt x="635" y="0"/>
                  </a:moveTo>
                  <a:cubicBezTo>
                    <a:pt x="613" y="0"/>
                    <a:pt x="591" y="11"/>
                    <a:pt x="578" y="39"/>
                  </a:cubicBezTo>
                  <a:cubicBezTo>
                    <a:pt x="1" y="1193"/>
                    <a:pt x="255" y="2763"/>
                    <a:pt x="1478" y="3409"/>
                  </a:cubicBezTo>
                  <a:cubicBezTo>
                    <a:pt x="1489" y="3417"/>
                    <a:pt x="1501" y="3420"/>
                    <a:pt x="1513" y="3420"/>
                  </a:cubicBezTo>
                  <a:cubicBezTo>
                    <a:pt x="1573" y="3420"/>
                    <a:pt x="1629" y="3333"/>
                    <a:pt x="1571" y="3294"/>
                  </a:cubicBezTo>
                  <a:cubicBezTo>
                    <a:pt x="601" y="2463"/>
                    <a:pt x="116" y="1354"/>
                    <a:pt x="716" y="131"/>
                  </a:cubicBezTo>
                  <a:cubicBezTo>
                    <a:pt x="749" y="66"/>
                    <a:pt x="689" y="0"/>
                    <a:pt x="6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77"/>
            <p:cNvSpPr/>
            <p:nvPr/>
          </p:nvSpPr>
          <p:spPr>
            <a:xfrm>
              <a:off x="560750" y="2718950"/>
              <a:ext cx="30625" cy="67850"/>
            </a:xfrm>
            <a:custGeom>
              <a:rect b="b" l="l" r="r" t="t"/>
              <a:pathLst>
                <a:path extrusionOk="0" h="2714" w="1225">
                  <a:moveTo>
                    <a:pt x="342" y="0"/>
                  </a:moveTo>
                  <a:cubicBezTo>
                    <a:pt x="316" y="0"/>
                    <a:pt x="288" y="18"/>
                    <a:pt x="278" y="59"/>
                  </a:cubicBezTo>
                  <a:cubicBezTo>
                    <a:pt x="24" y="982"/>
                    <a:pt x="1" y="2344"/>
                    <a:pt x="1109" y="2714"/>
                  </a:cubicBezTo>
                  <a:cubicBezTo>
                    <a:pt x="1178" y="2714"/>
                    <a:pt x="1224" y="2622"/>
                    <a:pt x="1178" y="2575"/>
                  </a:cubicBezTo>
                  <a:cubicBezTo>
                    <a:pt x="232" y="2044"/>
                    <a:pt x="162" y="1052"/>
                    <a:pt x="393" y="82"/>
                  </a:cubicBezTo>
                  <a:cubicBezTo>
                    <a:pt x="406" y="30"/>
                    <a:pt x="375" y="0"/>
                    <a:pt x="34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77"/>
            <p:cNvSpPr/>
            <p:nvPr/>
          </p:nvSpPr>
          <p:spPr>
            <a:xfrm>
              <a:off x="1488850" y="2534550"/>
              <a:ext cx="152200" cy="105500"/>
            </a:xfrm>
            <a:custGeom>
              <a:rect b="b" l="l" r="r" t="t"/>
              <a:pathLst>
                <a:path extrusionOk="0" h="4220" w="6088">
                  <a:moveTo>
                    <a:pt x="59" y="1"/>
                  </a:moveTo>
                  <a:cubicBezTo>
                    <a:pt x="30" y="1"/>
                    <a:pt x="1" y="24"/>
                    <a:pt x="1" y="70"/>
                  </a:cubicBezTo>
                  <a:lnTo>
                    <a:pt x="24" y="70"/>
                  </a:lnTo>
                  <a:cubicBezTo>
                    <a:pt x="24" y="693"/>
                    <a:pt x="555" y="1224"/>
                    <a:pt x="924" y="1686"/>
                  </a:cubicBezTo>
                  <a:cubicBezTo>
                    <a:pt x="1363" y="2263"/>
                    <a:pt x="1894" y="2817"/>
                    <a:pt x="2471" y="3279"/>
                  </a:cubicBezTo>
                  <a:cubicBezTo>
                    <a:pt x="3187" y="3845"/>
                    <a:pt x="4071" y="4219"/>
                    <a:pt x="4968" y="4219"/>
                  </a:cubicBezTo>
                  <a:cubicBezTo>
                    <a:pt x="5314" y="4219"/>
                    <a:pt x="5662" y="4163"/>
                    <a:pt x="6004" y="4041"/>
                  </a:cubicBezTo>
                  <a:cubicBezTo>
                    <a:pt x="6088" y="3999"/>
                    <a:pt x="6076" y="3900"/>
                    <a:pt x="6004" y="3900"/>
                  </a:cubicBezTo>
                  <a:cubicBezTo>
                    <a:pt x="5996" y="3900"/>
                    <a:pt x="5989" y="3900"/>
                    <a:pt x="5980" y="3903"/>
                  </a:cubicBezTo>
                  <a:cubicBezTo>
                    <a:pt x="5670" y="3986"/>
                    <a:pt x="5360" y="4025"/>
                    <a:pt x="5055" y="4025"/>
                  </a:cubicBezTo>
                  <a:cubicBezTo>
                    <a:pt x="4092" y="4025"/>
                    <a:pt x="3174" y="3633"/>
                    <a:pt x="2402" y="3002"/>
                  </a:cubicBezTo>
                  <a:cubicBezTo>
                    <a:pt x="2010" y="2702"/>
                    <a:pt x="1663" y="2356"/>
                    <a:pt x="1340" y="1963"/>
                  </a:cubicBezTo>
                  <a:cubicBezTo>
                    <a:pt x="901" y="1455"/>
                    <a:pt x="139" y="763"/>
                    <a:pt x="116" y="70"/>
                  </a:cubicBezTo>
                  <a:cubicBezTo>
                    <a:pt x="116" y="24"/>
                    <a:pt x="87" y="1"/>
                    <a:pt x="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77"/>
            <p:cNvSpPr/>
            <p:nvPr/>
          </p:nvSpPr>
          <p:spPr>
            <a:xfrm>
              <a:off x="1644850" y="2691575"/>
              <a:ext cx="123050" cy="48800"/>
            </a:xfrm>
            <a:custGeom>
              <a:rect b="b" l="l" r="r" t="t"/>
              <a:pathLst>
                <a:path extrusionOk="0" h="1952" w="4922">
                  <a:moveTo>
                    <a:pt x="1153" y="1"/>
                  </a:moveTo>
                  <a:cubicBezTo>
                    <a:pt x="789" y="1"/>
                    <a:pt x="418" y="64"/>
                    <a:pt x="41" y="207"/>
                  </a:cubicBezTo>
                  <a:cubicBezTo>
                    <a:pt x="1" y="227"/>
                    <a:pt x="12" y="281"/>
                    <a:pt x="46" y="281"/>
                  </a:cubicBezTo>
                  <a:cubicBezTo>
                    <a:pt x="51" y="281"/>
                    <a:pt x="57" y="280"/>
                    <a:pt x="64" y="277"/>
                  </a:cubicBezTo>
                  <a:cubicBezTo>
                    <a:pt x="412" y="155"/>
                    <a:pt x="749" y="101"/>
                    <a:pt x="1075" y="101"/>
                  </a:cubicBezTo>
                  <a:cubicBezTo>
                    <a:pt x="2480" y="101"/>
                    <a:pt x="3691" y="1096"/>
                    <a:pt x="4797" y="1939"/>
                  </a:cubicBezTo>
                  <a:cubicBezTo>
                    <a:pt x="4810" y="1948"/>
                    <a:pt x="4823" y="1951"/>
                    <a:pt x="4835" y="1951"/>
                  </a:cubicBezTo>
                  <a:cubicBezTo>
                    <a:pt x="4887" y="1951"/>
                    <a:pt x="4922" y="1884"/>
                    <a:pt x="4866" y="1846"/>
                  </a:cubicBezTo>
                  <a:cubicBezTo>
                    <a:pt x="3822" y="931"/>
                    <a:pt x="2546" y="1"/>
                    <a:pt x="11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77"/>
            <p:cNvSpPr/>
            <p:nvPr/>
          </p:nvSpPr>
          <p:spPr>
            <a:xfrm>
              <a:off x="1751725" y="2684250"/>
              <a:ext cx="59075" cy="32800"/>
            </a:xfrm>
            <a:custGeom>
              <a:rect b="b" l="l" r="r" t="t"/>
              <a:pathLst>
                <a:path extrusionOk="0" h="1312" w="2363">
                  <a:moveTo>
                    <a:pt x="84" y="1"/>
                  </a:moveTo>
                  <a:cubicBezTo>
                    <a:pt x="34" y="1"/>
                    <a:pt x="1" y="54"/>
                    <a:pt x="37" y="108"/>
                  </a:cubicBezTo>
                  <a:cubicBezTo>
                    <a:pt x="660" y="685"/>
                    <a:pt x="1422" y="1101"/>
                    <a:pt x="2253" y="1308"/>
                  </a:cubicBezTo>
                  <a:cubicBezTo>
                    <a:pt x="2259" y="1310"/>
                    <a:pt x="2265" y="1311"/>
                    <a:pt x="2271" y="1311"/>
                  </a:cubicBezTo>
                  <a:cubicBezTo>
                    <a:pt x="2330" y="1311"/>
                    <a:pt x="2362" y="1214"/>
                    <a:pt x="2299" y="1193"/>
                  </a:cubicBezTo>
                  <a:cubicBezTo>
                    <a:pt x="1491" y="962"/>
                    <a:pt x="752" y="546"/>
                    <a:pt x="129" y="15"/>
                  </a:cubicBezTo>
                  <a:cubicBezTo>
                    <a:pt x="113" y="5"/>
                    <a:pt x="98" y="1"/>
                    <a:pt x="8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77"/>
            <p:cNvSpPr/>
            <p:nvPr/>
          </p:nvSpPr>
          <p:spPr>
            <a:xfrm>
              <a:off x="1321825" y="2380050"/>
              <a:ext cx="56250" cy="43725"/>
            </a:xfrm>
            <a:custGeom>
              <a:rect b="b" l="l" r="r" t="t"/>
              <a:pathLst>
                <a:path extrusionOk="0" h="1749" w="2250">
                  <a:moveTo>
                    <a:pt x="94" y="1"/>
                  </a:moveTo>
                  <a:cubicBezTo>
                    <a:pt x="47" y="1"/>
                    <a:pt x="1" y="61"/>
                    <a:pt x="33" y="109"/>
                  </a:cubicBezTo>
                  <a:cubicBezTo>
                    <a:pt x="425" y="963"/>
                    <a:pt x="1233" y="1587"/>
                    <a:pt x="2157" y="1748"/>
                  </a:cubicBezTo>
                  <a:cubicBezTo>
                    <a:pt x="2249" y="1748"/>
                    <a:pt x="2249" y="1633"/>
                    <a:pt x="2180" y="1610"/>
                  </a:cubicBezTo>
                  <a:cubicBezTo>
                    <a:pt x="1303" y="1402"/>
                    <a:pt x="564" y="825"/>
                    <a:pt x="148" y="40"/>
                  </a:cubicBezTo>
                  <a:cubicBezTo>
                    <a:pt x="134" y="12"/>
                    <a:pt x="114" y="1"/>
                    <a:pt x="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77"/>
            <p:cNvSpPr/>
            <p:nvPr/>
          </p:nvSpPr>
          <p:spPr>
            <a:xfrm>
              <a:off x="1084600" y="2489400"/>
              <a:ext cx="123775" cy="86175"/>
            </a:xfrm>
            <a:custGeom>
              <a:rect b="b" l="l" r="r" t="t"/>
              <a:pathLst>
                <a:path extrusionOk="0" h="3447" w="4951">
                  <a:moveTo>
                    <a:pt x="96" y="0"/>
                  </a:moveTo>
                  <a:cubicBezTo>
                    <a:pt x="48" y="0"/>
                    <a:pt x="0" y="49"/>
                    <a:pt x="33" y="98"/>
                  </a:cubicBezTo>
                  <a:cubicBezTo>
                    <a:pt x="1118" y="1784"/>
                    <a:pt x="2850" y="3100"/>
                    <a:pt x="4858" y="3446"/>
                  </a:cubicBezTo>
                  <a:cubicBezTo>
                    <a:pt x="4927" y="3446"/>
                    <a:pt x="4951" y="3354"/>
                    <a:pt x="4881" y="3354"/>
                  </a:cubicBezTo>
                  <a:cubicBezTo>
                    <a:pt x="2919" y="2800"/>
                    <a:pt x="1257" y="1761"/>
                    <a:pt x="148" y="29"/>
                  </a:cubicBezTo>
                  <a:cubicBezTo>
                    <a:pt x="135" y="9"/>
                    <a:pt x="115" y="0"/>
                    <a:pt x="9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77"/>
            <p:cNvSpPr/>
            <p:nvPr/>
          </p:nvSpPr>
          <p:spPr>
            <a:xfrm>
              <a:off x="1123275" y="2612325"/>
              <a:ext cx="127525" cy="51275"/>
            </a:xfrm>
            <a:custGeom>
              <a:rect b="b" l="l" r="r" t="t"/>
              <a:pathLst>
                <a:path extrusionOk="0" h="2051" w="5101">
                  <a:moveTo>
                    <a:pt x="96" y="1"/>
                  </a:moveTo>
                  <a:cubicBezTo>
                    <a:pt x="48" y="1"/>
                    <a:pt x="0" y="50"/>
                    <a:pt x="33" y="99"/>
                  </a:cubicBezTo>
                  <a:cubicBezTo>
                    <a:pt x="749" y="1087"/>
                    <a:pt x="2282" y="2051"/>
                    <a:pt x="3668" y="2051"/>
                  </a:cubicBezTo>
                  <a:cubicBezTo>
                    <a:pt x="4159" y="2051"/>
                    <a:pt x="4632" y="1930"/>
                    <a:pt x="5043" y="1646"/>
                  </a:cubicBezTo>
                  <a:cubicBezTo>
                    <a:pt x="5101" y="1607"/>
                    <a:pt x="5061" y="1520"/>
                    <a:pt x="5006" y="1520"/>
                  </a:cubicBezTo>
                  <a:cubicBezTo>
                    <a:pt x="4996" y="1520"/>
                    <a:pt x="4985" y="1523"/>
                    <a:pt x="4973" y="1530"/>
                  </a:cubicBezTo>
                  <a:cubicBezTo>
                    <a:pt x="4545" y="1727"/>
                    <a:pt x="4088" y="1816"/>
                    <a:pt x="3627" y="1816"/>
                  </a:cubicBezTo>
                  <a:cubicBezTo>
                    <a:pt x="2298" y="1816"/>
                    <a:pt x="937" y="1075"/>
                    <a:pt x="148" y="30"/>
                  </a:cubicBezTo>
                  <a:cubicBezTo>
                    <a:pt x="135" y="9"/>
                    <a:pt x="115" y="1"/>
                    <a:pt x="9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77"/>
            <p:cNvSpPr/>
            <p:nvPr/>
          </p:nvSpPr>
          <p:spPr>
            <a:xfrm>
              <a:off x="1126700" y="2726675"/>
              <a:ext cx="126100" cy="64800"/>
            </a:xfrm>
            <a:custGeom>
              <a:rect b="b" l="l" r="r" t="t"/>
              <a:pathLst>
                <a:path extrusionOk="0" h="2592" w="5044">
                  <a:moveTo>
                    <a:pt x="4799" y="1"/>
                  </a:moveTo>
                  <a:cubicBezTo>
                    <a:pt x="2966" y="1"/>
                    <a:pt x="1153" y="1043"/>
                    <a:pt x="34" y="2497"/>
                  </a:cubicBezTo>
                  <a:cubicBezTo>
                    <a:pt x="0" y="2532"/>
                    <a:pt x="55" y="2591"/>
                    <a:pt x="104" y="2591"/>
                  </a:cubicBezTo>
                  <a:cubicBezTo>
                    <a:pt x="122" y="2591"/>
                    <a:pt x="138" y="2584"/>
                    <a:pt x="150" y="2566"/>
                  </a:cubicBezTo>
                  <a:cubicBezTo>
                    <a:pt x="1420" y="1066"/>
                    <a:pt x="3036" y="327"/>
                    <a:pt x="4975" y="96"/>
                  </a:cubicBezTo>
                  <a:cubicBezTo>
                    <a:pt x="5038" y="96"/>
                    <a:pt x="5044" y="1"/>
                    <a:pt x="4992" y="1"/>
                  </a:cubicBezTo>
                  <a:cubicBezTo>
                    <a:pt x="4987" y="1"/>
                    <a:pt x="4981" y="2"/>
                    <a:pt x="4975" y="4"/>
                  </a:cubicBezTo>
                  <a:cubicBezTo>
                    <a:pt x="4916" y="2"/>
                    <a:pt x="4858" y="1"/>
                    <a:pt x="479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77"/>
            <p:cNvSpPr/>
            <p:nvPr/>
          </p:nvSpPr>
          <p:spPr>
            <a:xfrm>
              <a:off x="1192200" y="2471850"/>
              <a:ext cx="83450" cy="50475"/>
            </a:xfrm>
            <a:custGeom>
              <a:rect b="b" l="l" r="r" t="t"/>
              <a:pathLst>
                <a:path extrusionOk="0" h="2019" w="3338">
                  <a:moveTo>
                    <a:pt x="3247" y="0"/>
                  </a:moveTo>
                  <a:cubicBezTo>
                    <a:pt x="3233" y="0"/>
                    <a:pt x="3220" y="5"/>
                    <a:pt x="3209" y="15"/>
                  </a:cubicBezTo>
                  <a:cubicBezTo>
                    <a:pt x="2436" y="960"/>
                    <a:pt x="1643" y="1925"/>
                    <a:pt x="365" y="1925"/>
                  </a:cubicBezTo>
                  <a:cubicBezTo>
                    <a:pt x="269" y="1925"/>
                    <a:pt x="171" y="1920"/>
                    <a:pt x="69" y="1909"/>
                  </a:cubicBezTo>
                  <a:cubicBezTo>
                    <a:pt x="0" y="1909"/>
                    <a:pt x="0" y="1978"/>
                    <a:pt x="69" y="2001"/>
                  </a:cubicBezTo>
                  <a:cubicBezTo>
                    <a:pt x="174" y="2013"/>
                    <a:pt x="277" y="2019"/>
                    <a:pt x="378" y="2019"/>
                  </a:cubicBezTo>
                  <a:cubicBezTo>
                    <a:pt x="1626" y="2019"/>
                    <a:pt x="2661" y="1131"/>
                    <a:pt x="3302" y="85"/>
                  </a:cubicBezTo>
                  <a:cubicBezTo>
                    <a:pt x="3337" y="49"/>
                    <a:pt x="3291" y="0"/>
                    <a:pt x="324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77"/>
            <p:cNvSpPr/>
            <p:nvPr/>
          </p:nvSpPr>
          <p:spPr>
            <a:xfrm>
              <a:off x="1181025" y="2811050"/>
              <a:ext cx="73350" cy="18975"/>
            </a:xfrm>
            <a:custGeom>
              <a:rect b="b" l="l" r="r" t="t"/>
              <a:pathLst>
                <a:path extrusionOk="0" h="759" w="2934">
                  <a:moveTo>
                    <a:pt x="111" y="1"/>
                  </a:moveTo>
                  <a:cubicBezTo>
                    <a:pt x="45" y="1"/>
                    <a:pt x="1" y="79"/>
                    <a:pt x="55" y="115"/>
                  </a:cubicBezTo>
                  <a:cubicBezTo>
                    <a:pt x="551" y="538"/>
                    <a:pt x="1176" y="758"/>
                    <a:pt x="1802" y="758"/>
                  </a:cubicBezTo>
                  <a:cubicBezTo>
                    <a:pt x="2166" y="758"/>
                    <a:pt x="2531" y="683"/>
                    <a:pt x="2871" y="531"/>
                  </a:cubicBezTo>
                  <a:cubicBezTo>
                    <a:pt x="2933" y="489"/>
                    <a:pt x="2885" y="411"/>
                    <a:pt x="2857" y="411"/>
                  </a:cubicBezTo>
                  <a:cubicBezTo>
                    <a:pt x="2854" y="411"/>
                    <a:pt x="2851" y="413"/>
                    <a:pt x="2848" y="415"/>
                  </a:cubicBezTo>
                  <a:cubicBezTo>
                    <a:pt x="2525" y="548"/>
                    <a:pt x="2184" y="612"/>
                    <a:pt x="1845" y="612"/>
                  </a:cubicBezTo>
                  <a:cubicBezTo>
                    <a:pt x="1240" y="612"/>
                    <a:pt x="644" y="407"/>
                    <a:pt x="170" y="23"/>
                  </a:cubicBezTo>
                  <a:cubicBezTo>
                    <a:pt x="150" y="7"/>
                    <a:pt x="129" y="1"/>
                    <a:pt x="11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77"/>
            <p:cNvSpPr/>
            <p:nvPr/>
          </p:nvSpPr>
          <p:spPr>
            <a:xfrm>
              <a:off x="1062325" y="2292200"/>
              <a:ext cx="195850" cy="192250"/>
            </a:xfrm>
            <a:custGeom>
              <a:rect b="b" l="l" r="r" t="t"/>
              <a:pathLst>
                <a:path extrusionOk="0" h="7690" w="7834">
                  <a:moveTo>
                    <a:pt x="2313" y="0"/>
                  </a:moveTo>
                  <a:cubicBezTo>
                    <a:pt x="1388" y="0"/>
                    <a:pt x="650" y="348"/>
                    <a:pt x="624" y="1430"/>
                  </a:cubicBezTo>
                  <a:cubicBezTo>
                    <a:pt x="624" y="1637"/>
                    <a:pt x="0" y="1661"/>
                    <a:pt x="0" y="2538"/>
                  </a:cubicBezTo>
                  <a:cubicBezTo>
                    <a:pt x="0" y="4916"/>
                    <a:pt x="1363" y="7502"/>
                    <a:pt x="3787" y="7686"/>
                  </a:cubicBezTo>
                  <a:cubicBezTo>
                    <a:pt x="3817" y="7688"/>
                    <a:pt x="3848" y="7689"/>
                    <a:pt x="3878" y="7689"/>
                  </a:cubicBezTo>
                  <a:cubicBezTo>
                    <a:pt x="5620" y="7689"/>
                    <a:pt x="7834" y="4504"/>
                    <a:pt x="6904" y="2076"/>
                  </a:cubicBezTo>
                  <a:cubicBezTo>
                    <a:pt x="6811" y="1845"/>
                    <a:pt x="6234" y="1314"/>
                    <a:pt x="6072" y="1106"/>
                  </a:cubicBezTo>
                  <a:cubicBezTo>
                    <a:pt x="5971" y="990"/>
                    <a:pt x="3875" y="0"/>
                    <a:pt x="2313" y="0"/>
                  </a:cubicBezTo>
                  <a:close/>
                </a:path>
              </a:pathLst>
            </a:custGeom>
            <a:solidFill>
              <a:srgbClr val="F2B88C"/>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77"/>
            <p:cNvSpPr/>
            <p:nvPr/>
          </p:nvSpPr>
          <p:spPr>
            <a:xfrm>
              <a:off x="1025950" y="2130475"/>
              <a:ext cx="216475" cy="269650"/>
            </a:xfrm>
            <a:custGeom>
              <a:rect b="b" l="l" r="r" t="t"/>
              <a:pathLst>
                <a:path extrusionOk="0" h="10786" w="8659">
                  <a:moveTo>
                    <a:pt x="4525" y="1"/>
                  </a:moveTo>
                  <a:cubicBezTo>
                    <a:pt x="3571" y="1"/>
                    <a:pt x="2402" y="670"/>
                    <a:pt x="1686" y="1296"/>
                  </a:cubicBezTo>
                  <a:cubicBezTo>
                    <a:pt x="1" y="2796"/>
                    <a:pt x="1017" y="7137"/>
                    <a:pt x="1940" y="8776"/>
                  </a:cubicBezTo>
                  <a:cubicBezTo>
                    <a:pt x="2734" y="10159"/>
                    <a:pt x="4530" y="10785"/>
                    <a:pt x="5075" y="10785"/>
                  </a:cubicBezTo>
                  <a:cubicBezTo>
                    <a:pt x="5085" y="10785"/>
                    <a:pt x="5094" y="10785"/>
                    <a:pt x="5103" y="10785"/>
                  </a:cubicBezTo>
                  <a:cubicBezTo>
                    <a:pt x="6211" y="10761"/>
                    <a:pt x="7781" y="9215"/>
                    <a:pt x="8058" y="8130"/>
                  </a:cubicBezTo>
                  <a:cubicBezTo>
                    <a:pt x="8335" y="7044"/>
                    <a:pt x="8659" y="5244"/>
                    <a:pt x="8589" y="4089"/>
                  </a:cubicBezTo>
                  <a:cubicBezTo>
                    <a:pt x="8497" y="2820"/>
                    <a:pt x="7897" y="2058"/>
                    <a:pt x="6881" y="1319"/>
                  </a:cubicBezTo>
                  <a:cubicBezTo>
                    <a:pt x="6211" y="834"/>
                    <a:pt x="5450" y="49"/>
                    <a:pt x="4618" y="3"/>
                  </a:cubicBezTo>
                  <a:cubicBezTo>
                    <a:pt x="4588" y="1"/>
                    <a:pt x="4557" y="1"/>
                    <a:pt x="4525" y="1"/>
                  </a:cubicBezTo>
                  <a:close/>
                </a:path>
              </a:pathLst>
            </a:custGeom>
            <a:solidFill>
              <a:srgbClr val="FFDCC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77"/>
            <p:cNvSpPr/>
            <p:nvPr/>
          </p:nvSpPr>
          <p:spPr>
            <a:xfrm>
              <a:off x="1010375" y="2065675"/>
              <a:ext cx="263800" cy="197000"/>
            </a:xfrm>
            <a:custGeom>
              <a:rect b="b" l="l" r="r" t="t"/>
              <a:pathLst>
                <a:path extrusionOk="0" h="7880" w="10552">
                  <a:moveTo>
                    <a:pt x="5965" y="1"/>
                  </a:moveTo>
                  <a:cubicBezTo>
                    <a:pt x="5005" y="1"/>
                    <a:pt x="4091" y="313"/>
                    <a:pt x="3510" y="1025"/>
                  </a:cubicBezTo>
                  <a:cubicBezTo>
                    <a:pt x="3358" y="951"/>
                    <a:pt x="3183" y="916"/>
                    <a:pt x="2993" y="916"/>
                  </a:cubicBezTo>
                  <a:cubicBezTo>
                    <a:pt x="2290" y="916"/>
                    <a:pt x="1384" y="1398"/>
                    <a:pt x="693" y="2179"/>
                  </a:cubicBezTo>
                  <a:cubicBezTo>
                    <a:pt x="185" y="2710"/>
                    <a:pt x="1" y="3680"/>
                    <a:pt x="1" y="4280"/>
                  </a:cubicBezTo>
                  <a:cubicBezTo>
                    <a:pt x="24" y="4996"/>
                    <a:pt x="393" y="6728"/>
                    <a:pt x="693" y="7166"/>
                  </a:cubicBezTo>
                  <a:cubicBezTo>
                    <a:pt x="1045" y="7685"/>
                    <a:pt x="1219" y="7880"/>
                    <a:pt x="1322" y="7880"/>
                  </a:cubicBezTo>
                  <a:cubicBezTo>
                    <a:pt x="1462" y="7880"/>
                    <a:pt x="1470" y="7519"/>
                    <a:pt x="1617" y="7120"/>
                  </a:cubicBezTo>
                  <a:cubicBezTo>
                    <a:pt x="1848" y="6497"/>
                    <a:pt x="1686" y="5019"/>
                    <a:pt x="2263" y="4419"/>
                  </a:cubicBezTo>
                  <a:cubicBezTo>
                    <a:pt x="2430" y="4252"/>
                    <a:pt x="2651" y="4147"/>
                    <a:pt x="2896" y="4147"/>
                  </a:cubicBezTo>
                  <a:cubicBezTo>
                    <a:pt x="3127" y="4147"/>
                    <a:pt x="3379" y="4241"/>
                    <a:pt x="3625" y="4465"/>
                  </a:cubicBezTo>
                  <a:cubicBezTo>
                    <a:pt x="3829" y="4017"/>
                    <a:pt x="4264" y="3777"/>
                    <a:pt x="4706" y="3777"/>
                  </a:cubicBezTo>
                  <a:cubicBezTo>
                    <a:pt x="5015" y="3777"/>
                    <a:pt x="5327" y="3895"/>
                    <a:pt x="5565" y="4142"/>
                  </a:cubicBezTo>
                  <a:cubicBezTo>
                    <a:pt x="5726" y="4442"/>
                    <a:pt x="5888" y="4742"/>
                    <a:pt x="5980" y="5065"/>
                  </a:cubicBezTo>
                  <a:cubicBezTo>
                    <a:pt x="6454" y="6209"/>
                    <a:pt x="7652" y="7084"/>
                    <a:pt x="8855" y="7084"/>
                  </a:cubicBezTo>
                  <a:cubicBezTo>
                    <a:pt x="9060" y="7084"/>
                    <a:pt x="9265" y="7058"/>
                    <a:pt x="9466" y="7005"/>
                  </a:cubicBezTo>
                  <a:cubicBezTo>
                    <a:pt x="9720" y="6935"/>
                    <a:pt x="9951" y="7005"/>
                    <a:pt x="9974" y="6866"/>
                  </a:cubicBezTo>
                  <a:cubicBezTo>
                    <a:pt x="10551" y="4627"/>
                    <a:pt x="10459" y="2249"/>
                    <a:pt x="8935" y="1025"/>
                  </a:cubicBezTo>
                  <a:cubicBezTo>
                    <a:pt x="8147" y="382"/>
                    <a:pt x="7028" y="1"/>
                    <a:pt x="5965" y="1"/>
                  </a:cubicBezTo>
                  <a:close/>
                </a:path>
              </a:pathLst>
            </a:custGeom>
            <a:solidFill>
              <a:schemeClr val="accen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77"/>
            <p:cNvSpPr/>
            <p:nvPr/>
          </p:nvSpPr>
          <p:spPr>
            <a:xfrm>
              <a:off x="1021350" y="2227675"/>
              <a:ext cx="41075" cy="75400"/>
            </a:xfrm>
            <a:custGeom>
              <a:rect b="b" l="l" r="r" t="t"/>
              <a:pathLst>
                <a:path extrusionOk="0" h="3016" w="1643">
                  <a:moveTo>
                    <a:pt x="491" y="0"/>
                  </a:moveTo>
                  <a:cubicBezTo>
                    <a:pt x="275" y="0"/>
                    <a:pt x="71" y="154"/>
                    <a:pt x="46" y="686"/>
                  </a:cubicBezTo>
                  <a:cubicBezTo>
                    <a:pt x="0" y="1356"/>
                    <a:pt x="508" y="2533"/>
                    <a:pt x="716" y="2787"/>
                  </a:cubicBezTo>
                  <a:cubicBezTo>
                    <a:pt x="830" y="2926"/>
                    <a:pt x="990" y="3015"/>
                    <a:pt x="1139" y="3015"/>
                  </a:cubicBezTo>
                  <a:cubicBezTo>
                    <a:pt x="1410" y="3015"/>
                    <a:pt x="1642" y="2715"/>
                    <a:pt x="1478" y="1864"/>
                  </a:cubicBezTo>
                  <a:cubicBezTo>
                    <a:pt x="1362" y="1310"/>
                    <a:pt x="1178" y="386"/>
                    <a:pt x="970" y="201"/>
                  </a:cubicBezTo>
                  <a:cubicBezTo>
                    <a:pt x="874" y="116"/>
                    <a:pt x="678" y="0"/>
                    <a:pt x="491" y="0"/>
                  </a:cubicBezTo>
                  <a:close/>
                </a:path>
              </a:pathLst>
            </a:custGeom>
            <a:solidFill>
              <a:srgbClr val="FFDCC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77"/>
            <p:cNvSpPr/>
            <p:nvPr/>
          </p:nvSpPr>
          <p:spPr>
            <a:xfrm>
              <a:off x="1223875" y="2227425"/>
              <a:ext cx="40500" cy="75650"/>
            </a:xfrm>
            <a:custGeom>
              <a:rect b="b" l="l" r="r" t="t"/>
              <a:pathLst>
                <a:path extrusionOk="0" h="3026" w="1620">
                  <a:moveTo>
                    <a:pt x="1138" y="1"/>
                  </a:moveTo>
                  <a:cubicBezTo>
                    <a:pt x="956" y="1"/>
                    <a:pt x="768" y="116"/>
                    <a:pt x="672" y="211"/>
                  </a:cubicBezTo>
                  <a:cubicBezTo>
                    <a:pt x="326" y="511"/>
                    <a:pt x="280" y="1320"/>
                    <a:pt x="165" y="1874"/>
                  </a:cubicBezTo>
                  <a:cubicBezTo>
                    <a:pt x="0" y="2725"/>
                    <a:pt x="222" y="3025"/>
                    <a:pt x="487" y="3025"/>
                  </a:cubicBezTo>
                  <a:cubicBezTo>
                    <a:pt x="632" y="3025"/>
                    <a:pt x="789" y="2936"/>
                    <a:pt x="903" y="2797"/>
                  </a:cubicBezTo>
                  <a:cubicBezTo>
                    <a:pt x="1111" y="2543"/>
                    <a:pt x="1619" y="1366"/>
                    <a:pt x="1596" y="696"/>
                  </a:cubicBezTo>
                  <a:cubicBezTo>
                    <a:pt x="1558" y="160"/>
                    <a:pt x="1353" y="1"/>
                    <a:pt x="1138" y="1"/>
                  </a:cubicBezTo>
                  <a:close/>
                </a:path>
              </a:pathLst>
            </a:custGeom>
            <a:solidFill>
              <a:srgbClr val="FFDCC2"/>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77"/>
            <p:cNvSpPr/>
            <p:nvPr/>
          </p:nvSpPr>
          <p:spPr>
            <a:xfrm>
              <a:off x="1074600" y="2228200"/>
              <a:ext cx="38950" cy="10400"/>
            </a:xfrm>
            <a:custGeom>
              <a:rect b="b" l="l" r="r" t="t"/>
              <a:pathLst>
                <a:path extrusionOk="0" h="416" w="1558">
                  <a:moveTo>
                    <a:pt x="606" y="0"/>
                  </a:moveTo>
                  <a:cubicBezTo>
                    <a:pt x="423" y="0"/>
                    <a:pt x="239" y="36"/>
                    <a:pt x="64" y="111"/>
                  </a:cubicBezTo>
                  <a:cubicBezTo>
                    <a:pt x="1" y="132"/>
                    <a:pt x="33" y="230"/>
                    <a:pt x="92" y="230"/>
                  </a:cubicBezTo>
                  <a:cubicBezTo>
                    <a:pt x="97" y="230"/>
                    <a:pt x="104" y="229"/>
                    <a:pt x="110" y="227"/>
                  </a:cubicBezTo>
                  <a:lnTo>
                    <a:pt x="87" y="227"/>
                  </a:lnTo>
                  <a:cubicBezTo>
                    <a:pt x="251" y="169"/>
                    <a:pt x="422" y="141"/>
                    <a:pt x="591" y="141"/>
                  </a:cubicBezTo>
                  <a:cubicBezTo>
                    <a:pt x="896" y="141"/>
                    <a:pt x="1196" y="233"/>
                    <a:pt x="1449" y="411"/>
                  </a:cubicBezTo>
                  <a:cubicBezTo>
                    <a:pt x="1455" y="414"/>
                    <a:pt x="1462" y="416"/>
                    <a:pt x="1469" y="416"/>
                  </a:cubicBezTo>
                  <a:cubicBezTo>
                    <a:pt x="1512" y="416"/>
                    <a:pt x="1558" y="359"/>
                    <a:pt x="1518" y="319"/>
                  </a:cubicBezTo>
                  <a:cubicBezTo>
                    <a:pt x="1253" y="112"/>
                    <a:pt x="931" y="0"/>
                    <a:pt x="6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77"/>
            <p:cNvSpPr/>
            <p:nvPr/>
          </p:nvSpPr>
          <p:spPr>
            <a:xfrm>
              <a:off x="1164700" y="2228450"/>
              <a:ext cx="38900" cy="10350"/>
            </a:xfrm>
            <a:custGeom>
              <a:rect b="b" l="l" r="r" t="t"/>
              <a:pathLst>
                <a:path extrusionOk="0" h="414" w="1556">
                  <a:moveTo>
                    <a:pt x="924" y="0"/>
                  </a:moveTo>
                  <a:cubicBezTo>
                    <a:pt x="603" y="0"/>
                    <a:pt x="288" y="103"/>
                    <a:pt x="38" y="309"/>
                  </a:cubicBezTo>
                  <a:cubicBezTo>
                    <a:pt x="1" y="346"/>
                    <a:pt x="24" y="414"/>
                    <a:pt x="71" y="414"/>
                  </a:cubicBezTo>
                  <a:cubicBezTo>
                    <a:pt x="82" y="414"/>
                    <a:pt x="94" y="410"/>
                    <a:pt x="107" y="401"/>
                  </a:cubicBezTo>
                  <a:cubicBezTo>
                    <a:pt x="360" y="223"/>
                    <a:pt x="660" y="131"/>
                    <a:pt x="959" y="131"/>
                  </a:cubicBezTo>
                  <a:cubicBezTo>
                    <a:pt x="1125" y="131"/>
                    <a:pt x="1290" y="159"/>
                    <a:pt x="1446" y="217"/>
                  </a:cubicBezTo>
                  <a:cubicBezTo>
                    <a:pt x="1455" y="219"/>
                    <a:pt x="1462" y="220"/>
                    <a:pt x="1470" y="220"/>
                  </a:cubicBezTo>
                  <a:cubicBezTo>
                    <a:pt x="1542" y="220"/>
                    <a:pt x="1556" y="122"/>
                    <a:pt x="1493" y="101"/>
                  </a:cubicBezTo>
                  <a:lnTo>
                    <a:pt x="1470" y="101"/>
                  </a:lnTo>
                  <a:cubicBezTo>
                    <a:pt x="1293" y="34"/>
                    <a:pt x="1108" y="0"/>
                    <a:pt x="9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77"/>
            <p:cNvSpPr/>
            <p:nvPr/>
          </p:nvSpPr>
          <p:spPr>
            <a:xfrm>
              <a:off x="1078650" y="2248125"/>
              <a:ext cx="34350" cy="20500"/>
            </a:xfrm>
            <a:custGeom>
              <a:rect b="b" l="l" r="r" t="t"/>
              <a:pathLst>
                <a:path extrusionOk="0" h="820" w="1374">
                  <a:moveTo>
                    <a:pt x="642" y="1"/>
                  </a:moveTo>
                  <a:cubicBezTo>
                    <a:pt x="430" y="1"/>
                    <a:pt x="215" y="42"/>
                    <a:pt x="63" y="99"/>
                  </a:cubicBezTo>
                  <a:cubicBezTo>
                    <a:pt x="0" y="120"/>
                    <a:pt x="33" y="218"/>
                    <a:pt x="91" y="218"/>
                  </a:cubicBezTo>
                  <a:cubicBezTo>
                    <a:pt x="97" y="218"/>
                    <a:pt x="103" y="217"/>
                    <a:pt x="109" y="214"/>
                  </a:cubicBezTo>
                  <a:cubicBezTo>
                    <a:pt x="179" y="191"/>
                    <a:pt x="271" y="168"/>
                    <a:pt x="340" y="145"/>
                  </a:cubicBezTo>
                  <a:lnTo>
                    <a:pt x="340" y="145"/>
                  </a:lnTo>
                  <a:cubicBezTo>
                    <a:pt x="271" y="330"/>
                    <a:pt x="294" y="515"/>
                    <a:pt x="410" y="653"/>
                  </a:cubicBezTo>
                  <a:cubicBezTo>
                    <a:pt x="470" y="754"/>
                    <a:pt x="583" y="819"/>
                    <a:pt x="718" y="819"/>
                  </a:cubicBezTo>
                  <a:cubicBezTo>
                    <a:pt x="738" y="819"/>
                    <a:pt x="758" y="818"/>
                    <a:pt x="779" y="815"/>
                  </a:cubicBezTo>
                  <a:cubicBezTo>
                    <a:pt x="987" y="745"/>
                    <a:pt x="1148" y="538"/>
                    <a:pt x="1148" y="307"/>
                  </a:cubicBezTo>
                  <a:cubicBezTo>
                    <a:pt x="1194" y="353"/>
                    <a:pt x="1241" y="376"/>
                    <a:pt x="1287" y="399"/>
                  </a:cubicBezTo>
                  <a:cubicBezTo>
                    <a:pt x="1298" y="410"/>
                    <a:pt x="1308" y="414"/>
                    <a:pt x="1318" y="414"/>
                  </a:cubicBezTo>
                  <a:cubicBezTo>
                    <a:pt x="1351" y="414"/>
                    <a:pt x="1374" y="365"/>
                    <a:pt x="1356" y="330"/>
                  </a:cubicBezTo>
                  <a:cubicBezTo>
                    <a:pt x="1247" y="85"/>
                    <a:pt x="947" y="1"/>
                    <a:pt x="64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77"/>
            <p:cNvSpPr/>
            <p:nvPr/>
          </p:nvSpPr>
          <p:spPr>
            <a:xfrm>
              <a:off x="1164625" y="2248125"/>
              <a:ext cx="34350" cy="20500"/>
            </a:xfrm>
            <a:custGeom>
              <a:rect b="b" l="l" r="r" t="t"/>
              <a:pathLst>
                <a:path extrusionOk="0" h="820" w="1374">
                  <a:moveTo>
                    <a:pt x="748" y="1"/>
                  </a:moveTo>
                  <a:cubicBezTo>
                    <a:pt x="447" y="1"/>
                    <a:pt x="140" y="85"/>
                    <a:pt x="18" y="330"/>
                  </a:cubicBezTo>
                  <a:cubicBezTo>
                    <a:pt x="0" y="365"/>
                    <a:pt x="23" y="414"/>
                    <a:pt x="56" y="414"/>
                  </a:cubicBezTo>
                  <a:cubicBezTo>
                    <a:pt x="66" y="414"/>
                    <a:pt x="77" y="410"/>
                    <a:pt x="87" y="399"/>
                  </a:cubicBezTo>
                  <a:cubicBezTo>
                    <a:pt x="133" y="376"/>
                    <a:pt x="180" y="353"/>
                    <a:pt x="226" y="307"/>
                  </a:cubicBezTo>
                  <a:cubicBezTo>
                    <a:pt x="226" y="538"/>
                    <a:pt x="387" y="745"/>
                    <a:pt x="618" y="815"/>
                  </a:cubicBezTo>
                  <a:cubicBezTo>
                    <a:pt x="636" y="818"/>
                    <a:pt x="654" y="819"/>
                    <a:pt x="672" y="819"/>
                  </a:cubicBezTo>
                  <a:cubicBezTo>
                    <a:pt x="792" y="819"/>
                    <a:pt x="907" y="754"/>
                    <a:pt x="988" y="653"/>
                  </a:cubicBezTo>
                  <a:cubicBezTo>
                    <a:pt x="1080" y="515"/>
                    <a:pt x="1103" y="330"/>
                    <a:pt x="1034" y="145"/>
                  </a:cubicBezTo>
                  <a:lnTo>
                    <a:pt x="1034" y="145"/>
                  </a:lnTo>
                  <a:cubicBezTo>
                    <a:pt x="1103" y="168"/>
                    <a:pt x="1195" y="191"/>
                    <a:pt x="1265" y="214"/>
                  </a:cubicBezTo>
                  <a:cubicBezTo>
                    <a:pt x="1273" y="217"/>
                    <a:pt x="1281" y="218"/>
                    <a:pt x="1288" y="218"/>
                  </a:cubicBezTo>
                  <a:cubicBezTo>
                    <a:pt x="1360" y="218"/>
                    <a:pt x="1374" y="120"/>
                    <a:pt x="1311" y="99"/>
                  </a:cubicBezTo>
                  <a:cubicBezTo>
                    <a:pt x="1168" y="42"/>
                    <a:pt x="959" y="1"/>
                    <a:pt x="74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77"/>
            <p:cNvSpPr/>
            <p:nvPr/>
          </p:nvSpPr>
          <p:spPr>
            <a:xfrm>
              <a:off x="1137350" y="2252175"/>
              <a:ext cx="24850" cy="63075"/>
            </a:xfrm>
            <a:custGeom>
              <a:rect b="b" l="l" r="r" t="t"/>
              <a:pathLst>
                <a:path extrusionOk="0" h="2523" w="994">
                  <a:moveTo>
                    <a:pt x="61" y="1"/>
                  </a:moveTo>
                  <a:cubicBezTo>
                    <a:pt x="30" y="1"/>
                    <a:pt x="1" y="18"/>
                    <a:pt x="1" y="52"/>
                  </a:cubicBezTo>
                  <a:cubicBezTo>
                    <a:pt x="1" y="491"/>
                    <a:pt x="1" y="1045"/>
                    <a:pt x="255" y="1438"/>
                  </a:cubicBezTo>
                  <a:cubicBezTo>
                    <a:pt x="370" y="1599"/>
                    <a:pt x="532" y="1715"/>
                    <a:pt x="647" y="1899"/>
                  </a:cubicBezTo>
                  <a:cubicBezTo>
                    <a:pt x="832" y="2176"/>
                    <a:pt x="416" y="2292"/>
                    <a:pt x="162" y="2361"/>
                  </a:cubicBezTo>
                  <a:cubicBezTo>
                    <a:pt x="70" y="2384"/>
                    <a:pt x="93" y="2523"/>
                    <a:pt x="186" y="2523"/>
                  </a:cubicBezTo>
                  <a:cubicBezTo>
                    <a:pt x="439" y="2523"/>
                    <a:pt x="994" y="2292"/>
                    <a:pt x="901" y="1969"/>
                  </a:cubicBezTo>
                  <a:cubicBezTo>
                    <a:pt x="855" y="1761"/>
                    <a:pt x="578" y="1576"/>
                    <a:pt x="439" y="1415"/>
                  </a:cubicBezTo>
                  <a:cubicBezTo>
                    <a:pt x="139" y="1045"/>
                    <a:pt x="162" y="514"/>
                    <a:pt x="139" y="52"/>
                  </a:cubicBezTo>
                  <a:cubicBezTo>
                    <a:pt x="128" y="18"/>
                    <a:pt x="93" y="1"/>
                    <a:pt x="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77"/>
            <p:cNvSpPr/>
            <p:nvPr/>
          </p:nvSpPr>
          <p:spPr>
            <a:xfrm>
              <a:off x="1124650" y="2327350"/>
              <a:ext cx="45625" cy="46850"/>
            </a:xfrm>
            <a:custGeom>
              <a:rect b="b" l="l" r="r" t="t"/>
              <a:pathLst>
                <a:path extrusionOk="0" h="1874" w="1825">
                  <a:moveTo>
                    <a:pt x="1825" y="1"/>
                  </a:moveTo>
                  <a:lnTo>
                    <a:pt x="1825" y="1"/>
                  </a:lnTo>
                  <a:cubicBezTo>
                    <a:pt x="1607" y="134"/>
                    <a:pt x="1117" y="165"/>
                    <a:pt x="700" y="165"/>
                  </a:cubicBezTo>
                  <a:cubicBezTo>
                    <a:pt x="320" y="165"/>
                    <a:pt x="1" y="139"/>
                    <a:pt x="1" y="139"/>
                  </a:cubicBezTo>
                  <a:lnTo>
                    <a:pt x="1" y="139"/>
                  </a:lnTo>
                  <a:cubicBezTo>
                    <a:pt x="47" y="416"/>
                    <a:pt x="116" y="693"/>
                    <a:pt x="209" y="947"/>
                  </a:cubicBezTo>
                  <a:cubicBezTo>
                    <a:pt x="370" y="1386"/>
                    <a:pt x="601" y="1801"/>
                    <a:pt x="1017" y="1871"/>
                  </a:cubicBezTo>
                  <a:cubicBezTo>
                    <a:pt x="1033" y="1873"/>
                    <a:pt x="1050" y="1874"/>
                    <a:pt x="1066" y="1874"/>
                  </a:cubicBezTo>
                  <a:cubicBezTo>
                    <a:pt x="1427" y="1874"/>
                    <a:pt x="1621" y="1387"/>
                    <a:pt x="1709" y="901"/>
                  </a:cubicBezTo>
                  <a:cubicBezTo>
                    <a:pt x="1779" y="601"/>
                    <a:pt x="1802" y="301"/>
                    <a:pt x="1825" y="1"/>
                  </a:cubicBezTo>
                  <a:close/>
                </a:path>
              </a:pathLst>
            </a:custGeom>
            <a:solidFill>
              <a:srgbClr val="FFFFFF"/>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77"/>
            <p:cNvSpPr/>
            <p:nvPr/>
          </p:nvSpPr>
          <p:spPr>
            <a:xfrm>
              <a:off x="1029000" y="2237200"/>
              <a:ext cx="26275" cy="58950"/>
            </a:xfrm>
            <a:custGeom>
              <a:rect b="b" l="l" r="r" t="t"/>
              <a:pathLst>
                <a:path extrusionOk="0" h="2358" w="1051">
                  <a:moveTo>
                    <a:pt x="340" y="0"/>
                  </a:moveTo>
                  <a:cubicBezTo>
                    <a:pt x="12" y="0"/>
                    <a:pt x="1" y="598"/>
                    <a:pt x="41" y="836"/>
                  </a:cubicBezTo>
                  <a:cubicBezTo>
                    <a:pt x="81" y="1098"/>
                    <a:pt x="384" y="2358"/>
                    <a:pt x="812" y="2358"/>
                  </a:cubicBezTo>
                  <a:cubicBezTo>
                    <a:pt x="876" y="2358"/>
                    <a:pt x="942" y="2330"/>
                    <a:pt x="1010" y="2268"/>
                  </a:cubicBezTo>
                  <a:cubicBezTo>
                    <a:pt x="1050" y="2228"/>
                    <a:pt x="1021" y="2171"/>
                    <a:pt x="983" y="2171"/>
                  </a:cubicBezTo>
                  <a:cubicBezTo>
                    <a:pt x="977" y="2171"/>
                    <a:pt x="970" y="2172"/>
                    <a:pt x="964" y="2175"/>
                  </a:cubicBezTo>
                  <a:cubicBezTo>
                    <a:pt x="948" y="2178"/>
                    <a:pt x="933" y="2179"/>
                    <a:pt x="918" y="2179"/>
                  </a:cubicBezTo>
                  <a:cubicBezTo>
                    <a:pt x="533" y="2179"/>
                    <a:pt x="337" y="1356"/>
                    <a:pt x="248" y="1067"/>
                  </a:cubicBezTo>
                  <a:cubicBezTo>
                    <a:pt x="206" y="899"/>
                    <a:pt x="50" y="142"/>
                    <a:pt x="367" y="142"/>
                  </a:cubicBezTo>
                  <a:cubicBezTo>
                    <a:pt x="400" y="142"/>
                    <a:pt x="437" y="150"/>
                    <a:pt x="479" y="167"/>
                  </a:cubicBezTo>
                  <a:cubicBezTo>
                    <a:pt x="486" y="169"/>
                    <a:pt x="492" y="170"/>
                    <a:pt x="497" y="170"/>
                  </a:cubicBezTo>
                  <a:cubicBezTo>
                    <a:pt x="556" y="170"/>
                    <a:pt x="588" y="72"/>
                    <a:pt x="525" y="51"/>
                  </a:cubicBezTo>
                  <a:cubicBezTo>
                    <a:pt x="455" y="16"/>
                    <a:pt x="393" y="0"/>
                    <a:pt x="34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77"/>
            <p:cNvSpPr/>
            <p:nvPr/>
          </p:nvSpPr>
          <p:spPr>
            <a:xfrm>
              <a:off x="1236625" y="2239275"/>
              <a:ext cx="20225" cy="52325"/>
            </a:xfrm>
            <a:custGeom>
              <a:rect b="b" l="l" r="r" t="t"/>
              <a:pathLst>
                <a:path extrusionOk="0" h="2093" w="809">
                  <a:moveTo>
                    <a:pt x="509" y="0"/>
                  </a:moveTo>
                  <a:cubicBezTo>
                    <a:pt x="359" y="0"/>
                    <a:pt x="213" y="70"/>
                    <a:pt x="139" y="199"/>
                  </a:cubicBezTo>
                  <a:cubicBezTo>
                    <a:pt x="104" y="235"/>
                    <a:pt x="136" y="284"/>
                    <a:pt x="174" y="284"/>
                  </a:cubicBezTo>
                  <a:cubicBezTo>
                    <a:pt x="186" y="284"/>
                    <a:pt x="198" y="279"/>
                    <a:pt x="209" y="268"/>
                  </a:cubicBezTo>
                  <a:cubicBezTo>
                    <a:pt x="291" y="177"/>
                    <a:pt x="373" y="132"/>
                    <a:pt x="444" y="132"/>
                  </a:cubicBezTo>
                  <a:cubicBezTo>
                    <a:pt x="552" y="132"/>
                    <a:pt x="633" y="235"/>
                    <a:pt x="647" y="430"/>
                  </a:cubicBezTo>
                  <a:cubicBezTo>
                    <a:pt x="647" y="615"/>
                    <a:pt x="601" y="799"/>
                    <a:pt x="555" y="984"/>
                  </a:cubicBezTo>
                  <a:cubicBezTo>
                    <a:pt x="509" y="1192"/>
                    <a:pt x="370" y="1908"/>
                    <a:pt x="93" y="1931"/>
                  </a:cubicBezTo>
                  <a:cubicBezTo>
                    <a:pt x="1" y="1931"/>
                    <a:pt x="1" y="2092"/>
                    <a:pt x="93" y="2092"/>
                  </a:cubicBezTo>
                  <a:cubicBezTo>
                    <a:pt x="393" y="2092"/>
                    <a:pt x="439" y="1815"/>
                    <a:pt x="532" y="1584"/>
                  </a:cubicBezTo>
                  <a:cubicBezTo>
                    <a:pt x="647" y="1238"/>
                    <a:pt x="740" y="869"/>
                    <a:pt x="786" y="476"/>
                  </a:cubicBezTo>
                  <a:cubicBezTo>
                    <a:pt x="786" y="315"/>
                    <a:pt x="809" y="107"/>
                    <a:pt x="624" y="14"/>
                  </a:cubicBezTo>
                  <a:cubicBezTo>
                    <a:pt x="586" y="5"/>
                    <a:pt x="548" y="0"/>
                    <a:pt x="50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77"/>
            <p:cNvSpPr/>
            <p:nvPr/>
          </p:nvSpPr>
          <p:spPr>
            <a:xfrm>
              <a:off x="1088300" y="2255200"/>
              <a:ext cx="8675" cy="6375"/>
            </a:xfrm>
            <a:custGeom>
              <a:rect b="b" l="l" r="r" t="t"/>
              <a:pathLst>
                <a:path extrusionOk="0" h="255" w="347">
                  <a:moveTo>
                    <a:pt x="185" y="1"/>
                  </a:moveTo>
                  <a:cubicBezTo>
                    <a:pt x="0" y="1"/>
                    <a:pt x="0" y="255"/>
                    <a:pt x="185" y="255"/>
                  </a:cubicBezTo>
                  <a:cubicBezTo>
                    <a:pt x="347" y="255"/>
                    <a:pt x="347" y="1"/>
                    <a:pt x="18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77"/>
            <p:cNvSpPr/>
            <p:nvPr/>
          </p:nvSpPr>
          <p:spPr>
            <a:xfrm>
              <a:off x="1098100" y="2252325"/>
              <a:ext cx="5225" cy="5225"/>
            </a:xfrm>
            <a:custGeom>
              <a:rect b="b" l="l" r="r" t="t"/>
              <a:pathLst>
                <a:path extrusionOk="0" h="209" w="209">
                  <a:moveTo>
                    <a:pt x="116" y="0"/>
                  </a:moveTo>
                  <a:cubicBezTo>
                    <a:pt x="1" y="23"/>
                    <a:pt x="1" y="185"/>
                    <a:pt x="116" y="208"/>
                  </a:cubicBezTo>
                  <a:cubicBezTo>
                    <a:pt x="209" y="185"/>
                    <a:pt x="209" y="23"/>
                    <a:pt x="1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77"/>
            <p:cNvSpPr/>
            <p:nvPr/>
          </p:nvSpPr>
          <p:spPr>
            <a:xfrm>
              <a:off x="1172575" y="2254625"/>
              <a:ext cx="9825" cy="6950"/>
            </a:xfrm>
            <a:custGeom>
              <a:rect b="b" l="l" r="r" t="t"/>
              <a:pathLst>
                <a:path extrusionOk="0" h="278" w="393">
                  <a:moveTo>
                    <a:pt x="208" y="1"/>
                  </a:moveTo>
                  <a:cubicBezTo>
                    <a:pt x="0" y="1"/>
                    <a:pt x="0" y="278"/>
                    <a:pt x="208" y="278"/>
                  </a:cubicBezTo>
                  <a:cubicBezTo>
                    <a:pt x="393" y="278"/>
                    <a:pt x="393" y="1"/>
                    <a:pt x="20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77"/>
            <p:cNvSpPr/>
            <p:nvPr/>
          </p:nvSpPr>
          <p:spPr>
            <a:xfrm>
              <a:off x="1181800" y="2252325"/>
              <a:ext cx="4075" cy="3475"/>
            </a:xfrm>
            <a:custGeom>
              <a:rect b="b" l="l" r="r" t="t"/>
              <a:pathLst>
                <a:path extrusionOk="0" h="139" w="163">
                  <a:moveTo>
                    <a:pt x="70" y="0"/>
                  </a:moveTo>
                  <a:cubicBezTo>
                    <a:pt x="1" y="23"/>
                    <a:pt x="1" y="139"/>
                    <a:pt x="70" y="139"/>
                  </a:cubicBezTo>
                  <a:cubicBezTo>
                    <a:pt x="162" y="139"/>
                    <a:pt x="162" y="23"/>
                    <a:pt x="7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77"/>
            <p:cNvSpPr/>
            <p:nvPr/>
          </p:nvSpPr>
          <p:spPr>
            <a:xfrm>
              <a:off x="1086575" y="2414250"/>
              <a:ext cx="62675" cy="15650"/>
            </a:xfrm>
            <a:custGeom>
              <a:rect b="b" l="l" r="r" t="t"/>
              <a:pathLst>
                <a:path extrusionOk="0" h="626" w="2507">
                  <a:moveTo>
                    <a:pt x="1190" y="1"/>
                  </a:moveTo>
                  <a:cubicBezTo>
                    <a:pt x="818" y="1"/>
                    <a:pt x="431" y="60"/>
                    <a:pt x="69" y="80"/>
                  </a:cubicBezTo>
                  <a:cubicBezTo>
                    <a:pt x="0" y="80"/>
                    <a:pt x="0" y="195"/>
                    <a:pt x="69" y="195"/>
                  </a:cubicBezTo>
                  <a:cubicBezTo>
                    <a:pt x="414" y="177"/>
                    <a:pt x="744" y="136"/>
                    <a:pt x="1062" y="136"/>
                  </a:cubicBezTo>
                  <a:cubicBezTo>
                    <a:pt x="1531" y="136"/>
                    <a:pt x="1974" y="226"/>
                    <a:pt x="2401" y="611"/>
                  </a:cubicBezTo>
                  <a:cubicBezTo>
                    <a:pt x="2412" y="621"/>
                    <a:pt x="2423" y="626"/>
                    <a:pt x="2434" y="626"/>
                  </a:cubicBezTo>
                  <a:cubicBezTo>
                    <a:pt x="2473" y="626"/>
                    <a:pt x="2506" y="572"/>
                    <a:pt x="2470" y="519"/>
                  </a:cubicBezTo>
                  <a:cubicBezTo>
                    <a:pt x="2131" y="101"/>
                    <a:pt x="1674" y="1"/>
                    <a:pt x="119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77"/>
            <p:cNvSpPr/>
            <p:nvPr/>
          </p:nvSpPr>
          <p:spPr>
            <a:xfrm>
              <a:off x="1167050" y="2408725"/>
              <a:ext cx="57475" cy="20025"/>
            </a:xfrm>
            <a:custGeom>
              <a:rect b="b" l="l" r="r" t="t"/>
              <a:pathLst>
                <a:path extrusionOk="0" h="801" w="2299">
                  <a:moveTo>
                    <a:pt x="2230" y="70"/>
                  </a:moveTo>
                  <a:cubicBezTo>
                    <a:pt x="1514" y="116"/>
                    <a:pt x="498" y="1"/>
                    <a:pt x="36" y="693"/>
                  </a:cubicBezTo>
                  <a:cubicBezTo>
                    <a:pt x="1" y="747"/>
                    <a:pt x="62" y="801"/>
                    <a:pt x="113" y="801"/>
                  </a:cubicBezTo>
                  <a:cubicBezTo>
                    <a:pt x="128" y="801"/>
                    <a:pt x="141" y="796"/>
                    <a:pt x="152" y="786"/>
                  </a:cubicBezTo>
                  <a:lnTo>
                    <a:pt x="152" y="763"/>
                  </a:lnTo>
                  <a:cubicBezTo>
                    <a:pt x="683" y="70"/>
                    <a:pt x="1537" y="416"/>
                    <a:pt x="2230" y="186"/>
                  </a:cubicBezTo>
                  <a:cubicBezTo>
                    <a:pt x="2299" y="162"/>
                    <a:pt x="2299" y="70"/>
                    <a:pt x="2230" y="7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77"/>
            <p:cNvSpPr/>
            <p:nvPr/>
          </p:nvSpPr>
          <p:spPr>
            <a:xfrm>
              <a:off x="1099475" y="2130525"/>
              <a:ext cx="116000" cy="87625"/>
            </a:xfrm>
            <a:custGeom>
              <a:rect b="b" l="l" r="r" t="t"/>
              <a:pathLst>
                <a:path extrusionOk="0" h="3505" w="4640">
                  <a:moveTo>
                    <a:pt x="1362" y="1"/>
                  </a:moveTo>
                  <a:cubicBezTo>
                    <a:pt x="897" y="1"/>
                    <a:pt x="435" y="145"/>
                    <a:pt x="38" y="440"/>
                  </a:cubicBezTo>
                  <a:cubicBezTo>
                    <a:pt x="1" y="477"/>
                    <a:pt x="24" y="545"/>
                    <a:pt x="71" y="545"/>
                  </a:cubicBezTo>
                  <a:cubicBezTo>
                    <a:pt x="82" y="545"/>
                    <a:pt x="94" y="541"/>
                    <a:pt x="108" y="532"/>
                  </a:cubicBezTo>
                  <a:cubicBezTo>
                    <a:pt x="465" y="281"/>
                    <a:pt x="890" y="150"/>
                    <a:pt x="1319" y="150"/>
                  </a:cubicBezTo>
                  <a:cubicBezTo>
                    <a:pt x="1638" y="150"/>
                    <a:pt x="1959" y="223"/>
                    <a:pt x="2255" y="370"/>
                  </a:cubicBezTo>
                  <a:cubicBezTo>
                    <a:pt x="2878" y="717"/>
                    <a:pt x="3155" y="1271"/>
                    <a:pt x="3409" y="1894"/>
                  </a:cubicBezTo>
                  <a:cubicBezTo>
                    <a:pt x="3663" y="2517"/>
                    <a:pt x="3871" y="3164"/>
                    <a:pt x="4494" y="3487"/>
                  </a:cubicBezTo>
                  <a:cubicBezTo>
                    <a:pt x="4510" y="3499"/>
                    <a:pt x="4525" y="3504"/>
                    <a:pt x="4539" y="3504"/>
                  </a:cubicBezTo>
                  <a:cubicBezTo>
                    <a:pt x="4605" y="3504"/>
                    <a:pt x="4640" y="3387"/>
                    <a:pt x="4563" y="3349"/>
                  </a:cubicBezTo>
                  <a:cubicBezTo>
                    <a:pt x="3571" y="2610"/>
                    <a:pt x="3709" y="1225"/>
                    <a:pt x="2739" y="463"/>
                  </a:cubicBezTo>
                  <a:cubicBezTo>
                    <a:pt x="2328" y="157"/>
                    <a:pt x="1844" y="1"/>
                    <a:pt x="13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77"/>
            <p:cNvSpPr/>
            <p:nvPr/>
          </p:nvSpPr>
          <p:spPr>
            <a:xfrm>
              <a:off x="1101700" y="2106175"/>
              <a:ext cx="122725" cy="92650"/>
            </a:xfrm>
            <a:custGeom>
              <a:rect b="b" l="l" r="r" t="t"/>
              <a:pathLst>
                <a:path extrusionOk="0" h="3706" w="4909">
                  <a:moveTo>
                    <a:pt x="1470" y="0"/>
                  </a:moveTo>
                  <a:cubicBezTo>
                    <a:pt x="972" y="0"/>
                    <a:pt x="474" y="140"/>
                    <a:pt x="42" y="421"/>
                  </a:cubicBezTo>
                  <a:cubicBezTo>
                    <a:pt x="0" y="441"/>
                    <a:pt x="33" y="517"/>
                    <a:pt x="73" y="517"/>
                  </a:cubicBezTo>
                  <a:cubicBezTo>
                    <a:pt x="78" y="517"/>
                    <a:pt x="83" y="516"/>
                    <a:pt x="88" y="513"/>
                  </a:cubicBezTo>
                  <a:lnTo>
                    <a:pt x="88" y="490"/>
                  </a:lnTo>
                  <a:cubicBezTo>
                    <a:pt x="496" y="246"/>
                    <a:pt x="943" y="132"/>
                    <a:pt x="1382" y="132"/>
                  </a:cubicBezTo>
                  <a:cubicBezTo>
                    <a:pt x="2358" y="132"/>
                    <a:pt x="3299" y="697"/>
                    <a:pt x="3712" y="1668"/>
                  </a:cubicBezTo>
                  <a:cubicBezTo>
                    <a:pt x="4036" y="2360"/>
                    <a:pt x="4151" y="3214"/>
                    <a:pt x="4798" y="3699"/>
                  </a:cubicBezTo>
                  <a:cubicBezTo>
                    <a:pt x="4806" y="3703"/>
                    <a:pt x="4815" y="3705"/>
                    <a:pt x="4825" y="3705"/>
                  </a:cubicBezTo>
                  <a:cubicBezTo>
                    <a:pt x="4866" y="3705"/>
                    <a:pt x="4909" y="3668"/>
                    <a:pt x="4890" y="3630"/>
                  </a:cubicBezTo>
                  <a:cubicBezTo>
                    <a:pt x="4174" y="2660"/>
                    <a:pt x="4036" y="1321"/>
                    <a:pt x="3066" y="536"/>
                  </a:cubicBezTo>
                  <a:cubicBezTo>
                    <a:pt x="2599" y="180"/>
                    <a:pt x="2035" y="0"/>
                    <a:pt x="147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77"/>
            <p:cNvSpPr/>
            <p:nvPr/>
          </p:nvSpPr>
          <p:spPr>
            <a:xfrm>
              <a:off x="1113125" y="2084500"/>
              <a:ext cx="121550" cy="83375"/>
            </a:xfrm>
            <a:custGeom>
              <a:rect b="b" l="l" r="r" t="t"/>
              <a:pathLst>
                <a:path extrusionOk="0" h="3335" w="4862">
                  <a:moveTo>
                    <a:pt x="1667" y="1"/>
                  </a:moveTo>
                  <a:cubicBezTo>
                    <a:pt x="1124" y="1"/>
                    <a:pt x="578" y="126"/>
                    <a:pt x="69" y="318"/>
                  </a:cubicBezTo>
                  <a:cubicBezTo>
                    <a:pt x="0" y="341"/>
                    <a:pt x="23" y="411"/>
                    <a:pt x="69" y="411"/>
                  </a:cubicBezTo>
                  <a:cubicBezTo>
                    <a:pt x="562" y="240"/>
                    <a:pt x="1089" y="132"/>
                    <a:pt x="1605" y="132"/>
                  </a:cubicBezTo>
                  <a:cubicBezTo>
                    <a:pt x="2347" y="132"/>
                    <a:pt x="3066" y="356"/>
                    <a:pt x="3625" y="942"/>
                  </a:cubicBezTo>
                  <a:cubicBezTo>
                    <a:pt x="4271" y="1611"/>
                    <a:pt x="4064" y="2673"/>
                    <a:pt x="4710" y="3320"/>
                  </a:cubicBezTo>
                  <a:cubicBezTo>
                    <a:pt x="4720" y="3330"/>
                    <a:pt x="4734" y="3334"/>
                    <a:pt x="4749" y="3334"/>
                  </a:cubicBezTo>
                  <a:cubicBezTo>
                    <a:pt x="4800" y="3334"/>
                    <a:pt x="4861" y="3281"/>
                    <a:pt x="4825" y="3227"/>
                  </a:cubicBezTo>
                  <a:cubicBezTo>
                    <a:pt x="4202" y="2281"/>
                    <a:pt x="4341" y="1172"/>
                    <a:pt x="3302" y="480"/>
                  </a:cubicBezTo>
                  <a:cubicBezTo>
                    <a:pt x="2794" y="138"/>
                    <a:pt x="2233" y="1"/>
                    <a:pt x="166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77"/>
            <p:cNvSpPr/>
            <p:nvPr/>
          </p:nvSpPr>
          <p:spPr>
            <a:xfrm>
              <a:off x="1219000" y="2101300"/>
              <a:ext cx="32675" cy="57325"/>
            </a:xfrm>
            <a:custGeom>
              <a:rect b="b" l="l" r="r" t="t"/>
              <a:pathLst>
                <a:path extrusionOk="0" h="2293" w="1307">
                  <a:moveTo>
                    <a:pt x="71" y="0"/>
                  </a:moveTo>
                  <a:cubicBezTo>
                    <a:pt x="33" y="0"/>
                    <a:pt x="1" y="49"/>
                    <a:pt x="36" y="85"/>
                  </a:cubicBezTo>
                  <a:cubicBezTo>
                    <a:pt x="706" y="685"/>
                    <a:pt x="960" y="1401"/>
                    <a:pt x="1168" y="2232"/>
                  </a:cubicBezTo>
                  <a:cubicBezTo>
                    <a:pt x="1178" y="2275"/>
                    <a:pt x="1209" y="2293"/>
                    <a:pt x="1239" y="2293"/>
                  </a:cubicBezTo>
                  <a:cubicBezTo>
                    <a:pt x="1273" y="2293"/>
                    <a:pt x="1306" y="2269"/>
                    <a:pt x="1306" y="2232"/>
                  </a:cubicBezTo>
                  <a:cubicBezTo>
                    <a:pt x="1283" y="1355"/>
                    <a:pt x="729" y="547"/>
                    <a:pt x="106" y="16"/>
                  </a:cubicBezTo>
                  <a:cubicBezTo>
                    <a:pt x="95" y="5"/>
                    <a:pt x="83" y="0"/>
                    <a:pt x="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77"/>
            <p:cNvSpPr/>
            <p:nvPr/>
          </p:nvSpPr>
          <p:spPr>
            <a:xfrm>
              <a:off x="1040975" y="2143075"/>
              <a:ext cx="42625" cy="68875"/>
            </a:xfrm>
            <a:custGeom>
              <a:rect b="b" l="l" r="r" t="t"/>
              <a:pathLst>
                <a:path extrusionOk="0" h="2755" w="1705">
                  <a:moveTo>
                    <a:pt x="1150" y="1"/>
                  </a:moveTo>
                  <a:cubicBezTo>
                    <a:pt x="931" y="1"/>
                    <a:pt x="708" y="105"/>
                    <a:pt x="577" y="307"/>
                  </a:cubicBezTo>
                  <a:cubicBezTo>
                    <a:pt x="139" y="953"/>
                    <a:pt x="46" y="1946"/>
                    <a:pt x="0" y="2685"/>
                  </a:cubicBezTo>
                  <a:cubicBezTo>
                    <a:pt x="0" y="2731"/>
                    <a:pt x="29" y="2754"/>
                    <a:pt x="58" y="2754"/>
                  </a:cubicBezTo>
                  <a:cubicBezTo>
                    <a:pt x="87" y="2754"/>
                    <a:pt x="116" y="2731"/>
                    <a:pt x="116" y="2685"/>
                  </a:cubicBezTo>
                  <a:cubicBezTo>
                    <a:pt x="155" y="2134"/>
                    <a:pt x="379" y="157"/>
                    <a:pt x="1159" y="157"/>
                  </a:cubicBezTo>
                  <a:cubicBezTo>
                    <a:pt x="1294" y="157"/>
                    <a:pt x="1446" y="217"/>
                    <a:pt x="1616" y="353"/>
                  </a:cubicBezTo>
                  <a:cubicBezTo>
                    <a:pt x="1625" y="357"/>
                    <a:pt x="1633" y="359"/>
                    <a:pt x="1641" y="359"/>
                  </a:cubicBezTo>
                  <a:cubicBezTo>
                    <a:pt x="1677" y="359"/>
                    <a:pt x="1704" y="322"/>
                    <a:pt x="1686" y="284"/>
                  </a:cubicBezTo>
                  <a:cubicBezTo>
                    <a:pt x="1562" y="93"/>
                    <a:pt x="1358" y="1"/>
                    <a:pt x="115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77"/>
            <p:cNvSpPr/>
            <p:nvPr/>
          </p:nvSpPr>
          <p:spPr>
            <a:xfrm>
              <a:off x="1028850" y="2126250"/>
              <a:ext cx="55100" cy="56975"/>
            </a:xfrm>
            <a:custGeom>
              <a:rect b="b" l="l" r="r" t="t"/>
              <a:pathLst>
                <a:path extrusionOk="0" h="2279" w="2204">
                  <a:moveTo>
                    <a:pt x="1441" y="0"/>
                  </a:moveTo>
                  <a:cubicBezTo>
                    <a:pt x="1200" y="0"/>
                    <a:pt x="954" y="80"/>
                    <a:pt x="762" y="218"/>
                  </a:cubicBezTo>
                  <a:cubicBezTo>
                    <a:pt x="116" y="657"/>
                    <a:pt x="24" y="1511"/>
                    <a:pt x="0" y="2227"/>
                  </a:cubicBezTo>
                  <a:cubicBezTo>
                    <a:pt x="0" y="2261"/>
                    <a:pt x="18" y="2279"/>
                    <a:pt x="35" y="2279"/>
                  </a:cubicBezTo>
                  <a:cubicBezTo>
                    <a:pt x="52" y="2279"/>
                    <a:pt x="70" y="2261"/>
                    <a:pt x="70" y="2227"/>
                  </a:cubicBezTo>
                  <a:cubicBezTo>
                    <a:pt x="139" y="1673"/>
                    <a:pt x="185" y="1095"/>
                    <a:pt x="531" y="634"/>
                  </a:cubicBezTo>
                  <a:cubicBezTo>
                    <a:pt x="748" y="323"/>
                    <a:pt x="1067" y="146"/>
                    <a:pt x="1392" y="146"/>
                  </a:cubicBezTo>
                  <a:cubicBezTo>
                    <a:pt x="1622" y="146"/>
                    <a:pt x="1854" y="235"/>
                    <a:pt x="2055" y="426"/>
                  </a:cubicBezTo>
                  <a:cubicBezTo>
                    <a:pt x="2068" y="439"/>
                    <a:pt x="2086" y="444"/>
                    <a:pt x="2105" y="444"/>
                  </a:cubicBezTo>
                  <a:cubicBezTo>
                    <a:pt x="2153" y="444"/>
                    <a:pt x="2204" y="407"/>
                    <a:pt x="2171" y="357"/>
                  </a:cubicBezTo>
                  <a:cubicBezTo>
                    <a:pt x="1997" y="108"/>
                    <a:pt x="1722" y="0"/>
                    <a:pt x="144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77"/>
            <p:cNvSpPr/>
            <p:nvPr/>
          </p:nvSpPr>
          <p:spPr>
            <a:xfrm>
              <a:off x="1027275" y="2104725"/>
              <a:ext cx="62600" cy="27800"/>
            </a:xfrm>
            <a:custGeom>
              <a:rect b="b" l="l" r="r" t="t"/>
              <a:pathLst>
                <a:path extrusionOk="0" h="1112" w="2504">
                  <a:moveTo>
                    <a:pt x="1861" y="0"/>
                  </a:moveTo>
                  <a:cubicBezTo>
                    <a:pt x="1144" y="0"/>
                    <a:pt x="473" y="564"/>
                    <a:pt x="17" y="1056"/>
                  </a:cubicBezTo>
                  <a:cubicBezTo>
                    <a:pt x="0" y="1090"/>
                    <a:pt x="8" y="1111"/>
                    <a:pt x="23" y="1111"/>
                  </a:cubicBezTo>
                  <a:cubicBezTo>
                    <a:pt x="28" y="1111"/>
                    <a:pt x="34" y="1108"/>
                    <a:pt x="40" y="1102"/>
                  </a:cubicBezTo>
                  <a:cubicBezTo>
                    <a:pt x="564" y="578"/>
                    <a:pt x="1117" y="139"/>
                    <a:pt x="1797" y="139"/>
                  </a:cubicBezTo>
                  <a:cubicBezTo>
                    <a:pt x="1986" y="139"/>
                    <a:pt x="2185" y="173"/>
                    <a:pt x="2395" y="248"/>
                  </a:cubicBezTo>
                  <a:cubicBezTo>
                    <a:pt x="2403" y="250"/>
                    <a:pt x="2410" y="252"/>
                    <a:pt x="2417" y="252"/>
                  </a:cubicBezTo>
                  <a:cubicBezTo>
                    <a:pt x="2473" y="252"/>
                    <a:pt x="2503" y="174"/>
                    <a:pt x="2441" y="133"/>
                  </a:cubicBezTo>
                  <a:cubicBezTo>
                    <a:pt x="2247" y="40"/>
                    <a:pt x="2052" y="0"/>
                    <a:pt x="18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77"/>
            <p:cNvSpPr/>
            <p:nvPr/>
          </p:nvSpPr>
          <p:spPr>
            <a:xfrm>
              <a:off x="1223575" y="2212750"/>
              <a:ext cx="11925" cy="9575"/>
            </a:xfrm>
            <a:custGeom>
              <a:rect b="b" l="l" r="r" t="t"/>
              <a:pathLst>
                <a:path extrusionOk="0" h="383" w="477">
                  <a:moveTo>
                    <a:pt x="58" y="1"/>
                  </a:moveTo>
                  <a:cubicBezTo>
                    <a:pt x="23" y="1"/>
                    <a:pt x="1" y="64"/>
                    <a:pt x="38" y="83"/>
                  </a:cubicBezTo>
                  <a:cubicBezTo>
                    <a:pt x="130" y="198"/>
                    <a:pt x="246" y="290"/>
                    <a:pt x="384" y="383"/>
                  </a:cubicBezTo>
                  <a:cubicBezTo>
                    <a:pt x="430" y="383"/>
                    <a:pt x="477" y="337"/>
                    <a:pt x="454" y="290"/>
                  </a:cubicBezTo>
                  <a:cubicBezTo>
                    <a:pt x="338" y="175"/>
                    <a:pt x="223" y="83"/>
                    <a:pt x="84" y="13"/>
                  </a:cubicBezTo>
                  <a:cubicBezTo>
                    <a:pt x="75" y="4"/>
                    <a:pt x="66" y="1"/>
                    <a:pt x="5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77"/>
            <p:cNvSpPr/>
            <p:nvPr/>
          </p:nvSpPr>
          <p:spPr>
            <a:xfrm>
              <a:off x="1232400" y="2193500"/>
              <a:ext cx="14075" cy="19825"/>
            </a:xfrm>
            <a:custGeom>
              <a:rect b="b" l="l" r="r" t="t"/>
              <a:pathLst>
                <a:path extrusionOk="0" h="793" w="563">
                  <a:moveTo>
                    <a:pt x="121" y="0"/>
                  </a:moveTo>
                  <a:cubicBezTo>
                    <a:pt x="59" y="0"/>
                    <a:pt x="0" y="83"/>
                    <a:pt x="54" y="137"/>
                  </a:cubicBezTo>
                  <a:cubicBezTo>
                    <a:pt x="147" y="229"/>
                    <a:pt x="239" y="345"/>
                    <a:pt x="308" y="460"/>
                  </a:cubicBezTo>
                  <a:cubicBezTo>
                    <a:pt x="355" y="553"/>
                    <a:pt x="378" y="691"/>
                    <a:pt x="470" y="783"/>
                  </a:cubicBezTo>
                  <a:cubicBezTo>
                    <a:pt x="476" y="790"/>
                    <a:pt x="486" y="792"/>
                    <a:pt x="496" y="792"/>
                  </a:cubicBezTo>
                  <a:cubicBezTo>
                    <a:pt x="525" y="792"/>
                    <a:pt x="562" y="771"/>
                    <a:pt x="562" y="737"/>
                  </a:cubicBezTo>
                  <a:cubicBezTo>
                    <a:pt x="562" y="599"/>
                    <a:pt x="539" y="483"/>
                    <a:pt x="447" y="368"/>
                  </a:cubicBezTo>
                  <a:cubicBezTo>
                    <a:pt x="378" y="252"/>
                    <a:pt x="285" y="114"/>
                    <a:pt x="170" y="22"/>
                  </a:cubicBezTo>
                  <a:cubicBezTo>
                    <a:pt x="155" y="6"/>
                    <a:pt x="138" y="0"/>
                    <a:pt x="12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77"/>
            <p:cNvSpPr/>
            <p:nvPr/>
          </p:nvSpPr>
          <p:spPr>
            <a:xfrm>
              <a:off x="1249575" y="2180275"/>
              <a:ext cx="7275" cy="29250"/>
            </a:xfrm>
            <a:custGeom>
              <a:rect b="b" l="l" r="r" t="t"/>
              <a:pathLst>
                <a:path extrusionOk="0" h="1170" w="291">
                  <a:moveTo>
                    <a:pt x="78" y="1"/>
                  </a:moveTo>
                  <a:cubicBezTo>
                    <a:pt x="42" y="1"/>
                    <a:pt x="0" y="25"/>
                    <a:pt x="14" y="66"/>
                  </a:cubicBezTo>
                  <a:cubicBezTo>
                    <a:pt x="37" y="412"/>
                    <a:pt x="83" y="781"/>
                    <a:pt x="175" y="1128"/>
                  </a:cubicBezTo>
                  <a:cubicBezTo>
                    <a:pt x="185" y="1157"/>
                    <a:pt x="207" y="1170"/>
                    <a:pt x="229" y="1170"/>
                  </a:cubicBezTo>
                  <a:cubicBezTo>
                    <a:pt x="260" y="1170"/>
                    <a:pt x="291" y="1145"/>
                    <a:pt x="291" y="1105"/>
                  </a:cubicBezTo>
                  <a:cubicBezTo>
                    <a:pt x="268" y="735"/>
                    <a:pt x="222" y="389"/>
                    <a:pt x="129" y="43"/>
                  </a:cubicBezTo>
                  <a:cubicBezTo>
                    <a:pt x="129" y="14"/>
                    <a:pt x="105" y="1"/>
                    <a:pt x="7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5" name="Google Shape;2645;p77"/>
          <p:cNvGrpSpPr/>
          <p:nvPr/>
        </p:nvGrpSpPr>
        <p:grpSpPr>
          <a:xfrm>
            <a:off x="6271581" y="783487"/>
            <a:ext cx="2159200" cy="3820414"/>
            <a:chOff x="2834275" y="1480500"/>
            <a:chExt cx="1541075" cy="2726725"/>
          </a:xfrm>
        </p:grpSpPr>
        <p:sp>
          <p:nvSpPr>
            <p:cNvPr id="2646" name="Google Shape;2646;p77"/>
            <p:cNvSpPr/>
            <p:nvPr/>
          </p:nvSpPr>
          <p:spPr>
            <a:xfrm>
              <a:off x="3491100" y="4035200"/>
              <a:ext cx="772875" cy="172025"/>
            </a:xfrm>
            <a:custGeom>
              <a:rect b="b" l="l" r="r" t="t"/>
              <a:pathLst>
                <a:path extrusionOk="0" h="6881" w="30915">
                  <a:moveTo>
                    <a:pt x="15469" y="1"/>
                  </a:moveTo>
                  <a:cubicBezTo>
                    <a:pt x="6926" y="1"/>
                    <a:pt x="0" y="1548"/>
                    <a:pt x="0" y="3441"/>
                  </a:cubicBezTo>
                  <a:cubicBezTo>
                    <a:pt x="0" y="5334"/>
                    <a:pt x="6926" y="6881"/>
                    <a:pt x="15469" y="6881"/>
                  </a:cubicBezTo>
                  <a:cubicBezTo>
                    <a:pt x="24011" y="6881"/>
                    <a:pt x="30914" y="5334"/>
                    <a:pt x="30914" y="3441"/>
                  </a:cubicBezTo>
                  <a:cubicBezTo>
                    <a:pt x="30914" y="1548"/>
                    <a:pt x="24011" y="1"/>
                    <a:pt x="15469" y="1"/>
                  </a:cubicBezTo>
                  <a:close/>
                </a:path>
              </a:pathLst>
            </a:custGeom>
            <a:solidFill>
              <a:srgbClr val="D0E6A5">
                <a:alpha val="294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77"/>
            <p:cNvSpPr/>
            <p:nvPr/>
          </p:nvSpPr>
          <p:spPr>
            <a:xfrm>
              <a:off x="3907825" y="3870500"/>
              <a:ext cx="95825" cy="170950"/>
            </a:xfrm>
            <a:custGeom>
              <a:rect b="b" l="l" r="r" t="t"/>
              <a:pathLst>
                <a:path extrusionOk="0" h="6838" w="3833">
                  <a:moveTo>
                    <a:pt x="535" y="1"/>
                  </a:moveTo>
                  <a:cubicBezTo>
                    <a:pt x="517" y="1"/>
                    <a:pt x="508" y="3"/>
                    <a:pt x="508" y="9"/>
                  </a:cubicBezTo>
                  <a:cubicBezTo>
                    <a:pt x="508" y="2110"/>
                    <a:pt x="324" y="4096"/>
                    <a:pt x="231" y="4280"/>
                  </a:cubicBezTo>
                  <a:cubicBezTo>
                    <a:pt x="139" y="4396"/>
                    <a:pt x="0" y="5435"/>
                    <a:pt x="324" y="5689"/>
                  </a:cubicBezTo>
                  <a:cubicBezTo>
                    <a:pt x="624" y="5966"/>
                    <a:pt x="1478" y="6681"/>
                    <a:pt x="1870" y="6751"/>
                  </a:cubicBezTo>
                  <a:cubicBezTo>
                    <a:pt x="2124" y="6808"/>
                    <a:pt x="2378" y="6837"/>
                    <a:pt x="2632" y="6837"/>
                  </a:cubicBezTo>
                  <a:cubicBezTo>
                    <a:pt x="2886" y="6837"/>
                    <a:pt x="3140" y="6808"/>
                    <a:pt x="3394" y="6751"/>
                  </a:cubicBezTo>
                  <a:cubicBezTo>
                    <a:pt x="3833" y="6612"/>
                    <a:pt x="3394" y="5573"/>
                    <a:pt x="3348" y="5111"/>
                  </a:cubicBezTo>
                  <a:cubicBezTo>
                    <a:pt x="3325" y="4973"/>
                    <a:pt x="3279" y="4627"/>
                    <a:pt x="3279" y="4488"/>
                  </a:cubicBezTo>
                  <a:cubicBezTo>
                    <a:pt x="3256" y="3726"/>
                    <a:pt x="3209" y="1833"/>
                    <a:pt x="3625" y="748"/>
                  </a:cubicBezTo>
                  <a:cubicBezTo>
                    <a:pt x="2932" y="618"/>
                    <a:pt x="797" y="1"/>
                    <a:pt x="535" y="1"/>
                  </a:cubicBezTo>
                  <a:close/>
                </a:path>
              </a:pathLst>
            </a:custGeom>
            <a:solidFill>
              <a:srgbClr val="FCCBA2"/>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77"/>
            <p:cNvSpPr/>
            <p:nvPr/>
          </p:nvSpPr>
          <p:spPr>
            <a:xfrm>
              <a:off x="3890500" y="3982700"/>
              <a:ext cx="168000" cy="167575"/>
            </a:xfrm>
            <a:custGeom>
              <a:rect b="b" l="l" r="r" t="t"/>
              <a:pathLst>
                <a:path extrusionOk="0" h="6703" w="6720">
                  <a:moveTo>
                    <a:pt x="3053" y="0"/>
                  </a:moveTo>
                  <a:cubicBezTo>
                    <a:pt x="2897" y="0"/>
                    <a:pt x="2740" y="15"/>
                    <a:pt x="2586" y="46"/>
                  </a:cubicBezTo>
                  <a:cubicBezTo>
                    <a:pt x="2263" y="208"/>
                    <a:pt x="1963" y="416"/>
                    <a:pt x="1709" y="693"/>
                  </a:cubicBezTo>
                  <a:cubicBezTo>
                    <a:pt x="1669" y="725"/>
                    <a:pt x="1623" y="740"/>
                    <a:pt x="1573" y="740"/>
                  </a:cubicBezTo>
                  <a:cubicBezTo>
                    <a:pt x="1305" y="740"/>
                    <a:pt x="926" y="322"/>
                    <a:pt x="809" y="69"/>
                  </a:cubicBezTo>
                  <a:cubicBezTo>
                    <a:pt x="788" y="56"/>
                    <a:pt x="768" y="50"/>
                    <a:pt x="749" y="50"/>
                  </a:cubicBezTo>
                  <a:cubicBezTo>
                    <a:pt x="529" y="50"/>
                    <a:pt x="384" y="840"/>
                    <a:pt x="278" y="1201"/>
                  </a:cubicBezTo>
                  <a:cubicBezTo>
                    <a:pt x="24" y="2193"/>
                    <a:pt x="1" y="2655"/>
                    <a:pt x="47" y="3163"/>
                  </a:cubicBezTo>
                  <a:cubicBezTo>
                    <a:pt x="93" y="3509"/>
                    <a:pt x="693" y="4340"/>
                    <a:pt x="809" y="4502"/>
                  </a:cubicBezTo>
                  <a:cubicBezTo>
                    <a:pt x="1109" y="4895"/>
                    <a:pt x="1894" y="5656"/>
                    <a:pt x="2194" y="6072"/>
                  </a:cubicBezTo>
                  <a:cubicBezTo>
                    <a:pt x="2471" y="6511"/>
                    <a:pt x="3302" y="6649"/>
                    <a:pt x="3718" y="6672"/>
                  </a:cubicBezTo>
                  <a:cubicBezTo>
                    <a:pt x="3909" y="6691"/>
                    <a:pt x="4108" y="6703"/>
                    <a:pt x="4309" y="6703"/>
                  </a:cubicBezTo>
                  <a:cubicBezTo>
                    <a:pt x="4592" y="6703"/>
                    <a:pt x="4879" y="6680"/>
                    <a:pt x="5149" y="6626"/>
                  </a:cubicBezTo>
                  <a:cubicBezTo>
                    <a:pt x="5611" y="6511"/>
                    <a:pt x="6303" y="6372"/>
                    <a:pt x="6488" y="5933"/>
                  </a:cubicBezTo>
                  <a:cubicBezTo>
                    <a:pt x="6719" y="5379"/>
                    <a:pt x="6280" y="4571"/>
                    <a:pt x="5957" y="4086"/>
                  </a:cubicBezTo>
                  <a:cubicBezTo>
                    <a:pt x="5657" y="3579"/>
                    <a:pt x="4826" y="2286"/>
                    <a:pt x="4595" y="1732"/>
                  </a:cubicBezTo>
                  <a:cubicBezTo>
                    <a:pt x="4295" y="970"/>
                    <a:pt x="4526" y="785"/>
                    <a:pt x="3972" y="185"/>
                  </a:cubicBezTo>
                  <a:cubicBezTo>
                    <a:pt x="3679" y="62"/>
                    <a:pt x="3366" y="0"/>
                    <a:pt x="3053" y="0"/>
                  </a:cubicBezTo>
                  <a:close/>
                </a:path>
              </a:pathLst>
            </a:cu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77"/>
            <p:cNvSpPr/>
            <p:nvPr/>
          </p:nvSpPr>
          <p:spPr>
            <a:xfrm>
              <a:off x="3746200" y="3870500"/>
              <a:ext cx="95275" cy="170950"/>
            </a:xfrm>
            <a:custGeom>
              <a:rect b="b" l="l" r="r" t="t"/>
              <a:pathLst>
                <a:path extrusionOk="0" h="6838" w="3811">
                  <a:moveTo>
                    <a:pt x="3299" y="1"/>
                  </a:moveTo>
                  <a:cubicBezTo>
                    <a:pt x="3039" y="1"/>
                    <a:pt x="923" y="618"/>
                    <a:pt x="209" y="748"/>
                  </a:cubicBezTo>
                  <a:cubicBezTo>
                    <a:pt x="624" y="1833"/>
                    <a:pt x="578" y="3726"/>
                    <a:pt x="555" y="4488"/>
                  </a:cubicBezTo>
                  <a:cubicBezTo>
                    <a:pt x="555" y="4627"/>
                    <a:pt x="509" y="4973"/>
                    <a:pt x="486" y="5111"/>
                  </a:cubicBezTo>
                  <a:cubicBezTo>
                    <a:pt x="440" y="5573"/>
                    <a:pt x="1" y="6612"/>
                    <a:pt x="440" y="6751"/>
                  </a:cubicBezTo>
                  <a:cubicBezTo>
                    <a:pt x="693" y="6808"/>
                    <a:pt x="947" y="6837"/>
                    <a:pt x="1201" y="6837"/>
                  </a:cubicBezTo>
                  <a:cubicBezTo>
                    <a:pt x="1455" y="6837"/>
                    <a:pt x="1709" y="6808"/>
                    <a:pt x="1963" y="6751"/>
                  </a:cubicBezTo>
                  <a:cubicBezTo>
                    <a:pt x="2356" y="6681"/>
                    <a:pt x="3210" y="5966"/>
                    <a:pt x="3510" y="5689"/>
                  </a:cubicBezTo>
                  <a:cubicBezTo>
                    <a:pt x="3810" y="5435"/>
                    <a:pt x="3695" y="4396"/>
                    <a:pt x="3602" y="4280"/>
                  </a:cubicBezTo>
                  <a:cubicBezTo>
                    <a:pt x="3510" y="4096"/>
                    <a:pt x="3325" y="2110"/>
                    <a:pt x="3325" y="9"/>
                  </a:cubicBezTo>
                  <a:cubicBezTo>
                    <a:pt x="3325" y="3"/>
                    <a:pt x="3316" y="1"/>
                    <a:pt x="3299" y="1"/>
                  </a:cubicBezTo>
                  <a:close/>
                </a:path>
              </a:pathLst>
            </a:custGeom>
            <a:solidFill>
              <a:srgbClr val="FCCBA2"/>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77"/>
            <p:cNvSpPr/>
            <p:nvPr/>
          </p:nvSpPr>
          <p:spPr>
            <a:xfrm>
              <a:off x="3629625" y="2803050"/>
              <a:ext cx="449075" cy="1133450"/>
            </a:xfrm>
            <a:custGeom>
              <a:rect b="b" l="l" r="r" t="t"/>
              <a:pathLst>
                <a:path extrusionOk="0" h="45338" w="17963">
                  <a:moveTo>
                    <a:pt x="9752" y="0"/>
                  </a:moveTo>
                  <a:cubicBezTo>
                    <a:pt x="9242" y="0"/>
                    <a:pt x="8699" y="101"/>
                    <a:pt x="8104" y="343"/>
                  </a:cubicBezTo>
                  <a:cubicBezTo>
                    <a:pt x="7250" y="712"/>
                    <a:pt x="785" y="989"/>
                    <a:pt x="347" y="1820"/>
                  </a:cubicBezTo>
                  <a:cubicBezTo>
                    <a:pt x="0" y="2467"/>
                    <a:pt x="323" y="6137"/>
                    <a:pt x="347" y="6853"/>
                  </a:cubicBezTo>
                  <a:cubicBezTo>
                    <a:pt x="462" y="10270"/>
                    <a:pt x="577" y="14703"/>
                    <a:pt x="1409" y="18027"/>
                  </a:cubicBezTo>
                  <a:cubicBezTo>
                    <a:pt x="1778" y="19528"/>
                    <a:pt x="1940" y="21698"/>
                    <a:pt x="2217" y="23222"/>
                  </a:cubicBezTo>
                  <a:cubicBezTo>
                    <a:pt x="2655" y="25623"/>
                    <a:pt x="2840" y="28047"/>
                    <a:pt x="2794" y="30471"/>
                  </a:cubicBezTo>
                  <a:cubicBezTo>
                    <a:pt x="2771" y="35412"/>
                    <a:pt x="4595" y="45016"/>
                    <a:pt x="4710" y="45108"/>
                  </a:cubicBezTo>
                  <a:cubicBezTo>
                    <a:pt x="4852" y="45228"/>
                    <a:pt x="5429" y="45337"/>
                    <a:pt x="6117" y="45337"/>
                  </a:cubicBezTo>
                  <a:cubicBezTo>
                    <a:pt x="6887" y="45337"/>
                    <a:pt x="7795" y="45200"/>
                    <a:pt x="8381" y="44785"/>
                  </a:cubicBezTo>
                  <a:cubicBezTo>
                    <a:pt x="8727" y="44531"/>
                    <a:pt x="8381" y="34858"/>
                    <a:pt x="8196" y="30309"/>
                  </a:cubicBezTo>
                  <a:cubicBezTo>
                    <a:pt x="7988" y="24630"/>
                    <a:pt x="7781" y="18812"/>
                    <a:pt x="9374" y="13341"/>
                  </a:cubicBezTo>
                  <a:cubicBezTo>
                    <a:pt x="10551" y="19366"/>
                    <a:pt x="11151" y="23106"/>
                    <a:pt x="11013" y="29247"/>
                  </a:cubicBezTo>
                  <a:cubicBezTo>
                    <a:pt x="10944" y="31533"/>
                    <a:pt x="11013" y="34650"/>
                    <a:pt x="11013" y="36935"/>
                  </a:cubicBezTo>
                  <a:cubicBezTo>
                    <a:pt x="11013" y="39429"/>
                    <a:pt x="11059" y="42430"/>
                    <a:pt x="11174" y="44577"/>
                  </a:cubicBezTo>
                  <a:cubicBezTo>
                    <a:pt x="11588" y="45030"/>
                    <a:pt x="12430" y="45222"/>
                    <a:pt x="13244" y="45222"/>
                  </a:cubicBezTo>
                  <a:cubicBezTo>
                    <a:pt x="13883" y="45222"/>
                    <a:pt x="14506" y="45104"/>
                    <a:pt x="14891" y="44900"/>
                  </a:cubicBezTo>
                  <a:cubicBezTo>
                    <a:pt x="15492" y="40629"/>
                    <a:pt x="16254" y="36035"/>
                    <a:pt x="16254" y="32480"/>
                  </a:cubicBezTo>
                  <a:cubicBezTo>
                    <a:pt x="16254" y="31325"/>
                    <a:pt x="16392" y="26616"/>
                    <a:pt x="16323" y="25484"/>
                  </a:cubicBezTo>
                  <a:cubicBezTo>
                    <a:pt x="16254" y="23984"/>
                    <a:pt x="16669" y="19759"/>
                    <a:pt x="16992" y="18327"/>
                  </a:cubicBezTo>
                  <a:cubicBezTo>
                    <a:pt x="17893" y="13964"/>
                    <a:pt x="17962" y="6692"/>
                    <a:pt x="17269" y="2282"/>
                  </a:cubicBezTo>
                  <a:lnTo>
                    <a:pt x="17269" y="2282"/>
                  </a:lnTo>
                  <a:cubicBezTo>
                    <a:pt x="17127" y="2292"/>
                    <a:pt x="16987" y="2297"/>
                    <a:pt x="16849" y="2297"/>
                  </a:cubicBezTo>
                  <a:cubicBezTo>
                    <a:pt x="13865" y="2297"/>
                    <a:pt x="12192" y="0"/>
                    <a:pt x="9752" y="0"/>
                  </a:cubicBezTo>
                  <a:close/>
                </a:path>
              </a:pathLst>
            </a:cu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77"/>
            <p:cNvSpPr/>
            <p:nvPr/>
          </p:nvSpPr>
          <p:spPr>
            <a:xfrm>
              <a:off x="3691375" y="3982700"/>
              <a:ext cx="167975" cy="167575"/>
            </a:xfrm>
            <a:custGeom>
              <a:rect b="b" l="l" r="r" t="t"/>
              <a:pathLst>
                <a:path extrusionOk="0" h="6703" w="6719">
                  <a:moveTo>
                    <a:pt x="3666" y="0"/>
                  </a:moveTo>
                  <a:cubicBezTo>
                    <a:pt x="3353" y="0"/>
                    <a:pt x="3040" y="62"/>
                    <a:pt x="2748" y="185"/>
                  </a:cubicBezTo>
                  <a:cubicBezTo>
                    <a:pt x="2194" y="785"/>
                    <a:pt x="2425" y="970"/>
                    <a:pt x="2125" y="1732"/>
                  </a:cubicBezTo>
                  <a:cubicBezTo>
                    <a:pt x="1917" y="2286"/>
                    <a:pt x="1063" y="3579"/>
                    <a:pt x="762" y="4086"/>
                  </a:cubicBezTo>
                  <a:cubicBezTo>
                    <a:pt x="439" y="4571"/>
                    <a:pt x="1" y="5379"/>
                    <a:pt x="231" y="5933"/>
                  </a:cubicBezTo>
                  <a:cubicBezTo>
                    <a:pt x="416" y="6372"/>
                    <a:pt x="1109" y="6511"/>
                    <a:pt x="1571" y="6626"/>
                  </a:cubicBezTo>
                  <a:cubicBezTo>
                    <a:pt x="1855" y="6680"/>
                    <a:pt x="2139" y="6703"/>
                    <a:pt x="2423" y="6703"/>
                  </a:cubicBezTo>
                  <a:cubicBezTo>
                    <a:pt x="2623" y="6703"/>
                    <a:pt x="2824" y="6691"/>
                    <a:pt x="3025" y="6672"/>
                  </a:cubicBezTo>
                  <a:cubicBezTo>
                    <a:pt x="3417" y="6649"/>
                    <a:pt x="4249" y="6511"/>
                    <a:pt x="4526" y="6072"/>
                  </a:cubicBezTo>
                  <a:cubicBezTo>
                    <a:pt x="4826" y="5656"/>
                    <a:pt x="5611" y="4895"/>
                    <a:pt x="5911" y="4502"/>
                  </a:cubicBezTo>
                  <a:cubicBezTo>
                    <a:pt x="6026" y="4340"/>
                    <a:pt x="6627" y="3509"/>
                    <a:pt x="6673" y="3163"/>
                  </a:cubicBezTo>
                  <a:cubicBezTo>
                    <a:pt x="6719" y="2655"/>
                    <a:pt x="6696" y="2193"/>
                    <a:pt x="6442" y="1201"/>
                  </a:cubicBezTo>
                  <a:cubicBezTo>
                    <a:pt x="6336" y="840"/>
                    <a:pt x="6191" y="50"/>
                    <a:pt x="5971" y="50"/>
                  </a:cubicBezTo>
                  <a:cubicBezTo>
                    <a:pt x="5951" y="50"/>
                    <a:pt x="5931" y="56"/>
                    <a:pt x="5911" y="69"/>
                  </a:cubicBezTo>
                  <a:cubicBezTo>
                    <a:pt x="5794" y="322"/>
                    <a:pt x="5415" y="740"/>
                    <a:pt x="5160" y="740"/>
                  </a:cubicBezTo>
                  <a:cubicBezTo>
                    <a:pt x="5113" y="740"/>
                    <a:pt x="5070" y="725"/>
                    <a:pt x="5034" y="693"/>
                  </a:cubicBezTo>
                  <a:cubicBezTo>
                    <a:pt x="4780" y="416"/>
                    <a:pt x="4480" y="208"/>
                    <a:pt x="4133" y="46"/>
                  </a:cubicBezTo>
                  <a:cubicBezTo>
                    <a:pt x="3979" y="15"/>
                    <a:pt x="3823" y="0"/>
                    <a:pt x="3666" y="0"/>
                  </a:cubicBezTo>
                  <a:close/>
                </a:path>
              </a:pathLst>
            </a:cu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77"/>
            <p:cNvSpPr/>
            <p:nvPr/>
          </p:nvSpPr>
          <p:spPr>
            <a:xfrm>
              <a:off x="3865100" y="2930800"/>
              <a:ext cx="9275" cy="148775"/>
            </a:xfrm>
            <a:custGeom>
              <a:rect b="b" l="l" r="r" t="t"/>
              <a:pathLst>
                <a:path extrusionOk="0" h="5951" w="371">
                  <a:moveTo>
                    <a:pt x="278" y="0"/>
                  </a:moveTo>
                  <a:cubicBezTo>
                    <a:pt x="232" y="0"/>
                    <a:pt x="186" y="35"/>
                    <a:pt x="186" y="104"/>
                  </a:cubicBezTo>
                  <a:cubicBezTo>
                    <a:pt x="139" y="2043"/>
                    <a:pt x="24" y="3983"/>
                    <a:pt x="1" y="5899"/>
                  </a:cubicBezTo>
                  <a:cubicBezTo>
                    <a:pt x="1" y="5933"/>
                    <a:pt x="18" y="5951"/>
                    <a:pt x="35" y="5951"/>
                  </a:cubicBezTo>
                  <a:cubicBezTo>
                    <a:pt x="53" y="5951"/>
                    <a:pt x="70" y="5933"/>
                    <a:pt x="70" y="5899"/>
                  </a:cubicBezTo>
                  <a:lnTo>
                    <a:pt x="93" y="5899"/>
                  </a:lnTo>
                  <a:cubicBezTo>
                    <a:pt x="301" y="3983"/>
                    <a:pt x="347" y="2043"/>
                    <a:pt x="370" y="104"/>
                  </a:cubicBezTo>
                  <a:cubicBezTo>
                    <a:pt x="370" y="35"/>
                    <a:pt x="324" y="0"/>
                    <a:pt x="27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77"/>
            <p:cNvSpPr/>
            <p:nvPr/>
          </p:nvSpPr>
          <p:spPr>
            <a:xfrm>
              <a:off x="3829575" y="2939800"/>
              <a:ext cx="18000" cy="99550"/>
            </a:xfrm>
            <a:custGeom>
              <a:rect b="b" l="l" r="r" t="t"/>
              <a:pathLst>
                <a:path extrusionOk="0" h="3982" w="720">
                  <a:moveTo>
                    <a:pt x="59" y="0"/>
                  </a:moveTo>
                  <a:cubicBezTo>
                    <a:pt x="30" y="0"/>
                    <a:pt x="1" y="19"/>
                    <a:pt x="14" y="44"/>
                  </a:cubicBezTo>
                  <a:cubicBezTo>
                    <a:pt x="175" y="1337"/>
                    <a:pt x="314" y="2630"/>
                    <a:pt x="521" y="3923"/>
                  </a:cubicBezTo>
                  <a:cubicBezTo>
                    <a:pt x="532" y="3963"/>
                    <a:pt x="573" y="3981"/>
                    <a:pt x="614" y="3981"/>
                  </a:cubicBezTo>
                  <a:cubicBezTo>
                    <a:pt x="667" y="3981"/>
                    <a:pt x="719" y="3951"/>
                    <a:pt x="706" y="3900"/>
                  </a:cubicBezTo>
                  <a:cubicBezTo>
                    <a:pt x="545" y="2607"/>
                    <a:pt x="314" y="1314"/>
                    <a:pt x="106" y="44"/>
                  </a:cubicBezTo>
                  <a:cubicBezTo>
                    <a:pt x="106" y="13"/>
                    <a:pt x="82" y="0"/>
                    <a:pt x="5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77"/>
            <p:cNvSpPr/>
            <p:nvPr/>
          </p:nvSpPr>
          <p:spPr>
            <a:xfrm>
              <a:off x="3766625" y="2984075"/>
              <a:ext cx="84875" cy="106850"/>
            </a:xfrm>
            <a:custGeom>
              <a:rect b="b" l="l" r="r" t="t"/>
              <a:pathLst>
                <a:path extrusionOk="0" h="4274" w="3395">
                  <a:moveTo>
                    <a:pt x="97" y="0"/>
                  </a:moveTo>
                  <a:cubicBezTo>
                    <a:pt x="48" y="0"/>
                    <a:pt x="1" y="40"/>
                    <a:pt x="15" y="97"/>
                  </a:cubicBezTo>
                  <a:lnTo>
                    <a:pt x="38" y="120"/>
                  </a:lnTo>
                  <a:cubicBezTo>
                    <a:pt x="154" y="859"/>
                    <a:pt x="731" y="1459"/>
                    <a:pt x="1192" y="2036"/>
                  </a:cubicBezTo>
                  <a:cubicBezTo>
                    <a:pt x="1770" y="2844"/>
                    <a:pt x="2439" y="3583"/>
                    <a:pt x="3201" y="4253"/>
                  </a:cubicBezTo>
                  <a:cubicBezTo>
                    <a:pt x="3220" y="4267"/>
                    <a:pt x="3241" y="4274"/>
                    <a:pt x="3260" y="4274"/>
                  </a:cubicBezTo>
                  <a:cubicBezTo>
                    <a:pt x="3334" y="4274"/>
                    <a:pt x="3394" y="4182"/>
                    <a:pt x="3340" y="4091"/>
                  </a:cubicBezTo>
                  <a:cubicBezTo>
                    <a:pt x="2278" y="2821"/>
                    <a:pt x="754" y="1667"/>
                    <a:pt x="177" y="51"/>
                  </a:cubicBezTo>
                  <a:cubicBezTo>
                    <a:pt x="159" y="15"/>
                    <a:pt x="128" y="0"/>
                    <a:pt x="9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77"/>
            <p:cNvSpPr/>
            <p:nvPr/>
          </p:nvSpPr>
          <p:spPr>
            <a:xfrm>
              <a:off x="3738650" y="3047125"/>
              <a:ext cx="112925" cy="83375"/>
            </a:xfrm>
            <a:custGeom>
              <a:rect b="b" l="l" r="r" t="t"/>
              <a:pathLst>
                <a:path extrusionOk="0" h="3335" w="4517">
                  <a:moveTo>
                    <a:pt x="114" y="1"/>
                  </a:moveTo>
                  <a:cubicBezTo>
                    <a:pt x="54" y="1"/>
                    <a:pt x="0" y="79"/>
                    <a:pt x="72" y="115"/>
                  </a:cubicBezTo>
                  <a:cubicBezTo>
                    <a:pt x="1388" y="1246"/>
                    <a:pt x="2819" y="2469"/>
                    <a:pt x="4343" y="3324"/>
                  </a:cubicBezTo>
                  <a:cubicBezTo>
                    <a:pt x="4358" y="3331"/>
                    <a:pt x="4373" y="3334"/>
                    <a:pt x="4387" y="3334"/>
                  </a:cubicBezTo>
                  <a:cubicBezTo>
                    <a:pt x="4461" y="3334"/>
                    <a:pt x="4517" y="3243"/>
                    <a:pt x="4459" y="3185"/>
                  </a:cubicBezTo>
                  <a:cubicBezTo>
                    <a:pt x="3073" y="2077"/>
                    <a:pt x="1550" y="1130"/>
                    <a:pt x="164" y="22"/>
                  </a:cubicBezTo>
                  <a:cubicBezTo>
                    <a:pt x="149" y="7"/>
                    <a:pt x="131" y="1"/>
                    <a:pt x="11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77"/>
            <p:cNvSpPr/>
            <p:nvPr/>
          </p:nvSpPr>
          <p:spPr>
            <a:xfrm>
              <a:off x="3876725" y="3045275"/>
              <a:ext cx="107700" cy="68900"/>
            </a:xfrm>
            <a:custGeom>
              <a:rect b="b" l="l" r="r" t="t"/>
              <a:pathLst>
                <a:path extrusionOk="0" h="2756" w="4308">
                  <a:moveTo>
                    <a:pt x="4198" y="0"/>
                  </a:moveTo>
                  <a:cubicBezTo>
                    <a:pt x="4191" y="0"/>
                    <a:pt x="4184" y="1"/>
                    <a:pt x="4176" y="4"/>
                  </a:cubicBezTo>
                  <a:cubicBezTo>
                    <a:pt x="2768" y="835"/>
                    <a:pt x="1383" y="1782"/>
                    <a:pt x="21" y="2682"/>
                  </a:cubicBezTo>
                  <a:cubicBezTo>
                    <a:pt x="1" y="2702"/>
                    <a:pt x="15" y="2756"/>
                    <a:pt x="49" y="2756"/>
                  </a:cubicBezTo>
                  <a:cubicBezTo>
                    <a:pt x="54" y="2756"/>
                    <a:pt x="60" y="2754"/>
                    <a:pt x="67" y="2751"/>
                  </a:cubicBezTo>
                  <a:cubicBezTo>
                    <a:pt x="1452" y="1897"/>
                    <a:pt x="2883" y="1043"/>
                    <a:pt x="4246" y="142"/>
                  </a:cubicBezTo>
                  <a:cubicBezTo>
                    <a:pt x="4307" y="80"/>
                    <a:pt x="4259" y="0"/>
                    <a:pt x="419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77"/>
            <p:cNvSpPr/>
            <p:nvPr/>
          </p:nvSpPr>
          <p:spPr>
            <a:xfrm>
              <a:off x="3884725" y="3116525"/>
              <a:ext cx="138550" cy="7925"/>
            </a:xfrm>
            <a:custGeom>
              <a:rect b="b" l="l" r="r" t="t"/>
              <a:pathLst>
                <a:path extrusionOk="0" h="317" w="5542">
                  <a:moveTo>
                    <a:pt x="3515" y="1"/>
                  </a:moveTo>
                  <a:cubicBezTo>
                    <a:pt x="2365" y="1"/>
                    <a:pt x="1213" y="68"/>
                    <a:pt x="70" y="201"/>
                  </a:cubicBezTo>
                  <a:cubicBezTo>
                    <a:pt x="1" y="201"/>
                    <a:pt x="1" y="317"/>
                    <a:pt x="70" y="317"/>
                  </a:cubicBezTo>
                  <a:cubicBezTo>
                    <a:pt x="1871" y="201"/>
                    <a:pt x="3649" y="271"/>
                    <a:pt x="5426" y="224"/>
                  </a:cubicBezTo>
                  <a:cubicBezTo>
                    <a:pt x="5542" y="224"/>
                    <a:pt x="5542" y="63"/>
                    <a:pt x="5426" y="63"/>
                  </a:cubicBezTo>
                  <a:cubicBezTo>
                    <a:pt x="4791" y="22"/>
                    <a:pt x="4154" y="1"/>
                    <a:pt x="351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77"/>
            <p:cNvSpPr/>
            <p:nvPr/>
          </p:nvSpPr>
          <p:spPr>
            <a:xfrm>
              <a:off x="3723700" y="3413125"/>
              <a:ext cx="47200" cy="70400"/>
            </a:xfrm>
            <a:custGeom>
              <a:rect b="b" l="l" r="r" t="t"/>
              <a:pathLst>
                <a:path extrusionOk="0" h="2816" w="1888">
                  <a:moveTo>
                    <a:pt x="318" y="0"/>
                  </a:moveTo>
                  <a:cubicBezTo>
                    <a:pt x="277" y="0"/>
                    <a:pt x="240" y="21"/>
                    <a:pt x="231" y="65"/>
                  </a:cubicBezTo>
                  <a:cubicBezTo>
                    <a:pt x="0" y="1104"/>
                    <a:pt x="555" y="2605"/>
                    <a:pt x="1732" y="2813"/>
                  </a:cubicBezTo>
                  <a:cubicBezTo>
                    <a:pt x="1740" y="2814"/>
                    <a:pt x="1747" y="2815"/>
                    <a:pt x="1754" y="2815"/>
                  </a:cubicBezTo>
                  <a:cubicBezTo>
                    <a:pt x="1853" y="2815"/>
                    <a:pt x="1888" y="2671"/>
                    <a:pt x="1801" y="2628"/>
                  </a:cubicBezTo>
                  <a:cubicBezTo>
                    <a:pt x="1363" y="2397"/>
                    <a:pt x="993" y="2074"/>
                    <a:pt x="693" y="1658"/>
                  </a:cubicBezTo>
                  <a:cubicBezTo>
                    <a:pt x="416" y="1197"/>
                    <a:pt x="324" y="666"/>
                    <a:pt x="439" y="135"/>
                  </a:cubicBezTo>
                  <a:cubicBezTo>
                    <a:pt x="453" y="50"/>
                    <a:pt x="381" y="0"/>
                    <a:pt x="31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77"/>
            <p:cNvSpPr/>
            <p:nvPr/>
          </p:nvSpPr>
          <p:spPr>
            <a:xfrm>
              <a:off x="3755275" y="3443425"/>
              <a:ext cx="23450" cy="21750"/>
            </a:xfrm>
            <a:custGeom>
              <a:rect b="b" l="l" r="r" t="t"/>
              <a:pathLst>
                <a:path extrusionOk="0" h="870" w="938">
                  <a:moveTo>
                    <a:pt x="136" y="0"/>
                  </a:moveTo>
                  <a:cubicBezTo>
                    <a:pt x="70" y="0"/>
                    <a:pt x="0" y="99"/>
                    <a:pt x="53" y="169"/>
                  </a:cubicBezTo>
                  <a:cubicBezTo>
                    <a:pt x="284" y="400"/>
                    <a:pt x="515" y="631"/>
                    <a:pt x="746" y="839"/>
                  </a:cubicBezTo>
                  <a:cubicBezTo>
                    <a:pt x="768" y="861"/>
                    <a:pt x="791" y="870"/>
                    <a:pt x="813" y="870"/>
                  </a:cubicBezTo>
                  <a:cubicBezTo>
                    <a:pt x="883" y="870"/>
                    <a:pt x="937" y="776"/>
                    <a:pt x="885" y="724"/>
                  </a:cubicBezTo>
                  <a:cubicBezTo>
                    <a:pt x="654" y="470"/>
                    <a:pt x="446" y="239"/>
                    <a:pt x="192" y="31"/>
                  </a:cubicBezTo>
                  <a:cubicBezTo>
                    <a:pt x="176" y="9"/>
                    <a:pt x="156" y="0"/>
                    <a:pt x="13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77"/>
            <p:cNvSpPr/>
            <p:nvPr/>
          </p:nvSpPr>
          <p:spPr>
            <a:xfrm>
              <a:off x="3938225" y="3443775"/>
              <a:ext cx="58500" cy="17875"/>
            </a:xfrm>
            <a:custGeom>
              <a:rect b="b" l="l" r="r" t="t"/>
              <a:pathLst>
                <a:path extrusionOk="0" h="715" w="2340">
                  <a:moveTo>
                    <a:pt x="115" y="0"/>
                  </a:moveTo>
                  <a:cubicBezTo>
                    <a:pt x="35" y="0"/>
                    <a:pt x="1" y="121"/>
                    <a:pt x="77" y="179"/>
                  </a:cubicBezTo>
                  <a:cubicBezTo>
                    <a:pt x="501" y="484"/>
                    <a:pt x="1088" y="715"/>
                    <a:pt x="1653" y="715"/>
                  </a:cubicBezTo>
                  <a:cubicBezTo>
                    <a:pt x="1857" y="715"/>
                    <a:pt x="2058" y="685"/>
                    <a:pt x="2247" y="617"/>
                  </a:cubicBezTo>
                  <a:cubicBezTo>
                    <a:pt x="2340" y="594"/>
                    <a:pt x="2340" y="456"/>
                    <a:pt x="2224" y="456"/>
                  </a:cubicBezTo>
                  <a:cubicBezTo>
                    <a:pt x="1462" y="456"/>
                    <a:pt x="839" y="432"/>
                    <a:pt x="170" y="17"/>
                  </a:cubicBezTo>
                  <a:cubicBezTo>
                    <a:pt x="150" y="5"/>
                    <a:pt x="132" y="0"/>
                    <a:pt x="11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77"/>
            <p:cNvSpPr/>
            <p:nvPr/>
          </p:nvSpPr>
          <p:spPr>
            <a:xfrm>
              <a:off x="3954900" y="3471875"/>
              <a:ext cx="36800" cy="12075"/>
            </a:xfrm>
            <a:custGeom>
              <a:rect b="b" l="l" r="r" t="t"/>
              <a:pathLst>
                <a:path extrusionOk="0" h="483" w="1472">
                  <a:moveTo>
                    <a:pt x="1339" y="0"/>
                  </a:moveTo>
                  <a:cubicBezTo>
                    <a:pt x="1318" y="0"/>
                    <a:pt x="1297" y="7"/>
                    <a:pt x="1280" y="24"/>
                  </a:cubicBezTo>
                  <a:cubicBezTo>
                    <a:pt x="1118" y="187"/>
                    <a:pt x="908" y="268"/>
                    <a:pt x="694" y="268"/>
                  </a:cubicBezTo>
                  <a:cubicBezTo>
                    <a:pt x="514" y="268"/>
                    <a:pt x="331" y="210"/>
                    <a:pt x="172" y="93"/>
                  </a:cubicBezTo>
                  <a:cubicBezTo>
                    <a:pt x="154" y="80"/>
                    <a:pt x="137" y="75"/>
                    <a:pt x="120" y="75"/>
                  </a:cubicBezTo>
                  <a:cubicBezTo>
                    <a:pt x="50" y="75"/>
                    <a:pt x="1" y="176"/>
                    <a:pt x="57" y="232"/>
                  </a:cubicBezTo>
                  <a:cubicBezTo>
                    <a:pt x="236" y="400"/>
                    <a:pt x="463" y="482"/>
                    <a:pt x="689" y="482"/>
                  </a:cubicBezTo>
                  <a:cubicBezTo>
                    <a:pt x="960" y="482"/>
                    <a:pt x="1230" y="366"/>
                    <a:pt x="1419" y="140"/>
                  </a:cubicBezTo>
                  <a:cubicBezTo>
                    <a:pt x="1471" y="70"/>
                    <a:pt x="1405" y="0"/>
                    <a:pt x="133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77"/>
            <p:cNvSpPr/>
            <p:nvPr/>
          </p:nvSpPr>
          <p:spPr>
            <a:xfrm>
              <a:off x="3754475" y="3900675"/>
              <a:ext cx="69500" cy="10975"/>
            </a:xfrm>
            <a:custGeom>
              <a:rect b="b" l="l" r="r" t="t"/>
              <a:pathLst>
                <a:path extrusionOk="0" h="439" w="2780">
                  <a:moveTo>
                    <a:pt x="2668" y="0"/>
                  </a:moveTo>
                  <a:cubicBezTo>
                    <a:pt x="2662" y="0"/>
                    <a:pt x="2655" y="1"/>
                    <a:pt x="2648" y="3"/>
                  </a:cubicBezTo>
                  <a:cubicBezTo>
                    <a:pt x="2105" y="154"/>
                    <a:pt x="1552" y="235"/>
                    <a:pt x="996" y="235"/>
                  </a:cubicBezTo>
                  <a:cubicBezTo>
                    <a:pt x="701" y="235"/>
                    <a:pt x="405" y="212"/>
                    <a:pt x="109" y="164"/>
                  </a:cubicBezTo>
                  <a:cubicBezTo>
                    <a:pt x="101" y="163"/>
                    <a:pt x="95" y="162"/>
                    <a:pt x="89" y="162"/>
                  </a:cubicBezTo>
                  <a:cubicBezTo>
                    <a:pt x="13" y="162"/>
                    <a:pt x="0" y="282"/>
                    <a:pt x="85" y="303"/>
                  </a:cubicBezTo>
                  <a:cubicBezTo>
                    <a:pt x="424" y="394"/>
                    <a:pt x="774" y="439"/>
                    <a:pt x="1125" y="439"/>
                  </a:cubicBezTo>
                  <a:cubicBezTo>
                    <a:pt x="1658" y="439"/>
                    <a:pt x="2193" y="336"/>
                    <a:pt x="2694" y="141"/>
                  </a:cubicBezTo>
                  <a:cubicBezTo>
                    <a:pt x="2780" y="120"/>
                    <a:pt x="2747" y="0"/>
                    <a:pt x="266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77"/>
            <p:cNvSpPr/>
            <p:nvPr/>
          </p:nvSpPr>
          <p:spPr>
            <a:xfrm>
              <a:off x="3913800" y="3898700"/>
              <a:ext cx="77425" cy="19475"/>
            </a:xfrm>
            <a:custGeom>
              <a:rect b="b" l="l" r="r" t="t"/>
              <a:pathLst>
                <a:path extrusionOk="0" h="779" w="3097">
                  <a:moveTo>
                    <a:pt x="93" y="0"/>
                  </a:moveTo>
                  <a:cubicBezTo>
                    <a:pt x="40" y="0"/>
                    <a:pt x="1" y="72"/>
                    <a:pt x="38" y="128"/>
                  </a:cubicBezTo>
                  <a:cubicBezTo>
                    <a:pt x="500" y="497"/>
                    <a:pt x="1077" y="705"/>
                    <a:pt x="1654" y="728"/>
                  </a:cubicBezTo>
                  <a:cubicBezTo>
                    <a:pt x="1841" y="755"/>
                    <a:pt x="2028" y="778"/>
                    <a:pt x="2210" y="778"/>
                  </a:cubicBezTo>
                  <a:cubicBezTo>
                    <a:pt x="2499" y="778"/>
                    <a:pt x="2775" y="719"/>
                    <a:pt x="3017" y="520"/>
                  </a:cubicBezTo>
                  <a:cubicBezTo>
                    <a:pt x="3096" y="461"/>
                    <a:pt x="3021" y="350"/>
                    <a:pt x="2925" y="350"/>
                  </a:cubicBezTo>
                  <a:cubicBezTo>
                    <a:pt x="2910" y="350"/>
                    <a:pt x="2894" y="352"/>
                    <a:pt x="2878" y="359"/>
                  </a:cubicBezTo>
                  <a:cubicBezTo>
                    <a:pt x="2610" y="493"/>
                    <a:pt x="2286" y="551"/>
                    <a:pt x="1948" y="551"/>
                  </a:cubicBezTo>
                  <a:cubicBezTo>
                    <a:pt x="1294" y="551"/>
                    <a:pt x="587" y="332"/>
                    <a:pt x="131" y="12"/>
                  </a:cubicBezTo>
                  <a:cubicBezTo>
                    <a:pt x="118" y="4"/>
                    <a:pt x="105" y="0"/>
                    <a:pt x="9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77"/>
            <p:cNvSpPr/>
            <p:nvPr/>
          </p:nvSpPr>
          <p:spPr>
            <a:xfrm>
              <a:off x="3703775" y="4054475"/>
              <a:ext cx="142225" cy="81075"/>
            </a:xfrm>
            <a:custGeom>
              <a:rect b="b" l="l" r="r" t="t"/>
              <a:pathLst>
                <a:path extrusionOk="0" h="3243" w="5689">
                  <a:moveTo>
                    <a:pt x="5540" y="0"/>
                  </a:moveTo>
                  <a:cubicBezTo>
                    <a:pt x="5510" y="0"/>
                    <a:pt x="5481" y="12"/>
                    <a:pt x="5461" y="38"/>
                  </a:cubicBezTo>
                  <a:lnTo>
                    <a:pt x="4584" y="1239"/>
                  </a:lnTo>
                  <a:cubicBezTo>
                    <a:pt x="4307" y="1608"/>
                    <a:pt x="4007" y="2162"/>
                    <a:pt x="3637" y="2485"/>
                  </a:cubicBezTo>
                  <a:cubicBezTo>
                    <a:pt x="3177" y="2878"/>
                    <a:pt x="2591" y="3031"/>
                    <a:pt x="1990" y="3031"/>
                  </a:cubicBezTo>
                  <a:cubicBezTo>
                    <a:pt x="1357" y="3031"/>
                    <a:pt x="708" y="2861"/>
                    <a:pt x="174" y="2624"/>
                  </a:cubicBezTo>
                  <a:cubicBezTo>
                    <a:pt x="163" y="2618"/>
                    <a:pt x="151" y="2616"/>
                    <a:pt x="140" y="2616"/>
                  </a:cubicBezTo>
                  <a:cubicBezTo>
                    <a:pt x="62" y="2616"/>
                    <a:pt x="1" y="2742"/>
                    <a:pt x="82" y="2762"/>
                  </a:cubicBezTo>
                  <a:lnTo>
                    <a:pt x="105" y="2785"/>
                  </a:lnTo>
                  <a:cubicBezTo>
                    <a:pt x="678" y="3058"/>
                    <a:pt x="1365" y="3243"/>
                    <a:pt x="2040" y="3243"/>
                  </a:cubicBezTo>
                  <a:cubicBezTo>
                    <a:pt x="2507" y="3243"/>
                    <a:pt x="2968" y="3155"/>
                    <a:pt x="3383" y="2947"/>
                  </a:cubicBezTo>
                  <a:cubicBezTo>
                    <a:pt x="3730" y="2716"/>
                    <a:pt x="4030" y="2393"/>
                    <a:pt x="4237" y="2047"/>
                  </a:cubicBezTo>
                  <a:cubicBezTo>
                    <a:pt x="4699" y="1400"/>
                    <a:pt x="5161" y="777"/>
                    <a:pt x="5623" y="153"/>
                  </a:cubicBezTo>
                  <a:cubicBezTo>
                    <a:pt x="5689" y="71"/>
                    <a:pt x="5613" y="0"/>
                    <a:pt x="554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77"/>
            <p:cNvSpPr/>
            <p:nvPr/>
          </p:nvSpPr>
          <p:spPr>
            <a:xfrm>
              <a:off x="3901750" y="4056525"/>
              <a:ext cx="138450" cy="81075"/>
            </a:xfrm>
            <a:custGeom>
              <a:rect b="b" l="l" r="r" t="t"/>
              <a:pathLst>
                <a:path extrusionOk="0" h="3243" w="5538">
                  <a:moveTo>
                    <a:pt x="107" y="1"/>
                  </a:moveTo>
                  <a:cubicBezTo>
                    <a:pt x="57" y="1"/>
                    <a:pt x="1" y="66"/>
                    <a:pt x="35" y="118"/>
                  </a:cubicBezTo>
                  <a:cubicBezTo>
                    <a:pt x="405" y="695"/>
                    <a:pt x="797" y="1249"/>
                    <a:pt x="1213" y="1780"/>
                  </a:cubicBezTo>
                  <a:cubicBezTo>
                    <a:pt x="1559" y="2219"/>
                    <a:pt x="1906" y="2842"/>
                    <a:pt x="2460" y="3073"/>
                  </a:cubicBezTo>
                  <a:cubicBezTo>
                    <a:pt x="2739" y="3192"/>
                    <a:pt x="3047" y="3243"/>
                    <a:pt x="3362" y="3243"/>
                  </a:cubicBezTo>
                  <a:cubicBezTo>
                    <a:pt x="4088" y="3243"/>
                    <a:pt x="4859" y="2972"/>
                    <a:pt x="5438" y="2634"/>
                  </a:cubicBezTo>
                  <a:cubicBezTo>
                    <a:pt x="5538" y="2554"/>
                    <a:pt x="5482" y="2440"/>
                    <a:pt x="5391" y="2440"/>
                  </a:cubicBezTo>
                  <a:cubicBezTo>
                    <a:pt x="5377" y="2440"/>
                    <a:pt x="5361" y="2443"/>
                    <a:pt x="5346" y="2449"/>
                  </a:cubicBezTo>
                  <a:cubicBezTo>
                    <a:pt x="4813" y="2767"/>
                    <a:pt x="4098" y="3021"/>
                    <a:pt x="3429" y="3021"/>
                  </a:cubicBezTo>
                  <a:cubicBezTo>
                    <a:pt x="2880" y="3021"/>
                    <a:pt x="2362" y="2850"/>
                    <a:pt x="1998" y="2403"/>
                  </a:cubicBezTo>
                  <a:cubicBezTo>
                    <a:pt x="1351" y="1641"/>
                    <a:pt x="774" y="833"/>
                    <a:pt x="151" y="25"/>
                  </a:cubicBezTo>
                  <a:cubicBezTo>
                    <a:pt x="139" y="8"/>
                    <a:pt x="124" y="1"/>
                    <a:pt x="10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77"/>
            <p:cNvSpPr/>
            <p:nvPr/>
          </p:nvSpPr>
          <p:spPr>
            <a:xfrm>
              <a:off x="3760225" y="4001150"/>
              <a:ext cx="47200" cy="18650"/>
            </a:xfrm>
            <a:custGeom>
              <a:rect b="b" l="l" r="r" t="t"/>
              <a:pathLst>
                <a:path extrusionOk="0" h="746" w="1888">
                  <a:moveTo>
                    <a:pt x="768" y="1"/>
                  </a:moveTo>
                  <a:cubicBezTo>
                    <a:pt x="451" y="1"/>
                    <a:pt x="155" y="108"/>
                    <a:pt x="17" y="347"/>
                  </a:cubicBezTo>
                  <a:cubicBezTo>
                    <a:pt x="0" y="397"/>
                    <a:pt x="44" y="435"/>
                    <a:pt x="78" y="435"/>
                  </a:cubicBezTo>
                  <a:cubicBezTo>
                    <a:pt x="91" y="435"/>
                    <a:pt x="103" y="429"/>
                    <a:pt x="109" y="416"/>
                  </a:cubicBezTo>
                  <a:cubicBezTo>
                    <a:pt x="234" y="242"/>
                    <a:pt x="440" y="182"/>
                    <a:pt x="650" y="182"/>
                  </a:cubicBezTo>
                  <a:cubicBezTo>
                    <a:pt x="829" y="182"/>
                    <a:pt x="1011" y="225"/>
                    <a:pt x="1148" y="278"/>
                  </a:cubicBezTo>
                  <a:cubicBezTo>
                    <a:pt x="1402" y="393"/>
                    <a:pt x="1541" y="601"/>
                    <a:pt x="1772" y="740"/>
                  </a:cubicBezTo>
                  <a:cubicBezTo>
                    <a:pt x="1780" y="744"/>
                    <a:pt x="1789" y="746"/>
                    <a:pt x="1798" y="746"/>
                  </a:cubicBezTo>
                  <a:cubicBezTo>
                    <a:pt x="1840" y="746"/>
                    <a:pt x="1887" y="704"/>
                    <a:pt x="1887" y="647"/>
                  </a:cubicBezTo>
                  <a:cubicBezTo>
                    <a:pt x="1776" y="245"/>
                    <a:pt x="1248" y="1"/>
                    <a:pt x="76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77"/>
            <p:cNvSpPr/>
            <p:nvPr/>
          </p:nvSpPr>
          <p:spPr>
            <a:xfrm>
              <a:off x="3753125" y="4024800"/>
              <a:ext cx="29375" cy="7625"/>
            </a:xfrm>
            <a:custGeom>
              <a:rect b="b" l="l" r="r" t="t"/>
              <a:pathLst>
                <a:path extrusionOk="0" h="305" w="1175">
                  <a:moveTo>
                    <a:pt x="426" y="1"/>
                  </a:moveTo>
                  <a:cubicBezTo>
                    <a:pt x="301" y="1"/>
                    <a:pt x="174" y="16"/>
                    <a:pt x="47" y="48"/>
                  </a:cubicBezTo>
                  <a:cubicBezTo>
                    <a:pt x="1" y="48"/>
                    <a:pt x="1" y="163"/>
                    <a:pt x="70" y="163"/>
                  </a:cubicBezTo>
                  <a:cubicBezTo>
                    <a:pt x="128" y="159"/>
                    <a:pt x="185" y="157"/>
                    <a:pt x="242" y="157"/>
                  </a:cubicBezTo>
                  <a:cubicBezTo>
                    <a:pt x="524" y="157"/>
                    <a:pt x="794" y="205"/>
                    <a:pt x="1063" y="302"/>
                  </a:cubicBezTo>
                  <a:cubicBezTo>
                    <a:pt x="1071" y="304"/>
                    <a:pt x="1079" y="305"/>
                    <a:pt x="1086" y="305"/>
                  </a:cubicBezTo>
                  <a:cubicBezTo>
                    <a:pt x="1159" y="305"/>
                    <a:pt x="1174" y="205"/>
                    <a:pt x="1132" y="163"/>
                  </a:cubicBezTo>
                  <a:cubicBezTo>
                    <a:pt x="905" y="57"/>
                    <a:pt x="667" y="1"/>
                    <a:pt x="42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77"/>
            <p:cNvSpPr/>
            <p:nvPr/>
          </p:nvSpPr>
          <p:spPr>
            <a:xfrm>
              <a:off x="3749100" y="4042725"/>
              <a:ext cx="24100" cy="7600"/>
            </a:xfrm>
            <a:custGeom>
              <a:rect b="b" l="l" r="r" t="t"/>
              <a:pathLst>
                <a:path extrusionOk="0" h="304" w="964">
                  <a:moveTo>
                    <a:pt x="116" y="0"/>
                  </a:moveTo>
                  <a:cubicBezTo>
                    <a:pt x="0" y="0"/>
                    <a:pt x="0" y="162"/>
                    <a:pt x="116" y="162"/>
                  </a:cubicBezTo>
                  <a:cubicBezTo>
                    <a:pt x="347" y="208"/>
                    <a:pt x="601" y="254"/>
                    <a:pt x="831" y="300"/>
                  </a:cubicBezTo>
                  <a:cubicBezTo>
                    <a:pt x="840" y="302"/>
                    <a:pt x="848" y="303"/>
                    <a:pt x="855" y="303"/>
                  </a:cubicBezTo>
                  <a:cubicBezTo>
                    <a:pt x="931" y="303"/>
                    <a:pt x="964" y="206"/>
                    <a:pt x="901" y="185"/>
                  </a:cubicBezTo>
                  <a:cubicBezTo>
                    <a:pt x="647" y="69"/>
                    <a:pt x="370" y="0"/>
                    <a:pt x="11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77"/>
            <p:cNvSpPr/>
            <p:nvPr/>
          </p:nvSpPr>
          <p:spPr>
            <a:xfrm>
              <a:off x="3950275" y="4008200"/>
              <a:ext cx="38175" cy="11775"/>
            </a:xfrm>
            <a:custGeom>
              <a:rect b="b" l="l" r="r" t="t"/>
              <a:pathLst>
                <a:path extrusionOk="0" h="471" w="1527">
                  <a:moveTo>
                    <a:pt x="970" y="1"/>
                  </a:moveTo>
                  <a:cubicBezTo>
                    <a:pt x="635" y="1"/>
                    <a:pt x="308" y="130"/>
                    <a:pt x="57" y="365"/>
                  </a:cubicBezTo>
                  <a:cubicBezTo>
                    <a:pt x="1" y="403"/>
                    <a:pt x="51" y="470"/>
                    <a:pt x="108" y="470"/>
                  </a:cubicBezTo>
                  <a:cubicBezTo>
                    <a:pt x="122" y="470"/>
                    <a:pt x="136" y="466"/>
                    <a:pt x="149" y="458"/>
                  </a:cubicBezTo>
                  <a:cubicBezTo>
                    <a:pt x="389" y="266"/>
                    <a:pt x="685" y="173"/>
                    <a:pt x="990" y="173"/>
                  </a:cubicBezTo>
                  <a:cubicBezTo>
                    <a:pt x="1125" y="173"/>
                    <a:pt x="1261" y="191"/>
                    <a:pt x="1396" y="227"/>
                  </a:cubicBezTo>
                  <a:cubicBezTo>
                    <a:pt x="1402" y="229"/>
                    <a:pt x="1408" y="230"/>
                    <a:pt x="1414" y="230"/>
                  </a:cubicBezTo>
                  <a:cubicBezTo>
                    <a:pt x="1476" y="230"/>
                    <a:pt x="1526" y="130"/>
                    <a:pt x="1442" y="88"/>
                  </a:cubicBezTo>
                  <a:cubicBezTo>
                    <a:pt x="1287" y="29"/>
                    <a:pt x="1128" y="1"/>
                    <a:pt x="97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77"/>
            <p:cNvSpPr/>
            <p:nvPr/>
          </p:nvSpPr>
          <p:spPr>
            <a:xfrm>
              <a:off x="3970975" y="4030300"/>
              <a:ext cx="25175" cy="9200"/>
            </a:xfrm>
            <a:custGeom>
              <a:rect b="b" l="l" r="r" t="t"/>
              <a:pathLst>
                <a:path extrusionOk="0" h="368" w="1007">
                  <a:moveTo>
                    <a:pt x="758" y="0"/>
                  </a:moveTo>
                  <a:cubicBezTo>
                    <a:pt x="511" y="0"/>
                    <a:pt x="270" y="87"/>
                    <a:pt x="60" y="220"/>
                  </a:cubicBezTo>
                  <a:cubicBezTo>
                    <a:pt x="0" y="260"/>
                    <a:pt x="43" y="368"/>
                    <a:pt x="101" y="368"/>
                  </a:cubicBezTo>
                  <a:cubicBezTo>
                    <a:pt x="110" y="368"/>
                    <a:pt x="120" y="365"/>
                    <a:pt x="129" y="359"/>
                  </a:cubicBezTo>
                  <a:cubicBezTo>
                    <a:pt x="331" y="238"/>
                    <a:pt x="550" y="170"/>
                    <a:pt x="787" y="170"/>
                  </a:cubicBezTo>
                  <a:cubicBezTo>
                    <a:pt x="821" y="170"/>
                    <a:pt x="856" y="171"/>
                    <a:pt x="891" y="174"/>
                  </a:cubicBezTo>
                  <a:cubicBezTo>
                    <a:pt x="960" y="174"/>
                    <a:pt x="1007" y="35"/>
                    <a:pt x="914" y="12"/>
                  </a:cubicBezTo>
                  <a:cubicBezTo>
                    <a:pt x="862" y="4"/>
                    <a:pt x="810" y="0"/>
                    <a:pt x="75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77"/>
            <p:cNvSpPr/>
            <p:nvPr/>
          </p:nvSpPr>
          <p:spPr>
            <a:xfrm>
              <a:off x="3986650" y="4054825"/>
              <a:ext cx="13550" cy="6375"/>
            </a:xfrm>
            <a:custGeom>
              <a:rect b="b" l="l" r="r" t="t"/>
              <a:pathLst>
                <a:path extrusionOk="0" h="255" w="542">
                  <a:moveTo>
                    <a:pt x="149" y="1"/>
                  </a:moveTo>
                  <a:cubicBezTo>
                    <a:pt x="1" y="22"/>
                    <a:pt x="8" y="237"/>
                    <a:pt x="134" y="237"/>
                  </a:cubicBezTo>
                  <a:cubicBezTo>
                    <a:pt x="146" y="237"/>
                    <a:pt x="158" y="236"/>
                    <a:pt x="172" y="232"/>
                  </a:cubicBezTo>
                  <a:lnTo>
                    <a:pt x="172" y="255"/>
                  </a:lnTo>
                  <a:cubicBezTo>
                    <a:pt x="264" y="232"/>
                    <a:pt x="357" y="209"/>
                    <a:pt x="426" y="186"/>
                  </a:cubicBezTo>
                  <a:cubicBezTo>
                    <a:pt x="541" y="163"/>
                    <a:pt x="518" y="1"/>
                    <a:pt x="40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77"/>
            <p:cNvSpPr/>
            <p:nvPr/>
          </p:nvSpPr>
          <p:spPr>
            <a:xfrm>
              <a:off x="3727750" y="4082550"/>
              <a:ext cx="57525" cy="24575"/>
            </a:xfrm>
            <a:custGeom>
              <a:rect b="b" l="l" r="r" t="t"/>
              <a:pathLst>
                <a:path extrusionOk="0" h="983" w="2301">
                  <a:moveTo>
                    <a:pt x="69" y="0"/>
                  </a:moveTo>
                  <a:cubicBezTo>
                    <a:pt x="0" y="0"/>
                    <a:pt x="0" y="92"/>
                    <a:pt x="69" y="116"/>
                  </a:cubicBezTo>
                  <a:cubicBezTo>
                    <a:pt x="831" y="231"/>
                    <a:pt x="1547" y="531"/>
                    <a:pt x="2170" y="970"/>
                  </a:cubicBezTo>
                  <a:cubicBezTo>
                    <a:pt x="2183" y="978"/>
                    <a:pt x="2196" y="982"/>
                    <a:pt x="2208" y="982"/>
                  </a:cubicBezTo>
                  <a:cubicBezTo>
                    <a:pt x="2261" y="982"/>
                    <a:pt x="2300" y="911"/>
                    <a:pt x="2263" y="854"/>
                  </a:cubicBezTo>
                  <a:cubicBezTo>
                    <a:pt x="1662" y="323"/>
                    <a:pt x="877" y="23"/>
                    <a:pt x="6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77"/>
            <p:cNvSpPr/>
            <p:nvPr/>
          </p:nvSpPr>
          <p:spPr>
            <a:xfrm>
              <a:off x="3971475" y="4089250"/>
              <a:ext cx="46025" cy="20925"/>
            </a:xfrm>
            <a:custGeom>
              <a:rect b="b" l="l" r="r" t="t"/>
              <a:pathLst>
                <a:path extrusionOk="0" h="837" w="1841">
                  <a:moveTo>
                    <a:pt x="1415" y="1"/>
                  </a:moveTo>
                  <a:cubicBezTo>
                    <a:pt x="870" y="1"/>
                    <a:pt x="320" y="355"/>
                    <a:pt x="17" y="771"/>
                  </a:cubicBezTo>
                  <a:cubicBezTo>
                    <a:pt x="1" y="804"/>
                    <a:pt x="30" y="836"/>
                    <a:pt x="58" y="836"/>
                  </a:cubicBezTo>
                  <a:cubicBezTo>
                    <a:pt x="69" y="836"/>
                    <a:pt x="79" y="831"/>
                    <a:pt x="86" y="817"/>
                  </a:cubicBezTo>
                  <a:lnTo>
                    <a:pt x="109" y="817"/>
                  </a:lnTo>
                  <a:cubicBezTo>
                    <a:pt x="571" y="309"/>
                    <a:pt x="1102" y="194"/>
                    <a:pt x="1772" y="171"/>
                  </a:cubicBezTo>
                  <a:cubicBezTo>
                    <a:pt x="1841" y="148"/>
                    <a:pt x="1841" y="55"/>
                    <a:pt x="1772" y="55"/>
                  </a:cubicBezTo>
                  <a:cubicBezTo>
                    <a:pt x="1655" y="18"/>
                    <a:pt x="1535" y="1"/>
                    <a:pt x="141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77"/>
            <p:cNvSpPr/>
            <p:nvPr/>
          </p:nvSpPr>
          <p:spPr>
            <a:xfrm>
              <a:off x="3905325" y="4015325"/>
              <a:ext cx="16375" cy="47750"/>
            </a:xfrm>
            <a:custGeom>
              <a:rect b="b" l="l" r="r" t="t"/>
              <a:pathLst>
                <a:path extrusionOk="0" h="1910" w="655">
                  <a:moveTo>
                    <a:pt x="86" y="1"/>
                  </a:moveTo>
                  <a:cubicBezTo>
                    <a:pt x="41" y="1"/>
                    <a:pt x="0" y="42"/>
                    <a:pt x="31" y="103"/>
                  </a:cubicBezTo>
                  <a:cubicBezTo>
                    <a:pt x="123" y="404"/>
                    <a:pt x="239" y="681"/>
                    <a:pt x="308" y="981"/>
                  </a:cubicBezTo>
                  <a:cubicBezTo>
                    <a:pt x="400" y="1258"/>
                    <a:pt x="424" y="1581"/>
                    <a:pt x="539" y="1858"/>
                  </a:cubicBezTo>
                  <a:cubicBezTo>
                    <a:pt x="550" y="1893"/>
                    <a:pt x="579" y="1910"/>
                    <a:pt x="605" y="1910"/>
                  </a:cubicBezTo>
                  <a:cubicBezTo>
                    <a:pt x="631" y="1910"/>
                    <a:pt x="654" y="1893"/>
                    <a:pt x="654" y="1858"/>
                  </a:cubicBezTo>
                  <a:cubicBezTo>
                    <a:pt x="654" y="1212"/>
                    <a:pt x="470" y="588"/>
                    <a:pt x="146" y="34"/>
                  </a:cubicBezTo>
                  <a:cubicBezTo>
                    <a:pt x="131" y="11"/>
                    <a:pt x="108" y="1"/>
                    <a:pt x="8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77"/>
            <p:cNvSpPr/>
            <p:nvPr/>
          </p:nvSpPr>
          <p:spPr>
            <a:xfrm>
              <a:off x="3825275" y="4020400"/>
              <a:ext cx="14325" cy="38500"/>
            </a:xfrm>
            <a:custGeom>
              <a:rect b="b" l="l" r="r" t="t"/>
              <a:pathLst>
                <a:path extrusionOk="0" h="1540" w="573">
                  <a:moveTo>
                    <a:pt x="476" y="1"/>
                  </a:moveTo>
                  <a:cubicBezTo>
                    <a:pt x="463" y="1"/>
                    <a:pt x="450" y="5"/>
                    <a:pt x="439" y="16"/>
                  </a:cubicBezTo>
                  <a:cubicBezTo>
                    <a:pt x="139" y="431"/>
                    <a:pt x="1" y="962"/>
                    <a:pt x="47" y="1470"/>
                  </a:cubicBezTo>
                  <a:cubicBezTo>
                    <a:pt x="47" y="1516"/>
                    <a:pt x="82" y="1540"/>
                    <a:pt x="116" y="1540"/>
                  </a:cubicBezTo>
                  <a:cubicBezTo>
                    <a:pt x="151" y="1540"/>
                    <a:pt x="186" y="1516"/>
                    <a:pt x="186" y="1470"/>
                  </a:cubicBezTo>
                  <a:cubicBezTo>
                    <a:pt x="186" y="985"/>
                    <a:pt x="301" y="524"/>
                    <a:pt x="555" y="108"/>
                  </a:cubicBezTo>
                  <a:cubicBezTo>
                    <a:pt x="573" y="55"/>
                    <a:pt x="521" y="1"/>
                    <a:pt x="47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77"/>
            <p:cNvSpPr/>
            <p:nvPr/>
          </p:nvSpPr>
          <p:spPr>
            <a:xfrm>
              <a:off x="2834275" y="2254250"/>
              <a:ext cx="267800" cy="185675"/>
            </a:xfrm>
            <a:custGeom>
              <a:rect b="b" l="l" r="r" t="t"/>
              <a:pathLst>
                <a:path extrusionOk="0" h="7427" w="10712">
                  <a:moveTo>
                    <a:pt x="5493" y="1"/>
                  </a:moveTo>
                  <a:cubicBezTo>
                    <a:pt x="5315" y="1"/>
                    <a:pt x="5147" y="262"/>
                    <a:pt x="5241" y="847"/>
                  </a:cubicBezTo>
                  <a:cubicBezTo>
                    <a:pt x="5518" y="1447"/>
                    <a:pt x="5841" y="2024"/>
                    <a:pt x="6234" y="2555"/>
                  </a:cubicBezTo>
                  <a:cubicBezTo>
                    <a:pt x="5449" y="2486"/>
                    <a:pt x="4710" y="2117"/>
                    <a:pt x="4225" y="1493"/>
                  </a:cubicBezTo>
                  <a:cubicBezTo>
                    <a:pt x="3689" y="732"/>
                    <a:pt x="3126" y="74"/>
                    <a:pt x="2830" y="74"/>
                  </a:cubicBezTo>
                  <a:cubicBezTo>
                    <a:pt x="2731" y="74"/>
                    <a:pt x="2661" y="148"/>
                    <a:pt x="2632" y="316"/>
                  </a:cubicBezTo>
                  <a:cubicBezTo>
                    <a:pt x="3048" y="1378"/>
                    <a:pt x="3833" y="2278"/>
                    <a:pt x="4571" y="3155"/>
                  </a:cubicBezTo>
                  <a:cubicBezTo>
                    <a:pt x="3948" y="3017"/>
                    <a:pt x="3348" y="2786"/>
                    <a:pt x="2771" y="2486"/>
                  </a:cubicBezTo>
                  <a:cubicBezTo>
                    <a:pt x="2315" y="2267"/>
                    <a:pt x="1629" y="1300"/>
                    <a:pt x="1270" y="1300"/>
                  </a:cubicBezTo>
                  <a:cubicBezTo>
                    <a:pt x="1174" y="1300"/>
                    <a:pt x="1101" y="1369"/>
                    <a:pt x="1062" y="1539"/>
                  </a:cubicBezTo>
                  <a:cubicBezTo>
                    <a:pt x="1939" y="3179"/>
                    <a:pt x="2748" y="3433"/>
                    <a:pt x="3786" y="4125"/>
                  </a:cubicBezTo>
                  <a:cubicBezTo>
                    <a:pt x="3302" y="4010"/>
                    <a:pt x="2517" y="4010"/>
                    <a:pt x="2032" y="3940"/>
                  </a:cubicBezTo>
                  <a:cubicBezTo>
                    <a:pt x="1675" y="3884"/>
                    <a:pt x="1179" y="3475"/>
                    <a:pt x="771" y="3475"/>
                  </a:cubicBezTo>
                  <a:cubicBezTo>
                    <a:pt x="678" y="3475"/>
                    <a:pt x="589" y="3497"/>
                    <a:pt x="508" y="3548"/>
                  </a:cubicBezTo>
                  <a:cubicBezTo>
                    <a:pt x="0" y="3871"/>
                    <a:pt x="1709" y="4702"/>
                    <a:pt x="2355" y="4887"/>
                  </a:cubicBezTo>
                  <a:cubicBezTo>
                    <a:pt x="3025" y="5072"/>
                    <a:pt x="3140" y="5049"/>
                    <a:pt x="3694" y="5441"/>
                  </a:cubicBezTo>
                  <a:cubicBezTo>
                    <a:pt x="3209" y="5441"/>
                    <a:pt x="2817" y="5626"/>
                    <a:pt x="2240" y="5626"/>
                  </a:cubicBezTo>
                  <a:cubicBezTo>
                    <a:pt x="2225" y="5626"/>
                    <a:pt x="2210" y="5627"/>
                    <a:pt x="2195" y="5627"/>
                  </a:cubicBezTo>
                  <a:cubicBezTo>
                    <a:pt x="1849" y="5627"/>
                    <a:pt x="1607" y="5466"/>
                    <a:pt x="1441" y="5466"/>
                  </a:cubicBezTo>
                  <a:cubicBezTo>
                    <a:pt x="1344" y="5466"/>
                    <a:pt x="1274" y="5521"/>
                    <a:pt x="1224" y="5695"/>
                  </a:cubicBezTo>
                  <a:cubicBezTo>
                    <a:pt x="1134" y="6098"/>
                    <a:pt x="2066" y="6458"/>
                    <a:pt x="2522" y="6458"/>
                  </a:cubicBezTo>
                  <a:cubicBezTo>
                    <a:pt x="2536" y="6458"/>
                    <a:pt x="2550" y="6458"/>
                    <a:pt x="2563" y="6457"/>
                  </a:cubicBezTo>
                  <a:cubicBezTo>
                    <a:pt x="2978" y="6411"/>
                    <a:pt x="3648" y="6434"/>
                    <a:pt x="4063" y="6411"/>
                  </a:cubicBezTo>
                  <a:cubicBezTo>
                    <a:pt x="4825" y="6411"/>
                    <a:pt x="5864" y="6411"/>
                    <a:pt x="6580" y="6711"/>
                  </a:cubicBezTo>
                  <a:cubicBezTo>
                    <a:pt x="7457" y="7080"/>
                    <a:pt x="8381" y="7334"/>
                    <a:pt x="9327" y="7427"/>
                  </a:cubicBezTo>
                  <a:cubicBezTo>
                    <a:pt x="9328" y="7427"/>
                    <a:pt x="9329" y="7427"/>
                    <a:pt x="9330" y="7427"/>
                  </a:cubicBezTo>
                  <a:cubicBezTo>
                    <a:pt x="9482" y="7427"/>
                    <a:pt x="10712" y="5689"/>
                    <a:pt x="10620" y="4841"/>
                  </a:cubicBezTo>
                  <a:cubicBezTo>
                    <a:pt x="9858" y="4633"/>
                    <a:pt x="9143" y="4725"/>
                    <a:pt x="8589" y="4102"/>
                  </a:cubicBezTo>
                  <a:cubicBezTo>
                    <a:pt x="7988" y="3409"/>
                    <a:pt x="8011" y="2624"/>
                    <a:pt x="7388" y="2047"/>
                  </a:cubicBezTo>
                  <a:cubicBezTo>
                    <a:pt x="7111" y="1816"/>
                    <a:pt x="6695" y="1285"/>
                    <a:pt x="6418" y="1055"/>
                  </a:cubicBezTo>
                  <a:cubicBezTo>
                    <a:pt x="6234" y="893"/>
                    <a:pt x="5818" y="154"/>
                    <a:pt x="5610" y="39"/>
                  </a:cubicBezTo>
                  <a:cubicBezTo>
                    <a:pt x="5572" y="13"/>
                    <a:pt x="5532" y="1"/>
                    <a:pt x="5493" y="1"/>
                  </a:cubicBezTo>
                  <a:close/>
                </a:path>
              </a:pathLst>
            </a:custGeom>
            <a:solidFill>
              <a:srgbClr val="FCCBA2"/>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77"/>
            <p:cNvSpPr/>
            <p:nvPr/>
          </p:nvSpPr>
          <p:spPr>
            <a:xfrm>
              <a:off x="4033075" y="1480500"/>
              <a:ext cx="175475" cy="257575"/>
            </a:xfrm>
            <a:custGeom>
              <a:rect b="b" l="l" r="r" t="t"/>
              <a:pathLst>
                <a:path extrusionOk="0" h="10303" w="7019">
                  <a:moveTo>
                    <a:pt x="4265" y="0"/>
                  </a:moveTo>
                  <a:cubicBezTo>
                    <a:pt x="4218" y="0"/>
                    <a:pt x="4174" y="24"/>
                    <a:pt x="4133" y="75"/>
                  </a:cubicBezTo>
                  <a:cubicBezTo>
                    <a:pt x="3810" y="491"/>
                    <a:pt x="4318" y="1207"/>
                    <a:pt x="4341" y="1645"/>
                  </a:cubicBezTo>
                  <a:cubicBezTo>
                    <a:pt x="4364" y="2130"/>
                    <a:pt x="4248" y="2915"/>
                    <a:pt x="4341" y="3400"/>
                  </a:cubicBezTo>
                  <a:cubicBezTo>
                    <a:pt x="3763" y="2315"/>
                    <a:pt x="3602" y="1460"/>
                    <a:pt x="2055" y="422"/>
                  </a:cubicBezTo>
                  <a:lnTo>
                    <a:pt x="2055" y="422"/>
                  </a:lnTo>
                  <a:cubicBezTo>
                    <a:pt x="1247" y="514"/>
                    <a:pt x="2609" y="1599"/>
                    <a:pt x="2817" y="2199"/>
                  </a:cubicBezTo>
                  <a:cubicBezTo>
                    <a:pt x="3048" y="2823"/>
                    <a:pt x="3209" y="3446"/>
                    <a:pt x="3279" y="4092"/>
                  </a:cubicBezTo>
                  <a:cubicBezTo>
                    <a:pt x="2494" y="3261"/>
                    <a:pt x="1686" y="2384"/>
                    <a:pt x="670" y="1830"/>
                  </a:cubicBezTo>
                  <a:lnTo>
                    <a:pt x="670" y="1830"/>
                  </a:lnTo>
                  <a:cubicBezTo>
                    <a:pt x="0" y="1853"/>
                    <a:pt x="739" y="2730"/>
                    <a:pt x="1686" y="3538"/>
                  </a:cubicBezTo>
                  <a:cubicBezTo>
                    <a:pt x="2240" y="4092"/>
                    <a:pt x="2540" y="4877"/>
                    <a:pt x="2494" y="5662"/>
                  </a:cubicBezTo>
                  <a:cubicBezTo>
                    <a:pt x="2009" y="5224"/>
                    <a:pt x="1478" y="4831"/>
                    <a:pt x="924" y="4485"/>
                  </a:cubicBezTo>
                  <a:cubicBezTo>
                    <a:pt x="745" y="4433"/>
                    <a:pt x="596" y="4411"/>
                    <a:pt x="475" y="4411"/>
                  </a:cubicBezTo>
                  <a:cubicBezTo>
                    <a:pt x="113" y="4411"/>
                    <a:pt x="0" y="4606"/>
                    <a:pt x="69" y="4762"/>
                  </a:cubicBezTo>
                  <a:cubicBezTo>
                    <a:pt x="185" y="4970"/>
                    <a:pt x="854" y="5478"/>
                    <a:pt x="993" y="5685"/>
                  </a:cubicBezTo>
                  <a:cubicBezTo>
                    <a:pt x="1178" y="5986"/>
                    <a:pt x="1662" y="6470"/>
                    <a:pt x="1893" y="6747"/>
                  </a:cubicBezTo>
                  <a:cubicBezTo>
                    <a:pt x="2378" y="7440"/>
                    <a:pt x="3140" y="7509"/>
                    <a:pt x="3786" y="8202"/>
                  </a:cubicBezTo>
                  <a:cubicBezTo>
                    <a:pt x="4341" y="8825"/>
                    <a:pt x="4179" y="9518"/>
                    <a:pt x="4294" y="10280"/>
                  </a:cubicBezTo>
                  <a:cubicBezTo>
                    <a:pt x="4363" y="10295"/>
                    <a:pt x="4439" y="10302"/>
                    <a:pt x="4521" y="10302"/>
                  </a:cubicBezTo>
                  <a:cubicBezTo>
                    <a:pt x="5422" y="10302"/>
                    <a:pt x="6996" y="9435"/>
                    <a:pt x="6996" y="9287"/>
                  </a:cubicBezTo>
                  <a:cubicBezTo>
                    <a:pt x="7019" y="8340"/>
                    <a:pt x="6880" y="7394"/>
                    <a:pt x="6580" y="6470"/>
                  </a:cubicBezTo>
                  <a:cubicBezTo>
                    <a:pt x="6372" y="5732"/>
                    <a:pt x="6465" y="4716"/>
                    <a:pt x="6580" y="3954"/>
                  </a:cubicBezTo>
                  <a:cubicBezTo>
                    <a:pt x="6626" y="3538"/>
                    <a:pt x="6695" y="2892"/>
                    <a:pt x="6765" y="2453"/>
                  </a:cubicBezTo>
                  <a:cubicBezTo>
                    <a:pt x="6833" y="2047"/>
                    <a:pt x="6591" y="1043"/>
                    <a:pt x="6191" y="1043"/>
                  </a:cubicBezTo>
                  <a:cubicBezTo>
                    <a:pt x="6182" y="1043"/>
                    <a:pt x="6173" y="1044"/>
                    <a:pt x="6164" y="1045"/>
                  </a:cubicBezTo>
                  <a:cubicBezTo>
                    <a:pt x="5680" y="1137"/>
                    <a:pt x="6072" y="1507"/>
                    <a:pt x="6003" y="2061"/>
                  </a:cubicBezTo>
                  <a:cubicBezTo>
                    <a:pt x="5934" y="2615"/>
                    <a:pt x="5680" y="2984"/>
                    <a:pt x="5633" y="3469"/>
                  </a:cubicBezTo>
                  <a:cubicBezTo>
                    <a:pt x="5310" y="2869"/>
                    <a:pt x="5333" y="2753"/>
                    <a:pt x="5241" y="2084"/>
                  </a:cubicBezTo>
                  <a:cubicBezTo>
                    <a:pt x="5159" y="1489"/>
                    <a:pt x="4639" y="0"/>
                    <a:pt x="4265" y="0"/>
                  </a:cubicBezTo>
                  <a:close/>
                </a:path>
              </a:pathLst>
            </a:custGeom>
            <a:solidFill>
              <a:srgbClr val="FCCBA2"/>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77"/>
            <p:cNvSpPr/>
            <p:nvPr/>
          </p:nvSpPr>
          <p:spPr>
            <a:xfrm>
              <a:off x="3026675" y="1678000"/>
              <a:ext cx="1348675" cy="1255650"/>
            </a:xfrm>
            <a:custGeom>
              <a:rect b="b" l="l" r="r" t="t"/>
              <a:pathLst>
                <a:path extrusionOk="0" h="50226" w="53947">
                  <a:moveTo>
                    <a:pt x="45957" y="0"/>
                  </a:moveTo>
                  <a:cubicBezTo>
                    <a:pt x="44647" y="0"/>
                    <a:pt x="43310" y="401"/>
                    <a:pt x="43373" y="1202"/>
                  </a:cubicBezTo>
                  <a:cubicBezTo>
                    <a:pt x="43835" y="6882"/>
                    <a:pt x="47459" y="11222"/>
                    <a:pt x="45936" y="12469"/>
                  </a:cubicBezTo>
                  <a:cubicBezTo>
                    <a:pt x="43742" y="14246"/>
                    <a:pt x="39287" y="17109"/>
                    <a:pt x="35939" y="18010"/>
                  </a:cubicBezTo>
                  <a:cubicBezTo>
                    <a:pt x="30329" y="19510"/>
                    <a:pt x="33053" y="19995"/>
                    <a:pt x="27512" y="21149"/>
                  </a:cubicBezTo>
                  <a:cubicBezTo>
                    <a:pt x="26427" y="21380"/>
                    <a:pt x="21186" y="23343"/>
                    <a:pt x="20193" y="23897"/>
                  </a:cubicBezTo>
                  <a:cubicBezTo>
                    <a:pt x="19224" y="24451"/>
                    <a:pt x="17815" y="25928"/>
                    <a:pt x="17054" y="26760"/>
                  </a:cubicBezTo>
                  <a:cubicBezTo>
                    <a:pt x="14283" y="29876"/>
                    <a:pt x="15276" y="29345"/>
                    <a:pt x="12413" y="31446"/>
                  </a:cubicBezTo>
                  <a:cubicBezTo>
                    <a:pt x="12402" y="31455"/>
                    <a:pt x="12384" y="31459"/>
                    <a:pt x="12358" y="31459"/>
                  </a:cubicBezTo>
                  <a:cubicBezTo>
                    <a:pt x="11537" y="31459"/>
                    <a:pt x="3297" y="27351"/>
                    <a:pt x="1955" y="27083"/>
                  </a:cubicBezTo>
                  <a:cubicBezTo>
                    <a:pt x="1942" y="27080"/>
                    <a:pt x="1929" y="27079"/>
                    <a:pt x="1917" y="27079"/>
                  </a:cubicBezTo>
                  <a:cubicBezTo>
                    <a:pt x="1238" y="27079"/>
                    <a:pt x="0" y="30612"/>
                    <a:pt x="431" y="31677"/>
                  </a:cubicBezTo>
                  <a:cubicBezTo>
                    <a:pt x="962" y="32947"/>
                    <a:pt x="12044" y="37934"/>
                    <a:pt x="12852" y="38141"/>
                  </a:cubicBezTo>
                  <a:cubicBezTo>
                    <a:pt x="13081" y="38197"/>
                    <a:pt x="13324" y="38222"/>
                    <a:pt x="13579" y="38222"/>
                  </a:cubicBezTo>
                  <a:cubicBezTo>
                    <a:pt x="16847" y="38222"/>
                    <a:pt x="22010" y="33988"/>
                    <a:pt x="22802" y="33132"/>
                  </a:cubicBezTo>
                  <a:cubicBezTo>
                    <a:pt x="23079" y="37287"/>
                    <a:pt x="24557" y="39550"/>
                    <a:pt x="23887" y="43659"/>
                  </a:cubicBezTo>
                  <a:cubicBezTo>
                    <a:pt x="23587" y="45622"/>
                    <a:pt x="23010" y="48415"/>
                    <a:pt x="24511" y="49731"/>
                  </a:cubicBezTo>
                  <a:cubicBezTo>
                    <a:pt x="24932" y="50095"/>
                    <a:pt x="25439" y="50225"/>
                    <a:pt x="25991" y="50225"/>
                  </a:cubicBezTo>
                  <a:cubicBezTo>
                    <a:pt x="27227" y="50225"/>
                    <a:pt x="28692" y="49575"/>
                    <a:pt x="29936" y="49431"/>
                  </a:cubicBezTo>
                  <a:cubicBezTo>
                    <a:pt x="31608" y="49241"/>
                    <a:pt x="33151" y="48782"/>
                    <a:pt x="34738" y="48782"/>
                  </a:cubicBezTo>
                  <a:cubicBezTo>
                    <a:pt x="35277" y="48782"/>
                    <a:pt x="35822" y="48835"/>
                    <a:pt x="36378" y="48969"/>
                  </a:cubicBezTo>
                  <a:cubicBezTo>
                    <a:pt x="37780" y="49316"/>
                    <a:pt x="38967" y="49856"/>
                    <a:pt x="39976" y="49856"/>
                  </a:cubicBezTo>
                  <a:cubicBezTo>
                    <a:pt x="40445" y="49856"/>
                    <a:pt x="40876" y="49739"/>
                    <a:pt x="41272" y="49431"/>
                  </a:cubicBezTo>
                  <a:cubicBezTo>
                    <a:pt x="42911" y="48207"/>
                    <a:pt x="42519" y="47953"/>
                    <a:pt x="42496" y="45922"/>
                  </a:cubicBezTo>
                  <a:cubicBezTo>
                    <a:pt x="42449" y="43267"/>
                    <a:pt x="41595" y="40011"/>
                    <a:pt x="41872" y="37380"/>
                  </a:cubicBezTo>
                  <a:cubicBezTo>
                    <a:pt x="42242" y="33917"/>
                    <a:pt x="43442" y="31146"/>
                    <a:pt x="43488" y="27683"/>
                  </a:cubicBezTo>
                  <a:cubicBezTo>
                    <a:pt x="43488" y="27221"/>
                    <a:pt x="44158" y="26367"/>
                    <a:pt x="44389" y="25975"/>
                  </a:cubicBezTo>
                  <a:cubicBezTo>
                    <a:pt x="44735" y="25421"/>
                    <a:pt x="46998" y="22881"/>
                    <a:pt x="48083" y="21380"/>
                  </a:cubicBezTo>
                  <a:cubicBezTo>
                    <a:pt x="50461" y="18102"/>
                    <a:pt x="50576" y="19164"/>
                    <a:pt x="52262" y="15516"/>
                  </a:cubicBezTo>
                  <a:cubicBezTo>
                    <a:pt x="53947" y="11845"/>
                    <a:pt x="49722" y="4504"/>
                    <a:pt x="48360" y="856"/>
                  </a:cubicBezTo>
                  <a:cubicBezTo>
                    <a:pt x="48148" y="285"/>
                    <a:pt x="47062" y="0"/>
                    <a:pt x="45957" y="0"/>
                  </a:cubicBezTo>
                  <a:close/>
                </a:path>
              </a:pathLst>
            </a:cu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77"/>
            <p:cNvSpPr/>
            <p:nvPr/>
          </p:nvSpPr>
          <p:spPr>
            <a:xfrm>
              <a:off x="3691950" y="2008750"/>
              <a:ext cx="236675" cy="255250"/>
            </a:xfrm>
            <a:custGeom>
              <a:rect b="b" l="l" r="r" t="t"/>
              <a:pathLst>
                <a:path extrusionOk="0" h="10210" w="9467">
                  <a:moveTo>
                    <a:pt x="4503" y="1"/>
                  </a:moveTo>
                  <a:cubicBezTo>
                    <a:pt x="4226" y="832"/>
                    <a:pt x="4226" y="2933"/>
                    <a:pt x="3695" y="3625"/>
                  </a:cubicBezTo>
                  <a:cubicBezTo>
                    <a:pt x="3117" y="4364"/>
                    <a:pt x="924" y="4595"/>
                    <a:pt x="1" y="4641"/>
                  </a:cubicBezTo>
                  <a:cubicBezTo>
                    <a:pt x="439" y="5218"/>
                    <a:pt x="2009" y="5865"/>
                    <a:pt x="2032" y="6742"/>
                  </a:cubicBezTo>
                  <a:cubicBezTo>
                    <a:pt x="2032" y="7319"/>
                    <a:pt x="1317" y="7342"/>
                    <a:pt x="1132" y="7850"/>
                  </a:cubicBezTo>
                  <a:cubicBezTo>
                    <a:pt x="1571" y="8220"/>
                    <a:pt x="2032" y="8566"/>
                    <a:pt x="2540" y="8843"/>
                  </a:cubicBezTo>
                  <a:cubicBezTo>
                    <a:pt x="3775" y="9526"/>
                    <a:pt x="5409" y="10210"/>
                    <a:pt x="5876" y="10210"/>
                  </a:cubicBezTo>
                  <a:cubicBezTo>
                    <a:pt x="5898" y="10210"/>
                    <a:pt x="5917" y="10208"/>
                    <a:pt x="5934" y="10205"/>
                  </a:cubicBezTo>
                  <a:cubicBezTo>
                    <a:pt x="6557" y="10113"/>
                    <a:pt x="9466" y="7850"/>
                    <a:pt x="9443" y="6350"/>
                  </a:cubicBezTo>
                  <a:lnTo>
                    <a:pt x="9443" y="6350"/>
                  </a:lnTo>
                  <a:cubicBezTo>
                    <a:pt x="9420" y="6352"/>
                    <a:pt x="9397" y="6353"/>
                    <a:pt x="9375" y="6353"/>
                  </a:cubicBezTo>
                  <a:cubicBezTo>
                    <a:pt x="8767" y="6353"/>
                    <a:pt x="8366" y="5479"/>
                    <a:pt x="7943" y="5034"/>
                  </a:cubicBezTo>
                  <a:cubicBezTo>
                    <a:pt x="7504" y="4595"/>
                    <a:pt x="5080" y="162"/>
                    <a:pt x="4503" y="1"/>
                  </a:cubicBezTo>
                  <a:close/>
                </a:path>
              </a:pathLst>
            </a:custGeom>
            <a:solidFill>
              <a:srgbClr val="FCCBA2"/>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77"/>
            <p:cNvSpPr/>
            <p:nvPr/>
          </p:nvSpPr>
          <p:spPr>
            <a:xfrm>
              <a:off x="3713300" y="2168625"/>
              <a:ext cx="127025" cy="152400"/>
            </a:xfrm>
            <a:custGeom>
              <a:rect b="b" l="l" r="r" t="t"/>
              <a:pathLst>
                <a:path extrusionOk="0" h="6096" w="5081">
                  <a:moveTo>
                    <a:pt x="1063" y="1"/>
                  </a:moveTo>
                  <a:cubicBezTo>
                    <a:pt x="1063" y="1"/>
                    <a:pt x="1" y="601"/>
                    <a:pt x="47" y="1524"/>
                  </a:cubicBezTo>
                  <a:cubicBezTo>
                    <a:pt x="116" y="2194"/>
                    <a:pt x="347" y="2817"/>
                    <a:pt x="717" y="3371"/>
                  </a:cubicBezTo>
                  <a:cubicBezTo>
                    <a:pt x="1571" y="4456"/>
                    <a:pt x="1917" y="5357"/>
                    <a:pt x="2379" y="6096"/>
                  </a:cubicBezTo>
                  <a:cubicBezTo>
                    <a:pt x="2864" y="5842"/>
                    <a:pt x="2887" y="4503"/>
                    <a:pt x="3210" y="3995"/>
                  </a:cubicBezTo>
                  <a:cubicBezTo>
                    <a:pt x="3833" y="3972"/>
                    <a:pt x="4457" y="3925"/>
                    <a:pt x="5080" y="3810"/>
                  </a:cubicBezTo>
                  <a:cubicBezTo>
                    <a:pt x="3903" y="3071"/>
                    <a:pt x="2079" y="1986"/>
                    <a:pt x="1063" y="1"/>
                  </a:cubicBezTo>
                  <a:close/>
                </a:path>
              </a:pathLst>
            </a:cu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77"/>
            <p:cNvSpPr/>
            <p:nvPr/>
          </p:nvSpPr>
          <p:spPr>
            <a:xfrm>
              <a:off x="3839900" y="2102250"/>
              <a:ext cx="110075" cy="178950"/>
            </a:xfrm>
            <a:custGeom>
              <a:rect b="b" l="l" r="r" t="t"/>
              <a:pathLst>
                <a:path extrusionOk="0" h="7158" w="4403">
                  <a:moveTo>
                    <a:pt x="1147" y="1"/>
                  </a:moveTo>
                  <a:cubicBezTo>
                    <a:pt x="1309" y="555"/>
                    <a:pt x="1771" y="2933"/>
                    <a:pt x="1563" y="3718"/>
                  </a:cubicBezTo>
                  <a:cubicBezTo>
                    <a:pt x="1217" y="4734"/>
                    <a:pt x="686" y="5657"/>
                    <a:pt x="16" y="6488"/>
                  </a:cubicBezTo>
                  <a:cubicBezTo>
                    <a:pt x="0" y="6506"/>
                    <a:pt x="3" y="6514"/>
                    <a:pt x="22" y="6514"/>
                  </a:cubicBezTo>
                  <a:cubicBezTo>
                    <a:pt x="193" y="6514"/>
                    <a:pt x="1678" y="5819"/>
                    <a:pt x="1678" y="5819"/>
                  </a:cubicBezTo>
                  <a:cubicBezTo>
                    <a:pt x="1771" y="5888"/>
                    <a:pt x="2902" y="7158"/>
                    <a:pt x="3041" y="7158"/>
                  </a:cubicBezTo>
                  <a:cubicBezTo>
                    <a:pt x="3225" y="7158"/>
                    <a:pt x="4403" y="3025"/>
                    <a:pt x="3710" y="1386"/>
                  </a:cubicBezTo>
                  <a:cubicBezTo>
                    <a:pt x="3318" y="393"/>
                    <a:pt x="1955" y="139"/>
                    <a:pt x="1147" y="1"/>
                  </a:cubicBezTo>
                  <a:close/>
                </a:path>
              </a:pathLst>
            </a:cu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77"/>
            <p:cNvSpPr/>
            <p:nvPr/>
          </p:nvSpPr>
          <p:spPr>
            <a:xfrm>
              <a:off x="3843750" y="2278300"/>
              <a:ext cx="38700" cy="588100"/>
            </a:xfrm>
            <a:custGeom>
              <a:rect b="b" l="l" r="r" t="t"/>
              <a:pathLst>
                <a:path extrusionOk="0" h="23524" w="1548">
                  <a:moveTo>
                    <a:pt x="162" y="0"/>
                  </a:moveTo>
                  <a:cubicBezTo>
                    <a:pt x="122" y="0"/>
                    <a:pt x="81" y="23"/>
                    <a:pt x="70" y="69"/>
                  </a:cubicBezTo>
                  <a:cubicBezTo>
                    <a:pt x="1" y="2332"/>
                    <a:pt x="208" y="4618"/>
                    <a:pt x="693" y="6834"/>
                  </a:cubicBezTo>
                  <a:cubicBezTo>
                    <a:pt x="1155" y="9073"/>
                    <a:pt x="1317" y="11359"/>
                    <a:pt x="1224" y="13645"/>
                  </a:cubicBezTo>
                  <a:cubicBezTo>
                    <a:pt x="1178" y="15307"/>
                    <a:pt x="901" y="16969"/>
                    <a:pt x="878" y="18631"/>
                  </a:cubicBezTo>
                  <a:cubicBezTo>
                    <a:pt x="855" y="20155"/>
                    <a:pt x="786" y="21979"/>
                    <a:pt x="1270" y="23457"/>
                  </a:cubicBezTo>
                  <a:cubicBezTo>
                    <a:pt x="1289" y="23503"/>
                    <a:pt x="1326" y="23523"/>
                    <a:pt x="1363" y="23523"/>
                  </a:cubicBezTo>
                  <a:cubicBezTo>
                    <a:pt x="1417" y="23523"/>
                    <a:pt x="1469" y="23479"/>
                    <a:pt x="1455" y="23410"/>
                  </a:cubicBezTo>
                  <a:cubicBezTo>
                    <a:pt x="1201" y="21748"/>
                    <a:pt x="1086" y="20086"/>
                    <a:pt x="1109" y="18424"/>
                  </a:cubicBezTo>
                  <a:cubicBezTo>
                    <a:pt x="1132" y="16738"/>
                    <a:pt x="1409" y="15076"/>
                    <a:pt x="1455" y="13391"/>
                  </a:cubicBezTo>
                  <a:cubicBezTo>
                    <a:pt x="1547" y="11313"/>
                    <a:pt x="1386" y="9235"/>
                    <a:pt x="993" y="7180"/>
                  </a:cubicBezTo>
                  <a:cubicBezTo>
                    <a:pt x="693" y="6026"/>
                    <a:pt x="485" y="4848"/>
                    <a:pt x="370" y="3648"/>
                  </a:cubicBezTo>
                  <a:cubicBezTo>
                    <a:pt x="278" y="2471"/>
                    <a:pt x="278" y="1270"/>
                    <a:pt x="255" y="69"/>
                  </a:cubicBezTo>
                  <a:cubicBezTo>
                    <a:pt x="243" y="23"/>
                    <a:pt x="203" y="0"/>
                    <a:pt x="16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77"/>
            <p:cNvSpPr/>
            <p:nvPr/>
          </p:nvSpPr>
          <p:spPr>
            <a:xfrm>
              <a:off x="3585100" y="2343475"/>
              <a:ext cx="28950" cy="151425"/>
            </a:xfrm>
            <a:custGeom>
              <a:rect b="b" l="l" r="r" t="t"/>
              <a:pathLst>
                <a:path extrusionOk="0" h="6057" w="1158">
                  <a:moveTo>
                    <a:pt x="153" y="0"/>
                  </a:moveTo>
                  <a:cubicBezTo>
                    <a:pt x="79" y="0"/>
                    <a:pt x="1" y="82"/>
                    <a:pt x="50" y="164"/>
                  </a:cubicBezTo>
                  <a:cubicBezTo>
                    <a:pt x="973" y="1988"/>
                    <a:pt x="673" y="4019"/>
                    <a:pt x="373" y="5982"/>
                  </a:cubicBezTo>
                  <a:cubicBezTo>
                    <a:pt x="359" y="6023"/>
                    <a:pt x="403" y="6056"/>
                    <a:pt x="441" y="6056"/>
                  </a:cubicBezTo>
                  <a:cubicBezTo>
                    <a:pt x="466" y="6056"/>
                    <a:pt x="488" y="6042"/>
                    <a:pt x="488" y="6005"/>
                  </a:cubicBezTo>
                  <a:cubicBezTo>
                    <a:pt x="858" y="4019"/>
                    <a:pt x="1158" y="1941"/>
                    <a:pt x="234" y="48"/>
                  </a:cubicBezTo>
                  <a:cubicBezTo>
                    <a:pt x="214" y="14"/>
                    <a:pt x="184" y="0"/>
                    <a:pt x="15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77"/>
            <p:cNvSpPr/>
            <p:nvPr/>
          </p:nvSpPr>
          <p:spPr>
            <a:xfrm>
              <a:off x="3601075" y="2410350"/>
              <a:ext cx="36425" cy="98725"/>
            </a:xfrm>
            <a:custGeom>
              <a:rect b="b" l="l" r="r" t="t"/>
              <a:pathLst>
                <a:path extrusionOk="0" h="3949" w="1457">
                  <a:moveTo>
                    <a:pt x="1350" y="1"/>
                  </a:moveTo>
                  <a:cubicBezTo>
                    <a:pt x="1319" y="1"/>
                    <a:pt x="1290" y="16"/>
                    <a:pt x="1281" y="51"/>
                  </a:cubicBezTo>
                  <a:cubicBezTo>
                    <a:pt x="1027" y="1390"/>
                    <a:pt x="773" y="2706"/>
                    <a:pt x="34" y="3861"/>
                  </a:cubicBezTo>
                  <a:cubicBezTo>
                    <a:pt x="1" y="3911"/>
                    <a:pt x="39" y="3949"/>
                    <a:pt x="81" y="3949"/>
                  </a:cubicBezTo>
                  <a:cubicBezTo>
                    <a:pt x="97" y="3949"/>
                    <a:pt x="114" y="3943"/>
                    <a:pt x="126" y="3930"/>
                  </a:cubicBezTo>
                  <a:cubicBezTo>
                    <a:pt x="888" y="2776"/>
                    <a:pt x="1188" y="1437"/>
                    <a:pt x="1442" y="97"/>
                  </a:cubicBezTo>
                  <a:cubicBezTo>
                    <a:pt x="1457" y="40"/>
                    <a:pt x="1400" y="1"/>
                    <a:pt x="135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77"/>
            <p:cNvSpPr/>
            <p:nvPr/>
          </p:nvSpPr>
          <p:spPr>
            <a:xfrm>
              <a:off x="3623775" y="2494925"/>
              <a:ext cx="19225" cy="23550"/>
            </a:xfrm>
            <a:custGeom>
              <a:rect b="b" l="l" r="r" t="t"/>
              <a:pathLst>
                <a:path extrusionOk="0" h="942" w="769">
                  <a:moveTo>
                    <a:pt x="634" y="1"/>
                  </a:moveTo>
                  <a:cubicBezTo>
                    <a:pt x="606" y="1"/>
                    <a:pt x="578" y="12"/>
                    <a:pt x="557" y="39"/>
                  </a:cubicBezTo>
                  <a:lnTo>
                    <a:pt x="50" y="778"/>
                  </a:lnTo>
                  <a:cubicBezTo>
                    <a:pt x="1" y="859"/>
                    <a:pt x="79" y="941"/>
                    <a:pt x="153" y="941"/>
                  </a:cubicBezTo>
                  <a:cubicBezTo>
                    <a:pt x="184" y="941"/>
                    <a:pt x="214" y="927"/>
                    <a:pt x="234" y="893"/>
                  </a:cubicBezTo>
                  <a:cubicBezTo>
                    <a:pt x="396" y="639"/>
                    <a:pt x="557" y="385"/>
                    <a:pt x="719" y="131"/>
                  </a:cubicBezTo>
                  <a:cubicBezTo>
                    <a:pt x="768" y="66"/>
                    <a:pt x="702" y="1"/>
                    <a:pt x="63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77"/>
            <p:cNvSpPr/>
            <p:nvPr/>
          </p:nvSpPr>
          <p:spPr>
            <a:xfrm>
              <a:off x="4024550" y="2190525"/>
              <a:ext cx="82225" cy="160800"/>
            </a:xfrm>
            <a:custGeom>
              <a:rect b="b" l="l" r="r" t="t"/>
              <a:pathLst>
                <a:path extrusionOk="0" h="6432" w="3289">
                  <a:moveTo>
                    <a:pt x="93" y="1"/>
                  </a:moveTo>
                  <a:cubicBezTo>
                    <a:pt x="48" y="1"/>
                    <a:pt x="1" y="65"/>
                    <a:pt x="18" y="117"/>
                  </a:cubicBezTo>
                  <a:cubicBezTo>
                    <a:pt x="549" y="1179"/>
                    <a:pt x="1219" y="2149"/>
                    <a:pt x="1750" y="3188"/>
                  </a:cubicBezTo>
                  <a:cubicBezTo>
                    <a:pt x="2281" y="4227"/>
                    <a:pt x="2696" y="5335"/>
                    <a:pt x="3181" y="6397"/>
                  </a:cubicBezTo>
                  <a:cubicBezTo>
                    <a:pt x="3189" y="6421"/>
                    <a:pt x="3205" y="6431"/>
                    <a:pt x="3222" y="6431"/>
                  </a:cubicBezTo>
                  <a:cubicBezTo>
                    <a:pt x="3254" y="6431"/>
                    <a:pt x="3288" y="6396"/>
                    <a:pt x="3273" y="6351"/>
                  </a:cubicBezTo>
                  <a:cubicBezTo>
                    <a:pt x="2904" y="5243"/>
                    <a:pt x="2465" y="4135"/>
                    <a:pt x="1911" y="3096"/>
                  </a:cubicBezTo>
                  <a:cubicBezTo>
                    <a:pt x="1403" y="2057"/>
                    <a:pt x="872" y="925"/>
                    <a:pt x="133" y="25"/>
                  </a:cubicBezTo>
                  <a:cubicBezTo>
                    <a:pt x="122" y="8"/>
                    <a:pt x="107" y="1"/>
                    <a:pt x="9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77"/>
            <p:cNvSpPr/>
            <p:nvPr/>
          </p:nvSpPr>
          <p:spPr>
            <a:xfrm>
              <a:off x="4077850" y="2234875"/>
              <a:ext cx="34325" cy="99500"/>
            </a:xfrm>
            <a:custGeom>
              <a:rect b="b" l="l" r="r" t="t"/>
              <a:pathLst>
                <a:path extrusionOk="0" h="3980" w="1373">
                  <a:moveTo>
                    <a:pt x="106" y="0"/>
                  </a:moveTo>
                  <a:cubicBezTo>
                    <a:pt x="60" y="0"/>
                    <a:pt x="0" y="49"/>
                    <a:pt x="33" y="98"/>
                  </a:cubicBezTo>
                  <a:cubicBezTo>
                    <a:pt x="495" y="1368"/>
                    <a:pt x="795" y="2661"/>
                    <a:pt x="1234" y="3930"/>
                  </a:cubicBezTo>
                  <a:cubicBezTo>
                    <a:pt x="1244" y="3963"/>
                    <a:pt x="1275" y="3980"/>
                    <a:pt x="1305" y="3980"/>
                  </a:cubicBezTo>
                  <a:cubicBezTo>
                    <a:pt x="1339" y="3980"/>
                    <a:pt x="1372" y="3957"/>
                    <a:pt x="1372" y="3907"/>
                  </a:cubicBezTo>
                  <a:cubicBezTo>
                    <a:pt x="1211" y="2591"/>
                    <a:pt x="680" y="1229"/>
                    <a:pt x="149" y="29"/>
                  </a:cubicBezTo>
                  <a:cubicBezTo>
                    <a:pt x="142" y="8"/>
                    <a:pt x="125" y="0"/>
                    <a:pt x="10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77"/>
            <p:cNvSpPr/>
            <p:nvPr/>
          </p:nvSpPr>
          <p:spPr>
            <a:xfrm>
              <a:off x="4110400" y="2248125"/>
              <a:ext cx="11000" cy="85350"/>
            </a:xfrm>
            <a:custGeom>
              <a:rect b="b" l="l" r="r" t="t"/>
              <a:pathLst>
                <a:path extrusionOk="0" h="3414" w="440">
                  <a:moveTo>
                    <a:pt x="217" y="1"/>
                  </a:moveTo>
                  <a:cubicBezTo>
                    <a:pt x="186" y="1"/>
                    <a:pt x="151" y="18"/>
                    <a:pt x="139" y="53"/>
                  </a:cubicBezTo>
                  <a:cubicBezTo>
                    <a:pt x="116" y="1138"/>
                    <a:pt x="1" y="2292"/>
                    <a:pt x="162" y="3354"/>
                  </a:cubicBezTo>
                  <a:cubicBezTo>
                    <a:pt x="162" y="3395"/>
                    <a:pt x="194" y="3413"/>
                    <a:pt x="228" y="3413"/>
                  </a:cubicBezTo>
                  <a:cubicBezTo>
                    <a:pt x="273" y="3413"/>
                    <a:pt x="324" y="3383"/>
                    <a:pt x="324" y="3331"/>
                  </a:cubicBezTo>
                  <a:cubicBezTo>
                    <a:pt x="440" y="2269"/>
                    <a:pt x="301" y="1138"/>
                    <a:pt x="278" y="53"/>
                  </a:cubicBezTo>
                  <a:cubicBezTo>
                    <a:pt x="278" y="18"/>
                    <a:pt x="249" y="1"/>
                    <a:pt x="21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77"/>
            <p:cNvSpPr/>
            <p:nvPr/>
          </p:nvSpPr>
          <p:spPr>
            <a:xfrm>
              <a:off x="4066675" y="2329850"/>
              <a:ext cx="34900" cy="54950"/>
            </a:xfrm>
            <a:custGeom>
              <a:rect b="b" l="l" r="r" t="t"/>
              <a:pathLst>
                <a:path extrusionOk="0" h="2198" w="1396">
                  <a:moveTo>
                    <a:pt x="76" y="1"/>
                  </a:moveTo>
                  <a:cubicBezTo>
                    <a:pt x="37" y="1"/>
                    <a:pt x="1" y="50"/>
                    <a:pt x="18" y="85"/>
                  </a:cubicBezTo>
                  <a:cubicBezTo>
                    <a:pt x="503" y="755"/>
                    <a:pt x="849" y="1447"/>
                    <a:pt x="1265" y="2163"/>
                  </a:cubicBezTo>
                  <a:cubicBezTo>
                    <a:pt x="1273" y="2187"/>
                    <a:pt x="1292" y="2197"/>
                    <a:pt x="1313" y="2197"/>
                  </a:cubicBezTo>
                  <a:cubicBezTo>
                    <a:pt x="1352" y="2197"/>
                    <a:pt x="1396" y="2162"/>
                    <a:pt x="1380" y="2117"/>
                  </a:cubicBezTo>
                  <a:cubicBezTo>
                    <a:pt x="1057" y="1355"/>
                    <a:pt x="619" y="639"/>
                    <a:pt x="111" y="16"/>
                  </a:cubicBezTo>
                  <a:cubicBezTo>
                    <a:pt x="100" y="5"/>
                    <a:pt x="88" y="1"/>
                    <a:pt x="7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77"/>
            <p:cNvSpPr/>
            <p:nvPr/>
          </p:nvSpPr>
          <p:spPr>
            <a:xfrm>
              <a:off x="3341825" y="2479000"/>
              <a:ext cx="20575" cy="93325"/>
            </a:xfrm>
            <a:custGeom>
              <a:rect b="b" l="l" r="r" t="t"/>
              <a:pathLst>
                <a:path extrusionOk="0" h="3733" w="823">
                  <a:moveTo>
                    <a:pt x="88" y="1"/>
                  </a:moveTo>
                  <a:cubicBezTo>
                    <a:pt x="45" y="1"/>
                    <a:pt x="1" y="34"/>
                    <a:pt x="15" y="76"/>
                  </a:cubicBezTo>
                  <a:cubicBezTo>
                    <a:pt x="384" y="1230"/>
                    <a:pt x="569" y="2431"/>
                    <a:pt x="523" y="3654"/>
                  </a:cubicBezTo>
                  <a:cubicBezTo>
                    <a:pt x="523" y="3703"/>
                    <a:pt x="568" y="3732"/>
                    <a:pt x="610" y="3732"/>
                  </a:cubicBezTo>
                  <a:cubicBezTo>
                    <a:pt x="648" y="3732"/>
                    <a:pt x="684" y="3709"/>
                    <a:pt x="684" y="3654"/>
                  </a:cubicBezTo>
                  <a:cubicBezTo>
                    <a:pt x="823" y="2431"/>
                    <a:pt x="638" y="1184"/>
                    <a:pt x="153" y="53"/>
                  </a:cubicBezTo>
                  <a:cubicBezTo>
                    <a:pt x="144" y="16"/>
                    <a:pt x="116" y="1"/>
                    <a:pt x="8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77"/>
            <p:cNvSpPr/>
            <p:nvPr/>
          </p:nvSpPr>
          <p:spPr>
            <a:xfrm>
              <a:off x="3354075" y="2478200"/>
              <a:ext cx="39250" cy="104025"/>
            </a:xfrm>
            <a:custGeom>
              <a:rect b="b" l="l" r="r" t="t"/>
              <a:pathLst>
                <a:path extrusionOk="0" h="4161" w="1570">
                  <a:moveTo>
                    <a:pt x="114" y="0"/>
                  </a:moveTo>
                  <a:cubicBezTo>
                    <a:pt x="60" y="0"/>
                    <a:pt x="0" y="66"/>
                    <a:pt x="33" y="131"/>
                  </a:cubicBezTo>
                  <a:cubicBezTo>
                    <a:pt x="610" y="1401"/>
                    <a:pt x="1072" y="2740"/>
                    <a:pt x="1395" y="4102"/>
                  </a:cubicBezTo>
                  <a:cubicBezTo>
                    <a:pt x="1405" y="4142"/>
                    <a:pt x="1442" y="4161"/>
                    <a:pt x="1478" y="4161"/>
                  </a:cubicBezTo>
                  <a:cubicBezTo>
                    <a:pt x="1524" y="4161"/>
                    <a:pt x="1569" y="4131"/>
                    <a:pt x="1557" y="4079"/>
                  </a:cubicBezTo>
                  <a:cubicBezTo>
                    <a:pt x="1349" y="2647"/>
                    <a:pt x="864" y="1308"/>
                    <a:pt x="171" y="38"/>
                  </a:cubicBezTo>
                  <a:cubicBezTo>
                    <a:pt x="158" y="11"/>
                    <a:pt x="136" y="0"/>
                    <a:pt x="11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77"/>
            <p:cNvSpPr/>
            <p:nvPr/>
          </p:nvSpPr>
          <p:spPr>
            <a:xfrm>
              <a:off x="3366700" y="2470800"/>
              <a:ext cx="60650" cy="58625"/>
            </a:xfrm>
            <a:custGeom>
              <a:rect b="b" l="l" r="r" t="t"/>
              <a:pathLst>
                <a:path extrusionOk="0" h="2345" w="2426">
                  <a:moveTo>
                    <a:pt x="88" y="1"/>
                  </a:moveTo>
                  <a:cubicBezTo>
                    <a:pt x="24" y="1"/>
                    <a:pt x="1" y="92"/>
                    <a:pt x="59" y="150"/>
                  </a:cubicBezTo>
                  <a:cubicBezTo>
                    <a:pt x="913" y="750"/>
                    <a:pt x="1652" y="1466"/>
                    <a:pt x="2275" y="2320"/>
                  </a:cubicBezTo>
                  <a:cubicBezTo>
                    <a:pt x="2292" y="2337"/>
                    <a:pt x="2311" y="2344"/>
                    <a:pt x="2329" y="2344"/>
                  </a:cubicBezTo>
                  <a:cubicBezTo>
                    <a:pt x="2382" y="2344"/>
                    <a:pt x="2425" y="2280"/>
                    <a:pt x="2391" y="2228"/>
                  </a:cubicBezTo>
                  <a:cubicBezTo>
                    <a:pt x="1813" y="1327"/>
                    <a:pt x="1028" y="565"/>
                    <a:pt x="128" y="11"/>
                  </a:cubicBezTo>
                  <a:cubicBezTo>
                    <a:pt x="113" y="4"/>
                    <a:pt x="100" y="1"/>
                    <a:pt x="8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77"/>
            <p:cNvSpPr/>
            <p:nvPr/>
          </p:nvSpPr>
          <p:spPr>
            <a:xfrm>
              <a:off x="4203075" y="1956800"/>
              <a:ext cx="62050" cy="22200"/>
            </a:xfrm>
            <a:custGeom>
              <a:rect b="b" l="l" r="r" t="t"/>
              <a:pathLst>
                <a:path extrusionOk="0" h="888" w="2482">
                  <a:moveTo>
                    <a:pt x="2343" y="1"/>
                  </a:moveTo>
                  <a:cubicBezTo>
                    <a:pt x="1535" y="47"/>
                    <a:pt x="750" y="301"/>
                    <a:pt x="80" y="740"/>
                  </a:cubicBezTo>
                  <a:cubicBezTo>
                    <a:pt x="1" y="779"/>
                    <a:pt x="58" y="887"/>
                    <a:pt x="134" y="887"/>
                  </a:cubicBezTo>
                  <a:cubicBezTo>
                    <a:pt x="147" y="887"/>
                    <a:pt x="160" y="885"/>
                    <a:pt x="173" y="878"/>
                  </a:cubicBezTo>
                  <a:cubicBezTo>
                    <a:pt x="865" y="532"/>
                    <a:pt x="1604" y="301"/>
                    <a:pt x="2366" y="209"/>
                  </a:cubicBezTo>
                  <a:cubicBezTo>
                    <a:pt x="2481" y="185"/>
                    <a:pt x="2435" y="24"/>
                    <a:pt x="234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77"/>
            <p:cNvSpPr/>
            <p:nvPr/>
          </p:nvSpPr>
          <p:spPr>
            <a:xfrm>
              <a:off x="4203525" y="1984800"/>
              <a:ext cx="105750" cy="46525"/>
            </a:xfrm>
            <a:custGeom>
              <a:rect b="b" l="l" r="r" t="t"/>
              <a:pathLst>
                <a:path extrusionOk="0" h="1861" w="4230">
                  <a:moveTo>
                    <a:pt x="911" y="0"/>
                  </a:moveTo>
                  <a:cubicBezTo>
                    <a:pt x="629" y="0"/>
                    <a:pt x="351" y="27"/>
                    <a:pt x="85" y="81"/>
                  </a:cubicBezTo>
                  <a:cubicBezTo>
                    <a:pt x="0" y="81"/>
                    <a:pt x="33" y="199"/>
                    <a:pt x="111" y="199"/>
                  </a:cubicBezTo>
                  <a:cubicBezTo>
                    <a:pt x="118" y="199"/>
                    <a:pt x="124" y="198"/>
                    <a:pt x="131" y="197"/>
                  </a:cubicBezTo>
                  <a:cubicBezTo>
                    <a:pt x="327" y="169"/>
                    <a:pt x="517" y="155"/>
                    <a:pt x="702" y="155"/>
                  </a:cubicBezTo>
                  <a:cubicBezTo>
                    <a:pt x="2042" y="155"/>
                    <a:pt x="3103" y="862"/>
                    <a:pt x="4056" y="1836"/>
                  </a:cubicBezTo>
                  <a:cubicBezTo>
                    <a:pt x="4073" y="1853"/>
                    <a:pt x="4093" y="1860"/>
                    <a:pt x="4112" y="1860"/>
                  </a:cubicBezTo>
                  <a:cubicBezTo>
                    <a:pt x="4172" y="1860"/>
                    <a:pt x="4230" y="1790"/>
                    <a:pt x="4195" y="1720"/>
                  </a:cubicBezTo>
                  <a:cubicBezTo>
                    <a:pt x="3570" y="565"/>
                    <a:pt x="2199" y="0"/>
                    <a:pt x="91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77"/>
            <p:cNvSpPr/>
            <p:nvPr/>
          </p:nvSpPr>
          <p:spPr>
            <a:xfrm>
              <a:off x="4206500" y="1935125"/>
              <a:ext cx="37050" cy="23700"/>
            </a:xfrm>
            <a:custGeom>
              <a:rect b="b" l="l" r="r" t="t"/>
              <a:pathLst>
                <a:path extrusionOk="0" h="948" w="1482">
                  <a:moveTo>
                    <a:pt x="1390" y="1"/>
                  </a:moveTo>
                  <a:cubicBezTo>
                    <a:pt x="1378" y="1"/>
                    <a:pt x="1365" y="5"/>
                    <a:pt x="1351" y="14"/>
                  </a:cubicBezTo>
                  <a:cubicBezTo>
                    <a:pt x="913" y="268"/>
                    <a:pt x="520" y="591"/>
                    <a:pt x="59" y="822"/>
                  </a:cubicBezTo>
                  <a:cubicBezTo>
                    <a:pt x="1" y="860"/>
                    <a:pt x="40" y="948"/>
                    <a:pt x="95" y="948"/>
                  </a:cubicBezTo>
                  <a:cubicBezTo>
                    <a:pt x="106" y="948"/>
                    <a:pt x="117" y="944"/>
                    <a:pt x="128" y="937"/>
                  </a:cubicBezTo>
                  <a:cubicBezTo>
                    <a:pt x="590" y="729"/>
                    <a:pt x="1028" y="452"/>
                    <a:pt x="1444" y="106"/>
                  </a:cubicBezTo>
                  <a:cubicBezTo>
                    <a:pt x="1481" y="69"/>
                    <a:pt x="1443" y="1"/>
                    <a:pt x="139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77"/>
            <p:cNvSpPr/>
            <p:nvPr/>
          </p:nvSpPr>
          <p:spPr>
            <a:xfrm>
              <a:off x="4125650" y="1707325"/>
              <a:ext cx="92300" cy="16525"/>
            </a:xfrm>
            <a:custGeom>
              <a:rect b="b" l="l" r="r" t="t"/>
              <a:pathLst>
                <a:path extrusionOk="0" h="661" w="3692">
                  <a:moveTo>
                    <a:pt x="1824" y="0"/>
                  </a:moveTo>
                  <a:cubicBezTo>
                    <a:pt x="1221" y="0"/>
                    <a:pt x="615" y="156"/>
                    <a:pt x="60" y="468"/>
                  </a:cubicBezTo>
                  <a:cubicBezTo>
                    <a:pt x="1" y="488"/>
                    <a:pt x="44" y="593"/>
                    <a:pt x="115" y="593"/>
                  </a:cubicBezTo>
                  <a:cubicBezTo>
                    <a:pt x="127" y="593"/>
                    <a:pt x="140" y="590"/>
                    <a:pt x="153" y="583"/>
                  </a:cubicBezTo>
                  <a:cubicBezTo>
                    <a:pt x="664" y="338"/>
                    <a:pt x="1175" y="226"/>
                    <a:pt x="1687" y="226"/>
                  </a:cubicBezTo>
                  <a:cubicBezTo>
                    <a:pt x="2284" y="226"/>
                    <a:pt x="2880" y="379"/>
                    <a:pt x="3477" y="653"/>
                  </a:cubicBezTo>
                  <a:cubicBezTo>
                    <a:pt x="3491" y="658"/>
                    <a:pt x="3505" y="661"/>
                    <a:pt x="3519" y="661"/>
                  </a:cubicBezTo>
                  <a:cubicBezTo>
                    <a:pt x="3617" y="661"/>
                    <a:pt x="3691" y="529"/>
                    <a:pt x="3570" y="468"/>
                  </a:cubicBezTo>
                  <a:cubicBezTo>
                    <a:pt x="3027" y="156"/>
                    <a:pt x="2427" y="0"/>
                    <a:pt x="182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77"/>
            <p:cNvSpPr/>
            <p:nvPr/>
          </p:nvSpPr>
          <p:spPr>
            <a:xfrm>
              <a:off x="3059625" y="2386850"/>
              <a:ext cx="40175" cy="80525"/>
            </a:xfrm>
            <a:custGeom>
              <a:rect b="b" l="l" r="r" t="t"/>
              <a:pathLst>
                <a:path extrusionOk="0" h="3221" w="1607">
                  <a:moveTo>
                    <a:pt x="1440" y="0"/>
                  </a:moveTo>
                  <a:cubicBezTo>
                    <a:pt x="1420" y="0"/>
                    <a:pt x="1398" y="7"/>
                    <a:pt x="1375" y="22"/>
                  </a:cubicBezTo>
                  <a:cubicBezTo>
                    <a:pt x="221" y="622"/>
                    <a:pt x="336" y="2030"/>
                    <a:pt x="13" y="3138"/>
                  </a:cubicBezTo>
                  <a:cubicBezTo>
                    <a:pt x="0" y="3190"/>
                    <a:pt x="38" y="3220"/>
                    <a:pt x="78" y="3220"/>
                  </a:cubicBezTo>
                  <a:cubicBezTo>
                    <a:pt x="109" y="3220"/>
                    <a:pt x="142" y="3202"/>
                    <a:pt x="152" y="3161"/>
                  </a:cubicBezTo>
                  <a:cubicBezTo>
                    <a:pt x="498" y="2169"/>
                    <a:pt x="406" y="784"/>
                    <a:pt x="1491" y="229"/>
                  </a:cubicBezTo>
                  <a:cubicBezTo>
                    <a:pt x="1607" y="171"/>
                    <a:pt x="1545" y="0"/>
                    <a:pt x="144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77"/>
            <p:cNvSpPr/>
            <p:nvPr/>
          </p:nvSpPr>
          <p:spPr>
            <a:xfrm>
              <a:off x="3689400" y="2451300"/>
              <a:ext cx="131875" cy="95400"/>
            </a:xfrm>
            <a:custGeom>
              <a:rect b="b" l="l" r="r" t="t"/>
              <a:pathLst>
                <a:path extrusionOk="0" h="3816" w="5275">
                  <a:moveTo>
                    <a:pt x="96" y="1"/>
                  </a:moveTo>
                  <a:cubicBezTo>
                    <a:pt x="49" y="1"/>
                    <a:pt x="1" y="50"/>
                    <a:pt x="33" y="99"/>
                  </a:cubicBezTo>
                  <a:cubicBezTo>
                    <a:pt x="1119" y="1899"/>
                    <a:pt x="3035" y="3516"/>
                    <a:pt x="5182" y="3816"/>
                  </a:cubicBezTo>
                  <a:cubicBezTo>
                    <a:pt x="5251" y="3816"/>
                    <a:pt x="5274" y="3723"/>
                    <a:pt x="5205" y="3700"/>
                  </a:cubicBezTo>
                  <a:cubicBezTo>
                    <a:pt x="3104" y="3008"/>
                    <a:pt x="1349" y="1969"/>
                    <a:pt x="149" y="29"/>
                  </a:cubicBezTo>
                  <a:cubicBezTo>
                    <a:pt x="135" y="9"/>
                    <a:pt x="116" y="1"/>
                    <a:pt x="9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77"/>
            <p:cNvSpPr/>
            <p:nvPr/>
          </p:nvSpPr>
          <p:spPr>
            <a:xfrm>
              <a:off x="3670600" y="2563950"/>
              <a:ext cx="163950" cy="71375"/>
            </a:xfrm>
            <a:custGeom>
              <a:rect b="b" l="l" r="r" t="t"/>
              <a:pathLst>
                <a:path extrusionOk="0" h="2855" w="6558">
                  <a:moveTo>
                    <a:pt x="53" y="0"/>
                  </a:moveTo>
                  <a:cubicBezTo>
                    <a:pt x="27" y="0"/>
                    <a:pt x="0" y="20"/>
                    <a:pt x="0" y="48"/>
                  </a:cubicBezTo>
                  <a:lnTo>
                    <a:pt x="24" y="48"/>
                  </a:lnTo>
                  <a:cubicBezTo>
                    <a:pt x="393" y="1041"/>
                    <a:pt x="1801" y="1641"/>
                    <a:pt x="2702" y="2034"/>
                  </a:cubicBezTo>
                  <a:cubicBezTo>
                    <a:pt x="3726" y="2473"/>
                    <a:pt x="4939" y="2855"/>
                    <a:pt x="6084" y="2855"/>
                  </a:cubicBezTo>
                  <a:cubicBezTo>
                    <a:pt x="6204" y="2855"/>
                    <a:pt x="6324" y="2851"/>
                    <a:pt x="6442" y="2842"/>
                  </a:cubicBezTo>
                  <a:cubicBezTo>
                    <a:pt x="6511" y="2842"/>
                    <a:pt x="6557" y="2727"/>
                    <a:pt x="6465" y="2727"/>
                  </a:cubicBezTo>
                  <a:cubicBezTo>
                    <a:pt x="5357" y="2565"/>
                    <a:pt x="4295" y="2473"/>
                    <a:pt x="3233" y="2080"/>
                  </a:cubicBezTo>
                  <a:cubicBezTo>
                    <a:pt x="2240" y="1711"/>
                    <a:pt x="531" y="1041"/>
                    <a:pt x="93" y="25"/>
                  </a:cubicBezTo>
                  <a:cubicBezTo>
                    <a:pt x="84" y="8"/>
                    <a:pt x="68" y="0"/>
                    <a:pt x="5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77"/>
            <p:cNvSpPr/>
            <p:nvPr/>
          </p:nvSpPr>
          <p:spPr>
            <a:xfrm>
              <a:off x="3701200" y="2697700"/>
              <a:ext cx="113150" cy="8300"/>
            </a:xfrm>
            <a:custGeom>
              <a:rect b="b" l="l" r="r" t="t"/>
              <a:pathLst>
                <a:path extrusionOk="0" h="332" w="4526">
                  <a:moveTo>
                    <a:pt x="3387" y="0"/>
                  </a:moveTo>
                  <a:cubicBezTo>
                    <a:pt x="2303" y="0"/>
                    <a:pt x="1196" y="83"/>
                    <a:pt x="116" y="101"/>
                  </a:cubicBezTo>
                  <a:cubicBezTo>
                    <a:pt x="0" y="124"/>
                    <a:pt x="0" y="285"/>
                    <a:pt x="116" y="309"/>
                  </a:cubicBezTo>
                  <a:cubicBezTo>
                    <a:pt x="1547" y="262"/>
                    <a:pt x="3024" y="332"/>
                    <a:pt x="4433" y="170"/>
                  </a:cubicBezTo>
                  <a:cubicBezTo>
                    <a:pt x="4525" y="170"/>
                    <a:pt x="4525" y="55"/>
                    <a:pt x="4433" y="32"/>
                  </a:cubicBezTo>
                  <a:cubicBezTo>
                    <a:pt x="4088" y="9"/>
                    <a:pt x="3738" y="0"/>
                    <a:pt x="338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77"/>
            <p:cNvSpPr/>
            <p:nvPr/>
          </p:nvSpPr>
          <p:spPr>
            <a:xfrm>
              <a:off x="3702675" y="2766525"/>
              <a:ext cx="71675" cy="61650"/>
            </a:xfrm>
            <a:custGeom>
              <a:rect b="b" l="l" r="r" t="t"/>
              <a:pathLst>
                <a:path extrusionOk="0" h="2466" w="2867">
                  <a:moveTo>
                    <a:pt x="2778" y="0"/>
                  </a:moveTo>
                  <a:cubicBezTo>
                    <a:pt x="2771" y="0"/>
                    <a:pt x="2765" y="1"/>
                    <a:pt x="2758" y="3"/>
                  </a:cubicBezTo>
                  <a:cubicBezTo>
                    <a:pt x="1557" y="395"/>
                    <a:pt x="588" y="1226"/>
                    <a:pt x="33" y="2335"/>
                  </a:cubicBezTo>
                  <a:cubicBezTo>
                    <a:pt x="1" y="2400"/>
                    <a:pt x="60" y="2465"/>
                    <a:pt x="115" y="2465"/>
                  </a:cubicBezTo>
                  <a:cubicBezTo>
                    <a:pt x="137" y="2465"/>
                    <a:pt x="158" y="2454"/>
                    <a:pt x="172" y="2427"/>
                  </a:cubicBezTo>
                  <a:cubicBezTo>
                    <a:pt x="726" y="1365"/>
                    <a:pt x="1673" y="580"/>
                    <a:pt x="2781" y="164"/>
                  </a:cubicBezTo>
                  <a:cubicBezTo>
                    <a:pt x="2866" y="122"/>
                    <a:pt x="2853" y="0"/>
                    <a:pt x="277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77"/>
            <p:cNvSpPr/>
            <p:nvPr/>
          </p:nvSpPr>
          <p:spPr>
            <a:xfrm>
              <a:off x="3906250" y="2365500"/>
              <a:ext cx="124300" cy="125300"/>
            </a:xfrm>
            <a:custGeom>
              <a:rect b="b" l="l" r="r" t="t"/>
              <a:pathLst>
                <a:path extrusionOk="0" h="5012" w="4972">
                  <a:moveTo>
                    <a:pt x="4871" y="1"/>
                  </a:moveTo>
                  <a:cubicBezTo>
                    <a:pt x="4837" y="1"/>
                    <a:pt x="4805" y="21"/>
                    <a:pt x="4796" y="68"/>
                  </a:cubicBezTo>
                  <a:cubicBezTo>
                    <a:pt x="4057" y="2399"/>
                    <a:pt x="2511" y="4223"/>
                    <a:pt x="63" y="4893"/>
                  </a:cubicBezTo>
                  <a:cubicBezTo>
                    <a:pt x="0" y="4914"/>
                    <a:pt x="14" y="5011"/>
                    <a:pt x="86" y="5011"/>
                  </a:cubicBezTo>
                  <a:cubicBezTo>
                    <a:pt x="93" y="5011"/>
                    <a:pt x="101" y="5010"/>
                    <a:pt x="109" y="5008"/>
                  </a:cubicBezTo>
                  <a:cubicBezTo>
                    <a:pt x="2372" y="4431"/>
                    <a:pt x="4542" y="2492"/>
                    <a:pt x="4958" y="114"/>
                  </a:cubicBezTo>
                  <a:cubicBezTo>
                    <a:pt x="4972" y="45"/>
                    <a:pt x="4920" y="1"/>
                    <a:pt x="487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77"/>
            <p:cNvSpPr/>
            <p:nvPr/>
          </p:nvSpPr>
          <p:spPr>
            <a:xfrm>
              <a:off x="3923975" y="2485750"/>
              <a:ext cx="109375" cy="79300"/>
            </a:xfrm>
            <a:custGeom>
              <a:rect b="b" l="l" r="r" t="t"/>
              <a:pathLst>
                <a:path extrusionOk="0" h="3172" w="4375">
                  <a:moveTo>
                    <a:pt x="4267" y="1"/>
                  </a:moveTo>
                  <a:cubicBezTo>
                    <a:pt x="4253" y="1"/>
                    <a:pt x="4239" y="5"/>
                    <a:pt x="4226" y="14"/>
                  </a:cubicBezTo>
                  <a:cubicBezTo>
                    <a:pt x="3027" y="998"/>
                    <a:pt x="2245" y="3054"/>
                    <a:pt x="537" y="3054"/>
                  </a:cubicBezTo>
                  <a:cubicBezTo>
                    <a:pt x="402" y="3054"/>
                    <a:pt x="262" y="3042"/>
                    <a:pt x="116" y="3015"/>
                  </a:cubicBezTo>
                  <a:cubicBezTo>
                    <a:pt x="24" y="3015"/>
                    <a:pt x="1" y="3130"/>
                    <a:pt x="70" y="3130"/>
                  </a:cubicBezTo>
                  <a:cubicBezTo>
                    <a:pt x="221" y="3158"/>
                    <a:pt x="367" y="3171"/>
                    <a:pt x="508" y="3171"/>
                  </a:cubicBezTo>
                  <a:cubicBezTo>
                    <a:pt x="2236" y="3171"/>
                    <a:pt x="3208" y="1195"/>
                    <a:pt x="4318" y="106"/>
                  </a:cubicBezTo>
                  <a:cubicBezTo>
                    <a:pt x="4374" y="69"/>
                    <a:pt x="4324" y="1"/>
                    <a:pt x="426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77"/>
            <p:cNvSpPr/>
            <p:nvPr/>
          </p:nvSpPr>
          <p:spPr>
            <a:xfrm>
              <a:off x="3909475" y="2685975"/>
              <a:ext cx="124650" cy="53650"/>
            </a:xfrm>
            <a:custGeom>
              <a:rect b="b" l="l" r="r" t="t"/>
              <a:pathLst>
                <a:path extrusionOk="0" h="2146" w="4986">
                  <a:moveTo>
                    <a:pt x="117" y="1"/>
                  </a:moveTo>
                  <a:cubicBezTo>
                    <a:pt x="56" y="1"/>
                    <a:pt x="1" y="66"/>
                    <a:pt x="50" y="131"/>
                  </a:cubicBezTo>
                  <a:cubicBezTo>
                    <a:pt x="777" y="1125"/>
                    <a:pt x="2337" y="2146"/>
                    <a:pt x="3732" y="2146"/>
                  </a:cubicBezTo>
                  <a:cubicBezTo>
                    <a:pt x="4153" y="2146"/>
                    <a:pt x="4558" y="2053"/>
                    <a:pt x="4921" y="1840"/>
                  </a:cubicBezTo>
                  <a:cubicBezTo>
                    <a:pt x="4985" y="1797"/>
                    <a:pt x="4951" y="1675"/>
                    <a:pt x="4872" y="1675"/>
                  </a:cubicBezTo>
                  <a:cubicBezTo>
                    <a:pt x="4866" y="1675"/>
                    <a:pt x="4859" y="1676"/>
                    <a:pt x="4852" y="1678"/>
                  </a:cubicBezTo>
                  <a:cubicBezTo>
                    <a:pt x="4504" y="1821"/>
                    <a:pt x="4130" y="1886"/>
                    <a:pt x="3746" y="1886"/>
                  </a:cubicBezTo>
                  <a:cubicBezTo>
                    <a:pt x="2398" y="1886"/>
                    <a:pt x="943" y="1081"/>
                    <a:pt x="188" y="39"/>
                  </a:cubicBezTo>
                  <a:cubicBezTo>
                    <a:pt x="168" y="12"/>
                    <a:pt x="142" y="1"/>
                    <a:pt x="11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77"/>
            <p:cNvSpPr/>
            <p:nvPr/>
          </p:nvSpPr>
          <p:spPr>
            <a:xfrm>
              <a:off x="3596150" y="1913125"/>
              <a:ext cx="237825" cy="257350"/>
            </a:xfrm>
            <a:custGeom>
              <a:rect b="b" l="l" r="r" t="t"/>
              <a:pathLst>
                <a:path extrusionOk="0" h="10294" w="9513">
                  <a:moveTo>
                    <a:pt x="4317" y="1"/>
                  </a:moveTo>
                  <a:cubicBezTo>
                    <a:pt x="3780" y="1"/>
                    <a:pt x="3240" y="160"/>
                    <a:pt x="2771" y="478"/>
                  </a:cubicBezTo>
                  <a:cubicBezTo>
                    <a:pt x="1709" y="1263"/>
                    <a:pt x="0" y="3803"/>
                    <a:pt x="185" y="5095"/>
                  </a:cubicBezTo>
                  <a:cubicBezTo>
                    <a:pt x="416" y="6527"/>
                    <a:pt x="1616" y="7820"/>
                    <a:pt x="2609" y="8789"/>
                  </a:cubicBezTo>
                  <a:cubicBezTo>
                    <a:pt x="3220" y="9367"/>
                    <a:pt x="5268" y="10294"/>
                    <a:pt x="6887" y="10294"/>
                  </a:cubicBezTo>
                  <a:cubicBezTo>
                    <a:pt x="7469" y="10294"/>
                    <a:pt x="7996" y="10174"/>
                    <a:pt x="8381" y="9874"/>
                  </a:cubicBezTo>
                  <a:cubicBezTo>
                    <a:pt x="9512" y="9020"/>
                    <a:pt x="9235" y="7081"/>
                    <a:pt x="9212" y="6319"/>
                  </a:cubicBezTo>
                  <a:cubicBezTo>
                    <a:pt x="9120" y="4541"/>
                    <a:pt x="8404" y="2833"/>
                    <a:pt x="7203" y="1517"/>
                  </a:cubicBezTo>
                  <a:cubicBezTo>
                    <a:pt x="6649" y="870"/>
                    <a:pt x="5957" y="409"/>
                    <a:pt x="5149" y="132"/>
                  </a:cubicBezTo>
                  <a:cubicBezTo>
                    <a:pt x="4879" y="44"/>
                    <a:pt x="4598" y="1"/>
                    <a:pt x="4317" y="1"/>
                  </a:cubicBezTo>
                  <a:close/>
                </a:path>
              </a:pathLst>
            </a:custGeom>
            <a:solidFill>
              <a:srgbClr val="FFDCC2"/>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77"/>
            <p:cNvSpPr/>
            <p:nvPr/>
          </p:nvSpPr>
          <p:spPr>
            <a:xfrm>
              <a:off x="3552275" y="1866975"/>
              <a:ext cx="243600" cy="264625"/>
            </a:xfrm>
            <a:custGeom>
              <a:rect b="b" l="l" r="r" t="t"/>
              <a:pathLst>
                <a:path extrusionOk="0" h="10585" w="9744">
                  <a:moveTo>
                    <a:pt x="5842" y="0"/>
                  </a:moveTo>
                  <a:cubicBezTo>
                    <a:pt x="5477" y="0"/>
                    <a:pt x="5103" y="102"/>
                    <a:pt x="4780" y="385"/>
                  </a:cubicBezTo>
                  <a:cubicBezTo>
                    <a:pt x="4711" y="377"/>
                    <a:pt x="4640" y="374"/>
                    <a:pt x="4569" y="374"/>
                  </a:cubicBezTo>
                  <a:cubicBezTo>
                    <a:pt x="3972" y="374"/>
                    <a:pt x="3310" y="615"/>
                    <a:pt x="2794" y="800"/>
                  </a:cubicBezTo>
                  <a:cubicBezTo>
                    <a:pt x="1709" y="1193"/>
                    <a:pt x="1016" y="2162"/>
                    <a:pt x="555" y="3201"/>
                  </a:cubicBezTo>
                  <a:cubicBezTo>
                    <a:pt x="70" y="4402"/>
                    <a:pt x="1" y="5718"/>
                    <a:pt x="347" y="6941"/>
                  </a:cubicBezTo>
                  <a:cubicBezTo>
                    <a:pt x="878" y="8604"/>
                    <a:pt x="2609" y="10035"/>
                    <a:pt x="3394" y="10358"/>
                  </a:cubicBezTo>
                  <a:cubicBezTo>
                    <a:pt x="3732" y="10497"/>
                    <a:pt x="3941" y="10585"/>
                    <a:pt x="4037" y="10585"/>
                  </a:cubicBezTo>
                  <a:cubicBezTo>
                    <a:pt x="4165" y="10585"/>
                    <a:pt x="4093" y="10430"/>
                    <a:pt x="3856" y="10035"/>
                  </a:cubicBezTo>
                  <a:cubicBezTo>
                    <a:pt x="3533" y="9481"/>
                    <a:pt x="4364" y="8696"/>
                    <a:pt x="5103" y="7011"/>
                  </a:cubicBezTo>
                  <a:cubicBezTo>
                    <a:pt x="5957" y="4979"/>
                    <a:pt x="6511" y="4032"/>
                    <a:pt x="6142" y="2947"/>
                  </a:cubicBezTo>
                  <a:lnTo>
                    <a:pt x="6142" y="2947"/>
                  </a:lnTo>
                  <a:cubicBezTo>
                    <a:pt x="7619" y="3155"/>
                    <a:pt x="8197" y="3686"/>
                    <a:pt x="9420" y="4517"/>
                  </a:cubicBezTo>
                  <a:cubicBezTo>
                    <a:pt x="9374" y="3755"/>
                    <a:pt x="9743" y="3825"/>
                    <a:pt x="9420" y="3178"/>
                  </a:cubicBezTo>
                  <a:cubicBezTo>
                    <a:pt x="8912" y="2185"/>
                    <a:pt x="8220" y="1285"/>
                    <a:pt x="7388" y="546"/>
                  </a:cubicBezTo>
                  <a:cubicBezTo>
                    <a:pt x="7163" y="351"/>
                    <a:pt x="6519" y="0"/>
                    <a:pt x="5842" y="0"/>
                  </a:cubicBezTo>
                  <a:close/>
                </a:path>
              </a:pathLst>
            </a:cu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77"/>
            <p:cNvSpPr/>
            <p:nvPr/>
          </p:nvSpPr>
          <p:spPr>
            <a:xfrm>
              <a:off x="3769875" y="1935900"/>
              <a:ext cx="55425" cy="68925"/>
            </a:xfrm>
            <a:custGeom>
              <a:rect b="b" l="l" r="r" t="t"/>
              <a:pathLst>
                <a:path extrusionOk="0" h="2757" w="2217">
                  <a:moveTo>
                    <a:pt x="772" y="1"/>
                  </a:moveTo>
                  <a:cubicBezTo>
                    <a:pt x="393" y="1"/>
                    <a:pt x="47" y="306"/>
                    <a:pt x="47" y="744"/>
                  </a:cubicBezTo>
                  <a:cubicBezTo>
                    <a:pt x="0" y="1137"/>
                    <a:pt x="139" y="1506"/>
                    <a:pt x="439" y="1760"/>
                  </a:cubicBezTo>
                  <a:cubicBezTo>
                    <a:pt x="439" y="1760"/>
                    <a:pt x="1148" y="2756"/>
                    <a:pt x="1642" y="2756"/>
                  </a:cubicBezTo>
                  <a:cubicBezTo>
                    <a:pt x="1726" y="2756"/>
                    <a:pt x="1804" y="2728"/>
                    <a:pt x="1871" y="2661"/>
                  </a:cubicBezTo>
                  <a:cubicBezTo>
                    <a:pt x="2217" y="2291"/>
                    <a:pt x="2032" y="1299"/>
                    <a:pt x="1894" y="1021"/>
                  </a:cubicBezTo>
                  <a:cubicBezTo>
                    <a:pt x="1732" y="652"/>
                    <a:pt x="1478" y="329"/>
                    <a:pt x="1132" y="98"/>
                  </a:cubicBezTo>
                  <a:cubicBezTo>
                    <a:pt x="1015" y="31"/>
                    <a:pt x="892" y="1"/>
                    <a:pt x="772" y="1"/>
                  </a:cubicBezTo>
                  <a:close/>
                </a:path>
              </a:pathLst>
            </a:custGeom>
            <a:solidFill>
              <a:srgbClr val="FFDCC2"/>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77"/>
            <p:cNvSpPr/>
            <p:nvPr/>
          </p:nvSpPr>
          <p:spPr>
            <a:xfrm>
              <a:off x="3621950" y="2110825"/>
              <a:ext cx="56175" cy="41325"/>
            </a:xfrm>
            <a:custGeom>
              <a:rect b="b" l="l" r="r" t="t"/>
              <a:pathLst>
                <a:path extrusionOk="0" h="1653" w="2247">
                  <a:moveTo>
                    <a:pt x="419" y="0"/>
                  </a:moveTo>
                  <a:cubicBezTo>
                    <a:pt x="165" y="0"/>
                    <a:pt x="1" y="180"/>
                    <a:pt x="215" y="697"/>
                  </a:cubicBezTo>
                  <a:cubicBezTo>
                    <a:pt x="479" y="1351"/>
                    <a:pt x="1130" y="1652"/>
                    <a:pt x="1620" y="1652"/>
                  </a:cubicBezTo>
                  <a:cubicBezTo>
                    <a:pt x="1943" y="1652"/>
                    <a:pt x="2196" y="1521"/>
                    <a:pt x="2224" y="1274"/>
                  </a:cubicBezTo>
                  <a:cubicBezTo>
                    <a:pt x="2247" y="1043"/>
                    <a:pt x="1739" y="881"/>
                    <a:pt x="1069" y="281"/>
                  </a:cubicBezTo>
                  <a:cubicBezTo>
                    <a:pt x="902" y="124"/>
                    <a:pt x="629" y="0"/>
                    <a:pt x="419" y="0"/>
                  </a:cubicBezTo>
                  <a:close/>
                </a:path>
              </a:pathLst>
            </a:custGeom>
            <a:solidFill>
              <a:srgbClr val="FFDCC2"/>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77"/>
            <p:cNvSpPr/>
            <p:nvPr/>
          </p:nvSpPr>
          <p:spPr>
            <a:xfrm>
              <a:off x="3664125" y="2066750"/>
              <a:ext cx="31775" cy="28875"/>
            </a:xfrm>
            <a:custGeom>
              <a:rect b="b" l="l" r="r" t="t"/>
              <a:pathLst>
                <a:path extrusionOk="0" h="1155" w="1271">
                  <a:moveTo>
                    <a:pt x="1003" y="1"/>
                  </a:moveTo>
                  <a:cubicBezTo>
                    <a:pt x="756" y="1"/>
                    <a:pt x="519" y="94"/>
                    <a:pt x="347" y="266"/>
                  </a:cubicBezTo>
                  <a:cubicBezTo>
                    <a:pt x="139" y="474"/>
                    <a:pt x="0" y="751"/>
                    <a:pt x="0" y="1051"/>
                  </a:cubicBezTo>
                  <a:cubicBezTo>
                    <a:pt x="0" y="1119"/>
                    <a:pt x="55" y="1154"/>
                    <a:pt x="110" y="1154"/>
                  </a:cubicBezTo>
                  <a:cubicBezTo>
                    <a:pt x="150" y="1154"/>
                    <a:pt x="189" y="1136"/>
                    <a:pt x="208" y="1097"/>
                  </a:cubicBezTo>
                  <a:cubicBezTo>
                    <a:pt x="231" y="844"/>
                    <a:pt x="347" y="613"/>
                    <a:pt x="531" y="451"/>
                  </a:cubicBezTo>
                  <a:cubicBezTo>
                    <a:pt x="739" y="289"/>
                    <a:pt x="970" y="289"/>
                    <a:pt x="1178" y="197"/>
                  </a:cubicBezTo>
                  <a:cubicBezTo>
                    <a:pt x="1270" y="151"/>
                    <a:pt x="1224" y="35"/>
                    <a:pt x="1155" y="12"/>
                  </a:cubicBezTo>
                  <a:cubicBezTo>
                    <a:pt x="1104" y="5"/>
                    <a:pt x="1053" y="1"/>
                    <a:pt x="100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77"/>
            <p:cNvSpPr/>
            <p:nvPr/>
          </p:nvSpPr>
          <p:spPr>
            <a:xfrm>
              <a:off x="3723700" y="2012600"/>
              <a:ext cx="31775" cy="31075"/>
            </a:xfrm>
            <a:custGeom>
              <a:rect b="b" l="l" r="r" t="t"/>
              <a:pathLst>
                <a:path extrusionOk="0" h="1243" w="1271">
                  <a:moveTo>
                    <a:pt x="1061" y="0"/>
                  </a:moveTo>
                  <a:cubicBezTo>
                    <a:pt x="847" y="0"/>
                    <a:pt x="593" y="177"/>
                    <a:pt x="462" y="308"/>
                  </a:cubicBezTo>
                  <a:cubicBezTo>
                    <a:pt x="231" y="539"/>
                    <a:pt x="70" y="816"/>
                    <a:pt x="0" y="1139"/>
                  </a:cubicBezTo>
                  <a:cubicBezTo>
                    <a:pt x="0" y="1207"/>
                    <a:pt x="47" y="1243"/>
                    <a:pt x="96" y="1243"/>
                  </a:cubicBezTo>
                  <a:cubicBezTo>
                    <a:pt x="131" y="1243"/>
                    <a:pt x="166" y="1224"/>
                    <a:pt x="185" y="1186"/>
                  </a:cubicBezTo>
                  <a:cubicBezTo>
                    <a:pt x="254" y="909"/>
                    <a:pt x="416" y="678"/>
                    <a:pt x="601" y="493"/>
                  </a:cubicBezTo>
                  <a:cubicBezTo>
                    <a:pt x="716" y="401"/>
                    <a:pt x="832" y="308"/>
                    <a:pt x="970" y="262"/>
                  </a:cubicBezTo>
                  <a:cubicBezTo>
                    <a:pt x="1062" y="239"/>
                    <a:pt x="1155" y="193"/>
                    <a:pt x="1224" y="147"/>
                  </a:cubicBezTo>
                  <a:cubicBezTo>
                    <a:pt x="1270" y="101"/>
                    <a:pt x="1247" y="54"/>
                    <a:pt x="1201" y="31"/>
                  </a:cubicBezTo>
                  <a:cubicBezTo>
                    <a:pt x="1158" y="10"/>
                    <a:pt x="1110" y="0"/>
                    <a:pt x="106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77"/>
            <p:cNvSpPr/>
            <p:nvPr/>
          </p:nvSpPr>
          <p:spPr>
            <a:xfrm>
              <a:off x="3701975" y="1980475"/>
              <a:ext cx="30400" cy="27750"/>
            </a:xfrm>
            <a:custGeom>
              <a:rect b="b" l="l" r="r" t="t"/>
              <a:pathLst>
                <a:path extrusionOk="0" h="1110" w="1216">
                  <a:moveTo>
                    <a:pt x="1170" y="0"/>
                  </a:moveTo>
                  <a:cubicBezTo>
                    <a:pt x="616" y="93"/>
                    <a:pt x="177" y="508"/>
                    <a:pt x="15" y="1039"/>
                  </a:cubicBezTo>
                  <a:cubicBezTo>
                    <a:pt x="0" y="1084"/>
                    <a:pt x="43" y="1109"/>
                    <a:pt x="82" y="1109"/>
                  </a:cubicBezTo>
                  <a:cubicBezTo>
                    <a:pt x="103" y="1109"/>
                    <a:pt x="123" y="1102"/>
                    <a:pt x="131" y="1085"/>
                  </a:cubicBezTo>
                  <a:cubicBezTo>
                    <a:pt x="269" y="578"/>
                    <a:pt x="685" y="208"/>
                    <a:pt x="1170" y="93"/>
                  </a:cubicBezTo>
                  <a:cubicBezTo>
                    <a:pt x="1216" y="70"/>
                    <a:pt x="1216" y="0"/>
                    <a:pt x="117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77"/>
            <p:cNvSpPr/>
            <p:nvPr/>
          </p:nvSpPr>
          <p:spPr>
            <a:xfrm>
              <a:off x="3706200" y="2056475"/>
              <a:ext cx="49125" cy="58550"/>
            </a:xfrm>
            <a:custGeom>
              <a:rect b="b" l="l" r="r" t="t"/>
              <a:pathLst>
                <a:path extrusionOk="0" h="2342" w="1965">
                  <a:moveTo>
                    <a:pt x="127" y="0"/>
                  </a:moveTo>
                  <a:cubicBezTo>
                    <a:pt x="57" y="0"/>
                    <a:pt x="1" y="99"/>
                    <a:pt x="54" y="169"/>
                  </a:cubicBezTo>
                  <a:cubicBezTo>
                    <a:pt x="377" y="539"/>
                    <a:pt x="654" y="977"/>
                    <a:pt x="816" y="1462"/>
                  </a:cubicBezTo>
                  <a:cubicBezTo>
                    <a:pt x="885" y="1624"/>
                    <a:pt x="931" y="1809"/>
                    <a:pt x="978" y="1970"/>
                  </a:cubicBezTo>
                  <a:cubicBezTo>
                    <a:pt x="1001" y="2063"/>
                    <a:pt x="978" y="2224"/>
                    <a:pt x="1047" y="2293"/>
                  </a:cubicBezTo>
                  <a:cubicBezTo>
                    <a:pt x="1083" y="2327"/>
                    <a:pt x="1127" y="2341"/>
                    <a:pt x="1174" y="2341"/>
                  </a:cubicBezTo>
                  <a:cubicBezTo>
                    <a:pt x="1456" y="2341"/>
                    <a:pt x="1888" y="1825"/>
                    <a:pt x="1947" y="1647"/>
                  </a:cubicBezTo>
                  <a:cubicBezTo>
                    <a:pt x="1964" y="1579"/>
                    <a:pt x="1919" y="1537"/>
                    <a:pt x="1867" y="1537"/>
                  </a:cubicBezTo>
                  <a:cubicBezTo>
                    <a:pt x="1847" y="1537"/>
                    <a:pt x="1827" y="1542"/>
                    <a:pt x="1809" y="1555"/>
                  </a:cubicBezTo>
                  <a:cubicBezTo>
                    <a:pt x="1647" y="1739"/>
                    <a:pt x="1462" y="1901"/>
                    <a:pt x="1301" y="2063"/>
                  </a:cubicBezTo>
                  <a:cubicBezTo>
                    <a:pt x="1248" y="2115"/>
                    <a:pt x="1229" y="2144"/>
                    <a:pt x="1219" y="2144"/>
                  </a:cubicBezTo>
                  <a:cubicBezTo>
                    <a:pt x="1208" y="2144"/>
                    <a:pt x="1210" y="2104"/>
                    <a:pt x="1185" y="2016"/>
                  </a:cubicBezTo>
                  <a:cubicBezTo>
                    <a:pt x="1162" y="1878"/>
                    <a:pt x="1116" y="1739"/>
                    <a:pt x="1070" y="1601"/>
                  </a:cubicBezTo>
                  <a:cubicBezTo>
                    <a:pt x="885" y="1024"/>
                    <a:pt x="585" y="493"/>
                    <a:pt x="193" y="31"/>
                  </a:cubicBezTo>
                  <a:cubicBezTo>
                    <a:pt x="171" y="9"/>
                    <a:pt x="148" y="0"/>
                    <a:pt x="12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77"/>
            <p:cNvSpPr/>
            <p:nvPr/>
          </p:nvSpPr>
          <p:spPr>
            <a:xfrm>
              <a:off x="3743900" y="2092725"/>
              <a:ext cx="40225" cy="40725"/>
            </a:xfrm>
            <a:custGeom>
              <a:rect b="b" l="l" r="r" t="t"/>
              <a:pathLst>
                <a:path extrusionOk="0" h="1629" w="1609">
                  <a:moveTo>
                    <a:pt x="1546" y="0"/>
                  </a:moveTo>
                  <a:cubicBezTo>
                    <a:pt x="1528" y="0"/>
                    <a:pt x="1510" y="10"/>
                    <a:pt x="1501" y="35"/>
                  </a:cubicBezTo>
                  <a:cubicBezTo>
                    <a:pt x="1340" y="312"/>
                    <a:pt x="1224" y="613"/>
                    <a:pt x="1039" y="867"/>
                  </a:cubicBezTo>
                  <a:cubicBezTo>
                    <a:pt x="809" y="1190"/>
                    <a:pt x="462" y="1421"/>
                    <a:pt x="70" y="1490"/>
                  </a:cubicBezTo>
                  <a:cubicBezTo>
                    <a:pt x="1" y="1513"/>
                    <a:pt x="1" y="1628"/>
                    <a:pt x="70" y="1628"/>
                  </a:cubicBezTo>
                  <a:lnTo>
                    <a:pt x="70" y="1605"/>
                  </a:lnTo>
                  <a:cubicBezTo>
                    <a:pt x="832" y="1513"/>
                    <a:pt x="1455" y="797"/>
                    <a:pt x="1594" y="58"/>
                  </a:cubicBezTo>
                  <a:cubicBezTo>
                    <a:pt x="1608" y="29"/>
                    <a:pt x="1577" y="0"/>
                    <a:pt x="154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77"/>
            <p:cNvSpPr/>
            <p:nvPr/>
          </p:nvSpPr>
          <p:spPr>
            <a:xfrm>
              <a:off x="3768400" y="2122575"/>
              <a:ext cx="15025" cy="15275"/>
            </a:xfrm>
            <a:custGeom>
              <a:rect b="b" l="l" r="r" t="t"/>
              <a:pathLst>
                <a:path extrusionOk="0" h="611" w="601">
                  <a:moveTo>
                    <a:pt x="520" y="0"/>
                  </a:moveTo>
                  <a:cubicBezTo>
                    <a:pt x="504" y="0"/>
                    <a:pt x="488" y="6"/>
                    <a:pt x="475" y="19"/>
                  </a:cubicBezTo>
                  <a:cubicBezTo>
                    <a:pt x="313" y="157"/>
                    <a:pt x="152" y="319"/>
                    <a:pt x="36" y="504"/>
                  </a:cubicBezTo>
                  <a:cubicBezTo>
                    <a:pt x="1" y="557"/>
                    <a:pt x="48" y="611"/>
                    <a:pt x="93" y="611"/>
                  </a:cubicBezTo>
                  <a:cubicBezTo>
                    <a:pt x="106" y="611"/>
                    <a:pt x="118" y="606"/>
                    <a:pt x="129" y="596"/>
                  </a:cubicBezTo>
                  <a:cubicBezTo>
                    <a:pt x="290" y="434"/>
                    <a:pt x="452" y="273"/>
                    <a:pt x="567" y="88"/>
                  </a:cubicBezTo>
                  <a:cubicBezTo>
                    <a:pt x="601" y="38"/>
                    <a:pt x="562" y="0"/>
                    <a:pt x="52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77"/>
            <p:cNvSpPr/>
            <p:nvPr/>
          </p:nvSpPr>
          <p:spPr>
            <a:xfrm>
              <a:off x="3629625" y="2115875"/>
              <a:ext cx="39150" cy="29700"/>
            </a:xfrm>
            <a:custGeom>
              <a:rect b="b" l="l" r="r" t="t"/>
              <a:pathLst>
                <a:path extrusionOk="0" h="1188" w="1566">
                  <a:moveTo>
                    <a:pt x="293" y="1"/>
                  </a:moveTo>
                  <a:cubicBezTo>
                    <a:pt x="0" y="1"/>
                    <a:pt x="32" y="309"/>
                    <a:pt x="180" y="541"/>
                  </a:cubicBezTo>
                  <a:cubicBezTo>
                    <a:pt x="503" y="933"/>
                    <a:pt x="965" y="1187"/>
                    <a:pt x="1496" y="1187"/>
                  </a:cubicBezTo>
                  <a:cubicBezTo>
                    <a:pt x="1565" y="1164"/>
                    <a:pt x="1565" y="1049"/>
                    <a:pt x="1496" y="1026"/>
                  </a:cubicBezTo>
                  <a:cubicBezTo>
                    <a:pt x="1080" y="1026"/>
                    <a:pt x="711" y="864"/>
                    <a:pt x="411" y="587"/>
                  </a:cubicBezTo>
                  <a:cubicBezTo>
                    <a:pt x="299" y="475"/>
                    <a:pt x="34" y="101"/>
                    <a:pt x="337" y="101"/>
                  </a:cubicBezTo>
                  <a:cubicBezTo>
                    <a:pt x="345" y="101"/>
                    <a:pt x="355" y="101"/>
                    <a:pt x="365" y="102"/>
                  </a:cubicBezTo>
                  <a:cubicBezTo>
                    <a:pt x="411" y="102"/>
                    <a:pt x="434" y="33"/>
                    <a:pt x="365" y="10"/>
                  </a:cubicBezTo>
                  <a:lnTo>
                    <a:pt x="388" y="10"/>
                  </a:lnTo>
                  <a:cubicBezTo>
                    <a:pt x="353" y="4"/>
                    <a:pt x="322" y="1"/>
                    <a:pt x="29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77"/>
            <p:cNvSpPr/>
            <p:nvPr/>
          </p:nvSpPr>
          <p:spPr>
            <a:xfrm>
              <a:off x="3776675" y="1945400"/>
              <a:ext cx="42725" cy="49000"/>
            </a:xfrm>
            <a:custGeom>
              <a:rect b="b" l="l" r="r" t="t"/>
              <a:pathLst>
                <a:path extrusionOk="0" h="1960" w="1709">
                  <a:moveTo>
                    <a:pt x="452" y="0"/>
                  </a:moveTo>
                  <a:cubicBezTo>
                    <a:pt x="375" y="0"/>
                    <a:pt x="300" y="14"/>
                    <a:pt x="231" y="41"/>
                  </a:cubicBezTo>
                  <a:cubicBezTo>
                    <a:pt x="0" y="180"/>
                    <a:pt x="0" y="434"/>
                    <a:pt x="47" y="641"/>
                  </a:cubicBezTo>
                  <a:cubicBezTo>
                    <a:pt x="47" y="682"/>
                    <a:pt x="73" y="700"/>
                    <a:pt x="103" y="700"/>
                  </a:cubicBezTo>
                  <a:cubicBezTo>
                    <a:pt x="141" y="700"/>
                    <a:pt x="185" y="670"/>
                    <a:pt x="185" y="618"/>
                  </a:cubicBezTo>
                  <a:cubicBezTo>
                    <a:pt x="135" y="337"/>
                    <a:pt x="275" y="163"/>
                    <a:pt x="486" y="163"/>
                  </a:cubicBezTo>
                  <a:cubicBezTo>
                    <a:pt x="570" y="163"/>
                    <a:pt x="664" y="190"/>
                    <a:pt x="762" y="249"/>
                  </a:cubicBezTo>
                  <a:cubicBezTo>
                    <a:pt x="924" y="364"/>
                    <a:pt x="1062" y="549"/>
                    <a:pt x="1132" y="757"/>
                  </a:cubicBezTo>
                  <a:cubicBezTo>
                    <a:pt x="1293" y="1103"/>
                    <a:pt x="1363" y="1519"/>
                    <a:pt x="1293" y="1911"/>
                  </a:cubicBezTo>
                  <a:cubicBezTo>
                    <a:pt x="1293" y="1940"/>
                    <a:pt x="1320" y="1960"/>
                    <a:pt x="1351" y="1960"/>
                  </a:cubicBezTo>
                  <a:cubicBezTo>
                    <a:pt x="1370" y="1960"/>
                    <a:pt x="1391" y="1952"/>
                    <a:pt x="1409" y="1934"/>
                  </a:cubicBezTo>
                  <a:cubicBezTo>
                    <a:pt x="1709" y="1473"/>
                    <a:pt x="1316" y="549"/>
                    <a:pt x="947" y="203"/>
                  </a:cubicBezTo>
                  <a:cubicBezTo>
                    <a:pt x="817" y="73"/>
                    <a:pt x="631" y="0"/>
                    <a:pt x="45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77"/>
            <p:cNvSpPr/>
            <p:nvPr/>
          </p:nvSpPr>
          <p:spPr>
            <a:xfrm>
              <a:off x="3633650" y="1952775"/>
              <a:ext cx="52550" cy="137950"/>
            </a:xfrm>
            <a:custGeom>
              <a:rect b="b" l="l" r="r" t="t"/>
              <a:pathLst>
                <a:path extrusionOk="0" h="5518" w="2102">
                  <a:moveTo>
                    <a:pt x="1998" y="0"/>
                  </a:moveTo>
                  <a:cubicBezTo>
                    <a:pt x="1969" y="0"/>
                    <a:pt x="1940" y="23"/>
                    <a:pt x="1940" y="69"/>
                  </a:cubicBezTo>
                  <a:cubicBezTo>
                    <a:pt x="1825" y="1224"/>
                    <a:pt x="1478" y="2332"/>
                    <a:pt x="901" y="3348"/>
                  </a:cubicBezTo>
                  <a:cubicBezTo>
                    <a:pt x="555" y="3994"/>
                    <a:pt x="70" y="4664"/>
                    <a:pt x="1" y="5449"/>
                  </a:cubicBezTo>
                  <a:cubicBezTo>
                    <a:pt x="1" y="5495"/>
                    <a:pt x="41" y="5518"/>
                    <a:pt x="82" y="5518"/>
                  </a:cubicBezTo>
                  <a:cubicBezTo>
                    <a:pt x="122" y="5518"/>
                    <a:pt x="162" y="5495"/>
                    <a:pt x="162" y="5449"/>
                  </a:cubicBezTo>
                  <a:cubicBezTo>
                    <a:pt x="255" y="4410"/>
                    <a:pt x="1109" y="3394"/>
                    <a:pt x="1525" y="2470"/>
                  </a:cubicBezTo>
                  <a:cubicBezTo>
                    <a:pt x="1917" y="1732"/>
                    <a:pt x="2102" y="901"/>
                    <a:pt x="2056" y="69"/>
                  </a:cubicBezTo>
                  <a:cubicBezTo>
                    <a:pt x="2056" y="23"/>
                    <a:pt x="2027" y="0"/>
                    <a:pt x="199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77"/>
            <p:cNvSpPr/>
            <p:nvPr/>
          </p:nvSpPr>
          <p:spPr>
            <a:xfrm>
              <a:off x="3616350" y="1946125"/>
              <a:ext cx="44450" cy="132050"/>
            </a:xfrm>
            <a:custGeom>
              <a:rect b="b" l="l" r="r" t="t"/>
              <a:pathLst>
                <a:path extrusionOk="0" h="5282" w="1778">
                  <a:moveTo>
                    <a:pt x="1732" y="1"/>
                  </a:moveTo>
                  <a:cubicBezTo>
                    <a:pt x="1709" y="1"/>
                    <a:pt x="1686" y="12"/>
                    <a:pt x="1686" y="35"/>
                  </a:cubicBezTo>
                  <a:cubicBezTo>
                    <a:pt x="1385" y="1859"/>
                    <a:pt x="23" y="3360"/>
                    <a:pt x="0" y="5230"/>
                  </a:cubicBezTo>
                  <a:cubicBezTo>
                    <a:pt x="0" y="5264"/>
                    <a:pt x="23" y="5282"/>
                    <a:pt x="46" y="5282"/>
                  </a:cubicBezTo>
                  <a:cubicBezTo>
                    <a:pt x="70" y="5282"/>
                    <a:pt x="93" y="5264"/>
                    <a:pt x="93" y="5230"/>
                  </a:cubicBezTo>
                  <a:cubicBezTo>
                    <a:pt x="116" y="3337"/>
                    <a:pt x="1593" y="1905"/>
                    <a:pt x="1778" y="35"/>
                  </a:cubicBezTo>
                  <a:cubicBezTo>
                    <a:pt x="1778" y="12"/>
                    <a:pt x="1755" y="1"/>
                    <a:pt x="173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77"/>
            <p:cNvSpPr/>
            <p:nvPr/>
          </p:nvSpPr>
          <p:spPr>
            <a:xfrm>
              <a:off x="3597875" y="1925550"/>
              <a:ext cx="57050" cy="134750"/>
            </a:xfrm>
            <a:custGeom>
              <a:rect b="b" l="l" r="r" t="t"/>
              <a:pathLst>
                <a:path extrusionOk="0" h="5390" w="2282">
                  <a:moveTo>
                    <a:pt x="2215" y="0"/>
                  </a:moveTo>
                  <a:cubicBezTo>
                    <a:pt x="2208" y="0"/>
                    <a:pt x="2201" y="2"/>
                    <a:pt x="2194" y="4"/>
                  </a:cubicBezTo>
                  <a:cubicBezTo>
                    <a:pt x="1409" y="327"/>
                    <a:pt x="970" y="1343"/>
                    <a:pt x="647" y="2082"/>
                  </a:cubicBezTo>
                  <a:cubicBezTo>
                    <a:pt x="231" y="3121"/>
                    <a:pt x="0" y="4206"/>
                    <a:pt x="0" y="5337"/>
                  </a:cubicBezTo>
                  <a:cubicBezTo>
                    <a:pt x="12" y="5372"/>
                    <a:pt x="41" y="5389"/>
                    <a:pt x="70" y="5389"/>
                  </a:cubicBezTo>
                  <a:cubicBezTo>
                    <a:pt x="99" y="5389"/>
                    <a:pt x="127" y="5372"/>
                    <a:pt x="139" y="5337"/>
                  </a:cubicBezTo>
                  <a:cubicBezTo>
                    <a:pt x="139" y="4391"/>
                    <a:pt x="301" y="3467"/>
                    <a:pt x="601" y="2613"/>
                  </a:cubicBezTo>
                  <a:cubicBezTo>
                    <a:pt x="901" y="1736"/>
                    <a:pt x="1386" y="558"/>
                    <a:pt x="2240" y="120"/>
                  </a:cubicBezTo>
                  <a:cubicBezTo>
                    <a:pt x="2281" y="78"/>
                    <a:pt x="2267" y="0"/>
                    <a:pt x="221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77"/>
            <p:cNvSpPr/>
            <p:nvPr/>
          </p:nvSpPr>
          <p:spPr>
            <a:xfrm>
              <a:off x="3573625" y="1901300"/>
              <a:ext cx="74875" cy="134900"/>
            </a:xfrm>
            <a:custGeom>
              <a:rect b="b" l="l" r="r" t="t"/>
              <a:pathLst>
                <a:path extrusionOk="0" h="5396" w="2995">
                  <a:moveTo>
                    <a:pt x="2909" y="1"/>
                  </a:moveTo>
                  <a:cubicBezTo>
                    <a:pt x="2902" y="1"/>
                    <a:pt x="2894" y="2"/>
                    <a:pt x="2887" y="4"/>
                  </a:cubicBezTo>
                  <a:cubicBezTo>
                    <a:pt x="1017" y="905"/>
                    <a:pt x="1" y="3375"/>
                    <a:pt x="116" y="5361"/>
                  </a:cubicBezTo>
                  <a:cubicBezTo>
                    <a:pt x="116" y="5384"/>
                    <a:pt x="139" y="5395"/>
                    <a:pt x="162" y="5395"/>
                  </a:cubicBezTo>
                  <a:cubicBezTo>
                    <a:pt x="186" y="5395"/>
                    <a:pt x="209" y="5384"/>
                    <a:pt x="209" y="5361"/>
                  </a:cubicBezTo>
                  <a:cubicBezTo>
                    <a:pt x="255" y="3214"/>
                    <a:pt x="1109" y="1274"/>
                    <a:pt x="2933" y="97"/>
                  </a:cubicBezTo>
                  <a:cubicBezTo>
                    <a:pt x="2995" y="76"/>
                    <a:pt x="2965" y="1"/>
                    <a:pt x="290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77"/>
            <p:cNvSpPr/>
            <p:nvPr/>
          </p:nvSpPr>
          <p:spPr>
            <a:xfrm>
              <a:off x="3703375" y="1925150"/>
              <a:ext cx="58225" cy="17375"/>
            </a:xfrm>
            <a:custGeom>
              <a:rect b="b" l="l" r="r" t="t"/>
              <a:pathLst>
                <a:path extrusionOk="0" h="695" w="2329">
                  <a:moveTo>
                    <a:pt x="630" y="0"/>
                  </a:moveTo>
                  <a:cubicBezTo>
                    <a:pt x="436" y="0"/>
                    <a:pt x="241" y="22"/>
                    <a:pt x="47" y="66"/>
                  </a:cubicBezTo>
                  <a:cubicBezTo>
                    <a:pt x="0" y="66"/>
                    <a:pt x="23" y="159"/>
                    <a:pt x="70" y="159"/>
                  </a:cubicBezTo>
                  <a:cubicBezTo>
                    <a:pt x="225" y="133"/>
                    <a:pt x="374" y="121"/>
                    <a:pt x="517" y="121"/>
                  </a:cubicBezTo>
                  <a:cubicBezTo>
                    <a:pt x="1144" y="121"/>
                    <a:pt x="1677" y="352"/>
                    <a:pt x="2240" y="690"/>
                  </a:cubicBezTo>
                  <a:cubicBezTo>
                    <a:pt x="2246" y="693"/>
                    <a:pt x="2253" y="694"/>
                    <a:pt x="2259" y="694"/>
                  </a:cubicBezTo>
                  <a:cubicBezTo>
                    <a:pt x="2298" y="694"/>
                    <a:pt x="2329" y="640"/>
                    <a:pt x="2309" y="620"/>
                  </a:cubicBezTo>
                  <a:cubicBezTo>
                    <a:pt x="1836" y="217"/>
                    <a:pt x="1242" y="0"/>
                    <a:pt x="63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77"/>
            <p:cNvSpPr/>
            <p:nvPr/>
          </p:nvSpPr>
          <p:spPr>
            <a:xfrm>
              <a:off x="3695875" y="1906900"/>
              <a:ext cx="46200" cy="9525"/>
            </a:xfrm>
            <a:custGeom>
              <a:rect b="b" l="l" r="r" t="t"/>
              <a:pathLst>
                <a:path extrusionOk="0" h="381" w="1848">
                  <a:moveTo>
                    <a:pt x="718" y="1"/>
                  </a:moveTo>
                  <a:cubicBezTo>
                    <a:pt x="491" y="1"/>
                    <a:pt x="264" y="34"/>
                    <a:pt x="46" y="104"/>
                  </a:cubicBezTo>
                  <a:cubicBezTo>
                    <a:pt x="0" y="127"/>
                    <a:pt x="46" y="173"/>
                    <a:pt x="69" y="173"/>
                  </a:cubicBezTo>
                  <a:cubicBezTo>
                    <a:pt x="215" y="124"/>
                    <a:pt x="363" y="105"/>
                    <a:pt x="513" y="105"/>
                  </a:cubicBezTo>
                  <a:cubicBezTo>
                    <a:pt x="934" y="105"/>
                    <a:pt x="1363" y="261"/>
                    <a:pt x="1755" y="381"/>
                  </a:cubicBezTo>
                  <a:cubicBezTo>
                    <a:pt x="1824" y="381"/>
                    <a:pt x="1847" y="311"/>
                    <a:pt x="1801" y="265"/>
                  </a:cubicBezTo>
                  <a:cubicBezTo>
                    <a:pt x="1470" y="93"/>
                    <a:pt x="1094" y="1"/>
                    <a:pt x="71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77"/>
            <p:cNvSpPr/>
            <p:nvPr/>
          </p:nvSpPr>
          <p:spPr>
            <a:xfrm>
              <a:off x="3693550" y="1890425"/>
              <a:ext cx="34675" cy="4650"/>
            </a:xfrm>
            <a:custGeom>
              <a:rect b="b" l="l" r="r" t="t"/>
              <a:pathLst>
                <a:path extrusionOk="0" h="186" w="1387">
                  <a:moveTo>
                    <a:pt x="635" y="0"/>
                  </a:moveTo>
                  <a:cubicBezTo>
                    <a:pt x="431" y="0"/>
                    <a:pt x="225" y="30"/>
                    <a:pt x="24" y="93"/>
                  </a:cubicBezTo>
                  <a:cubicBezTo>
                    <a:pt x="1" y="93"/>
                    <a:pt x="1" y="162"/>
                    <a:pt x="24" y="162"/>
                  </a:cubicBezTo>
                  <a:lnTo>
                    <a:pt x="47" y="162"/>
                  </a:lnTo>
                  <a:cubicBezTo>
                    <a:pt x="255" y="139"/>
                    <a:pt x="463" y="116"/>
                    <a:pt x="670" y="116"/>
                  </a:cubicBezTo>
                  <a:cubicBezTo>
                    <a:pt x="901" y="116"/>
                    <a:pt x="1109" y="185"/>
                    <a:pt x="1317" y="185"/>
                  </a:cubicBezTo>
                  <a:cubicBezTo>
                    <a:pt x="1363" y="185"/>
                    <a:pt x="1386" y="116"/>
                    <a:pt x="1340" y="116"/>
                  </a:cubicBezTo>
                  <a:cubicBezTo>
                    <a:pt x="1115" y="41"/>
                    <a:pt x="876" y="0"/>
                    <a:pt x="63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77"/>
            <p:cNvSpPr/>
            <p:nvPr/>
          </p:nvSpPr>
          <p:spPr>
            <a:xfrm>
              <a:off x="3688375" y="1877200"/>
              <a:ext cx="23100" cy="5175"/>
            </a:xfrm>
            <a:custGeom>
              <a:rect b="b" l="l" r="r" t="t"/>
              <a:pathLst>
                <a:path extrusionOk="0" h="207" w="924">
                  <a:moveTo>
                    <a:pt x="298" y="0"/>
                  </a:moveTo>
                  <a:cubicBezTo>
                    <a:pt x="214" y="0"/>
                    <a:pt x="130" y="8"/>
                    <a:pt x="46" y="22"/>
                  </a:cubicBezTo>
                  <a:cubicBezTo>
                    <a:pt x="0" y="22"/>
                    <a:pt x="0" y="91"/>
                    <a:pt x="46" y="91"/>
                  </a:cubicBezTo>
                  <a:cubicBezTo>
                    <a:pt x="300" y="91"/>
                    <a:pt x="577" y="137"/>
                    <a:pt x="831" y="207"/>
                  </a:cubicBezTo>
                  <a:cubicBezTo>
                    <a:pt x="877" y="207"/>
                    <a:pt x="924" y="160"/>
                    <a:pt x="877" y="137"/>
                  </a:cubicBezTo>
                  <a:cubicBezTo>
                    <a:pt x="684" y="41"/>
                    <a:pt x="491" y="0"/>
                    <a:pt x="29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77"/>
            <p:cNvSpPr/>
            <p:nvPr/>
          </p:nvSpPr>
          <p:spPr>
            <a:xfrm>
              <a:off x="3657375" y="1895200"/>
              <a:ext cx="18900" cy="4575"/>
            </a:xfrm>
            <a:custGeom>
              <a:rect b="b" l="l" r="r" t="t"/>
              <a:pathLst>
                <a:path extrusionOk="0" h="183" w="756">
                  <a:moveTo>
                    <a:pt x="434" y="0"/>
                  </a:moveTo>
                  <a:cubicBezTo>
                    <a:pt x="303" y="0"/>
                    <a:pt x="174" y="31"/>
                    <a:pt x="63" y="87"/>
                  </a:cubicBezTo>
                  <a:cubicBezTo>
                    <a:pt x="1" y="107"/>
                    <a:pt x="12" y="183"/>
                    <a:pt x="65" y="183"/>
                  </a:cubicBezTo>
                  <a:cubicBezTo>
                    <a:pt x="71" y="183"/>
                    <a:pt x="78" y="182"/>
                    <a:pt x="86" y="179"/>
                  </a:cubicBezTo>
                  <a:lnTo>
                    <a:pt x="109" y="179"/>
                  </a:lnTo>
                  <a:cubicBezTo>
                    <a:pt x="293" y="156"/>
                    <a:pt x="501" y="133"/>
                    <a:pt x="686" y="133"/>
                  </a:cubicBezTo>
                  <a:cubicBezTo>
                    <a:pt x="755" y="133"/>
                    <a:pt x="755" y="41"/>
                    <a:pt x="686" y="41"/>
                  </a:cubicBezTo>
                  <a:cubicBezTo>
                    <a:pt x="604" y="13"/>
                    <a:pt x="518" y="0"/>
                    <a:pt x="43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77"/>
            <p:cNvSpPr/>
            <p:nvPr/>
          </p:nvSpPr>
          <p:spPr>
            <a:xfrm>
              <a:off x="3665850" y="1907175"/>
              <a:ext cx="14450" cy="4625"/>
            </a:xfrm>
            <a:custGeom>
              <a:rect b="b" l="l" r="r" t="t"/>
              <a:pathLst>
                <a:path extrusionOk="0" h="185" w="578">
                  <a:moveTo>
                    <a:pt x="509" y="0"/>
                  </a:moveTo>
                  <a:cubicBezTo>
                    <a:pt x="370" y="23"/>
                    <a:pt x="232" y="70"/>
                    <a:pt x="70" y="70"/>
                  </a:cubicBezTo>
                  <a:cubicBezTo>
                    <a:pt x="1" y="70"/>
                    <a:pt x="1" y="185"/>
                    <a:pt x="70" y="185"/>
                  </a:cubicBezTo>
                  <a:cubicBezTo>
                    <a:pt x="232" y="185"/>
                    <a:pt x="393" y="162"/>
                    <a:pt x="532" y="116"/>
                  </a:cubicBezTo>
                  <a:cubicBezTo>
                    <a:pt x="578" y="93"/>
                    <a:pt x="555" y="0"/>
                    <a:pt x="50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77"/>
            <p:cNvSpPr/>
            <p:nvPr/>
          </p:nvSpPr>
          <p:spPr>
            <a:xfrm>
              <a:off x="3672975" y="1922050"/>
              <a:ext cx="12450" cy="8900"/>
            </a:xfrm>
            <a:custGeom>
              <a:rect b="b" l="l" r="r" t="t"/>
              <a:pathLst>
                <a:path extrusionOk="0" h="356" w="498">
                  <a:moveTo>
                    <a:pt x="449" y="1"/>
                  </a:moveTo>
                  <a:cubicBezTo>
                    <a:pt x="444" y="1"/>
                    <a:pt x="438" y="2"/>
                    <a:pt x="431" y="6"/>
                  </a:cubicBezTo>
                  <a:cubicBezTo>
                    <a:pt x="293" y="75"/>
                    <a:pt x="177" y="190"/>
                    <a:pt x="62" y="260"/>
                  </a:cubicBezTo>
                  <a:cubicBezTo>
                    <a:pt x="0" y="280"/>
                    <a:pt x="48" y="356"/>
                    <a:pt x="92" y="356"/>
                  </a:cubicBezTo>
                  <a:cubicBezTo>
                    <a:pt x="98" y="356"/>
                    <a:pt x="103" y="354"/>
                    <a:pt x="108" y="352"/>
                  </a:cubicBezTo>
                  <a:cubicBezTo>
                    <a:pt x="247" y="306"/>
                    <a:pt x="385" y="190"/>
                    <a:pt x="478" y="75"/>
                  </a:cubicBezTo>
                  <a:cubicBezTo>
                    <a:pt x="497" y="55"/>
                    <a:pt x="483" y="1"/>
                    <a:pt x="44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77"/>
            <p:cNvSpPr/>
            <p:nvPr/>
          </p:nvSpPr>
          <p:spPr>
            <a:xfrm>
              <a:off x="3689875" y="1934400"/>
              <a:ext cx="7000" cy="8150"/>
            </a:xfrm>
            <a:custGeom>
              <a:rect b="b" l="l" r="r" t="t"/>
              <a:pathLst>
                <a:path extrusionOk="0" h="326" w="280">
                  <a:moveTo>
                    <a:pt x="233" y="0"/>
                  </a:moveTo>
                  <a:cubicBezTo>
                    <a:pt x="221" y="0"/>
                    <a:pt x="208" y="6"/>
                    <a:pt x="194" y="19"/>
                  </a:cubicBezTo>
                  <a:cubicBezTo>
                    <a:pt x="125" y="89"/>
                    <a:pt x="79" y="158"/>
                    <a:pt x="32" y="250"/>
                  </a:cubicBezTo>
                  <a:cubicBezTo>
                    <a:pt x="0" y="282"/>
                    <a:pt x="35" y="326"/>
                    <a:pt x="75" y="326"/>
                  </a:cubicBezTo>
                  <a:cubicBezTo>
                    <a:pt x="92" y="326"/>
                    <a:pt x="111" y="318"/>
                    <a:pt x="125" y="297"/>
                  </a:cubicBezTo>
                  <a:cubicBezTo>
                    <a:pt x="171" y="227"/>
                    <a:pt x="217" y="158"/>
                    <a:pt x="263" y="66"/>
                  </a:cubicBezTo>
                  <a:cubicBezTo>
                    <a:pt x="280" y="33"/>
                    <a:pt x="261" y="0"/>
                    <a:pt x="23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29" name="Google Shape;2729;p77"/>
          <p:cNvGrpSpPr/>
          <p:nvPr/>
        </p:nvGrpSpPr>
        <p:grpSpPr>
          <a:xfrm>
            <a:off x="4742350" y="1419533"/>
            <a:ext cx="1820557" cy="3184478"/>
            <a:chOff x="6064150" y="1937875"/>
            <a:chExt cx="1297525" cy="2269925"/>
          </a:xfrm>
        </p:grpSpPr>
        <p:sp>
          <p:nvSpPr>
            <p:cNvPr id="2730" name="Google Shape;2730;p77"/>
            <p:cNvSpPr/>
            <p:nvPr/>
          </p:nvSpPr>
          <p:spPr>
            <a:xfrm>
              <a:off x="6064150" y="4032900"/>
              <a:ext cx="1297525" cy="174900"/>
            </a:xfrm>
            <a:custGeom>
              <a:rect b="b" l="l" r="r" t="t"/>
              <a:pathLst>
                <a:path extrusionOk="0" h="6996" w="51901">
                  <a:moveTo>
                    <a:pt x="25951" y="1"/>
                  </a:moveTo>
                  <a:cubicBezTo>
                    <a:pt x="11614" y="1"/>
                    <a:pt x="1" y="1571"/>
                    <a:pt x="1" y="3510"/>
                  </a:cubicBezTo>
                  <a:cubicBezTo>
                    <a:pt x="1" y="5426"/>
                    <a:pt x="11614" y="6996"/>
                    <a:pt x="25951" y="6996"/>
                  </a:cubicBezTo>
                  <a:cubicBezTo>
                    <a:pt x="40288" y="6996"/>
                    <a:pt x="51901" y="5426"/>
                    <a:pt x="51901" y="3510"/>
                  </a:cubicBezTo>
                  <a:cubicBezTo>
                    <a:pt x="51901" y="1571"/>
                    <a:pt x="40288" y="1"/>
                    <a:pt x="25951" y="1"/>
                  </a:cubicBezTo>
                  <a:close/>
                </a:path>
              </a:pathLst>
            </a:custGeom>
            <a:solidFill>
              <a:srgbClr val="FFE9BC">
                <a:alpha val="294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77"/>
            <p:cNvSpPr/>
            <p:nvPr/>
          </p:nvSpPr>
          <p:spPr>
            <a:xfrm>
              <a:off x="7118775" y="3834725"/>
              <a:ext cx="151675" cy="171250"/>
            </a:xfrm>
            <a:custGeom>
              <a:rect b="b" l="l" r="r" t="t"/>
              <a:pathLst>
                <a:path extrusionOk="0" h="6850" w="6067">
                  <a:moveTo>
                    <a:pt x="1544" y="1"/>
                  </a:moveTo>
                  <a:cubicBezTo>
                    <a:pt x="676" y="1"/>
                    <a:pt x="1" y="869"/>
                    <a:pt x="620" y="1994"/>
                  </a:cubicBezTo>
                  <a:cubicBezTo>
                    <a:pt x="1659" y="3818"/>
                    <a:pt x="1312" y="5319"/>
                    <a:pt x="1312" y="5319"/>
                  </a:cubicBezTo>
                  <a:cubicBezTo>
                    <a:pt x="1335" y="5873"/>
                    <a:pt x="1612" y="6404"/>
                    <a:pt x="2074" y="6727"/>
                  </a:cubicBezTo>
                  <a:cubicBezTo>
                    <a:pt x="2195" y="6811"/>
                    <a:pt x="2389" y="6849"/>
                    <a:pt x="2623" y="6849"/>
                  </a:cubicBezTo>
                  <a:cubicBezTo>
                    <a:pt x="3816" y="6849"/>
                    <a:pt x="6067" y="5849"/>
                    <a:pt x="5237" y="4672"/>
                  </a:cubicBezTo>
                  <a:cubicBezTo>
                    <a:pt x="4267" y="3287"/>
                    <a:pt x="3159" y="1232"/>
                    <a:pt x="3159" y="1232"/>
                  </a:cubicBezTo>
                  <a:cubicBezTo>
                    <a:pt x="2735" y="358"/>
                    <a:pt x="2100" y="1"/>
                    <a:pt x="1544" y="1"/>
                  </a:cubicBezTo>
                  <a:close/>
                </a:path>
              </a:pathLst>
            </a:custGeom>
            <a:solidFill>
              <a:srgbClr val="FCCBA2"/>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77"/>
            <p:cNvSpPr/>
            <p:nvPr/>
          </p:nvSpPr>
          <p:spPr>
            <a:xfrm>
              <a:off x="6348700" y="3827075"/>
              <a:ext cx="107625" cy="240250"/>
            </a:xfrm>
            <a:custGeom>
              <a:rect b="b" l="l" r="r" t="t"/>
              <a:pathLst>
                <a:path extrusionOk="0" h="9610" w="4305">
                  <a:moveTo>
                    <a:pt x="1992" y="0"/>
                  </a:moveTo>
                  <a:cubicBezTo>
                    <a:pt x="992" y="0"/>
                    <a:pt x="17" y="795"/>
                    <a:pt x="255" y="2231"/>
                  </a:cubicBezTo>
                  <a:cubicBezTo>
                    <a:pt x="763" y="5279"/>
                    <a:pt x="1" y="6594"/>
                    <a:pt x="116" y="8118"/>
                  </a:cubicBezTo>
                  <a:cubicBezTo>
                    <a:pt x="168" y="8988"/>
                    <a:pt x="1388" y="9609"/>
                    <a:pt x="2409" y="9609"/>
                  </a:cubicBezTo>
                  <a:cubicBezTo>
                    <a:pt x="3204" y="9609"/>
                    <a:pt x="3878" y="9233"/>
                    <a:pt x="3787" y="8303"/>
                  </a:cubicBezTo>
                  <a:cubicBezTo>
                    <a:pt x="3672" y="6641"/>
                    <a:pt x="3672" y="4978"/>
                    <a:pt x="3764" y="3316"/>
                  </a:cubicBezTo>
                  <a:cubicBezTo>
                    <a:pt x="4305" y="1030"/>
                    <a:pt x="3132" y="0"/>
                    <a:pt x="1992" y="0"/>
                  </a:cubicBezTo>
                  <a:close/>
                </a:path>
              </a:pathLst>
            </a:custGeom>
            <a:solidFill>
              <a:srgbClr val="FCCBA2"/>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77"/>
            <p:cNvSpPr/>
            <p:nvPr/>
          </p:nvSpPr>
          <p:spPr>
            <a:xfrm>
              <a:off x="6185375" y="3976925"/>
              <a:ext cx="278225" cy="137375"/>
            </a:xfrm>
            <a:custGeom>
              <a:rect b="b" l="l" r="r" t="t"/>
              <a:pathLst>
                <a:path extrusionOk="0" h="5495" w="11129">
                  <a:moveTo>
                    <a:pt x="6488" y="0"/>
                  </a:moveTo>
                  <a:cubicBezTo>
                    <a:pt x="5703" y="23"/>
                    <a:pt x="6003" y="624"/>
                    <a:pt x="5610" y="1270"/>
                  </a:cubicBezTo>
                  <a:cubicBezTo>
                    <a:pt x="5218" y="1916"/>
                    <a:pt x="4687" y="2678"/>
                    <a:pt x="3971" y="2863"/>
                  </a:cubicBezTo>
                  <a:cubicBezTo>
                    <a:pt x="3256" y="3071"/>
                    <a:pt x="1986" y="3440"/>
                    <a:pt x="1293" y="3694"/>
                  </a:cubicBezTo>
                  <a:cubicBezTo>
                    <a:pt x="0" y="4110"/>
                    <a:pt x="554" y="5241"/>
                    <a:pt x="1085" y="5287"/>
                  </a:cubicBezTo>
                  <a:cubicBezTo>
                    <a:pt x="2128" y="5412"/>
                    <a:pt x="3208" y="5495"/>
                    <a:pt x="4168" y="5495"/>
                  </a:cubicBezTo>
                  <a:cubicBezTo>
                    <a:pt x="5335" y="5495"/>
                    <a:pt x="6325" y="5373"/>
                    <a:pt x="6857" y="5056"/>
                  </a:cubicBezTo>
                  <a:cubicBezTo>
                    <a:pt x="7137" y="4886"/>
                    <a:pt x="7380" y="4826"/>
                    <a:pt x="7593" y="4826"/>
                  </a:cubicBezTo>
                  <a:cubicBezTo>
                    <a:pt x="8088" y="4826"/>
                    <a:pt x="8415" y="5149"/>
                    <a:pt x="8642" y="5149"/>
                  </a:cubicBezTo>
                  <a:cubicBezTo>
                    <a:pt x="8647" y="5149"/>
                    <a:pt x="8653" y="5149"/>
                    <a:pt x="8658" y="5149"/>
                  </a:cubicBezTo>
                  <a:cubicBezTo>
                    <a:pt x="9304" y="5126"/>
                    <a:pt x="11128" y="4918"/>
                    <a:pt x="11128" y="4687"/>
                  </a:cubicBezTo>
                  <a:cubicBezTo>
                    <a:pt x="11128" y="4433"/>
                    <a:pt x="10667" y="2563"/>
                    <a:pt x="10620" y="1524"/>
                  </a:cubicBezTo>
                  <a:cubicBezTo>
                    <a:pt x="10613" y="1298"/>
                    <a:pt x="10392" y="1225"/>
                    <a:pt x="10068" y="1225"/>
                  </a:cubicBezTo>
                  <a:cubicBezTo>
                    <a:pt x="9463" y="1225"/>
                    <a:pt x="8498" y="1480"/>
                    <a:pt x="7878" y="1480"/>
                  </a:cubicBezTo>
                  <a:cubicBezTo>
                    <a:pt x="7844" y="1480"/>
                    <a:pt x="7812" y="1479"/>
                    <a:pt x="7781" y="1478"/>
                  </a:cubicBezTo>
                  <a:cubicBezTo>
                    <a:pt x="6603" y="1293"/>
                    <a:pt x="7203" y="0"/>
                    <a:pt x="6488" y="0"/>
                  </a:cubicBezTo>
                  <a:close/>
                </a:path>
              </a:pathLst>
            </a:cu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77"/>
            <p:cNvSpPr/>
            <p:nvPr/>
          </p:nvSpPr>
          <p:spPr>
            <a:xfrm>
              <a:off x="7055175" y="3922300"/>
              <a:ext cx="230325" cy="215900"/>
            </a:xfrm>
            <a:custGeom>
              <a:rect b="b" l="l" r="r" t="t"/>
              <a:pathLst>
                <a:path extrusionOk="0" h="8636" w="9213">
                  <a:moveTo>
                    <a:pt x="7476" y="0"/>
                  </a:moveTo>
                  <a:cubicBezTo>
                    <a:pt x="7224" y="0"/>
                    <a:pt x="5645" y="1840"/>
                    <a:pt x="5403" y="1862"/>
                  </a:cubicBezTo>
                  <a:cubicBezTo>
                    <a:pt x="5400" y="1862"/>
                    <a:pt x="5396" y="1862"/>
                    <a:pt x="5393" y="1862"/>
                  </a:cubicBezTo>
                  <a:cubicBezTo>
                    <a:pt x="5173" y="1862"/>
                    <a:pt x="5074" y="1123"/>
                    <a:pt x="4505" y="1123"/>
                  </a:cubicBezTo>
                  <a:cubicBezTo>
                    <a:pt x="4497" y="1123"/>
                    <a:pt x="4488" y="1123"/>
                    <a:pt x="4480" y="1123"/>
                  </a:cubicBezTo>
                  <a:cubicBezTo>
                    <a:pt x="4018" y="1146"/>
                    <a:pt x="2794" y="1216"/>
                    <a:pt x="2933" y="1585"/>
                  </a:cubicBezTo>
                  <a:cubicBezTo>
                    <a:pt x="3256" y="2324"/>
                    <a:pt x="3418" y="3109"/>
                    <a:pt x="3418" y="3917"/>
                  </a:cubicBezTo>
                  <a:cubicBezTo>
                    <a:pt x="3371" y="4540"/>
                    <a:pt x="3164" y="5140"/>
                    <a:pt x="2794" y="5648"/>
                  </a:cubicBezTo>
                  <a:cubicBezTo>
                    <a:pt x="2402" y="6225"/>
                    <a:pt x="1686" y="6433"/>
                    <a:pt x="1086" y="6780"/>
                  </a:cubicBezTo>
                  <a:cubicBezTo>
                    <a:pt x="509" y="7126"/>
                    <a:pt x="1" y="7934"/>
                    <a:pt x="393" y="8488"/>
                  </a:cubicBezTo>
                  <a:cubicBezTo>
                    <a:pt x="1049" y="8587"/>
                    <a:pt x="1713" y="8636"/>
                    <a:pt x="2377" y="8636"/>
                  </a:cubicBezTo>
                  <a:cubicBezTo>
                    <a:pt x="3722" y="8636"/>
                    <a:pt x="5067" y="8436"/>
                    <a:pt x="6350" y="8049"/>
                  </a:cubicBezTo>
                  <a:cubicBezTo>
                    <a:pt x="6719" y="7934"/>
                    <a:pt x="7088" y="7772"/>
                    <a:pt x="7250" y="7426"/>
                  </a:cubicBezTo>
                  <a:cubicBezTo>
                    <a:pt x="7319" y="7172"/>
                    <a:pt x="7342" y="6895"/>
                    <a:pt x="7319" y="6618"/>
                  </a:cubicBezTo>
                  <a:cubicBezTo>
                    <a:pt x="7435" y="5810"/>
                    <a:pt x="7712" y="5025"/>
                    <a:pt x="8127" y="4309"/>
                  </a:cubicBezTo>
                  <a:cubicBezTo>
                    <a:pt x="8152" y="4267"/>
                    <a:pt x="8178" y="4253"/>
                    <a:pt x="8204" y="4253"/>
                  </a:cubicBezTo>
                  <a:cubicBezTo>
                    <a:pt x="8251" y="4253"/>
                    <a:pt x="8299" y="4296"/>
                    <a:pt x="8341" y="4296"/>
                  </a:cubicBezTo>
                  <a:cubicBezTo>
                    <a:pt x="8365" y="4296"/>
                    <a:pt x="8386" y="4283"/>
                    <a:pt x="8404" y="4240"/>
                  </a:cubicBezTo>
                  <a:cubicBezTo>
                    <a:pt x="8797" y="3363"/>
                    <a:pt x="9212" y="3063"/>
                    <a:pt x="8889" y="2185"/>
                  </a:cubicBezTo>
                  <a:cubicBezTo>
                    <a:pt x="8381" y="892"/>
                    <a:pt x="7896" y="731"/>
                    <a:pt x="7504" y="15"/>
                  </a:cubicBezTo>
                  <a:cubicBezTo>
                    <a:pt x="7498" y="5"/>
                    <a:pt x="7489" y="0"/>
                    <a:pt x="7476" y="0"/>
                  </a:cubicBezTo>
                  <a:close/>
                </a:path>
              </a:pathLst>
            </a:cu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77"/>
            <p:cNvSpPr/>
            <p:nvPr/>
          </p:nvSpPr>
          <p:spPr>
            <a:xfrm>
              <a:off x="6319275" y="2871000"/>
              <a:ext cx="908500" cy="1091050"/>
            </a:xfrm>
            <a:custGeom>
              <a:rect b="b" l="l" r="r" t="t"/>
              <a:pathLst>
                <a:path extrusionOk="0" h="43642" w="36340">
                  <a:moveTo>
                    <a:pt x="13519" y="0"/>
                  </a:moveTo>
                  <a:cubicBezTo>
                    <a:pt x="13348" y="0"/>
                    <a:pt x="13174" y="9"/>
                    <a:pt x="12999" y="26"/>
                  </a:cubicBezTo>
                  <a:cubicBezTo>
                    <a:pt x="11163" y="221"/>
                    <a:pt x="8535" y="2365"/>
                    <a:pt x="6608" y="2365"/>
                  </a:cubicBezTo>
                  <a:cubicBezTo>
                    <a:pt x="6257" y="2365"/>
                    <a:pt x="5929" y="2294"/>
                    <a:pt x="5634" y="2127"/>
                  </a:cubicBezTo>
                  <a:lnTo>
                    <a:pt x="5634" y="2127"/>
                  </a:lnTo>
                  <a:cubicBezTo>
                    <a:pt x="5726" y="2704"/>
                    <a:pt x="3163" y="8660"/>
                    <a:pt x="2933" y="11269"/>
                  </a:cubicBezTo>
                  <a:cubicBezTo>
                    <a:pt x="2679" y="13439"/>
                    <a:pt x="2656" y="15632"/>
                    <a:pt x="2817" y="17803"/>
                  </a:cubicBezTo>
                  <a:cubicBezTo>
                    <a:pt x="3094" y="21497"/>
                    <a:pt x="1755" y="25098"/>
                    <a:pt x="1016" y="28723"/>
                  </a:cubicBezTo>
                  <a:cubicBezTo>
                    <a:pt x="1" y="33502"/>
                    <a:pt x="1" y="38419"/>
                    <a:pt x="1016" y="43198"/>
                  </a:cubicBezTo>
                  <a:cubicBezTo>
                    <a:pt x="1798" y="43589"/>
                    <a:pt x="2856" y="43641"/>
                    <a:pt x="3866" y="43641"/>
                  </a:cubicBezTo>
                  <a:cubicBezTo>
                    <a:pt x="4231" y="43641"/>
                    <a:pt x="4590" y="43634"/>
                    <a:pt x="4928" y="43634"/>
                  </a:cubicBezTo>
                  <a:cubicBezTo>
                    <a:pt x="5035" y="43634"/>
                    <a:pt x="5139" y="43635"/>
                    <a:pt x="5241" y="43637"/>
                  </a:cubicBezTo>
                  <a:cubicBezTo>
                    <a:pt x="5795" y="42667"/>
                    <a:pt x="6326" y="40082"/>
                    <a:pt x="6488" y="39735"/>
                  </a:cubicBezTo>
                  <a:cubicBezTo>
                    <a:pt x="7411" y="37842"/>
                    <a:pt x="8889" y="31516"/>
                    <a:pt x="9235" y="29739"/>
                  </a:cubicBezTo>
                  <a:cubicBezTo>
                    <a:pt x="9789" y="26968"/>
                    <a:pt x="10690" y="24706"/>
                    <a:pt x="10713" y="21889"/>
                  </a:cubicBezTo>
                  <a:cubicBezTo>
                    <a:pt x="10759" y="19049"/>
                    <a:pt x="11336" y="14386"/>
                    <a:pt x="13414" y="12493"/>
                  </a:cubicBezTo>
                  <a:cubicBezTo>
                    <a:pt x="15654" y="15309"/>
                    <a:pt x="16346" y="21173"/>
                    <a:pt x="18286" y="24198"/>
                  </a:cubicBezTo>
                  <a:cubicBezTo>
                    <a:pt x="19117" y="25537"/>
                    <a:pt x="20317" y="26599"/>
                    <a:pt x="21125" y="27961"/>
                  </a:cubicBezTo>
                  <a:cubicBezTo>
                    <a:pt x="21841" y="29138"/>
                    <a:pt x="22210" y="30500"/>
                    <a:pt x="22903" y="31701"/>
                  </a:cubicBezTo>
                  <a:cubicBezTo>
                    <a:pt x="25189" y="35741"/>
                    <a:pt x="29691" y="37242"/>
                    <a:pt x="32299" y="42367"/>
                  </a:cubicBezTo>
                  <a:cubicBezTo>
                    <a:pt x="32354" y="42480"/>
                    <a:pt x="32500" y="42528"/>
                    <a:pt x="32705" y="42528"/>
                  </a:cubicBezTo>
                  <a:cubicBezTo>
                    <a:pt x="33718" y="42528"/>
                    <a:pt x="36186" y="41362"/>
                    <a:pt x="36340" y="41074"/>
                  </a:cubicBezTo>
                  <a:cubicBezTo>
                    <a:pt x="36178" y="39758"/>
                    <a:pt x="36086" y="39112"/>
                    <a:pt x="35947" y="37796"/>
                  </a:cubicBezTo>
                  <a:cubicBezTo>
                    <a:pt x="35809" y="36803"/>
                    <a:pt x="35693" y="35764"/>
                    <a:pt x="35278" y="34841"/>
                  </a:cubicBezTo>
                  <a:cubicBezTo>
                    <a:pt x="34470" y="33063"/>
                    <a:pt x="32715" y="31909"/>
                    <a:pt x="31815" y="30177"/>
                  </a:cubicBezTo>
                  <a:cubicBezTo>
                    <a:pt x="30937" y="28538"/>
                    <a:pt x="30937" y="26553"/>
                    <a:pt x="30268" y="24821"/>
                  </a:cubicBezTo>
                  <a:cubicBezTo>
                    <a:pt x="29021" y="21704"/>
                    <a:pt x="25673" y="19673"/>
                    <a:pt x="24981" y="16394"/>
                  </a:cubicBezTo>
                  <a:cubicBezTo>
                    <a:pt x="24727" y="15263"/>
                    <a:pt x="24842" y="14086"/>
                    <a:pt x="24727" y="12931"/>
                  </a:cubicBezTo>
                  <a:cubicBezTo>
                    <a:pt x="24450" y="9884"/>
                    <a:pt x="22626" y="7136"/>
                    <a:pt x="22603" y="4066"/>
                  </a:cubicBezTo>
                  <a:cubicBezTo>
                    <a:pt x="19354" y="3056"/>
                    <a:pt x="16835" y="0"/>
                    <a:pt x="13519" y="0"/>
                  </a:cubicBezTo>
                  <a:close/>
                </a:path>
              </a:pathLst>
            </a:cu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77"/>
            <p:cNvSpPr/>
            <p:nvPr/>
          </p:nvSpPr>
          <p:spPr>
            <a:xfrm>
              <a:off x="6618825" y="2993475"/>
              <a:ext cx="26850" cy="173350"/>
            </a:xfrm>
            <a:custGeom>
              <a:rect b="b" l="l" r="r" t="t"/>
              <a:pathLst>
                <a:path extrusionOk="0" h="6934" w="1074">
                  <a:moveTo>
                    <a:pt x="531" y="0"/>
                  </a:moveTo>
                  <a:cubicBezTo>
                    <a:pt x="496" y="0"/>
                    <a:pt x="458" y="21"/>
                    <a:pt x="439" y="67"/>
                  </a:cubicBezTo>
                  <a:cubicBezTo>
                    <a:pt x="1" y="1429"/>
                    <a:pt x="24" y="2976"/>
                    <a:pt x="47" y="4408"/>
                  </a:cubicBezTo>
                  <a:cubicBezTo>
                    <a:pt x="70" y="5262"/>
                    <a:pt x="47" y="6416"/>
                    <a:pt x="878" y="6924"/>
                  </a:cubicBezTo>
                  <a:cubicBezTo>
                    <a:pt x="891" y="6930"/>
                    <a:pt x="904" y="6933"/>
                    <a:pt x="917" y="6933"/>
                  </a:cubicBezTo>
                  <a:cubicBezTo>
                    <a:pt x="998" y="6933"/>
                    <a:pt x="1073" y="6822"/>
                    <a:pt x="994" y="6762"/>
                  </a:cubicBezTo>
                  <a:cubicBezTo>
                    <a:pt x="162" y="5978"/>
                    <a:pt x="278" y="4731"/>
                    <a:pt x="278" y="3669"/>
                  </a:cubicBezTo>
                  <a:cubicBezTo>
                    <a:pt x="278" y="2491"/>
                    <a:pt x="278" y="1245"/>
                    <a:pt x="601" y="113"/>
                  </a:cubicBezTo>
                  <a:cubicBezTo>
                    <a:pt x="629" y="45"/>
                    <a:pt x="582" y="0"/>
                    <a:pt x="5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77"/>
            <p:cNvSpPr/>
            <p:nvPr/>
          </p:nvSpPr>
          <p:spPr>
            <a:xfrm>
              <a:off x="6542075" y="3045050"/>
              <a:ext cx="87025" cy="128550"/>
            </a:xfrm>
            <a:custGeom>
              <a:rect b="b" l="l" r="r" t="t"/>
              <a:pathLst>
                <a:path extrusionOk="0" h="5142" w="3481">
                  <a:moveTo>
                    <a:pt x="64" y="1"/>
                  </a:moveTo>
                  <a:cubicBezTo>
                    <a:pt x="37" y="1"/>
                    <a:pt x="0" y="30"/>
                    <a:pt x="0" y="59"/>
                  </a:cubicBezTo>
                  <a:lnTo>
                    <a:pt x="23" y="59"/>
                  </a:lnTo>
                  <a:cubicBezTo>
                    <a:pt x="346" y="2021"/>
                    <a:pt x="1501" y="4192"/>
                    <a:pt x="3302" y="5138"/>
                  </a:cubicBezTo>
                  <a:cubicBezTo>
                    <a:pt x="3308" y="5140"/>
                    <a:pt x="3314" y="5141"/>
                    <a:pt x="3321" y="5141"/>
                  </a:cubicBezTo>
                  <a:cubicBezTo>
                    <a:pt x="3390" y="5141"/>
                    <a:pt x="3480" y="5040"/>
                    <a:pt x="3417" y="4977"/>
                  </a:cubicBezTo>
                  <a:cubicBezTo>
                    <a:pt x="2609" y="4330"/>
                    <a:pt x="1847" y="3753"/>
                    <a:pt x="1247" y="2853"/>
                  </a:cubicBezTo>
                  <a:cubicBezTo>
                    <a:pt x="693" y="1998"/>
                    <a:pt x="300" y="1052"/>
                    <a:pt x="93" y="36"/>
                  </a:cubicBezTo>
                  <a:cubicBezTo>
                    <a:pt x="93" y="10"/>
                    <a:pt x="80" y="1"/>
                    <a:pt x="6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77"/>
            <p:cNvSpPr/>
            <p:nvPr/>
          </p:nvSpPr>
          <p:spPr>
            <a:xfrm>
              <a:off x="6531500" y="3133300"/>
              <a:ext cx="77350" cy="51250"/>
            </a:xfrm>
            <a:custGeom>
              <a:rect b="b" l="l" r="r" t="t"/>
              <a:pathLst>
                <a:path extrusionOk="0" h="2050" w="3094">
                  <a:moveTo>
                    <a:pt x="87" y="0"/>
                  </a:moveTo>
                  <a:cubicBezTo>
                    <a:pt x="43" y="0"/>
                    <a:pt x="0" y="54"/>
                    <a:pt x="54" y="107"/>
                  </a:cubicBezTo>
                  <a:cubicBezTo>
                    <a:pt x="839" y="985"/>
                    <a:pt x="1831" y="1654"/>
                    <a:pt x="2940" y="2047"/>
                  </a:cubicBezTo>
                  <a:cubicBezTo>
                    <a:pt x="2947" y="2048"/>
                    <a:pt x="2955" y="2049"/>
                    <a:pt x="2962" y="2049"/>
                  </a:cubicBezTo>
                  <a:cubicBezTo>
                    <a:pt x="3061" y="2049"/>
                    <a:pt x="3094" y="1905"/>
                    <a:pt x="2986" y="1862"/>
                  </a:cubicBezTo>
                  <a:cubicBezTo>
                    <a:pt x="1924" y="1447"/>
                    <a:pt x="954" y="823"/>
                    <a:pt x="123" y="15"/>
                  </a:cubicBezTo>
                  <a:cubicBezTo>
                    <a:pt x="113" y="5"/>
                    <a:pt x="100" y="0"/>
                    <a:pt x="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77"/>
            <p:cNvSpPr/>
            <p:nvPr/>
          </p:nvSpPr>
          <p:spPr>
            <a:xfrm>
              <a:off x="6667900" y="3127900"/>
              <a:ext cx="142575" cy="28950"/>
            </a:xfrm>
            <a:custGeom>
              <a:rect b="b" l="l" r="r" t="t"/>
              <a:pathLst>
                <a:path extrusionOk="0" h="1158" w="5703">
                  <a:moveTo>
                    <a:pt x="4994" y="1"/>
                  </a:moveTo>
                  <a:cubicBezTo>
                    <a:pt x="3342" y="1"/>
                    <a:pt x="1706" y="855"/>
                    <a:pt x="69" y="1039"/>
                  </a:cubicBezTo>
                  <a:cubicBezTo>
                    <a:pt x="6" y="1039"/>
                    <a:pt x="1" y="1157"/>
                    <a:pt x="55" y="1157"/>
                  </a:cubicBezTo>
                  <a:cubicBezTo>
                    <a:pt x="59" y="1157"/>
                    <a:pt x="64" y="1156"/>
                    <a:pt x="69" y="1155"/>
                  </a:cubicBezTo>
                  <a:cubicBezTo>
                    <a:pt x="1963" y="970"/>
                    <a:pt x="3717" y="254"/>
                    <a:pt x="5610" y="162"/>
                  </a:cubicBezTo>
                  <a:cubicBezTo>
                    <a:pt x="5680" y="162"/>
                    <a:pt x="5703" y="46"/>
                    <a:pt x="5633" y="46"/>
                  </a:cubicBezTo>
                  <a:cubicBezTo>
                    <a:pt x="5420" y="15"/>
                    <a:pt x="5207" y="1"/>
                    <a:pt x="499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77"/>
            <p:cNvSpPr/>
            <p:nvPr/>
          </p:nvSpPr>
          <p:spPr>
            <a:xfrm>
              <a:off x="6674825" y="3181575"/>
              <a:ext cx="132625" cy="25475"/>
            </a:xfrm>
            <a:custGeom>
              <a:rect b="b" l="l" r="r" t="t"/>
              <a:pathLst>
                <a:path extrusionOk="0" h="1019" w="5305">
                  <a:moveTo>
                    <a:pt x="93" y="0"/>
                  </a:moveTo>
                  <a:cubicBezTo>
                    <a:pt x="0" y="0"/>
                    <a:pt x="0" y="139"/>
                    <a:pt x="93" y="162"/>
                  </a:cubicBezTo>
                  <a:lnTo>
                    <a:pt x="93" y="139"/>
                  </a:lnTo>
                  <a:cubicBezTo>
                    <a:pt x="1847" y="208"/>
                    <a:pt x="3463" y="624"/>
                    <a:pt x="5172" y="1016"/>
                  </a:cubicBezTo>
                  <a:cubicBezTo>
                    <a:pt x="5178" y="1018"/>
                    <a:pt x="5184" y="1018"/>
                    <a:pt x="5189" y="1018"/>
                  </a:cubicBezTo>
                  <a:cubicBezTo>
                    <a:pt x="5270" y="1018"/>
                    <a:pt x="5304" y="876"/>
                    <a:pt x="5218" y="855"/>
                  </a:cubicBezTo>
                  <a:cubicBezTo>
                    <a:pt x="3625" y="208"/>
                    <a:pt x="1801" y="23"/>
                    <a:pt x="9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77"/>
            <p:cNvSpPr/>
            <p:nvPr/>
          </p:nvSpPr>
          <p:spPr>
            <a:xfrm>
              <a:off x="6703425" y="3196925"/>
              <a:ext cx="50800" cy="37450"/>
            </a:xfrm>
            <a:custGeom>
              <a:rect b="b" l="l" r="r" t="t"/>
              <a:pathLst>
                <a:path extrusionOk="0" h="1498" w="2032">
                  <a:moveTo>
                    <a:pt x="113" y="0"/>
                  </a:moveTo>
                  <a:cubicBezTo>
                    <a:pt x="41" y="0"/>
                    <a:pt x="0" y="112"/>
                    <a:pt x="80" y="171"/>
                  </a:cubicBezTo>
                  <a:cubicBezTo>
                    <a:pt x="634" y="633"/>
                    <a:pt x="1234" y="1095"/>
                    <a:pt x="1858" y="1487"/>
                  </a:cubicBezTo>
                  <a:cubicBezTo>
                    <a:pt x="1872" y="1495"/>
                    <a:pt x="1887" y="1498"/>
                    <a:pt x="1901" y="1498"/>
                  </a:cubicBezTo>
                  <a:cubicBezTo>
                    <a:pt x="1975" y="1498"/>
                    <a:pt x="2031" y="1407"/>
                    <a:pt x="1973" y="1349"/>
                  </a:cubicBezTo>
                  <a:cubicBezTo>
                    <a:pt x="1396" y="864"/>
                    <a:pt x="796" y="425"/>
                    <a:pt x="149" y="10"/>
                  </a:cubicBezTo>
                  <a:cubicBezTo>
                    <a:pt x="136" y="3"/>
                    <a:pt x="124" y="0"/>
                    <a:pt x="11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77"/>
            <p:cNvSpPr/>
            <p:nvPr/>
          </p:nvSpPr>
          <p:spPr>
            <a:xfrm>
              <a:off x="6551875" y="3201900"/>
              <a:ext cx="51400" cy="8550"/>
            </a:xfrm>
            <a:custGeom>
              <a:rect b="b" l="l" r="r" t="t"/>
              <a:pathLst>
                <a:path extrusionOk="0" h="342" w="2056">
                  <a:moveTo>
                    <a:pt x="648" y="1"/>
                  </a:moveTo>
                  <a:cubicBezTo>
                    <a:pt x="456" y="1"/>
                    <a:pt x="263" y="14"/>
                    <a:pt x="70" y="42"/>
                  </a:cubicBezTo>
                  <a:cubicBezTo>
                    <a:pt x="1" y="42"/>
                    <a:pt x="1" y="134"/>
                    <a:pt x="70" y="157"/>
                  </a:cubicBezTo>
                  <a:cubicBezTo>
                    <a:pt x="716" y="157"/>
                    <a:pt x="1340" y="296"/>
                    <a:pt x="1963" y="342"/>
                  </a:cubicBezTo>
                  <a:cubicBezTo>
                    <a:pt x="2055" y="342"/>
                    <a:pt x="2055" y="226"/>
                    <a:pt x="1986" y="203"/>
                  </a:cubicBezTo>
                  <a:cubicBezTo>
                    <a:pt x="1549" y="74"/>
                    <a:pt x="1100" y="1"/>
                    <a:pt x="64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77"/>
            <p:cNvSpPr/>
            <p:nvPr/>
          </p:nvSpPr>
          <p:spPr>
            <a:xfrm>
              <a:off x="6414500" y="3391800"/>
              <a:ext cx="64975" cy="139200"/>
            </a:xfrm>
            <a:custGeom>
              <a:rect b="b" l="l" r="r" t="t"/>
              <a:pathLst>
                <a:path extrusionOk="0" h="5568" w="2599">
                  <a:moveTo>
                    <a:pt x="489" y="1"/>
                  </a:moveTo>
                  <a:cubicBezTo>
                    <a:pt x="469" y="1"/>
                    <a:pt x="449" y="14"/>
                    <a:pt x="440" y="41"/>
                  </a:cubicBezTo>
                  <a:cubicBezTo>
                    <a:pt x="1" y="1842"/>
                    <a:pt x="416" y="4889"/>
                    <a:pt x="2448" y="5559"/>
                  </a:cubicBezTo>
                  <a:cubicBezTo>
                    <a:pt x="2462" y="5565"/>
                    <a:pt x="2475" y="5567"/>
                    <a:pt x="2487" y="5567"/>
                  </a:cubicBezTo>
                  <a:cubicBezTo>
                    <a:pt x="2573" y="5567"/>
                    <a:pt x="2598" y="5438"/>
                    <a:pt x="2517" y="5397"/>
                  </a:cubicBezTo>
                  <a:cubicBezTo>
                    <a:pt x="786" y="4289"/>
                    <a:pt x="139" y="2073"/>
                    <a:pt x="555" y="87"/>
                  </a:cubicBezTo>
                  <a:cubicBezTo>
                    <a:pt x="555" y="31"/>
                    <a:pt x="521" y="1"/>
                    <a:pt x="48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77"/>
            <p:cNvSpPr/>
            <p:nvPr/>
          </p:nvSpPr>
          <p:spPr>
            <a:xfrm>
              <a:off x="6438750" y="3264175"/>
              <a:ext cx="89950" cy="149150"/>
            </a:xfrm>
            <a:custGeom>
              <a:rect b="b" l="l" r="r" t="t"/>
              <a:pathLst>
                <a:path extrusionOk="0" h="5966" w="3598">
                  <a:moveTo>
                    <a:pt x="192" y="0"/>
                  </a:moveTo>
                  <a:cubicBezTo>
                    <a:pt x="167" y="0"/>
                    <a:pt x="139" y="19"/>
                    <a:pt x="139" y="44"/>
                  </a:cubicBezTo>
                  <a:cubicBezTo>
                    <a:pt x="1" y="1522"/>
                    <a:pt x="347" y="2976"/>
                    <a:pt x="1109" y="4246"/>
                  </a:cubicBezTo>
                  <a:cubicBezTo>
                    <a:pt x="1452" y="4799"/>
                    <a:pt x="2236" y="5965"/>
                    <a:pt x="3031" y="5965"/>
                  </a:cubicBezTo>
                  <a:cubicBezTo>
                    <a:pt x="3199" y="5965"/>
                    <a:pt x="3368" y="5913"/>
                    <a:pt x="3533" y="5793"/>
                  </a:cubicBezTo>
                  <a:cubicBezTo>
                    <a:pt x="3598" y="5728"/>
                    <a:pt x="3562" y="5583"/>
                    <a:pt x="3462" y="5583"/>
                  </a:cubicBezTo>
                  <a:cubicBezTo>
                    <a:pt x="3455" y="5583"/>
                    <a:pt x="3448" y="5583"/>
                    <a:pt x="3441" y="5585"/>
                  </a:cubicBezTo>
                  <a:cubicBezTo>
                    <a:pt x="3331" y="5620"/>
                    <a:pt x="3222" y="5636"/>
                    <a:pt x="3116" y="5636"/>
                  </a:cubicBezTo>
                  <a:cubicBezTo>
                    <a:pt x="2106" y="5636"/>
                    <a:pt x="1277" y="4164"/>
                    <a:pt x="901" y="3392"/>
                  </a:cubicBezTo>
                  <a:cubicBezTo>
                    <a:pt x="393" y="2353"/>
                    <a:pt x="162" y="1198"/>
                    <a:pt x="231" y="44"/>
                  </a:cubicBezTo>
                  <a:cubicBezTo>
                    <a:pt x="231" y="13"/>
                    <a:pt x="213" y="0"/>
                    <a:pt x="19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77"/>
            <p:cNvSpPr/>
            <p:nvPr/>
          </p:nvSpPr>
          <p:spPr>
            <a:xfrm>
              <a:off x="6775425" y="3362325"/>
              <a:ext cx="159725" cy="129050"/>
            </a:xfrm>
            <a:custGeom>
              <a:rect b="b" l="l" r="r" t="t"/>
              <a:pathLst>
                <a:path extrusionOk="0" h="5162" w="6389">
                  <a:moveTo>
                    <a:pt x="94" y="1"/>
                  </a:moveTo>
                  <a:cubicBezTo>
                    <a:pt x="53" y="1"/>
                    <a:pt x="0" y="33"/>
                    <a:pt x="16" y="66"/>
                  </a:cubicBezTo>
                  <a:lnTo>
                    <a:pt x="40" y="66"/>
                  </a:lnTo>
                  <a:cubicBezTo>
                    <a:pt x="969" y="2421"/>
                    <a:pt x="2930" y="5161"/>
                    <a:pt x="5676" y="5161"/>
                  </a:cubicBezTo>
                  <a:cubicBezTo>
                    <a:pt x="5864" y="5161"/>
                    <a:pt x="6055" y="5148"/>
                    <a:pt x="6250" y="5122"/>
                  </a:cubicBezTo>
                  <a:cubicBezTo>
                    <a:pt x="6389" y="5122"/>
                    <a:pt x="6389" y="4937"/>
                    <a:pt x="6250" y="4937"/>
                  </a:cubicBezTo>
                  <a:cubicBezTo>
                    <a:pt x="4772" y="4937"/>
                    <a:pt x="3364" y="4360"/>
                    <a:pt x="2279" y="3344"/>
                  </a:cubicBezTo>
                  <a:cubicBezTo>
                    <a:pt x="1332" y="2398"/>
                    <a:pt x="617" y="1266"/>
                    <a:pt x="132" y="20"/>
                  </a:cubicBezTo>
                  <a:cubicBezTo>
                    <a:pt x="125" y="6"/>
                    <a:pt x="110" y="1"/>
                    <a:pt x="9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77"/>
            <p:cNvSpPr/>
            <p:nvPr/>
          </p:nvSpPr>
          <p:spPr>
            <a:xfrm>
              <a:off x="6855350" y="3373650"/>
              <a:ext cx="76175" cy="41450"/>
            </a:xfrm>
            <a:custGeom>
              <a:rect b="b" l="l" r="r" t="t"/>
              <a:pathLst>
                <a:path extrusionOk="0" h="1658" w="3047">
                  <a:moveTo>
                    <a:pt x="2953" y="0"/>
                  </a:moveTo>
                  <a:cubicBezTo>
                    <a:pt x="2933" y="0"/>
                    <a:pt x="2911" y="9"/>
                    <a:pt x="2891" y="28"/>
                  </a:cubicBezTo>
                  <a:cubicBezTo>
                    <a:pt x="2661" y="467"/>
                    <a:pt x="2360" y="860"/>
                    <a:pt x="1991" y="1183"/>
                  </a:cubicBezTo>
                  <a:cubicBezTo>
                    <a:pt x="1701" y="1400"/>
                    <a:pt x="1430" y="1492"/>
                    <a:pt x="1160" y="1492"/>
                  </a:cubicBezTo>
                  <a:cubicBezTo>
                    <a:pt x="829" y="1492"/>
                    <a:pt x="501" y="1353"/>
                    <a:pt x="144" y="1137"/>
                  </a:cubicBezTo>
                  <a:cubicBezTo>
                    <a:pt x="131" y="1123"/>
                    <a:pt x="117" y="1118"/>
                    <a:pt x="103" y="1118"/>
                  </a:cubicBezTo>
                  <a:cubicBezTo>
                    <a:pt x="46" y="1118"/>
                    <a:pt x="0" y="1219"/>
                    <a:pt x="75" y="1275"/>
                  </a:cubicBezTo>
                  <a:lnTo>
                    <a:pt x="75" y="1252"/>
                  </a:lnTo>
                  <a:cubicBezTo>
                    <a:pt x="434" y="1486"/>
                    <a:pt x="794" y="1657"/>
                    <a:pt x="1182" y="1657"/>
                  </a:cubicBezTo>
                  <a:cubicBezTo>
                    <a:pt x="1367" y="1657"/>
                    <a:pt x="1559" y="1619"/>
                    <a:pt x="1760" y="1529"/>
                  </a:cubicBezTo>
                  <a:cubicBezTo>
                    <a:pt x="2383" y="1252"/>
                    <a:pt x="2753" y="675"/>
                    <a:pt x="3030" y="121"/>
                  </a:cubicBezTo>
                  <a:cubicBezTo>
                    <a:pt x="3046" y="55"/>
                    <a:pt x="3004" y="0"/>
                    <a:pt x="295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77"/>
            <p:cNvSpPr/>
            <p:nvPr/>
          </p:nvSpPr>
          <p:spPr>
            <a:xfrm>
              <a:off x="6928950" y="3612575"/>
              <a:ext cx="153100" cy="141775"/>
            </a:xfrm>
            <a:custGeom>
              <a:rect b="b" l="l" r="r" t="t"/>
              <a:pathLst>
                <a:path extrusionOk="0" h="5671" w="6124">
                  <a:moveTo>
                    <a:pt x="76" y="1"/>
                  </a:moveTo>
                  <a:cubicBezTo>
                    <a:pt x="42" y="1"/>
                    <a:pt x="0" y="50"/>
                    <a:pt x="17" y="99"/>
                  </a:cubicBezTo>
                  <a:cubicBezTo>
                    <a:pt x="1240" y="2592"/>
                    <a:pt x="3364" y="4739"/>
                    <a:pt x="5973" y="5663"/>
                  </a:cubicBezTo>
                  <a:cubicBezTo>
                    <a:pt x="5985" y="5668"/>
                    <a:pt x="5996" y="5671"/>
                    <a:pt x="6006" y="5671"/>
                  </a:cubicBezTo>
                  <a:cubicBezTo>
                    <a:pt x="6080" y="5671"/>
                    <a:pt x="6123" y="5542"/>
                    <a:pt x="6042" y="5501"/>
                  </a:cubicBezTo>
                  <a:cubicBezTo>
                    <a:pt x="3480" y="4347"/>
                    <a:pt x="1425" y="2569"/>
                    <a:pt x="109" y="29"/>
                  </a:cubicBezTo>
                  <a:cubicBezTo>
                    <a:pt x="102" y="9"/>
                    <a:pt x="90" y="1"/>
                    <a:pt x="7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77"/>
            <p:cNvSpPr/>
            <p:nvPr/>
          </p:nvSpPr>
          <p:spPr>
            <a:xfrm>
              <a:off x="7027925" y="3665550"/>
              <a:ext cx="80675" cy="26375"/>
            </a:xfrm>
            <a:custGeom>
              <a:rect b="b" l="l" r="r" t="t"/>
              <a:pathLst>
                <a:path extrusionOk="0" h="1055" w="3227">
                  <a:moveTo>
                    <a:pt x="108" y="0"/>
                  </a:moveTo>
                  <a:cubicBezTo>
                    <a:pt x="50" y="0"/>
                    <a:pt x="0" y="81"/>
                    <a:pt x="52" y="150"/>
                  </a:cubicBezTo>
                  <a:cubicBezTo>
                    <a:pt x="553" y="742"/>
                    <a:pt x="1274" y="1055"/>
                    <a:pt x="2011" y="1055"/>
                  </a:cubicBezTo>
                  <a:cubicBezTo>
                    <a:pt x="2394" y="1055"/>
                    <a:pt x="2782" y="970"/>
                    <a:pt x="3145" y="796"/>
                  </a:cubicBezTo>
                  <a:cubicBezTo>
                    <a:pt x="3226" y="756"/>
                    <a:pt x="3183" y="626"/>
                    <a:pt x="3109" y="626"/>
                  </a:cubicBezTo>
                  <a:cubicBezTo>
                    <a:pt x="3099" y="626"/>
                    <a:pt x="3088" y="629"/>
                    <a:pt x="3076" y="635"/>
                  </a:cubicBezTo>
                  <a:cubicBezTo>
                    <a:pt x="2721" y="769"/>
                    <a:pt x="2360" y="838"/>
                    <a:pt x="2008" y="838"/>
                  </a:cubicBezTo>
                  <a:cubicBezTo>
                    <a:pt x="1330" y="838"/>
                    <a:pt x="684" y="581"/>
                    <a:pt x="167" y="34"/>
                  </a:cubicBezTo>
                  <a:cubicBezTo>
                    <a:pt x="149" y="10"/>
                    <a:pt x="128" y="0"/>
                    <a:pt x="10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77"/>
            <p:cNvSpPr/>
            <p:nvPr/>
          </p:nvSpPr>
          <p:spPr>
            <a:xfrm>
              <a:off x="6403725" y="3577950"/>
              <a:ext cx="58725" cy="243425"/>
            </a:xfrm>
            <a:custGeom>
              <a:rect b="b" l="l" r="r" t="t"/>
              <a:pathLst>
                <a:path extrusionOk="0" h="9737" w="2349">
                  <a:moveTo>
                    <a:pt x="75" y="1"/>
                  </a:moveTo>
                  <a:cubicBezTo>
                    <a:pt x="41" y="1"/>
                    <a:pt x="0" y="49"/>
                    <a:pt x="16" y="98"/>
                  </a:cubicBezTo>
                  <a:lnTo>
                    <a:pt x="39" y="98"/>
                  </a:lnTo>
                  <a:cubicBezTo>
                    <a:pt x="755" y="1553"/>
                    <a:pt x="1240" y="3123"/>
                    <a:pt x="1471" y="4762"/>
                  </a:cubicBezTo>
                  <a:cubicBezTo>
                    <a:pt x="1725" y="6424"/>
                    <a:pt x="1609" y="7994"/>
                    <a:pt x="1471" y="9633"/>
                  </a:cubicBezTo>
                  <a:cubicBezTo>
                    <a:pt x="1471" y="9701"/>
                    <a:pt x="1526" y="9737"/>
                    <a:pt x="1576" y="9737"/>
                  </a:cubicBezTo>
                  <a:cubicBezTo>
                    <a:pt x="1612" y="9737"/>
                    <a:pt x="1646" y="9718"/>
                    <a:pt x="1656" y="9680"/>
                  </a:cubicBezTo>
                  <a:cubicBezTo>
                    <a:pt x="2348" y="6494"/>
                    <a:pt x="1540" y="2869"/>
                    <a:pt x="109" y="29"/>
                  </a:cubicBezTo>
                  <a:cubicBezTo>
                    <a:pt x="102" y="9"/>
                    <a:pt x="89" y="1"/>
                    <a:pt x="7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77"/>
            <p:cNvSpPr/>
            <p:nvPr/>
          </p:nvSpPr>
          <p:spPr>
            <a:xfrm>
              <a:off x="6375125" y="3693050"/>
              <a:ext cx="25550" cy="142200"/>
            </a:xfrm>
            <a:custGeom>
              <a:rect b="b" l="l" r="r" t="t"/>
              <a:pathLst>
                <a:path extrusionOk="0" h="5688" w="1022">
                  <a:moveTo>
                    <a:pt x="119" y="0"/>
                  </a:moveTo>
                  <a:cubicBezTo>
                    <a:pt x="59" y="0"/>
                    <a:pt x="1" y="50"/>
                    <a:pt x="29" y="135"/>
                  </a:cubicBezTo>
                  <a:cubicBezTo>
                    <a:pt x="468" y="1936"/>
                    <a:pt x="560" y="3713"/>
                    <a:pt x="652" y="5583"/>
                  </a:cubicBezTo>
                  <a:cubicBezTo>
                    <a:pt x="652" y="5653"/>
                    <a:pt x="710" y="5687"/>
                    <a:pt x="768" y="5687"/>
                  </a:cubicBezTo>
                  <a:cubicBezTo>
                    <a:pt x="826" y="5687"/>
                    <a:pt x="883" y="5653"/>
                    <a:pt x="883" y="5583"/>
                  </a:cubicBezTo>
                  <a:cubicBezTo>
                    <a:pt x="1022" y="3760"/>
                    <a:pt x="675" y="1820"/>
                    <a:pt x="214" y="66"/>
                  </a:cubicBezTo>
                  <a:cubicBezTo>
                    <a:pt x="196" y="21"/>
                    <a:pt x="157" y="0"/>
                    <a:pt x="11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77"/>
            <p:cNvSpPr/>
            <p:nvPr/>
          </p:nvSpPr>
          <p:spPr>
            <a:xfrm>
              <a:off x="6955125" y="3550125"/>
              <a:ext cx="72825" cy="13650"/>
            </a:xfrm>
            <a:custGeom>
              <a:rect b="b" l="l" r="r" t="t"/>
              <a:pathLst>
                <a:path extrusionOk="0" h="546" w="2913">
                  <a:moveTo>
                    <a:pt x="105" y="0"/>
                  </a:moveTo>
                  <a:cubicBezTo>
                    <a:pt x="37" y="0"/>
                    <a:pt x="0" y="88"/>
                    <a:pt x="78" y="126"/>
                  </a:cubicBezTo>
                  <a:cubicBezTo>
                    <a:pt x="535" y="406"/>
                    <a:pt x="1055" y="545"/>
                    <a:pt x="1580" y="545"/>
                  </a:cubicBezTo>
                  <a:cubicBezTo>
                    <a:pt x="2010" y="545"/>
                    <a:pt x="2443" y="452"/>
                    <a:pt x="2848" y="265"/>
                  </a:cubicBezTo>
                  <a:cubicBezTo>
                    <a:pt x="2912" y="244"/>
                    <a:pt x="2878" y="124"/>
                    <a:pt x="2799" y="124"/>
                  </a:cubicBezTo>
                  <a:cubicBezTo>
                    <a:pt x="2793" y="124"/>
                    <a:pt x="2786" y="125"/>
                    <a:pt x="2779" y="126"/>
                  </a:cubicBezTo>
                  <a:cubicBezTo>
                    <a:pt x="2395" y="293"/>
                    <a:pt x="1987" y="375"/>
                    <a:pt x="1581" y="375"/>
                  </a:cubicBezTo>
                  <a:cubicBezTo>
                    <a:pt x="1085" y="375"/>
                    <a:pt x="591" y="252"/>
                    <a:pt x="147" y="11"/>
                  </a:cubicBezTo>
                  <a:cubicBezTo>
                    <a:pt x="132" y="3"/>
                    <a:pt x="118" y="0"/>
                    <a:pt x="10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77"/>
            <p:cNvSpPr/>
            <p:nvPr/>
          </p:nvSpPr>
          <p:spPr>
            <a:xfrm>
              <a:off x="6214225" y="4078650"/>
              <a:ext cx="148550" cy="24300"/>
            </a:xfrm>
            <a:custGeom>
              <a:rect b="b" l="l" r="r" t="t"/>
              <a:pathLst>
                <a:path extrusionOk="0" h="972" w="5942">
                  <a:moveTo>
                    <a:pt x="5819" y="1"/>
                  </a:moveTo>
                  <a:cubicBezTo>
                    <a:pt x="5804" y="1"/>
                    <a:pt x="5788" y="6"/>
                    <a:pt x="5772" y="18"/>
                  </a:cubicBezTo>
                  <a:cubicBezTo>
                    <a:pt x="4914" y="598"/>
                    <a:pt x="3820" y="793"/>
                    <a:pt x="2719" y="793"/>
                  </a:cubicBezTo>
                  <a:cubicBezTo>
                    <a:pt x="1806" y="793"/>
                    <a:pt x="888" y="659"/>
                    <a:pt x="93" y="502"/>
                  </a:cubicBezTo>
                  <a:cubicBezTo>
                    <a:pt x="24" y="502"/>
                    <a:pt x="1" y="595"/>
                    <a:pt x="70" y="595"/>
                  </a:cubicBezTo>
                  <a:cubicBezTo>
                    <a:pt x="873" y="817"/>
                    <a:pt x="1822" y="971"/>
                    <a:pt x="2768" y="971"/>
                  </a:cubicBezTo>
                  <a:cubicBezTo>
                    <a:pt x="3887" y="971"/>
                    <a:pt x="5001" y="755"/>
                    <a:pt x="5865" y="179"/>
                  </a:cubicBezTo>
                  <a:cubicBezTo>
                    <a:pt x="5941" y="122"/>
                    <a:pt x="5891" y="1"/>
                    <a:pt x="581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77"/>
            <p:cNvSpPr/>
            <p:nvPr/>
          </p:nvSpPr>
          <p:spPr>
            <a:xfrm>
              <a:off x="6385325" y="4081425"/>
              <a:ext cx="68275" cy="13175"/>
            </a:xfrm>
            <a:custGeom>
              <a:rect b="b" l="l" r="r" t="t"/>
              <a:pathLst>
                <a:path extrusionOk="0" h="527" w="2731">
                  <a:moveTo>
                    <a:pt x="85" y="1"/>
                  </a:moveTo>
                  <a:cubicBezTo>
                    <a:pt x="35" y="1"/>
                    <a:pt x="0" y="83"/>
                    <a:pt x="37" y="137"/>
                  </a:cubicBezTo>
                  <a:cubicBezTo>
                    <a:pt x="303" y="425"/>
                    <a:pt x="728" y="526"/>
                    <a:pt x="1175" y="526"/>
                  </a:cubicBezTo>
                  <a:cubicBezTo>
                    <a:pt x="1697" y="526"/>
                    <a:pt x="2250" y="390"/>
                    <a:pt x="2622" y="253"/>
                  </a:cubicBezTo>
                  <a:cubicBezTo>
                    <a:pt x="2730" y="231"/>
                    <a:pt x="2697" y="89"/>
                    <a:pt x="2598" y="89"/>
                  </a:cubicBezTo>
                  <a:cubicBezTo>
                    <a:pt x="2591" y="89"/>
                    <a:pt x="2584" y="90"/>
                    <a:pt x="2576" y="91"/>
                  </a:cubicBezTo>
                  <a:cubicBezTo>
                    <a:pt x="2125" y="160"/>
                    <a:pt x="1592" y="309"/>
                    <a:pt x="1089" y="309"/>
                  </a:cubicBezTo>
                  <a:cubicBezTo>
                    <a:pt x="743" y="309"/>
                    <a:pt x="411" y="238"/>
                    <a:pt x="129" y="22"/>
                  </a:cubicBezTo>
                  <a:cubicBezTo>
                    <a:pt x="114" y="7"/>
                    <a:pt x="99" y="1"/>
                    <a:pt x="8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77"/>
            <p:cNvSpPr/>
            <p:nvPr/>
          </p:nvSpPr>
          <p:spPr>
            <a:xfrm>
              <a:off x="7074800" y="4084925"/>
              <a:ext cx="152600" cy="38200"/>
            </a:xfrm>
            <a:custGeom>
              <a:rect b="b" l="l" r="r" t="t"/>
              <a:pathLst>
                <a:path extrusionOk="0" h="1528" w="6104">
                  <a:moveTo>
                    <a:pt x="5998" y="1"/>
                  </a:moveTo>
                  <a:cubicBezTo>
                    <a:pt x="5973" y="1"/>
                    <a:pt x="5949" y="14"/>
                    <a:pt x="5934" y="44"/>
                  </a:cubicBezTo>
                  <a:cubicBezTo>
                    <a:pt x="5265" y="1059"/>
                    <a:pt x="4064" y="1152"/>
                    <a:pt x="2979" y="1267"/>
                  </a:cubicBezTo>
                  <a:cubicBezTo>
                    <a:pt x="2494" y="1313"/>
                    <a:pt x="2009" y="1337"/>
                    <a:pt x="1527" y="1337"/>
                  </a:cubicBezTo>
                  <a:cubicBezTo>
                    <a:pt x="1045" y="1337"/>
                    <a:pt x="566" y="1313"/>
                    <a:pt x="93" y="1267"/>
                  </a:cubicBezTo>
                  <a:cubicBezTo>
                    <a:pt x="24" y="1267"/>
                    <a:pt x="1" y="1360"/>
                    <a:pt x="70" y="1383"/>
                  </a:cubicBezTo>
                  <a:lnTo>
                    <a:pt x="47" y="1383"/>
                  </a:lnTo>
                  <a:cubicBezTo>
                    <a:pt x="647" y="1481"/>
                    <a:pt x="1246" y="1527"/>
                    <a:pt x="1846" y="1527"/>
                  </a:cubicBezTo>
                  <a:cubicBezTo>
                    <a:pt x="2516" y="1527"/>
                    <a:pt x="3186" y="1469"/>
                    <a:pt x="3856" y="1360"/>
                  </a:cubicBezTo>
                  <a:cubicBezTo>
                    <a:pt x="4710" y="1244"/>
                    <a:pt x="5703" y="1013"/>
                    <a:pt x="6073" y="136"/>
                  </a:cubicBezTo>
                  <a:cubicBezTo>
                    <a:pt x="6104" y="58"/>
                    <a:pt x="6050" y="1"/>
                    <a:pt x="599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77"/>
            <p:cNvSpPr/>
            <p:nvPr/>
          </p:nvSpPr>
          <p:spPr>
            <a:xfrm>
              <a:off x="7235825" y="3997875"/>
              <a:ext cx="30275" cy="58750"/>
            </a:xfrm>
            <a:custGeom>
              <a:rect b="b" l="l" r="r" t="t"/>
              <a:pathLst>
                <a:path extrusionOk="0" h="2350" w="1211">
                  <a:moveTo>
                    <a:pt x="1109" y="1"/>
                  </a:moveTo>
                  <a:cubicBezTo>
                    <a:pt x="1086" y="1"/>
                    <a:pt x="1061" y="12"/>
                    <a:pt x="1040" y="40"/>
                  </a:cubicBezTo>
                  <a:cubicBezTo>
                    <a:pt x="601" y="732"/>
                    <a:pt x="232" y="1494"/>
                    <a:pt x="1" y="2279"/>
                  </a:cubicBezTo>
                  <a:cubicBezTo>
                    <a:pt x="1" y="2324"/>
                    <a:pt x="39" y="2349"/>
                    <a:pt x="73" y="2349"/>
                  </a:cubicBezTo>
                  <a:cubicBezTo>
                    <a:pt x="91" y="2349"/>
                    <a:pt x="108" y="2341"/>
                    <a:pt x="116" y="2325"/>
                  </a:cubicBezTo>
                  <a:cubicBezTo>
                    <a:pt x="393" y="1540"/>
                    <a:pt x="740" y="801"/>
                    <a:pt x="1178" y="109"/>
                  </a:cubicBezTo>
                  <a:cubicBezTo>
                    <a:pt x="1211" y="60"/>
                    <a:pt x="1164" y="1"/>
                    <a:pt x="110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77"/>
            <p:cNvSpPr/>
            <p:nvPr/>
          </p:nvSpPr>
          <p:spPr>
            <a:xfrm>
              <a:off x="6262875" y="4066950"/>
              <a:ext cx="43000" cy="22050"/>
            </a:xfrm>
            <a:custGeom>
              <a:rect b="b" l="l" r="r" t="t"/>
              <a:pathLst>
                <a:path extrusionOk="0" h="882" w="1720">
                  <a:moveTo>
                    <a:pt x="227" y="162"/>
                  </a:moveTo>
                  <a:lnTo>
                    <a:pt x="227" y="162"/>
                  </a:lnTo>
                  <a:cubicBezTo>
                    <a:pt x="203" y="163"/>
                    <a:pt x="205" y="164"/>
                    <a:pt x="240" y="168"/>
                  </a:cubicBezTo>
                  <a:lnTo>
                    <a:pt x="240" y="168"/>
                  </a:lnTo>
                  <a:cubicBezTo>
                    <a:pt x="235" y="166"/>
                    <a:pt x="231" y="164"/>
                    <a:pt x="227" y="162"/>
                  </a:cubicBezTo>
                  <a:close/>
                  <a:moveTo>
                    <a:pt x="86" y="1"/>
                  </a:moveTo>
                  <a:cubicBezTo>
                    <a:pt x="0" y="1"/>
                    <a:pt x="35" y="142"/>
                    <a:pt x="115" y="142"/>
                  </a:cubicBezTo>
                  <a:cubicBezTo>
                    <a:pt x="120" y="142"/>
                    <a:pt x="126" y="141"/>
                    <a:pt x="132" y="139"/>
                  </a:cubicBezTo>
                  <a:cubicBezTo>
                    <a:pt x="135" y="137"/>
                    <a:pt x="139" y="136"/>
                    <a:pt x="145" y="136"/>
                  </a:cubicBezTo>
                  <a:cubicBezTo>
                    <a:pt x="162" y="136"/>
                    <a:pt x="193" y="147"/>
                    <a:pt x="227" y="162"/>
                  </a:cubicBezTo>
                  <a:lnTo>
                    <a:pt x="227" y="162"/>
                  </a:lnTo>
                  <a:cubicBezTo>
                    <a:pt x="232" y="162"/>
                    <a:pt x="240" y="162"/>
                    <a:pt x="248" y="162"/>
                  </a:cubicBezTo>
                  <a:cubicBezTo>
                    <a:pt x="263" y="166"/>
                    <a:pt x="277" y="171"/>
                    <a:pt x="291" y="175"/>
                  </a:cubicBezTo>
                  <a:lnTo>
                    <a:pt x="291" y="175"/>
                  </a:lnTo>
                  <a:cubicBezTo>
                    <a:pt x="269" y="172"/>
                    <a:pt x="252" y="170"/>
                    <a:pt x="240" y="168"/>
                  </a:cubicBezTo>
                  <a:lnTo>
                    <a:pt x="240" y="168"/>
                  </a:lnTo>
                  <a:cubicBezTo>
                    <a:pt x="289" y="191"/>
                    <a:pt x="340" y="220"/>
                    <a:pt x="363" y="232"/>
                  </a:cubicBezTo>
                  <a:lnTo>
                    <a:pt x="363" y="207"/>
                  </a:lnTo>
                  <a:lnTo>
                    <a:pt x="363" y="207"/>
                  </a:lnTo>
                  <a:cubicBezTo>
                    <a:pt x="404" y="228"/>
                    <a:pt x="442" y="253"/>
                    <a:pt x="479" y="278"/>
                  </a:cubicBezTo>
                  <a:cubicBezTo>
                    <a:pt x="617" y="347"/>
                    <a:pt x="733" y="416"/>
                    <a:pt x="871" y="486"/>
                  </a:cubicBezTo>
                  <a:cubicBezTo>
                    <a:pt x="1102" y="647"/>
                    <a:pt x="1333" y="763"/>
                    <a:pt x="1587" y="878"/>
                  </a:cubicBezTo>
                  <a:cubicBezTo>
                    <a:pt x="1593" y="880"/>
                    <a:pt x="1599" y="881"/>
                    <a:pt x="1605" y="881"/>
                  </a:cubicBezTo>
                  <a:cubicBezTo>
                    <a:pt x="1668" y="881"/>
                    <a:pt x="1719" y="782"/>
                    <a:pt x="1656" y="740"/>
                  </a:cubicBezTo>
                  <a:cubicBezTo>
                    <a:pt x="1379" y="532"/>
                    <a:pt x="1079" y="370"/>
                    <a:pt x="756" y="209"/>
                  </a:cubicBezTo>
                  <a:cubicBezTo>
                    <a:pt x="571" y="70"/>
                    <a:pt x="340" y="1"/>
                    <a:pt x="8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77"/>
            <p:cNvSpPr/>
            <p:nvPr/>
          </p:nvSpPr>
          <p:spPr>
            <a:xfrm>
              <a:off x="6299200" y="4050725"/>
              <a:ext cx="24025" cy="14050"/>
            </a:xfrm>
            <a:custGeom>
              <a:rect b="b" l="l" r="r" t="t"/>
              <a:pathLst>
                <a:path extrusionOk="0" h="562" w="961">
                  <a:moveTo>
                    <a:pt x="114" y="1"/>
                  </a:moveTo>
                  <a:cubicBezTo>
                    <a:pt x="35" y="1"/>
                    <a:pt x="1" y="122"/>
                    <a:pt x="65" y="165"/>
                  </a:cubicBezTo>
                  <a:cubicBezTo>
                    <a:pt x="342" y="280"/>
                    <a:pt x="573" y="442"/>
                    <a:pt x="850" y="557"/>
                  </a:cubicBezTo>
                  <a:cubicBezTo>
                    <a:pt x="857" y="560"/>
                    <a:pt x="864" y="561"/>
                    <a:pt x="871" y="561"/>
                  </a:cubicBezTo>
                  <a:cubicBezTo>
                    <a:pt x="928" y="561"/>
                    <a:pt x="960" y="481"/>
                    <a:pt x="919" y="419"/>
                  </a:cubicBezTo>
                  <a:cubicBezTo>
                    <a:pt x="688" y="234"/>
                    <a:pt x="411" y="96"/>
                    <a:pt x="134" y="3"/>
                  </a:cubicBezTo>
                  <a:cubicBezTo>
                    <a:pt x="127" y="2"/>
                    <a:pt x="120" y="1"/>
                    <a:pt x="11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77"/>
            <p:cNvSpPr/>
            <p:nvPr/>
          </p:nvSpPr>
          <p:spPr>
            <a:xfrm>
              <a:off x="6320425" y="4039250"/>
              <a:ext cx="19650" cy="9850"/>
            </a:xfrm>
            <a:custGeom>
              <a:rect b="b" l="l" r="r" t="t"/>
              <a:pathLst>
                <a:path extrusionOk="0" h="394" w="786">
                  <a:moveTo>
                    <a:pt x="139" y="1"/>
                  </a:moveTo>
                  <a:cubicBezTo>
                    <a:pt x="47" y="1"/>
                    <a:pt x="1" y="116"/>
                    <a:pt x="93" y="162"/>
                  </a:cubicBezTo>
                  <a:cubicBezTo>
                    <a:pt x="278" y="208"/>
                    <a:pt x="439" y="347"/>
                    <a:pt x="624" y="393"/>
                  </a:cubicBezTo>
                  <a:cubicBezTo>
                    <a:pt x="716" y="393"/>
                    <a:pt x="786" y="301"/>
                    <a:pt x="716" y="231"/>
                  </a:cubicBezTo>
                  <a:cubicBezTo>
                    <a:pt x="555" y="116"/>
                    <a:pt x="347" y="24"/>
                    <a:pt x="13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77"/>
            <p:cNvSpPr/>
            <p:nvPr/>
          </p:nvSpPr>
          <p:spPr>
            <a:xfrm>
              <a:off x="7138300" y="4075325"/>
              <a:ext cx="47350" cy="6675"/>
            </a:xfrm>
            <a:custGeom>
              <a:rect b="b" l="l" r="r" t="t"/>
              <a:pathLst>
                <a:path extrusionOk="0" h="267" w="1894">
                  <a:moveTo>
                    <a:pt x="1314" y="0"/>
                  </a:moveTo>
                  <a:cubicBezTo>
                    <a:pt x="892" y="0"/>
                    <a:pt x="435" y="93"/>
                    <a:pt x="46" y="174"/>
                  </a:cubicBezTo>
                  <a:cubicBezTo>
                    <a:pt x="0" y="174"/>
                    <a:pt x="0" y="266"/>
                    <a:pt x="46" y="266"/>
                  </a:cubicBezTo>
                  <a:lnTo>
                    <a:pt x="69" y="266"/>
                  </a:lnTo>
                  <a:cubicBezTo>
                    <a:pt x="393" y="243"/>
                    <a:pt x="693" y="197"/>
                    <a:pt x="1016" y="197"/>
                  </a:cubicBezTo>
                  <a:cubicBezTo>
                    <a:pt x="1097" y="204"/>
                    <a:pt x="1176" y="206"/>
                    <a:pt x="1255" y="206"/>
                  </a:cubicBezTo>
                  <a:cubicBezTo>
                    <a:pt x="1444" y="206"/>
                    <a:pt x="1628" y="190"/>
                    <a:pt x="1824" y="174"/>
                  </a:cubicBezTo>
                  <a:cubicBezTo>
                    <a:pt x="1893" y="174"/>
                    <a:pt x="1893" y="81"/>
                    <a:pt x="1824" y="58"/>
                  </a:cubicBezTo>
                  <a:cubicBezTo>
                    <a:pt x="1666" y="17"/>
                    <a:pt x="1493" y="0"/>
                    <a:pt x="131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77"/>
            <p:cNvSpPr/>
            <p:nvPr/>
          </p:nvSpPr>
          <p:spPr>
            <a:xfrm>
              <a:off x="7156775" y="4045225"/>
              <a:ext cx="30600" cy="5025"/>
            </a:xfrm>
            <a:custGeom>
              <a:rect b="b" l="l" r="r" t="t"/>
              <a:pathLst>
                <a:path extrusionOk="0" h="201" w="1224">
                  <a:moveTo>
                    <a:pt x="830" y="0"/>
                  </a:moveTo>
                  <a:cubicBezTo>
                    <a:pt x="753" y="0"/>
                    <a:pt x="677" y="6"/>
                    <a:pt x="600" y="16"/>
                  </a:cubicBezTo>
                  <a:cubicBezTo>
                    <a:pt x="416" y="39"/>
                    <a:pt x="231" y="62"/>
                    <a:pt x="69" y="85"/>
                  </a:cubicBezTo>
                  <a:cubicBezTo>
                    <a:pt x="0" y="108"/>
                    <a:pt x="0" y="200"/>
                    <a:pt x="69" y="200"/>
                  </a:cubicBezTo>
                  <a:lnTo>
                    <a:pt x="1154" y="200"/>
                  </a:lnTo>
                  <a:cubicBezTo>
                    <a:pt x="1224" y="177"/>
                    <a:pt x="1224" y="62"/>
                    <a:pt x="1154" y="39"/>
                  </a:cubicBezTo>
                  <a:cubicBezTo>
                    <a:pt x="1046" y="12"/>
                    <a:pt x="938" y="0"/>
                    <a:pt x="83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77"/>
            <p:cNvSpPr/>
            <p:nvPr/>
          </p:nvSpPr>
          <p:spPr>
            <a:xfrm>
              <a:off x="7158500" y="4019575"/>
              <a:ext cx="30025" cy="6425"/>
            </a:xfrm>
            <a:custGeom>
              <a:rect b="b" l="l" r="r" t="t"/>
              <a:pathLst>
                <a:path extrusionOk="0" h="257" w="1201">
                  <a:moveTo>
                    <a:pt x="839" y="1"/>
                  </a:moveTo>
                  <a:cubicBezTo>
                    <a:pt x="774" y="1"/>
                    <a:pt x="708" y="8"/>
                    <a:pt x="647" y="26"/>
                  </a:cubicBezTo>
                  <a:cubicBezTo>
                    <a:pt x="462" y="26"/>
                    <a:pt x="277" y="49"/>
                    <a:pt x="93" y="95"/>
                  </a:cubicBezTo>
                  <a:cubicBezTo>
                    <a:pt x="0" y="118"/>
                    <a:pt x="23" y="257"/>
                    <a:pt x="116" y="257"/>
                  </a:cubicBezTo>
                  <a:cubicBezTo>
                    <a:pt x="277" y="234"/>
                    <a:pt x="462" y="210"/>
                    <a:pt x="647" y="210"/>
                  </a:cubicBezTo>
                  <a:cubicBezTo>
                    <a:pt x="714" y="220"/>
                    <a:pt x="781" y="226"/>
                    <a:pt x="848" y="226"/>
                  </a:cubicBezTo>
                  <a:cubicBezTo>
                    <a:pt x="942" y="226"/>
                    <a:pt x="1037" y="214"/>
                    <a:pt x="1132" y="187"/>
                  </a:cubicBezTo>
                  <a:cubicBezTo>
                    <a:pt x="1178" y="164"/>
                    <a:pt x="1201" y="95"/>
                    <a:pt x="1155" y="49"/>
                  </a:cubicBezTo>
                  <a:cubicBezTo>
                    <a:pt x="1055" y="20"/>
                    <a:pt x="946" y="1"/>
                    <a:pt x="83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77"/>
            <p:cNvSpPr/>
            <p:nvPr/>
          </p:nvSpPr>
          <p:spPr>
            <a:xfrm>
              <a:off x="6352350" y="3927800"/>
              <a:ext cx="81225" cy="13850"/>
            </a:xfrm>
            <a:custGeom>
              <a:rect b="b" l="l" r="r" t="t"/>
              <a:pathLst>
                <a:path extrusionOk="0" h="554" w="3249">
                  <a:moveTo>
                    <a:pt x="112" y="0"/>
                  </a:moveTo>
                  <a:cubicBezTo>
                    <a:pt x="33" y="0"/>
                    <a:pt x="0" y="122"/>
                    <a:pt x="86" y="164"/>
                  </a:cubicBezTo>
                  <a:cubicBezTo>
                    <a:pt x="876" y="428"/>
                    <a:pt x="1696" y="553"/>
                    <a:pt x="2523" y="553"/>
                  </a:cubicBezTo>
                  <a:cubicBezTo>
                    <a:pt x="2711" y="553"/>
                    <a:pt x="2899" y="547"/>
                    <a:pt x="3087" y="534"/>
                  </a:cubicBezTo>
                  <a:cubicBezTo>
                    <a:pt x="3226" y="534"/>
                    <a:pt x="3249" y="280"/>
                    <a:pt x="3087" y="280"/>
                  </a:cubicBezTo>
                  <a:cubicBezTo>
                    <a:pt x="2874" y="295"/>
                    <a:pt x="2662" y="302"/>
                    <a:pt x="2449" y="302"/>
                  </a:cubicBezTo>
                  <a:cubicBezTo>
                    <a:pt x="1670" y="302"/>
                    <a:pt x="894" y="202"/>
                    <a:pt x="132" y="3"/>
                  </a:cubicBezTo>
                  <a:cubicBezTo>
                    <a:pt x="125" y="1"/>
                    <a:pt x="118" y="0"/>
                    <a:pt x="11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77"/>
            <p:cNvSpPr/>
            <p:nvPr/>
          </p:nvSpPr>
          <p:spPr>
            <a:xfrm>
              <a:off x="7129925" y="3880775"/>
              <a:ext cx="81825" cy="32850"/>
            </a:xfrm>
            <a:custGeom>
              <a:rect b="b" l="l" r="r" t="t"/>
              <a:pathLst>
                <a:path extrusionOk="0" h="1314" w="3273">
                  <a:moveTo>
                    <a:pt x="3132" y="1"/>
                  </a:moveTo>
                  <a:cubicBezTo>
                    <a:pt x="3117" y="1"/>
                    <a:pt x="3100" y="5"/>
                    <a:pt x="3083" y="14"/>
                  </a:cubicBezTo>
                  <a:cubicBezTo>
                    <a:pt x="2090" y="337"/>
                    <a:pt x="1120" y="799"/>
                    <a:pt x="104" y="1122"/>
                  </a:cubicBezTo>
                  <a:cubicBezTo>
                    <a:pt x="0" y="1143"/>
                    <a:pt x="28" y="1313"/>
                    <a:pt x="118" y="1313"/>
                  </a:cubicBezTo>
                  <a:cubicBezTo>
                    <a:pt x="128" y="1313"/>
                    <a:pt x="139" y="1311"/>
                    <a:pt x="151" y="1307"/>
                  </a:cubicBezTo>
                  <a:cubicBezTo>
                    <a:pt x="1166" y="1007"/>
                    <a:pt x="2159" y="637"/>
                    <a:pt x="3152" y="222"/>
                  </a:cubicBezTo>
                  <a:cubicBezTo>
                    <a:pt x="3273" y="181"/>
                    <a:pt x="3236" y="1"/>
                    <a:pt x="31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77"/>
            <p:cNvSpPr/>
            <p:nvPr/>
          </p:nvSpPr>
          <p:spPr>
            <a:xfrm>
              <a:off x="6470150" y="2170950"/>
              <a:ext cx="261825" cy="311600"/>
            </a:xfrm>
            <a:custGeom>
              <a:rect b="b" l="l" r="r" t="t"/>
              <a:pathLst>
                <a:path extrusionOk="0" h="12464" w="10473">
                  <a:moveTo>
                    <a:pt x="5809" y="0"/>
                  </a:moveTo>
                  <a:cubicBezTo>
                    <a:pt x="5334" y="475"/>
                    <a:pt x="4467" y="581"/>
                    <a:pt x="3558" y="581"/>
                  </a:cubicBezTo>
                  <a:cubicBezTo>
                    <a:pt x="2822" y="581"/>
                    <a:pt x="2060" y="512"/>
                    <a:pt x="1454" y="512"/>
                  </a:cubicBezTo>
                  <a:cubicBezTo>
                    <a:pt x="553" y="512"/>
                    <a:pt x="1" y="666"/>
                    <a:pt x="407" y="1431"/>
                  </a:cubicBezTo>
                  <a:cubicBezTo>
                    <a:pt x="1053" y="2632"/>
                    <a:pt x="1908" y="4040"/>
                    <a:pt x="1815" y="4964"/>
                  </a:cubicBezTo>
                  <a:cubicBezTo>
                    <a:pt x="1677" y="6118"/>
                    <a:pt x="407" y="6464"/>
                    <a:pt x="176" y="7573"/>
                  </a:cubicBezTo>
                  <a:cubicBezTo>
                    <a:pt x="130" y="7942"/>
                    <a:pt x="176" y="8288"/>
                    <a:pt x="338" y="8611"/>
                  </a:cubicBezTo>
                  <a:cubicBezTo>
                    <a:pt x="730" y="9720"/>
                    <a:pt x="1376" y="10712"/>
                    <a:pt x="2254" y="11497"/>
                  </a:cubicBezTo>
                  <a:cubicBezTo>
                    <a:pt x="2940" y="12094"/>
                    <a:pt x="3839" y="12464"/>
                    <a:pt x="4739" y="12464"/>
                  </a:cubicBezTo>
                  <a:cubicBezTo>
                    <a:pt x="4990" y="12464"/>
                    <a:pt x="5240" y="12435"/>
                    <a:pt x="5486" y="12375"/>
                  </a:cubicBezTo>
                  <a:cubicBezTo>
                    <a:pt x="6386" y="12098"/>
                    <a:pt x="7171" y="11474"/>
                    <a:pt x="7656" y="10666"/>
                  </a:cubicBezTo>
                  <a:cubicBezTo>
                    <a:pt x="8187" y="9858"/>
                    <a:pt x="9318" y="9350"/>
                    <a:pt x="9526" y="8427"/>
                  </a:cubicBezTo>
                  <a:cubicBezTo>
                    <a:pt x="9896" y="6672"/>
                    <a:pt x="10473" y="4594"/>
                    <a:pt x="8557" y="2909"/>
                  </a:cubicBezTo>
                  <a:cubicBezTo>
                    <a:pt x="8269" y="2966"/>
                    <a:pt x="8033" y="3020"/>
                    <a:pt x="7816" y="3020"/>
                  </a:cubicBezTo>
                  <a:cubicBezTo>
                    <a:pt x="7510" y="3020"/>
                    <a:pt x="7242" y="2914"/>
                    <a:pt x="6917" y="2563"/>
                  </a:cubicBezTo>
                  <a:cubicBezTo>
                    <a:pt x="6525" y="1801"/>
                    <a:pt x="6225" y="762"/>
                    <a:pt x="5809" y="0"/>
                  </a:cubicBezTo>
                  <a:close/>
                </a:path>
              </a:pathLst>
            </a:custGeom>
            <a:solidFill>
              <a:srgbClr val="F2B88C"/>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77"/>
            <p:cNvSpPr/>
            <p:nvPr/>
          </p:nvSpPr>
          <p:spPr>
            <a:xfrm>
              <a:off x="6385075" y="2240100"/>
              <a:ext cx="547200" cy="766025"/>
            </a:xfrm>
            <a:custGeom>
              <a:rect b="b" l="l" r="r" t="t"/>
              <a:pathLst>
                <a:path extrusionOk="0" h="30641" w="21888">
                  <a:moveTo>
                    <a:pt x="14310" y="1"/>
                  </a:moveTo>
                  <a:cubicBezTo>
                    <a:pt x="13343" y="1"/>
                    <a:pt x="12438" y="47"/>
                    <a:pt x="11960" y="143"/>
                  </a:cubicBezTo>
                  <a:cubicBezTo>
                    <a:pt x="12745" y="1297"/>
                    <a:pt x="12468" y="3306"/>
                    <a:pt x="12121" y="4668"/>
                  </a:cubicBezTo>
                  <a:cubicBezTo>
                    <a:pt x="11706" y="6307"/>
                    <a:pt x="10944" y="7046"/>
                    <a:pt x="9859" y="7831"/>
                  </a:cubicBezTo>
                  <a:cubicBezTo>
                    <a:pt x="9368" y="8199"/>
                    <a:pt x="8770" y="8370"/>
                    <a:pt x="8163" y="8370"/>
                  </a:cubicBezTo>
                  <a:cubicBezTo>
                    <a:pt x="7284" y="8370"/>
                    <a:pt x="6387" y="8011"/>
                    <a:pt x="5772" y="7369"/>
                  </a:cubicBezTo>
                  <a:cubicBezTo>
                    <a:pt x="4710" y="6284"/>
                    <a:pt x="4526" y="4345"/>
                    <a:pt x="4941" y="2890"/>
                  </a:cubicBezTo>
                  <a:lnTo>
                    <a:pt x="4941" y="2890"/>
                  </a:lnTo>
                  <a:cubicBezTo>
                    <a:pt x="3487" y="3629"/>
                    <a:pt x="1824" y="4530"/>
                    <a:pt x="1340" y="5291"/>
                  </a:cubicBezTo>
                  <a:cubicBezTo>
                    <a:pt x="0" y="7323"/>
                    <a:pt x="2009" y="10925"/>
                    <a:pt x="2886" y="13210"/>
                  </a:cubicBezTo>
                  <a:cubicBezTo>
                    <a:pt x="3833" y="15773"/>
                    <a:pt x="3741" y="18613"/>
                    <a:pt x="3648" y="21337"/>
                  </a:cubicBezTo>
                  <a:cubicBezTo>
                    <a:pt x="3602" y="22722"/>
                    <a:pt x="3556" y="24153"/>
                    <a:pt x="3025" y="25446"/>
                  </a:cubicBezTo>
                  <a:cubicBezTo>
                    <a:pt x="2794" y="25977"/>
                    <a:pt x="2448" y="26531"/>
                    <a:pt x="2494" y="27132"/>
                  </a:cubicBezTo>
                  <a:cubicBezTo>
                    <a:pt x="2609" y="28517"/>
                    <a:pt x="4410" y="28932"/>
                    <a:pt x="5772" y="28956"/>
                  </a:cubicBezTo>
                  <a:cubicBezTo>
                    <a:pt x="5906" y="28956"/>
                    <a:pt x="6039" y="28956"/>
                    <a:pt x="6172" y="28956"/>
                  </a:cubicBezTo>
                  <a:cubicBezTo>
                    <a:pt x="7239" y="28956"/>
                    <a:pt x="8299" y="28938"/>
                    <a:pt x="9305" y="28609"/>
                  </a:cubicBezTo>
                  <a:cubicBezTo>
                    <a:pt x="9951" y="28401"/>
                    <a:pt x="10528" y="28101"/>
                    <a:pt x="11175" y="27986"/>
                  </a:cubicBezTo>
                  <a:cubicBezTo>
                    <a:pt x="11403" y="27941"/>
                    <a:pt x="11631" y="27922"/>
                    <a:pt x="11859" y="27922"/>
                  </a:cubicBezTo>
                  <a:cubicBezTo>
                    <a:pt x="12576" y="27922"/>
                    <a:pt x="13290" y="28111"/>
                    <a:pt x="13991" y="28286"/>
                  </a:cubicBezTo>
                  <a:cubicBezTo>
                    <a:pt x="15954" y="28817"/>
                    <a:pt x="16346" y="30641"/>
                    <a:pt x="18355" y="30641"/>
                  </a:cubicBezTo>
                  <a:cubicBezTo>
                    <a:pt x="19879" y="30641"/>
                    <a:pt x="20594" y="30018"/>
                    <a:pt x="20848" y="29787"/>
                  </a:cubicBezTo>
                  <a:cubicBezTo>
                    <a:pt x="21887" y="28817"/>
                    <a:pt x="21148" y="25354"/>
                    <a:pt x="21148" y="25123"/>
                  </a:cubicBezTo>
                  <a:cubicBezTo>
                    <a:pt x="21310" y="21545"/>
                    <a:pt x="21356" y="22029"/>
                    <a:pt x="21518" y="18451"/>
                  </a:cubicBezTo>
                  <a:cubicBezTo>
                    <a:pt x="21610" y="16442"/>
                    <a:pt x="21702" y="14365"/>
                    <a:pt x="20964" y="12495"/>
                  </a:cubicBezTo>
                  <a:cubicBezTo>
                    <a:pt x="20640" y="11594"/>
                    <a:pt x="20109" y="10786"/>
                    <a:pt x="19763" y="9886"/>
                  </a:cubicBezTo>
                  <a:cubicBezTo>
                    <a:pt x="18817" y="7462"/>
                    <a:pt x="17754" y="258"/>
                    <a:pt x="17385" y="189"/>
                  </a:cubicBezTo>
                  <a:cubicBezTo>
                    <a:pt x="16663" y="65"/>
                    <a:pt x="15443" y="1"/>
                    <a:pt x="14310" y="1"/>
                  </a:cubicBezTo>
                  <a:close/>
                </a:path>
              </a:pathLst>
            </a:cu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77"/>
            <p:cNvSpPr/>
            <p:nvPr/>
          </p:nvSpPr>
          <p:spPr>
            <a:xfrm>
              <a:off x="6911450" y="2894475"/>
              <a:ext cx="177800" cy="269250"/>
            </a:xfrm>
            <a:custGeom>
              <a:rect b="b" l="l" r="r" t="t"/>
              <a:pathLst>
                <a:path extrusionOk="0" h="10770" w="7112">
                  <a:moveTo>
                    <a:pt x="4087" y="1"/>
                  </a:moveTo>
                  <a:cubicBezTo>
                    <a:pt x="3765" y="1"/>
                    <a:pt x="3442" y="51"/>
                    <a:pt x="3164" y="126"/>
                  </a:cubicBezTo>
                  <a:cubicBezTo>
                    <a:pt x="3718" y="1465"/>
                    <a:pt x="2864" y="3635"/>
                    <a:pt x="2356" y="4050"/>
                  </a:cubicBezTo>
                  <a:cubicBezTo>
                    <a:pt x="1617" y="4674"/>
                    <a:pt x="694" y="5505"/>
                    <a:pt x="509" y="5943"/>
                  </a:cubicBezTo>
                  <a:cubicBezTo>
                    <a:pt x="347" y="6336"/>
                    <a:pt x="1" y="7098"/>
                    <a:pt x="93" y="7283"/>
                  </a:cubicBezTo>
                  <a:cubicBezTo>
                    <a:pt x="183" y="7326"/>
                    <a:pt x="265" y="7346"/>
                    <a:pt x="340" y="7346"/>
                  </a:cubicBezTo>
                  <a:cubicBezTo>
                    <a:pt x="973" y="7346"/>
                    <a:pt x="1124" y="5931"/>
                    <a:pt x="2033" y="5828"/>
                  </a:cubicBezTo>
                  <a:cubicBezTo>
                    <a:pt x="2333" y="6013"/>
                    <a:pt x="2402" y="9984"/>
                    <a:pt x="2725" y="10445"/>
                  </a:cubicBezTo>
                  <a:cubicBezTo>
                    <a:pt x="2764" y="10480"/>
                    <a:pt x="2800" y="10495"/>
                    <a:pt x="2833" y="10495"/>
                  </a:cubicBezTo>
                  <a:cubicBezTo>
                    <a:pt x="3134" y="10495"/>
                    <a:pt x="3203" y="9177"/>
                    <a:pt x="3141" y="8552"/>
                  </a:cubicBezTo>
                  <a:cubicBezTo>
                    <a:pt x="3072" y="7837"/>
                    <a:pt x="3141" y="7306"/>
                    <a:pt x="3372" y="7283"/>
                  </a:cubicBezTo>
                  <a:cubicBezTo>
                    <a:pt x="3603" y="7513"/>
                    <a:pt x="4180" y="10422"/>
                    <a:pt x="4526" y="10746"/>
                  </a:cubicBezTo>
                  <a:cubicBezTo>
                    <a:pt x="4568" y="10762"/>
                    <a:pt x="4605" y="10769"/>
                    <a:pt x="4637" y="10769"/>
                  </a:cubicBezTo>
                  <a:cubicBezTo>
                    <a:pt x="5064" y="10769"/>
                    <a:pt x="4663" y="9418"/>
                    <a:pt x="4641" y="8645"/>
                  </a:cubicBezTo>
                  <a:cubicBezTo>
                    <a:pt x="4618" y="7998"/>
                    <a:pt x="4665" y="7583"/>
                    <a:pt x="4826" y="7560"/>
                  </a:cubicBezTo>
                  <a:cubicBezTo>
                    <a:pt x="5311" y="7929"/>
                    <a:pt x="5450" y="9984"/>
                    <a:pt x="5842" y="10284"/>
                  </a:cubicBezTo>
                  <a:cubicBezTo>
                    <a:pt x="6419" y="10191"/>
                    <a:pt x="5542" y="7005"/>
                    <a:pt x="5796" y="6959"/>
                  </a:cubicBezTo>
                  <a:lnTo>
                    <a:pt x="5796" y="6959"/>
                  </a:lnTo>
                  <a:cubicBezTo>
                    <a:pt x="5962" y="7063"/>
                    <a:pt x="6521" y="8758"/>
                    <a:pt x="6833" y="8758"/>
                  </a:cubicBezTo>
                  <a:cubicBezTo>
                    <a:pt x="6868" y="8758"/>
                    <a:pt x="6899" y="8737"/>
                    <a:pt x="6927" y="8691"/>
                  </a:cubicBezTo>
                  <a:cubicBezTo>
                    <a:pt x="7112" y="8275"/>
                    <a:pt x="6581" y="6382"/>
                    <a:pt x="6165" y="5274"/>
                  </a:cubicBezTo>
                  <a:cubicBezTo>
                    <a:pt x="5842" y="4466"/>
                    <a:pt x="5957" y="3519"/>
                    <a:pt x="6004" y="2619"/>
                  </a:cubicBezTo>
                  <a:cubicBezTo>
                    <a:pt x="6027" y="1742"/>
                    <a:pt x="5865" y="703"/>
                    <a:pt x="5126" y="241"/>
                  </a:cubicBezTo>
                  <a:cubicBezTo>
                    <a:pt x="4829" y="68"/>
                    <a:pt x="4459" y="1"/>
                    <a:pt x="4087" y="1"/>
                  </a:cubicBezTo>
                  <a:close/>
                </a:path>
              </a:pathLst>
            </a:custGeom>
            <a:solidFill>
              <a:srgbClr val="FCCBA2"/>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77"/>
            <p:cNvSpPr/>
            <p:nvPr/>
          </p:nvSpPr>
          <p:spPr>
            <a:xfrm>
              <a:off x="6785400" y="2244550"/>
              <a:ext cx="300975" cy="731975"/>
            </a:xfrm>
            <a:custGeom>
              <a:rect b="b" l="l" r="r" t="t"/>
              <a:pathLst>
                <a:path extrusionOk="0" h="29279" w="12039">
                  <a:moveTo>
                    <a:pt x="1269" y="0"/>
                  </a:moveTo>
                  <a:cubicBezTo>
                    <a:pt x="1" y="0"/>
                    <a:pt x="2070" y="5623"/>
                    <a:pt x="2273" y="6591"/>
                  </a:cubicBezTo>
                  <a:cubicBezTo>
                    <a:pt x="2988" y="10031"/>
                    <a:pt x="4397" y="11647"/>
                    <a:pt x="5274" y="14417"/>
                  </a:cubicBezTo>
                  <a:cubicBezTo>
                    <a:pt x="6382" y="18088"/>
                    <a:pt x="6336" y="19820"/>
                    <a:pt x="7329" y="23514"/>
                  </a:cubicBezTo>
                  <a:cubicBezTo>
                    <a:pt x="7583" y="24483"/>
                    <a:pt x="6636" y="28200"/>
                    <a:pt x="7652" y="28824"/>
                  </a:cubicBezTo>
                  <a:cubicBezTo>
                    <a:pt x="8093" y="29094"/>
                    <a:pt x="8972" y="29279"/>
                    <a:pt x="9788" y="29279"/>
                  </a:cubicBezTo>
                  <a:cubicBezTo>
                    <a:pt x="10508" y="29279"/>
                    <a:pt x="11180" y="29135"/>
                    <a:pt x="11461" y="28778"/>
                  </a:cubicBezTo>
                  <a:cubicBezTo>
                    <a:pt x="11738" y="28408"/>
                    <a:pt x="11761" y="26492"/>
                    <a:pt x="11784" y="26030"/>
                  </a:cubicBezTo>
                  <a:cubicBezTo>
                    <a:pt x="12038" y="22960"/>
                    <a:pt x="11461" y="21066"/>
                    <a:pt x="11415" y="17834"/>
                  </a:cubicBezTo>
                  <a:cubicBezTo>
                    <a:pt x="11392" y="16772"/>
                    <a:pt x="10999" y="15433"/>
                    <a:pt x="10653" y="14417"/>
                  </a:cubicBezTo>
                  <a:cubicBezTo>
                    <a:pt x="10238" y="13148"/>
                    <a:pt x="9291" y="11347"/>
                    <a:pt x="9129" y="10008"/>
                  </a:cubicBezTo>
                  <a:cubicBezTo>
                    <a:pt x="8806" y="7307"/>
                    <a:pt x="8183" y="4005"/>
                    <a:pt x="6197" y="2135"/>
                  </a:cubicBezTo>
                  <a:cubicBezTo>
                    <a:pt x="4420" y="473"/>
                    <a:pt x="3658" y="450"/>
                    <a:pt x="1372" y="11"/>
                  </a:cubicBezTo>
                  <a:cubicBezTo>
                    <a:pt x="1335" y="4"/>
                    <a:pt x="1301" y="0"/>
                    <a:pt x="1269" y="0"/>
                  </a:cubicBezTo>
                  <a:close/>
                </a:path>
              </a:pathLst>
            </a:cu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77"/>
            <p:cNvSpPr/>
            <p:nvPr/>
          </p:nvSpPr>
          <p:spPr>
            <a:xfrm>
              <a:off x="6368925" y="2369925"/>
              <a:ext cx="121800" cy="470025"/>
            </a:xfrm>
            <a:custGeom>
              <a:rect b="b" l="l" r="r" t="t"/>
              <a:pathLst>
                <a:path extrusionOk="0" h="18801" w="4872">
                  <a:moveTo>
                    <a:pt x="2288" y="0"/>
                  </a:moveTo>
                  <a:cubicBezTo>
                    <a:pt x="2168" y="0"/>
                    <a:pt x="2068" y="28"/>
                    <a:pt x="2009" y="75"/>
                  </a:cubicBezTo>
                  <a:cubicBezTo>
                    <a:pt x="254" y="1461"/>
                    <a:pt x="300" y="4416"/>
                    <a:pt x="369" y="5108"/>
                  </a:cubicBezTo>
                  <a:cubicBezTo>
                    <a:pt x="462" y="6655"/>
                    <a:pt x="831" y="7763"/>
                    <a:pt x="831" y="9310"/>
                  </a:cubicBezTo>
                  <a:cubicBezTo>
                    <a:pt x="831" y="10557"/>
                    <a:pt x="554" y="11780"/>
                    <a:pt x="369" y="13004"/>
                  </a:cubicBezTo>
                  <a:cubicBezTo>
                    <a:pt x="185" y="14181"/>
                    <a:pt x="69" y="15382"/>
                    <a:pt x="23" y="16583"/>
                  </a:cubicBezTo>
                  <a:cubicBezTo>
                    <a:pt x="0" y="17183"/>
                    <a:pt x="23" y="17852"/>
                    <a:pt x="462" y="18268"/>
                  </a:cubicBezTo>
                  <a:cubicBezTo>
                    <a:pt x="762" y="18499"/>
                    <a:pt x="1108" y="18637"/>
                    <a:pt x="1501" y="18707"/>
                  </a:cubicBezTo>
                  <a:cubicBezTo>
                    <a:pt x="1756" y="18756"/>
                    <a:pt x="2036" y="18800"/>
                    <a:pt x="2305" y="18800"/>
                  </a:cubicBezTo>
                  <a:cubicBezTo>
                    <a:pt x="2670" y="18800"/>
                    <a:pt x="3016" y="18718"/>
                    <a:pt x="3255" y="18453"/>
                  </a:cubicBezTo>
                  <a:cubicBezTo>
                    <a:pt x="3417" y="18222"/>
                    <a:pt x="3532" y="17945"/>
                    <a:pt x="3579" y="17668"/>
                  </a:cubicBezTo>
                  <a:cubicBezTo>
                    <a:pt x="4871" y="12173"/>
                    <a:pt x="4525" y="6401"/>
                    <a:pt x="3278" y="883"/>
                  </a:cubicBezTo>
                  <a:cubicBezTo>
                    <a:pt x="3141" y="231"/>
                    <a:pt x="2634" y="0"/>
                    <a:pt x="2288" y="0"/>
                  </a:cubicBezTo>
                  <a:close/>
                </a:path>
              </a:pathLst>
            </a:cu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77"/>
            <p:cNvSpPr/>
            <p:nvPr/>
          </p:nvSpPr>
          <p:spPr>
            <a:xfrm>
              <a:off x="6494750" y="2427775"/>
              <a:ext cx="224525" cy="235975"/>
            </a:xfrm>
            <a:custGeom>
              <a:rect b="b" l="l" r="r" t="t"/>
              <a:pathLst>
                <a:path extrusionOk="0" h="9439" w="8981">
                  <a:moveTo>
                    <a:pt x="6326" y="1"/>
                  </a:moveTo>
                  <a:cubicBezTo>
                    <a:pt x="5799" y="138"/>
                    <a:pt x="3226" y="3095"/>
                    <a:pt x="2826" y="3095"/>
                  </a:cubicBezTo>
                  <a:cubicBezTo>
                    <a:pt x="2822" y="3095"/>
                    <a:pt x="2819" y="3095"/>
                    <a:pt x="2817" y="3094"/>
                  </a:cubicBezTo>
                  <a:cubicBezTo>
                    <a:pt x="2124" y="2333"/>
                    <a:pt x="3186" y="924"/>
                    <a:pt x="2286" y="693"/>
                  </a:cubicBezTo>
                  <a:lnTo>
                    <a:pt x="2286" y="693"/>
                  </a:lnTo>
                  <a:cubicBezTo>
                    <a:pt x="2101" y="763"/>
                    <a:pt x="1870" y="1594"/>
                    <a:pt x="1732" y="1986"/>
                  </a:cubicBezTo>
                  <a:cubicBezTo>
                    <a:pt x="1570" y="2448"/>
                    <a:pt x="1755" y="3695"/>
                    <a:pt x="1916" y="4664"/>
                  </a:cubicBezTo>
                  <a:cubicBezTo>
                    <a:pt x="2032" y="5334"/>
                    <a:pt x="1316" y="7573"/>
                    <a:pt x="0" y="8220"/>
                  </a:cubicBezTo>
                  <a:cubicBezTo>
                    <a:pt x="346" y="8751"/>
                    <a:pt x="947" y="9328"/>
                    <a:pt x="1593" y="9420"/>
                  </a:cubicBezTo>
                  <a:cubicBezTo>
                    <a:pt x="1669" y="9432"/>
                    <a:pt x="1745" y="9438"/>
                    <a:pt x="1820" y="9438"/>
                  </a:cubicBezTo>
                  <a:cubicBezTo>
                    <a:pt x="2605" y="9438"/>
                    <a:pt x="3302" y="8806"/>
                    <a:pt x="3786" y="8174"/>
                  </a:cubicBezTo>
                  <a:cubicBezTo>
                    <a:pt x="4340" y="7481"/>
                    <a:pt x="4848" y="6673"/>
                    <a:pt x="5633" y="6234"/>
                  </a:cubicBezTo>
                  <a:cubicBezTo>
                    <a:pt x="6672" y="5680"/>
                    <a:pt x="8288" y="4572"/>
                    <a:pt x="8404" y="4133"/>
                  </a:cubicBezTo>
                  <a:cubicBezTo>
                    <a:pt x="8421" y="4027"/>
                    <a:pt x="8368" y="3985"/>
                    <a:pt x="8269" y="3985"/>
                  </a:cubicBezTo>
                  <a:cubicBezTo>
                    <a:pt x="7859" y="3985"/>
                    <a:pt x="6664" y="4712"/>
                    <a:pt x="6433" y="4712"/>
                  </a:cubicBezTo>
                  <a:cubicBezTo>
                    <a:pt x="6428" y="4712"/>
                    <a:pt x="6423" y="4711"/>
                    <a:pt x="6418" y="4710"/>
                  </a:cubicBezTo>
                  <a:cubicBezTo>
                    <a:pt x="6257" y="4503"/>
                    <a:pt x="8981" y="2633"/>
                    <a:pt x="8612" y="2171"/>
                  </a:cubicBezTo>
                  <a:cubicBezTo>
                    <a:pt x="8608" y="2171"/>
                    <a:pt x="8604" y="2171"/>
                    <a:pt x="8600" y="2171"/>
                  </a:cubicBezTo>
                  <a:cubicBezTo>
                    <a:pt x="8112" y="2171"/>
                    <a:pt x="6711" y="3603"/>
                    <a:pt x="6078" y="3603"/>
                  </a:cubicBezTo>
                  <a:cubicBezTo>
                    <a:pt x="6068" y="3603"/>
                    <a:pt x="6058" y="3603"/>
                    <a:pt x="6049" y="3602"/>
                  </a:cubicBezTo>
                  <a:cubicBezTo>
                    <a:pt x="5980" y="3487"/>
                    <a:pt x="6210" y="3117"/>
                    <a:pt x="6626" y="2656"/>
                  </a:cubicBezTo>
                  <a:cubicBezTo>
                    <a:pt x="7180" y="2032"/>
                    <a:pt x="8519" y="1178"/>
                    <a:pt x="7896" y="947"/>
                  </a:cubicBezTo>
                  <a:lnTo>
                    <a:pt x="7896" y="947"/>
                  </a:lnTo>
                  <a:cubicBezTo>
                    <a:pt x="7434" y="970"/>
                    <a:pt x="5125" y="2817"/>
                    <a:pt x="4779" y="2864"/>
                  </a:cubicBezTo>
                  <a:cubicBezTo>
                    <a:pt x="4641" y="2679"/>
                    <a:pt x="4918" y="2217"/>
                    <a:pt x="5426" y="1732"/>
                  </a:cubicBezTo>
                  <a:cubicBezTo>
                    <a:pt x="5933" y="1247"/>
                    <a:pt x="6857" y="1"/>
                    <a:pt x="6326" y="1"/>
                  </a:cubicBezTo>
                  <a:close/>
                </a:path>
              </a:pathLst>
            </a:custGeom>
            <a:solidFill>
              <a:srgbClr val="FCCBA2"/>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77"/>
            <p:cNvSpPr/>
            <p:nvPr/>
          </p:nvSpPr>
          <p:spPr>
            <a:xfrm>
              <a:off x="6342950" y="2577325"/>
              <a:ext cx="267825" cy="279100"/>
            </a:xfrm>
            <a:custGeom>
              <a:rect b="b" l="l" r="r" t="t"/>
              <a:pathLst>
                <a:path extrusionOk="0" h="11164" w="10713">
                  <a:moveTo>
                    <a:pt x="7360" y="0"/>
                  </a:moveTo>
                  <a:cubicBezTo>
                    <a:pt x="7187" y="0"/>
                    <a:pt x="7024" y="192"/>
                    <a:pt x="6926" y="368"/>
                  </a:cubicBezTo>
                  <a:cubicBezTo>
                    <a:pt x="6257" y="1453"/>
                    <a:pt x="5310" y="2376"/>
                    <a:pt x="4179" y="3000"/>
                  </a:cubicBezTo>
                  <a:cubicBezTo>
                    <a:pt x="3740" y="3230"/>
                    <a:pt x="3302" y="3484"/>
                    <a:pt x="2909" y="3808"/>
                  </a:cubicBezTo>
                  <a:cubicBezTo>
                    <a:pt x="1524" y="5077"/>
                    <a:pt x="0" y="9602"/>
                    <a:pt x="1916" y="10872"/>
                  </a:cubicBezTo>
                  <a:cubicBezTo>
                    <a:pt x="2224" y="11075"/>
                    <a:pt x="2643" y="11164"/>
                    <a:pt x="3092" y="11164"/>
                  </a:cubicBezTo>
                  <a:cubicBezTo>
                    <a:pt x="3922" y="11164"/>
                    <a:pt x="4855" y="10860"/>
                    <a:pt x="5379" y="10411"/>
                  </a:cubicBezTo>
                  <a:cubicBezTo>
                    <a:pt x="6187" y="9718"/>
                    <a:pt x="6695" y="8725"/>
                    <a:pt x="7226" y="7802"/>
                  </a:cubicBezTo>
                  <a:cubicBezTo>
                    <a:pt x="7988" y="6509"/>
                    <a:pt x="8889" y="5262"/>
                    <a:pt x="9881" y="4131"/>
                  </a:cubicBezTo>
                  <a:cubicBezTo>
                    <a:pt x="10297" y="3669"/>
                    <a:pt x="10713" y="2930"/>
                    <a:pt x="10274" y="2515"/>
                  </a:cubicBezTo>
                  <a:cubicBezTo>
                    <a:pt x="10066" y="2353"/>
                    <a:pt x="9812" y="2261"/>
                    <a:pt x="9535" y="2215"/>
                  </a:cubicBezTo>
                  <a:cubicBezTo>
                    <a:pt x="8635" y="1961"/>
                    <a:pt x="8104" y="1060"/>
                    <a:pt x="7619" y="229"/>
                  </a:cubicBezTo>
                  <a:cubicBezTo>
                    <a:pt x="7596" y="160"/>
                    <a:pt x="7527" y="68"/>
                    <a:pt x="7457" y="21"/>
                  </a:cubicBezTo>
                  <a:cubicBezTo>
                    <a:pt x="7425" y="7"/>
                    <a:pt x="7392" y="0"/>
                    <a:pt x="7360" y="0"/>
                  </a:cubicBezTo>
                  <a:close/>
                </a:path>
              </a:pathLst>
            </a:cu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77"/>
            <p:cNvSpPr/>
            <p:nvPr/>
          </p:nvSpPr>
          <p:spPr>
            <a:xfrm>
              <a:off x="6830075" y="2309775"/>
              <a:ext cx="90200" cy="297800"/>
            </a:xfrm>
            <a:custGeom>
              <a:rect b="b" l="l" r="r" t="t"/>
              <a:pathLst>
                <a:path extrusionOk="0" h="11912" w="3608">
                  <a:moveTo>
                    <a:pt x="527" y="0"/>
                  </a:moveTo>
                  <a:cubicBezTo>
                    <a:pt x="494" y="0"/>
                    <a:pt x="459" y="19"/>
                    <a:pt x="439" y="57"/>
                  </a:cubicBezTo>
                  <a:cubicBezTo>
                    <a:pt x="1" y="1188"/>
                    <a:pt x="70" y="2481"/>
                    <a:pt x="162" y="3682"/>
                  </a:cubicBezTo>
                  <a:cubicBezTo>
                    <a:pt x="185" y="4120"/>
                    <a:pt x="255" y="4536"/>
                    <a:pt x="416" y="4952"/>
                  </a:cubicBezTo>
                  <a:cubicBezTo>
                    <a:pt x="601" y="5483"/>
                    <a:pt x="993" y="5898"/>
                    <a:pt x="1247" y="6383"/>
                  </a:cubicBezTo>
                  <a:cubicBezTo>
                    <a:pt x="2194" y="8115"/>
                    <a:pt x="2079" y="10354"/>
                    <a:pt x="3394" y="11878"/>
                  </a:cubicBezTo>
                  <a:cubicBezTo>
                    <a:pt x="3412" y="11902"/>
                    <a:pt x="3437" y="11912"/>
                    <a:pt x="3461" y="11912"/>
                  </a:cubicBezTo>
                  <a:cubicBezTo>
                    <a:pt x="3532" y="11912"/>
                    <a:pt x="3607" y="11831"/>
                    <a:pt x="3556" y="11762"/>
                  </a:cubicBezTo>
                  <a:cubicBezTo>
                    <a:pt x="2448" y="10262"/>
                    <a:pt x="2379" y="8368"/>
                    <a:pt x="1663" y="6706"/>
                  </a:cubicBezTo>
                  <a:cubicBezTo>
                    <a:pt x="1478" y="6337"/>
                    <a:pt x="1270" y="5991"/>
                    <a:pt x="1040" y="5644"/>
                  </a:cubicBezTo>
                  <a:cubicBezTo>
                    <a:pt x="647" y="5067"/>
                    <a:pt x="416" y="4374"/>
                    <a:pt x="370" y="3682"/>
                  </a:cubicBezTo>
                  <a:cubicBezTo>
                    <a:pt x="232" y="2481"/>
                    <a:pt x="301" y="1281"/>
                    <a:pt x="601" y="103"/>
                  </a:cubicBezTo>
                  <a:cubicBezTo>
                    <a:pt x="614" y="36"/>
                    <a:pt x="573" y="0"/>
                    <a:pt x="52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77"/>
            <p:cNvSpPr/>
            <p:nvPr/>
          </p:nvSpPr>
          <p:spPr>
            <a:xfrm>
              <a:off x="6880300" y="2406125"/>
              <a:ext cx="80600" cy="114350"/>
            </a:xfrm>
            <a:custGeom>
              <a:rect b="b" l="l" r="r" t="t"/>
              <a:pathLst>
                <a:path extrusionOk="0" h="4574" w="3224">
                  <a:moveTo>
                    <a:pt x="23" y="1"/>
                  </a:moveTo>
                  <a:cubicBezTo>
                    <a:pt x="12" y="1"/>
                    <a:pt x="0" y="13"/>
                    <a:pt x="0" y="36"/>
                  </a:cubicBezTo>
                  <a:cubicBezTo>
                    <a:pt x="208" y="1952"/>
                    <a:pt x="1362" y="3776"/>
                    <a:pt x="3117" y="4561"/>
                  </a:cubicBezTo>
                  <a:cubicBezTo>
                    <a:pt x="3130" y="4569"/>
                    <a:pt x="3143" y="4573"/>
                    <a:pt x="3154" y="4573"/>
                  </a:cubicBezTo>
                  <a:cubicBezTo>
                    <a:pt x="3201" y="4573"/>
                    <a:pt x="3224" y="4506"/>
                    <a:pt x="3186" y="4468"/>
                  </a:cubicBezTo>
                  <a:cubicBezTo>
                    <a:pt x="1501" y="3522"/>
                    <a:pt x="300" y="1998"/>
                    <a:pt x="46" y="36"/>
                  </a:cubicBezTo>
                  <a:cubicBezTo>
                    <a:pt x="46" y="13"/>
                    <a:pt x="35" y="1"/>
                    <a:pt x="2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77"/>
            <p:cNvSpPr/>
            <p:nvPr/>
          </p:nvSpPr>
          <p:spPr>
            <a:xfrm>
              <a:off x="6949325" y="2621225"/>
              <a:ext cx="56825" cy="16825"/>
            </a:xfrm>
            <a:custGeom>
              <a:rect b="b" l="l" r="r" t="t"/>
              <a:pathLst>
                <a:path extrusionOk="0" h="673" w="2273">
                  <a:moveTo>
                    <a:pt x="98" y="1"/>
                  </a:moveTo>
                  <a:cubicBezTo>
                    <a:pt x="34" y="1"/>
                    <a:pt x="0" y="98"/>
                    <a:pt x="56" y="135"/>
                  </a:cubicBezTo>
                  <a:cubicBezTo>
                    <a:pt x="470" y="434"/>
                    <a:pt x="1051" y="673"/>
                    <a:pt x="1594" y="673"/>
                  </a:cubicBezTo>
                  <a:cubicBezTo>
                    <a:pt x="1807" y="673"/>
                    <a:pt x="2014" y="636"/>
                    <a:pt x="2203" y="551"/>
                  </a:cubicBezTo>
                  <a:cubicBezTo>
                    <a:pt x="2272" y="528"/>
                    <a:pt x="2272" y="412"/>
                    <a:pt x="2203" y="412"/>
                  </a:cubicBezTo>
                  <a:cubicBezTo>
                    <a:pt x="1991" y="425"/>
                    <a:pt x="1792" y="436"/>
                    <a:pt x="1602" y="436"/>
                  </a:cubicBezTo>
                  <a:cubicBezTo>
                    <a:pt x="1089" y="436"/>
                    <a:pt x="637" y="357"/>
                    <a:pt x="148" y="20"/>
                  </a:cubicBezTo>
                  <a:cubicBezTo>
                    <a:pt x="130" y="7"/>
                    <a:pt x="113" y="1"/>
                    <a:pt x="9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77"/>
            <p:cNvSpPr/>
            <p:nvPr/>
          </p:nvSpPr>
          <p:spPr>
            <a:xfrm>
              <a:off x="6953200" y="2653975"/>
              <a:ext cx="60450" cy="18550"/>
            </a:xfrm>
            <a:custGeom>
              <a:rect b="b" l="l" r="r" t="t"/>
              <a:pathLst>
                <a:path extrusionOk="0" h="742" w="2418">
                  <a:moveTo>
                    <a:pt x="93" y="0"/>
                  </a:moveTo>
                  <a:cubicBezTo>
                    <a:pt x="33" y="0"/>
                    <a:pt x="0" y="120"/>
                    <a:pt x="86" y="141"/>
                  </a:cubicBezTo>
                  <a:cubicBezTo>
                    <a:pt x="801" y="418"/>
                    <a:pt x="1563" y="626"/>
                    <a:pt x="2348" y="742"/>
                  </a:cubicBezTo>
                  <a:cubicBezTo>
                    <a:pt x="2417" y="742"/>
                    <a:pt x="2417" y="626"/>
                    <a:pt x="2348" y="603"/>
                  </a:cubicBezTo>
                  <a:cubicBezTo>
                    <a:pt x="1609" y="395"/>
                    <a:pt x="847" y="257"/>
                    <a:pt x="109" y="3"/>
                  </a:cubicBezTo>
                  <a:cubicBezTo>
                    <a:pt x="103" y="1"/>
                    <a:pt x="98" y="0"/>
                    <a:pt x="9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77"/>
            <p:cNvSpPr/>
            <p:nvPr/>
          </p:nvSpPr>
          <p:spPr>
            <a:xfrm>
              <a:off x="6980150" y="2741625"/>
              <a:ext cx="51100" cy="102025"/>
            </a:xfrm>
            <a:custGeom>
              <a:rect b="b" l="l" r="r" t="t"/>
              <a:pathLst>
                <a:path extrusionOk="0" h="4081" w="2044">
                  <a:moveTo>
                    <a:pt x="305" y="1"/>
                  </a:moveTo>
                  <a:cubicBezTo>
                    <a:pt x="284" y="1"/>
                    <a:pt x="264" y="15"/>
                    <a:pt x="254" y="52"/>
                  </a:cubicBezTo>
                  <a:cubicBezTo>
                    <a:pt x="0" y="1553"/>
                    <a:pt x="578" y="3261"/>
                    <a:pt x="1893" y="4069"/>
                  </a:cubicBezTo>
                  <a:cubicBezTo>
                    <a:pt x="1905" y="4077"/>
                    <a:pt x="1916" y="4080"/>
                    <a:pt x="1928" y="4080"/>
                  </a:cubicBezTo>
                  <a:cubicBezTo>
                    <a:pt x="1988" y="4080"/>
                    <a:pt x="2044" y="3993"/>
                    <a:pt x="1986" y="3954"/>
                  </a:cubicBezTo>
                  <a:cubicBezTo>
                    <a:pt x="831" y="2961"/>
                    <a:pt x="139" y="1645"/>
                    <a:pt x="370" y="75"/>
                  </a:cubicBezTo>
                  <a:cubicBezTo>
                    <a:pt x="370" y="34"/>
                    <a:pt x="336" y="1"/>
                    <a:pt x="30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77"/>
            <p:cNvSpPr/>
            <p:nvPr/>
          </p:nvSpPr>
          <p:spPr>
            <a:xfrm>
              <a:off x="6644800" y="2492750"/>
              <a:ext cx="178000" cy="121475"/>
            </a:xfrm>
            <a:custGeom>
              <a:rect b="b" l="l" r="r" t="t"/>
              <a:pathLst>
                <a:path extrusionOk="0" h="4859" w="7120">
                  <a:moveTo>
                    <a:pt x="7051" y="0"/>
                  </a:moveTo>
                  <a:cubicBezTo>
                    <a:pt x="7032" y="0"/>
                    <a:pt x="7011" y="11"/>
                    <a:pt x="6996" y="34"/>
                  </a:cubicBezTo>
                  <a:cubicBezTo>
                    <a:pt x="5265" y="2458"/>
                    <a:pt x="3025" y="4189"/>
                    <a:pt x="70" y="4766"/>
                  </a:cubicBezTo>
                  <a:cubicBezTo>
                    <a:pt x="1" y="4766"/>
                    <a:pt x="24" y="4859"/>
                    <a:pt x="93" y="4859"/>
                  </a:cubicBezTo>
                  <a:cubicBezTo>
                    <a:pt x="2887" y="4374"/>
                    <a:pt x="5680" y="2642"/>
                    <a:pt x="7088" y="103"/>
                  </a:cubicBezTo>
                  <a:cubicBezTo>
                    <a:pt x="7119" y="41"/>
                    <a:pt x="7088" y="0"/>
                    <a:pt x="705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77"/>
            <p:cNvSpPr/>
            <p:nvPr/>
          </p:nvSpPr>
          <p:spPr>
            <a:xfrm>
              <a:off x="6660400" y="2681225"/>
              <a:ext cx="192600" cy="31225"/>
            </a:xfrm>
            <a:custGeom>
              <a:rect b="b" l="l" r="r" t="t"/>
              <a:pathLst>
                <a:path extrusionOk="0" h="1249" w="7704">
                  <a:moveTo>
                    <a:pt x="2734" y="0"/>
                  </a:moveTo>
                  <a:cubicBezTo>
                    <a:pt x="1826" y="0"/>
                    <a:pt x="918" y="72"/>
                    <a:pt x="46" y="160"/>
                  </a:cubicBezTo>
                  <a:cubicBezTo>
                    <a:pt x="0" y="160"/>
                    <a:pt x="0" y="252"/>
                    <a:pt x="46" y="252"/>
                  </a:cubicBezTo>
                  <a:cubicBezTo>
                    <a:pt x="773" y="194"/>
                    <a:pt x="1494" y="156"/>
                    <a:pt x="2208" y="156"/>
                  </a:cubicBezTo>
                  <a:cubicBezTo>
                    <a:pt x="4057" y="156"/>
                    <a:pt x="5857" y="412"/>
                    <a:pt x="7573" y="1245"/>
                  </a:cubicBezTo>
                  <a:cubicBezTo>
                    <a:pt x="7580" y="1247"/>
                    <a:pt x="7588" y="1248"/>
                    <a:pt x="7595" y="1248"/>
                  </a:cubicBezTo>
                  <a:cubicBezTo>
                    <a:pt x="7655" y="1248"/>
                    <a:pt x="7704" y="1170"/>
                    <a:pt x="7642" y="1129"/>
                  </a:cubicBezTo>
                  <a:cubicBezTo>
                    <a:pt x="6163" y="254"/>
                    <a:pt x="4448" y="0"/>
                    <a:pt x="273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77"/>
            <p:cNvSpPr/>
            <p:nvPr/>
          </p:nvSpPr>
          <p:spPr>
            <a:xfrm>
              <a:off x="6641925" y="2776425"/>
              <a:ext cx="194525" cy="74975"/>
            </a:xfrm>
            <a:custGeom>
              <a:rect b="b" l="l" r="r" t="t"/>
              <a:pathLst>
                <a:path extrusionOk="0" h="2999" w="7781">
                  <a:moveTo>
                    <a:pt x="571" y="1"/>
                  </a:moveTo>
                  <a:cubicBezTo>
                    <a:pt x="398" y="1"/>
                    <a:pt x="223" y="22"/>
                    <a:pt x="46" y="69"/>
                  </a:cubicBezTo>
                  <a:cubicBezTo>
                    <a:pt x="0" y="92"/>
                    <a:pt x="23" y="161"/>
                    <a:pt x="70" y="161"/>
                  </a:cubicBezTo>
                  <a:cubicBezTo>
                    <a:pt x="235" y="118"/>
                    <a:pt x="399" y="98"/>
                    <a:pt x="563" y="98"/>
                  </a:cubicBezTo>
                  <a:cubicBezTo>
                    <a:pt x="1980" y="98"/>
                    <a:pt x="3343" y="1576"/>
                    <a:pt x="4502" y="2239"/>
                  </a:cubicBezTo>
                  <a:cubicBezTo>
                    <a:pt x="5237" y="2658"/>
                    <a:pt x="6064" y="2999"/>
                    <a:pt x="6903" y="2999"/>
                  </a:cubicBezTo>
                  <a:cubicBezTo>
                    <a:pt x="7172" y="2999"/>
                    <a:pt x="7442" y="2964"/>
                    <a:pt x="7711" y="2885"/>
                  </a:cubicBezTo>
                  <a:cubicBezTo>
                    <a:pt x="7781" y="2862"/>
                    <a:pt x="7781" y="2724"/>
                    <a:pt x="7688" y="2724"/>
                  </a:cubicBezTo>
                  <a:cubicBezTo>
                    <a:pt x="7479" y="2753"/>
                    <a:pt x="7276" y="2766"/>
                    <a:pt x="7076" y="2766"/>
                  </a:cubicBezTo>
                  <a:cubicBezTo>
                    <a:pt x="5690" y="2766"/>
                    <a:pt x="4519" y="2103"/>
                    <a:pt x="3348" y="1315"/>
                  </a:cubicBezTo>
                  <a:cubicBezTo>
                    <a:pt x="2538" y="742"/>
                    <a:pt x="1593" y="1"/>
                    <a:pt x="57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77"/>
            <p:cNvSpPr/>
            <p:nvPr/>
          </p:nvSpPr>
          <p:spPr>
            <a:xfrm>
              <a:off x="6453175" y="2394150"/>
              <a:ext cx="44750" cy="123150"/>
            </a:xfrm>
            <a:custGeom>
              <a:rect b="b" l="l" r="r" t="t"/>
              <a:pathLst>
                <a:path extrusionOk="0" h="4926" w="1790">
                  <a:moveTo>
                    <a:pt x="96" y="1"/>
                  </a:moveTo>
                  <a:cubicBezTo>
                    <a:pt x="70" y="1"/>
                    <a:pt x="47" y="18"/>
                    <a:pt x="47" y="53"/>
                  </a:cubicBezTo>
                  <a:cubicBezTo>
                    <a:pt x="1" y="1807"/>
                    <a:pt x="555" y="3516"/>
                    <a:pt x="1617" y="4901"/>
                  </a:cubicBezTo>
                  <a:cubicBezTo>
                    <a:pt x="1634" y="4918"/>
                    <a:pt x="1654" y="4926"/>
                    <a:pt x="1674" y="4926"/>
                  </a:cubicBezTo>
                  <a:cubicBezTo>
                    <a:pt x="1734" y="4926"/>
                    <a:pt x="1790" y="4861"/>
                    <a:pt x="1755" y="4809"/>
                  </a:cubicBezTo>
                  <a:cubicBezTo>
                    <a:pt x="809" y="3331"/>
                    <a:pt x="209" y="1831"/>
                    <a:pt x="162" y="53"/>
                  </a:cubicBezTo>
                  <a:cubicBezTo>
                    <a:pt x="151" y="18"/>
                    <a:pt x="122" y="1"/>
                    <a:pt x="9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77"/>
            <p:cNvSpPr/>
            <p:nvPr/>
          </p:nvSpPr>
          <p:spPr>
            <a:xfrm>
              <a:off x="6481475" y="2547250"/>
              <a:ext cx="11550" cy="60475"/>
            </a:xfrm>
            <a:custGeom>
              <a:rect b="b" l="l" r="r" t="t"/>
              <a:pathLst>
                <a:path extrusionOk="0" h="2419" w="462">
                  <a:moveTo>
                    <a:pt x="277" y="1"/>
                  </a:moveTo>
                  <a:cubicBezTo>
                    <a:pt x="242" y="1"/>
                    <a:pt x="208" y="24"/>
                    <a:pt x="208" y="70"/>
                  </a:cubicBezTo>
                  <a:cubicBezTo>
                    <a:pt x="231" y="832"/>
                    <a:pt x="162" y="1594"/>
                    <a:pt x="0" y="2333"/>
                  </a:cubicBezTo>
                  <a:cubicBezTo>
                    <a:pt x="0" y="2388"/>
                    <a:pt x="42" y="2419"/>
                    <a:pt x="86" y="2419"/>
                  </a:cubicBezTo>
                  <a:cubicBezTo>
                    <a:pt x="114" y="2419"/>
                    <a:pt x="143" y="2406"/>
                    <a:pt x="162" y="2379"/>
                  </a:cubicBezTo>
                  <a:cubicBezTo>
                    <a:pt x="392" y="1640"/>
                    <a:pt x="462" y="832"/>
                    <a:pt x="346" y="70"/>
                  </a:cubicBezTo>
                  <a:cubicBezTo>
                    <a:pt x="346" y="24"/>
                    <a:pt x="312" y="1"/>
                    <a:pt x="27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77"/>
            <p:cNvSpPr/>
            <p:nvPr/>
          </p:nvSpPr>
          <p:spPr>
            <a:xfrm>
              <a:off x="6423400" y="2441750"/>
              <a:ext cx="53175" cy="94600"/>
            </a:xfrm>
            <a:custGeom>
              <a:rect b="b" l="l" r="r" t="t"/>
              <a:pathLst>
                <a:path extrusionOk="0" h="3784" w="2127">
                  <a:moveTo>
                    <a:pt x="69" y="0"/>
                  </a:moveTo>
                  <a:cubicBezTo>
                    <a:pt x="34" y="0"/>
                    <a:pt x="1" y="25"/>
                    <a:pt x="14" y="65"/>
                  </a:cubicBezTo>
                  <a:cubicBezTo>
                    <a:pt x="338" y="1427"/>
                    <a:pt x="961" y="2812"/>
                    <a:pt x="1977" y="3759"/>
                  </a:cubicBezTo>
                  <a:cubicBezTo>
                    <a:pt x="1994" y="3776"/>
                    <a:pt x="2013" y="3784"/>
                    <a:pt x="2030" y="3784"/>
                  </a:cubicBezTo>
                  <a:cubicBezTo>
                    <a:pt x="2083" y="3784"/>
                    <a:pt x="2127" y="3719"/>
                    <a:pt x="2092" y="3667"/>
                  </a:cubicBezTo>
                  <a:cubicBezTo>
                    <a:pt x="1215" y="2535"/>
                    <a:pt x="499" y="1450"/>
                    <a:pt x="130" y="42"/>
                  </a:cubicBezTo>
                  <a:cubicBezTo>
                    <a:pt x="120" y="13"/>
                    <a:pt x="94" y="0"/>
                    <a:pt x="6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77"/>
            <p:cNvSpPr/>
            <p:nvPr/>
          </p:nvSpPr>
          <p:spPr>
            <a:xfrm>
              <a:off x="6426225" y="2507875"/>
              <a:ext cx="45125" cy="49525"/>
            </a:xfrm>
            <a:custGeom>
              <a:rect b="b" l="l" r="r" t="t"/>
              <a:pathLst>
                <a:path extrusionOk="0" h="1981" w="1805">
                  <a:moveTo>
                    <a:pt x="84" y="0"/>
                  </a:moveTo>
                  <a:cubicBezTo>
                    <a:pt x="42" y="0"/>
                    <a:pt x="0" y="49"/>
                    <a:pt x="17" y="98"/>
                  </a:cubicBezTo>
                  <a:cubicBezTo>
                    <a:pt x="386" y="791"/>
                    <a:pt x="940" y="1599"/>
                    <a:pt x="1656" y="1968"/>
                  </a:cubicBezTo>
                  <a:cubicBezTo>
                    <a:pt x="1669" y="1977"/>
                    <a:pt x="1683" y="1981"/>
                    <a:pt x="1696" y="1981"/>
                  </a:cubicBezTo>
                  <a:cubicBezTo>
                    <a:pt x="1754" y="1981"/>
                    <a:pt x="1805" y="1909"/>
                    <a:pt x="1748" y="1853"/>
                  </a:cubicBezTo>
                  <a:cubicBezTo>
                    <a:pt x="1448" y="1599"/>
                    <a:pt x="1148" y="1345"/>
                    <a:pt x="871" y="1068"/>
                  </a:cubicBezTo>
                  <a:cubicBezTo>
                    <a:pt x="594" y="745"/>
                    <a:pt x="340" y="398"/>
                    <a:pt x="132" y="29"/>
                  </a:cubicBezTo>
                  <a:cubicBezTo>
                    <a:pt x="119" y="9"/>
                    <a:pt x="101" y="0"/>
                    <a:pt x="8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77"/>
            <p:cNvSpPr/>
            <p:nvPr/>
          </p:nvSpPr>
          <p:spPr>
            <a:xfrm>
              <a:off x="6807575" y="2373050"/>
              <a:ext cx="33375" cy="77650"/>
            </a:xfrm>
            <a:custGeom>
              <a:rect b="b" l="l" r="r" t="t"/>
              <a:pathLst>
                <a:path extrusionOk="0" h="3106" w="1335">
                  <a:moveTo>
                    <a:pt x="86" y="1"/>
                  </a:moveTo>
                  <a:cubicBezTo>
                    <a:pt x="47" y="1"/>
                    <a:pt x="0" y="25"/>
                    <a:pt x="0" y="66"/>
                  </a:cubicBezTo>
                  <a:cubicBezTo>
                    <a:pt x="139" y="1082"/>
                    <a:pt x="462" y="2328"/>
                    <a:pt x="1224" y="3090"/>
                  </a:cubicBezTo>
                  <a:cubicBezTo>
                    <a:pt x="1234" y="3101"/>
                    <a:pt x="1246" y="3105"/>
                    <a:pt x="1257" y="3105"/>
                  </a:cubicBezTo>
                  <a:cubicBezTo>
                    <a:pt x="1297" y="3105"/>
                    <a:pt x="1334" y="3051"/>
                    <a:pt x="1316" y="2998"/>
                  </a:cubicBezTo>
                  <a:cubicBezTo>
                    <a:pt x="1062" y="2536"/>
                    <a:pt x="762" y="2097"/>
                    <a:pt x="554" y="1589"/>
                  </a:cubicBezTo>
                  <a:cubicBezTo>
                    <a:pt x="347" y="1105"/>
                    <a:pt x="208" y="574"/>
                    <a:pt x="139" y="43"/>
                  </a:cubicBezTo>
                  <a:cubicBezTo>
                    <a:pt x="139" y="14"/>
                    <a:pt x="114" y="1"/>
                    <a:pt x="8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77"/>
            <p:cNvSpPr/>
            <p:nvPr/>
          </p:nvSpPr>
          <p:spPr>
            <a:xfrm>
              <a:off x="6792275" y="2435825"/>
              <a:ext cx="47475" cy="38850"/>
            </a:xfrm>
            <a:custGeom>
              <a:rect b="b" l="l" r="r" t="t"/>
              <a:pathLst>
                <a:path extrusionOk="0" h="1554" w="1899">
                  <a:moveTo>
                    <a:pt x="87" y="1"/>
                  </a:moveTo>
                  <a:cubicBezTo>
                    <a:pt x="44" y="1"/>
                    <a:pt x="0" y="65"/>
                    <a:pt x="35" y="117"/>
                  </a:cubicBezTo>
                  <a:cubicBezTo>
                    <a:pt x="335" y="418"/>
                    <a:pt x="635" y="695"/>
                    <a:pt x="935" y="972"/>
                  </a:cubicBezTo>
                  <a:cubicBezTo>
                    <a:pt x="1189" y="1202"/>
                    <a:pt x="1490" y="1410"/>
                    <a:pt x="1813" y="1549"/>
                  </a:cubicBezTo>
                  <a:cubicBezTo>
                    <a:pt x="1819" y="1552"/>
                    <a:pt x="1825" y="1553"/>
                    <a:pt x="1832" y="1553"/>
                  </a:cubicBezTo>
                  <a:cubicBezTo>
                    <a:pt x="1870" y="1553"/>
                    <a:pt x="1899" y="1496"/>
                    <a:pt x="1859" y="1456"/>
                  </a:cubicBezTo>
                  <a:cubicBezTo>
                    <a:pt x="1582" y="1226"/>
                    <a:pt x="1305" y="995"/>
                    <a:pt x="1005" y="810"/>
                  </a:cubicBezTo>
                  <a:cubicBezTo>
                    <a:pt x="705" y="556"/>
                    <a:pt x="404" y="302"/>
                    <a:pt x="127" y="25"/>
                  </a:cubicBezTo>
                  <a:cubicBezTo>
                    <a:pt x="116" y="8"/>
                    <a:pt x="101" y="1"/>
                    <a:pt x="8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77"/>
            <p:cNvSpPr/>
            <p:nvPr/>
          </p:nvSpPr>
          <p:spPr>
            <a:xfrm>
              <a:off x="6526475" y="2346450"/>
              <a:ext cx="66975" cy="15450"/>
            </a:xfrm>
            <a:custGeom>
              <a:rect b="b" l="l" r="r" t="t"/>
              <a:pathLst>
                <a:path extrusionOk="0" h="618" w="2679">
                  <a:moveTo>
                    <a:pt x="1871" y="1"/>
                  </a:moveTo>
                  <a:cubicBezTo>
                    <a:pt x="1265" y="1"/>
                    <a:pt x="495" y="348"/>
                    <a:pt x="93" y="391"/>
                  </a:cubicBezTo>
                  <a:cubicBezTo>
                    <a:pt x="1" y="391"/>
                    <a:pt x="1" y="553"/>
                    <a:pt x="93" y="553"/>
                  </a:cubicBezTo>
                  <a:cubicBezTo>
                    <a:pt x="652" y="508"/>
                    <a:pt x="1202" y="221"/>
                    <a:pt x="1718" y="221"/>
                  </a:cubicBezTo>
                  <a:cubicBezTo>
                    <a:pt x="2012" y="221"/>
                    <a:pt x="2295" y="314"/>
                    <a:pt x="2563" y="599"/>
                  </a:cubicBezTo>
                  <a:cubicBezTo>
                    <a:pt x="2576" y="612"/>
                    <a:pt x="2591" y="617"/>
                    <a:pt x="2606" y="617"/>
                  </a:cubicBezTo>
                  <a:cubicBezTo>
                    <a:pt x="2643" y="617"/>
                    <a:pt x="2679" y="579"/>
                    <a:pt x="2679" y="529"/>
                  </a:cubicBezTo>
                  <a:cubicBezTo>
                    <a:pt x="2548" y="128"/>
                    <a:pt x="2240" y="1"/>
                    <a:pt x="187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77"/>
            <p:cNvSpPr/>
            <p:nvPr/>
          </p:nvSpPr>
          <p:spPr>
            <a:xfrm>
              <a:off x="6614800" y="2315500"/>
              <a:ext cx="52225" cy="40475"/>
            </a:xfrm>
            <a:custGeom>
              <a:rect b="b" l="l" r="r" t="t"/>
              <a:pathLst>
                <a:path extrusionOk="0" h="1619" w="2089">
                  <a:moveTo>
                    <a:pt x="1980" y="0"/>
                  </a:moveTo>
                  <a:cubicBezTo>
                    <a:pt x="1966" y="0"/>
                    <a:pt x="1952" y="4"/>
                    <a:pt x="1939" y="13"/>
                  </a:cubicBezTo>
                  <a:cubicBezTo>
                    <a:pt x="1662" y="151"/>
                    <a:pt x="1408" y="267"/>
                    <a:pt x="1108" y="359"/>
                  </a:cubicBezTo>
                  <a:cubicBezTo>
                    <a:pt x="901" y="428"/>
                    <a:pt x="670" y="521"/>
                    <a:pt x="485" y="659"/>
                  </a:cubicBezTo>
                  <a:cubicBezTo>
                    <a:pt x="162" y="844"/>
                    <a:pt x="0" y="1213"/>
                    <a:pt x="46" y="1560"/>
                  </a:cubicBezTo>
                  <a:cubicBezTo>
                    <a:pt x="46" y="1600"/>
                    <a:pt x="77" y="1618"/>
                    <a:pt x="112" y="1618"/>
                  </a:cubicBezTo>
                  <a:cubicBezTo>
                    <a:pt x="157" y="1618"/>
                    <a:pt x="208" y="1588"/>
                    <a:pt x="208" y="1537"/>
                  </a:cubicBezTo>
                  <a:cubicBezTo>
                    <a:pt x="116" y="544"/>
                    <a:pt x="1547" y="682"/>
                    <a:pt x="2032" y="128"/>
                  </a:cubicBezTo>
                  <a:cubicBezTo>
                    <a:pt x="2088" y="72"/>
                    <a:pt x="2038" y="0"/>
                    <a:pt x="198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77"/>
            <p:cNvSpPr/>
            <p:nvPr/>
          </p:nvSpPr>
          <p:spPr>
            <a:xfrm>
              <a:off x="6515425" y="2611550"/>
              <a:ext cx="53800" cy="57525"/>
            </a:xfrm>
            <a:custGeom>
              <a:rect b="b" l="l" r="r" t="t"/>
              <a:pathLst>
                <a:path extrusionOk="0" h="2301" w="2152">
                  <a:moveTo>
                    <a:pt x="122" y="0"/>
                  </a:moveTo>
                  <a:cubicBezTo>
                    <a:pt x="59" y="0"/>
                    <a:pt x="0" y="49"/>
                    <a:pt x="27" y="130"/>
                  </a:cubicBezTo>
                  <a:cubicBezTo>
                    <a:pt x="189" y="638"/>
                    <a:pt x="466" y="1100"/>
                    <a:pt x="812" y="1515"/>
                  </a:cubicBezTo>
                  <a:cubicBezTo>
                    <a:pt x="1112" y="1838"/>
                    <a:pt x="1574" y="2254"/>
                    <a:pt x="2036" y="2300"/>
                  </a:cubicBezTo>
                  <a:cubicBezTo>
                    <a:pt x="2128" y="2300"/>
                    <a:pt x="2151" y="2208"/>
                    <a:pt x="2105" y="2138"/>
                  </a:cubicBezTo>
                  <a:cubicBezTo>
                    <a:pt x="1782" y="1861"/>
                    <a:pt x="1343" y="1700"/>
                    <a:pt x="1020" y="1377"/>
                  </a:cubicBezTo>
                  <a:cubicBezTo>
                    <a:pt x="674" y="1007"/>
                    <a:pt x="397" y="569"/>
                    <a:pt x="235" y="84"/>
                  </a:cubicBezTo>
                  <a:cubicBezTo>
                    <a:pt x="216" y="26"/>
                    <a:pt x="168" y="0"/>
                    <a:pt x="12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77"/>
            <p:cNvSpPr/>
            <p:nvPr/>
          </p:nvSpPr>
          <p:spPr>
            <a:xfrm>
              <a:off x="6411625" y="2676075"/>
              <a:ext cx="50475" cy="114800"/>
            </a:xfrm>
            <a:custGeom>
              <a:rect b="b" l="l" r="r" t="t"/>
              <a:pathLst>
                <a:path extrusionOk="0" h="4592" w="2019">
                  <a:moveTo>
                    <a:pt x="1920" y="0"/>
                  </a:moveTo>
                  <a:cubicBezTo>
                    <a:pt x="1905" y="0"/>
                    <a:pt x="1888" y="6"/>
                    <a:pt x="1871" y="19"/>
                  </a:cubicBezTo>
                  <a:cubicBezTo>
                    <a:pt x="462" y="1081"/>
                    <a:pt x="0" y="3136"/>
                    <a:pt x="1201" y="4567"/>
                  </a:cubicBezTo>
                  <a:cubicBezTo>
                    <a:pt x="1213" y="4585"/>
                    <a:pt x="1227" y="4592"/>
                    <a:pt x="1242" y="4592"/>
                  </a:cubicBezTo>
                  <a:cubicBezTo>
                    <a:pt x="1286" y="4592"/>
                    <a:pt x="1334" y="4527"/>
                    <a:pt x="1316" y="4475"/>
                  </a:cubicBezTo>
                  <a:cubicBezTo>
                    <a:pt x="439" y="2974"/>
                    <a:pt x="531" y="1266"/>
                    <a:pt x="1963" y="158"/>
                  </a:cubicBezTo>
                  <a:cubicBezTo>
                    <a:pt x="2019" y="102"/>
                    <a:pt x="1984" y="0"/>
                    <a:pt x="192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77"/>
            <p:cNvSpPr/>
            <p:nvPr/>
          </p:nvSpPr>
          <p:spPr>
            <a:xfrm>
              <a:off x="6474525" y="2692425"/>
              <a:ext cx="31200" cy="51100"/>
            </a:xfrm>
            <a:custGeom>
              <a:rect b="b" l="l" r="r" t="t"/>
              <a:pathLst>
                <a:path extrusionOk="0" h="2044" w="1248">
                  <a:moveTo>
                    <a:pt x="257" y="0"/>
                  </a:moveTo>
                  <a:cubicBezTo>
                    <a:pt x="236" y="0"/>
                    <a:pt x="217" y="11"/>
                    <a:pt x="209" y="35"/>
                  </a:cubicBezTo>
                  <a:cubicBezTo>
                    <a:pt x="1" y="496"/>
                    <a:pt x="1" y="1027"/>
                    <a:pt x="232" y="1489"/>
                  </a:cubicBezTo>
                  <a:cubicBezTo>
                    <a:pt x="393" y="1836"/>
                    <a:pt x="763" y="2043"/>
                    <a:pt x="1155" y="2043"/>
                  </a:cubicBezTo>
                  <a:cubicBezTo>
                    <a:pt x="1248" y="2020"/>
                    <a:pt x="1225" y="1882"/>
                    <a:pt x="1155" y="1859"/>
                  </a:cubicBezTo>
                  <a:cubicBezTo>
                    <a:pt x="809" y="1812"/>
                    <a:pt x="509" y="1605"/>
                    <a:pt x="347" y="1305"/>
                  </a:cubicBezTo>
                  <a:cubicBezTo>
                    <a:pt x="186" y="912"/>
                    <a:pt x="186" y="473"/>
                    <a:pt x="324" y="81"/>
                  </a:cubicBezTo>
                  <a:cubicBezTo>
                    <a:pt x="339" y="36"/>
                    <a:pt x="295" y="0"/>
                    <a:pt x="25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77"/>
            <p:cNvSpPr/>
            <p:nvPr/>
          </p:nvSpPr>
          <p:spPr>
            <a:xfrm>
              <a:off x="6532525" y="2834975"/>
              <a:ext cx="127900" cy="45725"/>
            </a:xfrm>
            <a:custGeom>
              <a:rect b="b" l="l" r="r" t="t"/>
              <a:pathLst>
                <a:path extrusionOk="0" h="1829" w="5116">
                  <a:moveTo>
                    <a:pt x="4410" y="0"/>
                  </a:moveTo>
                  <a:cubicBezTo>
                    <a:pt x="2810" y="0"/>
                    <a:pt x="1223" y="700"/>
                    <a:pt x="36" y="1744"/>
                  </a:cubicBezTo>
                  <a:cubicBezTo>
                    <a:pt x="0" y="1779"/>
                    <a:pt x="33" y="1828"/>
                    <a:pt x="71" y="1828"/>
                  </a:cubicBezTo>
                  <a:cubicBezTo>
                    <a:pt x="82" y="1828"/>
                    <a:pt x="94" y="1824"/>
                    <a:pt x="105" y="1813"/>
                  </a:cubicBezTo>
                  <a:cubicBezTo>
                    <a:pt x="1537" y="612"/>
                    <a:pt x="3176" y="197"/>
                    <a:pt x="5023" y="197"/>
                  </a:cubicBezTo>
                  <a:cubicBezTo>
                    <a:pt x="5115" y="197"/>
                    <a:pt x="5115" y="58"/>
                    <a:pt x="5023" y="35"/>
                  </a:cubicBezTo>
                  <a:cubicBezTo>
                    <a:pt x="4819" y="12"/>
                    <a:pt x="4614" y="0"/>
                    <a:pt x="44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77"/>
            <p:cNvSpPr/>
            <p:nvPr/>
          </p:nvSpPr>
          <p:spPr>
            <a:xfrm>
              <a:off x="6714075" y="2419450"/>
              <a:ext cx="4050" cy="4325"/>
            </a:xfrm>
            <a:custGeom>
              <a:rect b="b" l="l" r="r" t="t"/>
              <a:pathLst>
                <a:path extrusionOk="0" h="173" w="162">
                  <a:moveTo>
                    <a:pt x="154" y="1"/>
                  </a:moveTo>
                  <a:cubicBezTo>
                    <a:pt x="150" y="1"/>
                    <a:pt x="145" y="4"/>
                    <a:pt x="139" y="11"/>
                  </a:cubicBezTo>
                  <a:lnTo>
                    <a:pt x="0" y="172"/>
                  </a:lnTo>
                  <a:lnTo>
                    <a:pt x="162" y="34"/>
                  </a:lnTo>
                  <a:cubicBezTo>
                    <a:pt x="162" y="17"/>
                    <a:pt x="162" y="1"/>
                    <a:pt x="154" y="1"/>
                  </a:cubicBezTo>
                  <a:close/>
                </a:path>
              </a:pathLst>
            </a:custGeom>
            <a:solidFill>
              <a:srgbClr val="6779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77"/>
            <p:cNvSpPr/>
            <p:nvPr/>
          </p:nvSpPr>
          <p:spPr>
            <a:xfrm>
              <a:off x="6706750" y="2327450"/>
              <a:ext cx="52350" cy="108125"/>
            </a:xfrm>
            <a:custGeom>
              <a:rect b="b" l="l" r="r" t="t"/>
              <a:pathLst>
                <a:path extrusionOk="0" h="4325" w="2094">
                  <a:moveTo>
                    <a:pt x="2032" y="1"/>
                  </a:moveTo>
                  <a:cubicBezTo>
                    <a:pt x="2010" y="1"/>
                    <a:pt x="1988" y="14"/>
                    <a:pt x="1979" y="43"/>
                  </a:cubicBezTo>
                  <a:cubicBezTo>
                    <a:pt x="1863" y="758"/>
                    <a:pt x="1701" y="1474"/>
                    <a:pt x="1471" y="2167"/>
                  </a:cubicBezTo>
                  <a:cubicBezTo>
                    <a:pt x="1332" y="2559"/>
                    <a:pt x="1147" y="2906"/>
                    <a:pt x="940" y="3252"/>
                  </a:cubicBezTo>
                  <a:cubicBezTo>
                    <a:pt x="886" y="3323"/>
                    <a:pt x="416" y="3880"/>
                    <a:pt x="369" y="3880"/>
                  </a:cubicBezTo>
                  <a:cubicBezTo>
                    <a:pt x="355" y="3880"/>
                    <a:pt x="377" y="3833"/>
                    <a:pt x="455" y="3714"/>
                  </a:cubicBezTo>
                  <a:cubicBezTo>
                    <a:pt x="455" y="3714"/>
                    <a:pt x="455" y="3703"/>
                    <a:pt x="448" y="3703"/>
                  </a:cubicBezTo>
                  <a:cubicBezTo>
                    <a:pt x="445" y="3703"/>
                    <a:pt x="439" y="3706"/>
                    <a:pt x="432" y="3714"/>
                  </a:cubicBezTo>
                  <a:cubicBezTo>
                    <a:pt x="339" y="3898"/>
                    <a:pt x="201" y="4060"/>
                    <a:pt x="39" y="4198"/>
                  </a:cubicBezTo>
                  <a:cubicBezTo>
                    <a:pt x="0" y="4237"/>
                    <a:pt x="43" y="4325"/>
                    <a:pt x="98" y="4325"/>
                  </a:cubicBezTo>
                  <a:cubicBezTo>
                    <a:pt x="109" y="4325"/>
                    <a:pt x="120" y="4321"/>
                    <a:pt x="132" y="4314"/>
                  </a:cubicBezTo>
                  <a:cubicBezTo>
                    <a:pt x="1401" y="3344"/>
                    <a:pt x="2048" y="1636"/>
                    <a:pt x="2094" y="66"/>
                  </a:cubicBezTo>
                  <a:cubicBezTo>
                    <a:pt x="2094" y="26"/>
                    <a:pt x="2063" y="1"/>
                    <a:pt x="20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77"/>
            <p:cNvSpPr/>
            <p:nvPr/>
          </p:nvSpPr>
          <p:spPr>
            <a:xfrm>
              <a:off x="6446825" y="2012900"/>
              <a:ext cx="207250" cy="268725"/>
            </a:xfrm>
            <a:custGeom>
              <a:rect b="b" l="l" r="r" t="t"/>
              <a:pathLst>
                <a:path extrusionOk="0" h="10749" w="8290">
                  <a:moveTo>
                    <a:pt x="2645" y="0"/>
                  </a:moveTo>
                  <a:cubicBezTo>
                    <a:pt x="1222" y="0"/>
                    <a:pt x="87" y="388"/>
                    <a:pt x="47" y="2236"/>
                  </a:cubicBezTo>
                  <a:cubicBezTo>
                    <a:pt x="1" y="3875"/>
                    <a:pt x="324" y="5722"/>
                    <a:pt x="1478" y="8100"/>
                  </a:cubicBezTo>
                  <a:cubicBezTo>
                    <a:pt x="2305" y="9794"/>
                    <a:pt x="4093" y="10748"/>
                    <a:pt x="5502" y="10748"/>
                  </a:cubicBezTo>
                  <a:cubicBezTo>
                    <a:pt x="5667" y="10748"/>
                    <a:pt x="5827" y="10735"/>
                    <a:pt x="5980" y="10709"/>
                  </a:cubicBezTo>
                  <a:cubicBezTo>
                    <a:pt x="7273" y="10455"/>
                    <a:pt x="8289" y="7869"/>
                    <a:pt x="8220" y="6738"/>
                  </a:cubicBezTo>
                  <a:cubicBezTo>
                    <a:pt x="8174" y="5306"/>
                    <a:pt x="8035" y="2836"/>
                    <a:pt x="7596" y="1497"/>
                  </a:cubicBezTo>
                  <a:cubicBezTo>
                    <a:pt x="7458" y="1058"/>
                    <a:pt x="7273" y="620"/>
                    <a:pt x="6904" y="389"/>
                  </a:cubicBezTo>
                  <a:cubicBezTo>
                    <a:pt x="6647" y="260"/>
                    <a:pt x="6375" y="190"/>
                    <a:pt x="6100" y="190"/>
                  </a:cubicBezTo>
                  <a:cubicBezTo>
                    <a:pt x="6029" y="190"/>
                    <a:pt x="5959" y="195"/>
                    <a:pt x="5888" y="204"/>
                  </a:cubicBezTo>
                  <a:cubicBezTo>
                    <a:pt x="4860" y="204"/>
                    <a:pt x="3677" y="0"/>
                    <a:pt x="2645" y="0"/>
                  </a:cubicBezTo>
                  <a:close/>
                </a:path>
              </a:pathLst>
            </a:custGeom>
            <a:solidFill>
              <a:srgbClr val="FCCBA2"/>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77"/>
            <p:cNvSpPr/>
            <p:nvPr/>
          </p:nvSpPr>
          <p:spPr>
            <a:xfrm>
              <a:off x="6395475" y="1937875"/>
              <a:ext cx="259750" cy="221725"/>
            </a:xfrm>
            <a:custGeom>
              <a:rect b="b" l="l" r="r" t="t"/>
              <a:pathLst>
                <a:path extrusionOk="0" h="8869" w="10390">
                  <a:moveTo>
                    <a:pt x="5718" y="0"/>
                  </a:moveTo>
                  <a:cubicBezTo>
                    <a:pt x="4794" y="0"/>
                    <a:pt x="3888" y="273"/>
                    <a:pt x="3117" y="804"/>
                  </a:cubicBezTo>
                  <a:cubicBezTo>
                    <a:pt x="2770" y="1104"/>
                    <a:pt x="2493" y="1473"/>
                    <a:pt x="2286" y="1889"/>
                  </a:cubicBezTo>
                  <a:cubicBezTo>
                    <a:pt x="1662" y="2028"/>
                    <a:pt x="1108" y="2374"/>
                    <a:pt x="693" y="2859"/>
                  </a:cubicBezTo>
                  <a:cubicBezTo>
                    <a:pt x="416" y="3182"/>
                    <a:pt x="0" y="4590"/>
                    <a:pt x="393" y="5652"/>
                  </a:cubicBezTo>
                  <a:cubicBezTo>
                    <a:pt x="1039" y="7314"/>
                    <a:pt x="1708" y="7938"/>
                    <a:pt x="1916" y="8561"/>
                  </a:cubicBezTo>
                  <a:cubicBezTo>
                    <a:pt x="1957" y="8670"/>
                    <a:pt x="2120" y="8869"/>
                    <a:pt x="2293" y="8869"/>
                  </a:cubicBezTo>
                  <a:cubicBezTo>
                    <a:pt x="2413" y="8869"/>
                    <a:pt x="2538" y="8775"/>
                    <a:pt x="2632" y="8492"/>
                  </a:cubicBezTo>
                  <a:cubicBezTo>
                    <a:pt x="2969" y="7526"/>
                    <a:pt x="2650" y="5555"/>
                    <a:pt x="2930" y="5555"/>
                  </a:cubicBezTo>
                  <a:cubicBezTo>
                    <a:pt x="2938" y="5555"/>
                    <a:pt x="2946" y="5557"/>
                    <a:pt x="2955" y="5560"/>
                  </a:cubicBezTo>
                  <a:cubicBezTo>
                    <a:pt x="3561" y="5745"/>
                    <a:pt x="4103" y="5810"/>
                    <a:pt x="4593" y="5810"/>
                  </a:cubicBezTo>
                  <a:cubicBezTo>
                    <a:pt x="5716" y="5810"/>
                    <a:pt x="6570" y="5471"/>
                    <a:pt x="7315" y="5471"/>
                  </a:cubicBezTo>
                  <a:cubicBezTo>
                    <a:pt x="7458" y="5471"/>
                    <a:pt x="7598" y="5484"/>
                    <a:pt x="7734" y="5514"/>
                  </a:cubicBezTo>
                  <a:cubicBezTo>
                    <a:pt x="8635" y="5698"/>
                    <a:pt x="9443" y="6114"/>
                    <a:pt x="10066" y="6760"/>
                  </a:cubicBezTo>
                  <a:cubicBezTo>
                    <a:pt x="10389" y="5860"/>
                    <a:pt x="10274" y="4152"/>
                    <a:pt x="10043" y="3297"/>
                  </a:cubicBezTo>
                  <a:cubicBezTo>
                    <a:pt x="9697" y="2097"/>
                    <a:pt x="8381" y="573"/>
                    <a:pt x="6926" y="158"/>
                  </a:cubicBezTo>
                  <a:cubicBezTo>
                    <a:pt x="6527" y="52"/>
                    <a:pt x="6120" y="0"/>
                    <a:pt x="5718" y="0"/>
                  </a:cubicBezTo>
                  <a:close/>
                </a:path>
              </a:pathLst>
            </a:cu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77"/>
            <p:cNvSpPr/>
            <p:nvPr/>
          </p:nvSpPr>
          <p:spPr>
            <a:xfrm>
              <a:off x="6425475" y="2127625"/>
              <a:ext cx="48500" cy="71100"/>
            </a:xfrm>
            <a:custGeom>
              <a:rect b="b" l="l" r="r" t="t"/>
              <a:pathLst>
                <a:path extrusionOk="0" h="2844" w="1940">
                  <a:moveTo>
                    <a:pt x="645" y="0"/>
                  </a:moveTo>
                  <a:cubicBezTo>
                    <a:pt x="584" y="0"/>
                    <a:pt x="523" y="15"/>
                    <a:pt x="462" y="48"/>
                  </a:cubicBezTo>
                  <a:cubicBezTo>
                    <a:pt x="1" y="463"/>
                    <a:pt x="370" y="1595"/>
                    <a:pt x="739" y="2149"/>
                  </a:cubicBezTo>
                  <a:cubicBezTo>
                    <a:pt x="1108" y="2669"/>
                    <a:pt x="1380" y="2843"/>
                    <a:pt x="1570" y="2843"/>
                  </a:cubicBezTo>
                  <a:cubicBezTo>
                    <a:pt x="1783" y="2843"/>
                    <a:pt x="1892" y="2622"/>
                    <a:pt x="1917" y="2426"/>
                  </a:cubicBezTo>
                  <a:cubicBezTo>
                    <a:pt x="1940" y="1918"/>
                    <a:pt x="1824" y="1433"/>
                    <a:pt x="1617" y="971"/>
                  </a:cubicBezTo>
                  <a:cubicBezTo>
                    <a:pt x="1617" y="971"/>
                    <a:pt x="1140" y="0"/>
                    <a:pt x="645" y="0"/>
                  </a:cubicBezTo>
                  <a:close/>
                </a:path>
              </a:pathLst>
            </a:custGeom>
            <a:solidFill>
              <a:srgbClr val="FCCBA2"/>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77"/>
            <p:cNvSpPr/>
            <p:nvPr/>
          </p:nvSpPr>
          <p:spPr>
            <a:xfrm>
              <a:off x="6487350" y="2120450"/>
              <a:ext cx="56875" cy="14825"/>
            </a:xfrm>
            <a:custGeom>
              <a:rect b="b" l="l" r="r" t="t"/>
              <a:pathLst>
                <a:path extrusionOk="0" h="593" w="2275">
                  <a:moveTo>
                    <a:pt x="1292" y="1"/>
                  </a:moveTo>
                  <a:cubicBezTo>
                    <a:pt x="842" y="1"/>
                    <a:pt x="394" y="161"/>
                    <a:pt x="42" y="473"/>
                  </a:cubicBezTo>
                  <a:cubicBezTo>
                    <a:pt x="1" y="514"/>
                    <a:pt x="52" y="592"/>
                    <a:pt x="96" y="592"/>
                  </a:cubicBezTo>
                  <a:cubicBezTo>
                    <a:pt x="101" y="592"/>
                    <a:pt x="106" y="591"/>
                    <a:pt x="111" y="589"/>
                  </a:cubicBezTo>
                  <a:cubicBezTo>
                    <a:pt x="473" y="311"/>
                    <a:pt x="901" y="166"/>
                    <a:pt x="1331" y="166"/>
                  </a:cubicBezTo>
                  <a:cubicBezTo>
                    <a:pt x="1615" y="166"/>
                    <a:pt x="1900" y="229"/>
                    <a:pt x="2166" y="358"/>
                  </a:cubicBezTo>
                  <a:cubicBezTo>
                    <a:pt x="2174" y="360"/>
                    <a:pt x="2181" y="361"/>
                    <a:pt x="2188" y="361"/>
                  </a:cubicBezTo>
                  <a:cubicBezTo>
                    <a:pt x="2244" y="361"/>
                    <a:pt x="2274" y="284"/>
                    <a:pt x="2212" y="242"/>
                  </a:cubicBezTo>
                  <a:cubicBezTo>
                    <a:pt x="1926" y="80"/>
                    <a:pt x="1609" y="1"/>
                    <a:pt x="129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77"/>
            <p:cNvSpPr/>
            <p:nvPr/>
          </p:nvSpPr>
          <p:spPr>
            <a:xfrm>
              <a:off x="6581600" y="2105150"/>
              <a:ext cx="43025" cy="22550"/>
            </a:xfrm>
            <a:custGeom>
              <a:rect b="b" l="l" r="r" t="t"/>
              <a:pathLst>
                <a:path extrusionOk="0" h="902" w="1721">
                  <a:moveTo>
                    <a:pt x="1605" y="0"/>
                  </a:moveTo>
                  <a:cubicBezTo>
                    <a:pt x="1005" y="23"/>
                    <a:pt x="428" y="323"/>
                    <a:pt x="35" y="785"/>
                  </a:cubicBezTo>
                  <a:cubicBezTo>
                    <a:pt x="1" y="837"/>
                    <a:pt x="31" y="902"/>
                    <a:pt x="77" y="902"/>
                  </a:cubicBezTo>
                  <a:cubicBezTo>
                    <a:pt x="93" y="902"/>
                    <a:pt x="110" y="895"/>
                    <a:pt x="128" y="877"/>
                  </a:cubicBezTo>
                  <a:cubicBezTo>
                    <a:pt x="335" y="647"/>
                    <a:pt x="589" y="485"/>
                    <a:pt x="866" y="370"/>
                  </a:cubicBezTo>
                  <a:cubicBezTo>
                    <a:pt x="1120" y="277"/>
                    <a:pt x="1397" y="231"/>
                    <a:pt x="1628" y="139"/>
                  </a:cubicBezTo>
                  <a:cubicBezTo>
                    <a:pt x="1721" y="116"/>
                    <a:pt x="1698" y="0"/>
                    <a:pt x="160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77"/>
            <p:cNvSpPr/>
            <p:nvPr/>
          </p:nvSpPr>
          <p:spPr>
            <a:xfrm>
              <a:off x="6497850" y="2143150"/>
              <a:ext cx="40125" cy="19150"/>
            </a:xfrm>
            <a:custGeom>
              <a:rect b="b" l="l" r="r" t="t"/>
              <a:pathLst>
                <a:path extrusionOk="0" h="766" w="1605">
                  <a:moveTo>
                    <a:pt x="798" y="1"/>
                  </a:moveTo>
                  <a:cubicBezTo>
                    <a:pt x="531" y="1"/>
                    <a:pt x="265" y="87"/>
                    <a:pt x="38" y="258"/>
                  </a:cubicBezTo>
                  <a:cubicBezTo>
                    <a:pt x="0" y="276"/>
                    <a:pt x="23" y="340"/>
                    <a:pt x="57" y="340"/>
                  </a:cubicBezTo>
                  <a:cubicBezTo>
                    <a:pt x="66" y="340"/>
                    <a:pt x="75" y="336"/>
                    <a:pt x="84" y="327"/>
                  </a:cubicBezTo>
                  <a:cubicBezTo>
                    <a:pt x="153" y="281"/>
                    <a:pt x="222" y="258"/>
                    <a:pt x="292" y="235"/>
                  </a:cubicBezTo>
                  <a:cubicBezTo>
                    <a:pt x="292" y="512"/>
                    <a:pt x="546" y="766"/>
                    <a:pt x="846" y="766"/>
                  </a:cubicBezTo>
                  <a:cubicBezTo>
                    <a:pt x="1077" y="696"/>
                    <a:pt x="1238" y="489"/>
                    <a:pt x="1238" y="235"/>
                  </a:cubicBezTo>
                  <a:cubicBezTo>
                    <a:pt x="1331" y="281"/>
                    <a:pt x="1423" y="327"/>
                    <a:pt x="1515" y="373"/>
                  </a:cubicBezTo>
                  <a:cubicBezTo>
                    <a:pt x="1522" y="376"/>
                    <a:pt x="1528" y="378"/>
                    <a:pt x="1534" y="378"/>
                  </a:cubicBezTo>
                  <a:cubicBezTo>
                    <a:pt x="1573" y="378"/>
                    <a:pt x="1604" y="321"/>
                    <a:pt x="1584" y="281"/>
                  </a:cubicBezTo>
                  <a:cubicBezTo>
                    <a:pt x="1350" y="93"/>
                    <a:pt x="1074" y="1"/>
                    <a:pt x="79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77"/>
            <p:cNvSpPr/>
            <p:nvPr/>
          </p:nvSpPr>
          <p:spPr>
            <a:xfrm>
              <a:off x="6584025" y="2130875"/>
              <a:ext cx="42000" cy="21975"/>
            </a:xfrm>
            <a:custGeom>
              <a:rect b="b" l="l" r="r" t="t"/>
              <a:pathLst>
                <a:path extrusionOk="0" h="879" w="1680">
                  <a:moveTo>
                    <a:pt x="1147" y="0"/>
                  </a:moveTo>
                  <a:cubicBezTo>
                    <a:pt x="704" y="0"/>
                    <a:pt x="271" y="221"/>
                    <a:pt x="31" y="633"/>
                  </a:cubicBezTo>
                  <a:cubicBezTo>
                    <a:pt x="1" y="678"/>
                    <a:pt x="29" y="714"/>
                    <a:pt x="66" y="714"/>
                  </a:cubicBezTo>
                  <a:cubicBezTo>
                    <a:pt x="85" y="714"/>
                    <a:pt x="107" y="704"/>
                    <a:pt x="123" y="680"/>
                  </a:cubicBezTo>
                  <a:cubicBezTo>
                    <a:pt x="169" y="633"/>
                    <a:pt x="238" y="564"/>
                    <a:pt x="285" y="518"/>
                  </a:cubicBezTo>
                  <a:cubicBezTo>
                    <a:pt x="338" y="733"/>
                    <a:pt x="532" y="879"/>
                    <a:pt x="745" y="879"/>
                  </a:cubicBezTo>
                  <a:cubicBezTo>
                    <a:pt x="806" y="879"/>
                    <a:pt x="869" y="867"/>
                    <a:pt x="931" y="841"/>
                  </a:cubicBezTo>
                  <a:cubicBezTo>
                    <a:pt x="1046" y="749"/>
                    <a:pt x="1116" y="633"/>
                    <a:pt x="1139" y="495"/>
                  </a:cubicBezTo>
                  <a:cubicBezTo>
                    <a:pt x="1162" y="403"/>
                    <a:pt x="1185" y="287"/>
                    <a:pt x="1162" y="195"/>
                  </a:cubicBezTo>
                  <a:cubicBezTo>
                    <a:pt x="1277" y="195"/>
                    <a:pt x="1416" y="195"/>
                    <a:pt x="1531" y="218"/>
                  </a:cubicBezTo>
                  <a:cubicBezTo>
                    <a:pt x="1544" y="224"/>
                    <a:pt x="1557" y="227"/>
                    <a:pt x="1568" y="227"/>
                  </a:cubicBezTo>
                  <a:cubicBezTo>
                    <a:pt x="1640" y="227"/>
                    <a:pt x="1680" y="119"/>
                    <a:pt x="1601" y="79"/>
                  </a:cubicBezTo>
                  <a:cubicBezTo>
                    <a:pt x="1453" y="26"/>
                    <a:pt x="1300" y="0"/>
                    <a:pt x="114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77"/>
            <p:cNvSpPr/>
            <p:nvPr/>
          </p:nvSpPr>
          <p:spPr>
            <a:xfrm>
              <a:off x="6566875" y="2156575"/>
              <a:ext cx="28800" cy="54500"/>
            </a:xfrm>
            <a:custGeom>
              <a:rect b="b" l="l" r="r" t="t"/>
              <a:pathLst>
                <a:path extrusionOk="0" h="2180" w="1152">
                  <a:moveTo>
                    <a:pt x="63" y="0"/>
                  </a:moveTo>
                  <a:cubicBezTo>
                    <a:pt x="43" y="0"/>
                    <a:pt x="24" y="13"/>
                    <a:pt x="24" y="44"/>
                  </a:cubicBezTo>
                  <a:cubicBezTo>
                    <a:pt x="1" y="506"/>
                    <a:pt x="139" y="921"/>
                    <a:pt x="416" y="1291"/>
                  </a:cubicBezTo>
                  <a:cubicBezTo>
                    <a:pt x="555" y="1429"/>
                    <a:pt x="1086" y="1660"/>
                    <a:pt x="786" y="1891"/>
                  </a:cubicBezTo>
                  <a:cubicBezTo>
                    <a:pt x="694" y="1983"/>
                    <a:pt x="416" y="1937"/>
                    <a:pt x="278" y="2006"/>
                  </a:cubicBezTo>
                  <a:cubicBezTo>
                    <a:pt x="209" y="2030"/>
                    <a:pt x="186" y="2145"/>
                    <a:pt x="278" y="2168"/>
                  </a:cubicBezTo>
                  <a:cubicBezTo>
                    <a:pt x="324" y="2175"/>
                    <a:pt x="377" y="2179"/>
                    <a:pt x="434" y="2179"/>
                  </a:cubicBezTo>
                  <a:cubicBezTo>
                    <a:pt x="742" y="2179"/>
                    <a:pt x="1152" y="2065"/>
                    <a:pt x="1132" y="1752"/>
                  </a:cubicBezTo>
                  <a:cubicBezTo>
                    <a:pt x="1132" y="1522"/>
                    <a:pt x="947" y="1452"/>
                    <a:pt x="786" y="1360"/>
                  </a:cubicBezTo>
                  <a:cubicBezTo>
                    <a:pt x="370" y="1060"/>
                    <a:pt x="116" y="575"/>
                    <a:pt x="116" y="44"/>
                  </a:cubicBezTo>
                  <a:cubicBezTo>
                    <a:pt x="116" y="19"/>
                    <a:pt x="89" y="0"/>
                    <a:pt x="6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77"/>
            <p:cNvSpPr/>
            <p:nvPr/>
          </p:nvSpPr>
          <p:spPr>
            <a:xfrm>
              <a:off x="6547000" y="2222650"/>
              <a:ext cx="43575" cy="9125"/>
            </a:xfrm>
            <a:custGeom>
              <a:rect b="b" l="l" r="r" t="t"/>
              <a:pathLst>
                <a:path extrusionOk="0" h="365" w="1743">
                  <a:moveTo>
                    <a:pt x="69" y="1"/>
                  </a:moveTo>
                  <a:cubicBezTo>
                    <a:pt x="7" y="1"/>
                    <a:pt x="1" y="109"/>
                    <a:pt x="80" y="148"/>
                  </a:cubicBezTo>
                  <a:cubicBezTo>
                    <a:pt x="383" y="293"/>
                    <a:pt x="713" y="365"/>
                    <a:pt x="1048" y="365"/>
                  </a:cubicBezTo>
                  <a:cubicBezTo>
                    <a:pt x="1249" y="365"/>
                    <a:pt x="1451" y="339"/>
                    <a:pt x="1650" y="287"/>
                  </a:cubicBezTo>
                  <a:cubicBezTo>
                    <a:pt x="1742" y="241"/>
                    <a:pt x="1742" y="125"/>
                    <a:pt x="1627" y="125"/>
                  </a:cubicBezTo>
                  <a:cubicBezTo>
                    <a:pt x="1396" y="125"/>
                    <a:pt x="1165" y="171"/>
                    <a:pt x="911" y="171"/>
                  </a:cubicBezTo>
                  <a:cubicBezTo>
                    <a:pt x="634" y="148"/>
                    <a:pt x="357" y="102"/>
                    <a:pt x="103" y="10"/>
                  </a:cubicBezTo>
                  <a:cubicBezTo>
                    <a:pt x="90" y="3"/>
                    <a:pt x="79" y="1"/>
                    <a:pt x="6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77"/>
            <p:cNvSpPr/>
            <p:nvPr/>
          </p:nvSpPr>
          <p:spPr>
            <a:xfrm>
              <a:off x="6559950" y="2236150"/>
              <a:ext cx="22550" cy="5075"/>
            </a:xfrm>
            <a:custGeom>
              <a:rect b="b" l="l" r="r" t="t"/>
              <a:pathLst>
                <a:path extrusionOk="0" h="203" w="902">
                  <a:moveTo>
                    <a:pt x="116" y="1"/>
                  </a:moveTo>
                  <a:cubicBezTo>
                    <a:pt x="47" y="1"/>
                    <a:pt x="1" y="93"/>
                    <a:pt x="93" y="116"/>
                  </a:cubicBezTo>
                  <a:cubicBezTo>
                    <a:pt x="233" y="172"/>
                    <a:pt x="381" y="203"/>
                    <a:pt x="528" y="203"/>
                  </a:cubicBezTo>
                  <a:cubicBezTo>
                    <a:pt x="623" y="203"/>
                    <a:pt x="718" y="190"/>
                    <a:pt x="809" y="162"/>
                  </a:cubicBezTo>
                  <a:cubicBezTo>
                    <a:pt x="901" y="139"/>
                    <a:pt x="878" y="1"/>
                    <a:pt x="786" y="1"/>
                  </a:cubicBezTo>
                  <a:cubicBezTo>
                    <a:pt x="670" y="1"/>
                    <a:pt x="578" y="1"/>
                    <a:pt x="463" y="24"/>
                  </a:cubicBezTo>
                  <a:cubicBezTo>
                    <a:pt x="347" y="24"/>
                    <a:pt x="232" y="1"/>
                    <a:pt x="11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77"/>
            <p:cNvSpPr/>
            <p:nvPr/>
          </p:nvSpPr>
          <p:spPr>
            <a:xfrm>
              <a:off x="6438175" y="2136725"/>
              <a:ext cx="27350" cy="52400"/>
            </a:xfrm>
            <a:custGeom>
              <a:rect b="b" l="l" r="r" t="t"/>
              <a:pathLst>
                <a:path extrusionOk="0" h="2096" w="1094">
                  <a:moveTo>
                    <a:pt x="301" y="0"/>
                  </a:moveTo>
                  <a:cubicBezTo>
                    <a:pt x="164" y="0"/>
                    <a:pt x="70" y="299"/>
                    <a:pt x="70" y="422"/>
                  </a:cubicBezTo>
                  <a:cubicBezTo>
                    <a:pt x="0" y="1046"/>
                    <a:pt x="370" y="1831"/>
                    <a:pt x="970" y="2085"/>
                  </a:cubicBezTo>
                  <a:cubicBezTo>
                    <a:pt x="981" y="2092"/>
                    <a:pt x="993" y="2095"/>
                    <a:pt x="1003" y="2095"/>
                  </a:cubicBezTo>
                  <a:cubicBezTo>
                    <a:pt x="1058" y="2095"/>
                    <a:pt x="1094" y="2008"/>
                    <a:pt x="1016" y="1969"/>
                  </a:cubicBezTo>
                  <a:cubicBezTo>
                    <a:pt x="739" y="1785"/>
                    <a:pt x="508" y="1531"/>
                    <a:pt x="370" y="1207"/>
                  </a:cubicBezTo>
                  <a:cubicBezTo>
                    <a:pt x="278" y="1023"/>
                    <a:pt x="231" y="838"/>
                    <a:pt x="208" y="630"/>
                  </a:cubicBezTo>
                  <a:cubicBezTo>
                    <a:pt x="208" y="589"/>
                    <a:pt x="246" y="152"/>
                    <a:pt x="304" y="152"/>
                  </a:cubicBezTo>
                  <a:cubicBezTo>
                    <a:pt x="310" y="152"/>
                    <a:pt x="317" y="157"/>
                    <a:pt x="324" y="169"/>
                  </a:cubicBezTo>
                  <a:cubicBezTo>
                    <a:pt x="351" y="196"/>
                    <a:pt x="377" y="207"/>
                    <a:pt x="398" y="207"/>
                  </a:cubicBezTo>
                  <a:cubicBezTo>
                    <a:pt x="447" y="207"/>
                    <a:pt x="471" y="148"/>
                    <a:pt x="439" y="99"/>
                  </a:cubicBezTo>
                  <a:cubicBezTo>
                    <a:pt x="390" y="29"/>
                    <a:pt x="344" y="0"/>
                    <a:pt x="3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77"/>
            <p:cNvSpPr/>
            <p:nvPr/>
          </p:nvSpPr>
          <p:spPr>
            <a:xfrm>
              <a:off x="6640900" y="2088975"/>
              <a:ext cx="26450" cy="76100"/>
            </a:xfrm>
            <a:custGeom>
              <a:rect b="b" l="l" r="r" t="t"/>
              <a:pathLst>
                <a:path extrusionOk="0" h="3044" w="1058">
                  <a:moveTo>
                    <a:pt x="445" y="0"/>
                  </a:moveTo>
                  <a:cubicBezTo>
                    <a:pt x="1" y="0"/>
                    <a:pt x="318" y="1317"/>
                    <a:pt x="318" y="1317"/>
                  </a:cubicBezTo>
                  <a:cubicBezTo>
                    <a:pt x="318" y="1686"/>
                    <a:pt x="226" y="2633"/>
                    <a:pt x="434" y="2933"/>
                  </a:cubicBezTo>
                  <a:cubicBezTo>
                    <a:pt x="484" y="3006"/>
                    <a:pt x="538" y="3043"/>
                    <a:pt x="590" y="3043"/>
                  </a:cubicBezTo>
                  <a:cubicBezTo>
                    <a:pt x="754" y="3043"/>
                    <a:pt x="912" y="2680"/>
                    <a:pt x="965" y="1894"/>
                  </a:cubicBezTo>
                  <a:cubicBezTo>
                    <a:pt x="1034" y="1224"/>
                    <a:pt x="1057" y="139"/>
                    <a:pt x="457" y="1"/>
                  </a:cubicBezTo>
                  <a:cubicBezTo>
                    <a:pt x="453" y="0"/>
                    <a:pt x="449" y="0"/>
                    <a:pt x="445" y="0"/>
                  </a:cubicBezTo>
                  <a:close/>
                </a:path>
              </a:pathLst>
            </a:custGeom>
            <a:solidFill>
              <a:srgbClr val="FCCBA2"/>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77"/>
            <p:cNvSpPr/>
            <p:nvPr/>
          </p:nvSpPr>
          <p:spPr>
            <a:xfrm>
              <a:off x="6652400" y="2101025"/>
              <a:ext cx="8600" cy="50025"/>
            </a:xfrm>
            <a:custGeom>
              <a:rect b="b" l="l" r="r" t="t"/>
              <a:pathLst>
                <a:path extrusionOk="0" h="2001" w="344">
                  <a:moveTo>
                    <a:pt x="94" y="0"/>
                  </a:moveTo>
                  <a:cubicBezTo>
                    <a:pt x="35" y="0"/>
                    <a:pt x="1" y="98"/>
                    <a:pt x="43" y="119"/>
                  </a:cubicBezTo>
                  <a:lnTo>
                    <a:pt x="43" y="142"/>
                  </a:lnTo>
                  <a:cubicBezTo>
                    <a:pt x="228" y="257"/>
                    <a:pt x="182" y="858"/>
                    <a:pt x="182" y="1019"/>
                  </a:cubicBezTo>
                  <a:cubicBezTo>
                    <a:pt x="182" y="1319"/>
                    <a:pt x="158" y="1643"/>
                    <a:pt x="135" y="1966"/>
                  </a:cubicBezTo>
                  <a:cubicBezTo>
                    <a:pt x="135" y="1989"/>
                    <a:pt x="153" y="2001"/>
                    <a:pt x="170" y="2001"/>
                  </a:cubicBezTo>
                  <a:cubicBezTo>
                    <a:pt x="187" y="2001"/>
                    <a:pt x="205" y="1989"/>
                    <a:pt x="205" y="1966"/>
                  </a:cubicBezTo>
                  <a:cubicBezTo>
                    <a:pt x="320" y="1527"/>
                    <a:pt x="343" y="1066"/>
                    <a:pt x="320" y="627"/>
                  </a:cubicBezTo>
                  <a:cubicBezTo>
                    <a:pt x="320" y="442"/>
                    <a:pt x="320" y="96"/>
                    <a:pt x="112" y="4"/>
                  </a:cubicBezTo>
                  <a:cubicBezTo>
                    <a:pt x="106" y="1"/>
                    <a:pt x="100" y="0"/>
                    <a:pt x="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77"/>
            <p:cNvSpPr/>
            <p:nvPr/>
          </p:nvSpPr>
          <p:spPr>
            <a:xfrm>
              <a:off x="6509750" y="2151325"/>
              <a:ext cx="8100" cy="5775"/>
            </a:xfrm>
            <a:custGeom>
              <a:rect b="b" l="l" r="r" t="t"/>
              <a:pathLst>
                <a:path extrusionOk="0" h="231" w="324">
                  <a:moveTo>
                    <a:pt x="162" y="0"/>
                  </a:moveTo>
                  <a:cubicBezTo>
                    <a:pt x="0" y="0"/>
                    <a:pt x="0" y="231"/>
                    <a:pt x="162" y="231"/>
                  </a:cubicBezTo>
                  <a:cubicBezTo>
                    <a:pt x="324" y="231"/>
                    <a:pt x="324" y="0"/>
                    <a:pt x="1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77"/>
            <p:cNvSpPr/>
            <p:nvPr/>
          </p:nvSpPr>
          <p:spPr>
            <a:xfrm>
              <a:off x="6517250" y="2147850"/>
              <a:ext cx="5225" cy="4075"/>
            </a:xfrm>
            <a:custGeom>
              <a:rect b="b" l="l" r="r" t="t"/>
              <a:pathLst>
                <a:path extrusionOk="0" h="163" w="209">
                  <a:moveTo>
                    <a:pt x="116" y="1"/>
                  </a:moveTo>
                  <a:cubicBezTo>
                    <a:pt x="0" y="24"/>
                    <a:pt x="0" y="139"/>
                    <a:pt x="116" y="162"/>
                  </a:cubicBezTo>
                  <a:cubicBezTo>
                    <a:pt x="208" y="139"/>
                    <a:pt x="208" y="24"/>
                    <a:pt x="1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77"/>
            <p:cNvSpPr/>
            <p:nvPr/>
          </p:nvSpPr>
          <p:spPr>
            <a:xfrm>
              <a:off x="6596900" y="2142075"/>
              <a:ext cx="6950" cy="6375"/>
            </a:xfrm>
            <a:custGeom>
              <a:rect b="b" l="l" r="r" t="t"/>
              <a:pathLst>
                <a:path extrusionOk="0" h="255" w="278">
                  <a:moveTo>
                    <a:pt x="139" y="1"/>
                  </a:moveTo>
                  <a:cubicBezTo>
                    <a:pt x="0" y="24"/>
                    <a:pt x="0" y="232"/>
                    <a:pt x="139" y="255"/>
                  </a:cubicBezTo>
                  <a:cubicBezTo>
                    <a:pt x="277" y="232"/>
                    <a:pt x="277" y="24"/>
                    <a:pt x="1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77"/>
            <p:cNvSpPr/>
            <p:nvPr/>
          </p:nvSpPr>
          <p:spPr>
            <a:xfrm>
              <a:off x="6602675" y="2135150"/>
              <a:ext cx="4625" cy="4075"/>
            </a:xfrm>
            <a:custGeom>
              <a:rect b="b" l="l" r="r" t="t"/>
              <a:pathLst>
                <a:path extrusionOk="0" h="163" w="185">
                  <a:moveTo>
                    <a:pt x="93" y="1"/>
                  </a:moveTo>
                  <a:cubicBezTo>
                    <a:pt x="0" y="1"/>
                    <a:pt x="0" y="139"/>
                    <a:pt x="93" y="162"/>
                  </a:cubicBezTo>
                  <a:cubicBezTo>
                    <a:pt x="185" y="139"/>
                    <a:pt x="185" y="1"/>
                    <a:pt x="9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77"/>
            <p:cNvSpPr/>
            <p:nvPr/>
          </p:nvSpPr>
          <p:spPr>
            <a:xfrm>
              <a:off x="6467200" y="2050225"/>
              <a:ext cx="172800" cy="26225"/>
            </a:xfrm>
            <a:custGeom>
              <a:rect b="b" l="l" r="r" t="t"/>
              <a:pathLst>
                <a:path extrusionOk="0" h="1049" w="6912">
                  <a:moveTo>
                    <a:pt x="74" y="1"/>
                  </a:moveTo>
                  <a:cubicBezTo>
                    <a:pt x="33" y="1"/>
                    <a:pt x="0" y="98"/>
                    <a:pt x="63" y="119"/>
                  </a:cubicBezTo>
                  <a:lnTo>
                    <a:pt x="40" y="142"/>
                  </a:lnTo>
                  <a:cubicBezTo>
                    <a:pt x="594" y="427"/>
                    <a:pt x="1197" y="575"/>
                    <a:pt x="1804" y="575"/>
                  </a:cubicBezTo>
                  <a:cubicBezTo>
                    <a:pt x="2133" y="575"/>
                    <a:pt x="2463" y="532"/>
                    <a:pt x="2787" y="443"/>
                  </a:cubicBezTo>
                  <a:cubicBezTo>
                    <a:pt x="3372" y="307"/>
                    <a:pt x="3922" y="218"/>
                    <a:pt x="4451" y="218"/>
                  </a:cubicBezTo>
                  <a:cubicBezTo>
                    <a:pt x="5278" y="218"/>
                    <a:pt x="6053" y="437"/>
                    <a:pt x="6828" y="1043"/>
                  </a:cubicBezTo>
                  <a:cubicBezTo>
                    <a:pt x="6832" y="1047"/>
                    <a:pt x="6838" y="1049"/>
                    <a:pt x="6844" y="1049"/>
                  </a:cubicBezTo>
                  <a:cubicBezTo>
                    <a:pt x="6872" y="1049"/>
                    <a:pt x="6912" y="1011"/>
                    <a:pt x="6874" y="974"/>
                  </a:cubicBezTo>
                  <a:cubicBezTo>
                    <a:pt x="6322" y="273"/>
                    <a:pt x="5360" y="21"/>
                    <a:pt x="4490" y="21"/>
                  </a:cubicBezTo>
                  <a:cubicBezTo>
                    <a:pt x="4414" y="21"/>
                    <a:pt x="4339" y="23"/>
                    <a:pt x="4265" y="27"/>
                  </a:cubicBezTo>
                  <a:cubicBezTo>
                    <a:pt x="3711" y="96"/>
                    <a:pt x="3157" y="189"/>
                    <a:pt x="2603" y="327"/>
                  </a:cubicBezTo>
                  <a:cubicBezTo>
                    <a:pt x="2325" y="390"/>
                    <a:pt x="2065" y="419"/>
                    <a:pt x="1815" y="419"/>
                  </a:cubicBezTo>
                  <a:cubicBezTo>
                    <a:pt x="1234" y="419"/>
                    <a:pt x="699" y="262"/>
                    <a:pt x="86" y="4"/>
                  </a:cubicBezTo>
                  <a:cubicBezTo>
                    <a:pt x="82" y="2"/>
                    <a:pt x="78" y="1"/>
                    <a:pt x="7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77"/>
            <p:cNvSpPr/>
            <p:nvPr/>
          </p:nvSpPr>
          <p:spPr>
            <a:xfrm>
              <a:off x="6469050" y="2019875"/>
              <a:ext cx="169225" cy="31325"/>
            </a:xfrm>
            <a:custGeom>
              <a:rect b="b" l="l" r="r" t="t"/>
              <a:pathLst>
                <a:path extrusionOk="0" h="1253" w="6769">
                  <a:moveTo>
                    <a:pt x="4465" y="0"/>
                  </a:moveTo>
                  <a:cubicBezTo>
                    <a:pt x="3330" y="0"/>
                    <a:pt x="2229" y="675"/>
                    <a:pt x="1154" y="675"/>
                  </a:cubicBezTo>
                  <a:cubicBezTo>
                    <a:pt x="801" y="675"/>
                    <a:pt x="452" y="602"/>
                    <a:pt x="105" y="410"/>
                  </a:cubicBezTo>
                  <a:cubicBezTo>
                    <a:pt x="93" y="402"/>
                    <a:pt x="82" y="399"/>
                    <a:pt x="73" y="399"/>
                  </a:cubicBezTo>
                  <a:cubicBezTo>
                    <a:pt x="23" y="399"/>
                    <a:pt x="0" y="483"/>
                    <a:pt x="58" y="502"/>
                  </a:cubicBezTo>
                  <a:lnTo>
                    <a:pt x="35" y="502"/>
                  </a:lnTo>
                  <a:cubicBezTo>
                    <a:pt x="413" y="732"/>
                    <a:pt x="762" y="816"/>
                    <a:pt x="1104" y="816"/>
                  </a:cubicBezTo>
                  <a:cubicBezTo>
                    <a:pt x="1721" y="816"/>
                    <a:pt x="2315" y="542"/>
                    <a:pt x="3014" y="364"/>
                  </a:cubicBezTo>
                  <a:cubicBezTo>
                    <a:pt x="3419" y="255"/>
                    <a:pt x="3874" y="185"/>
                    <a:pt x="4330" y="185"/>
                  </a:cubicBezTo>
                  <a:cubicBezTo>
                    <a:pt x="5226" y="185"/>
                    <a:pt x="6126" y="453"/>
                    <a:pt x="6661" y="1218"/>
                  </a:cubicBezTo>
                  <a:cubicBezTo>
                    <a:pt x="6669" y="1242"/>
                    <a:pt x="6686" y="1252"/>
                    <a:pt x="6703" y="1252"/>
                  </a:cubicBezTo>
                  <a:cubicBezTo>
                    <a:pt x="6735" y="1252"/>
                    <a:pt x="6769" y="1217"/>
                    <a:pt x="6754" y="1172"/>
                  </a:cubicBezTo>
                  <a:cubicBezTo>
                    <a:pt x="6500" y="456"/>
                    <a:pt x="5438" y="133"/>
                    <a:pt x="4768" y="17"/>
                  </a:cubicBezTo>
                  <a:cubicBezTo>
                    <a:pt x="4667" y="6"/>
                    <a:pt x="4566" y="0"/>
                    <a:pt x="446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77"/>
            <p:cNvSpPr/>
            <p:nvPr/>
          </p:nvSpPr>
          <p:spPr>
            <a:xfrm>
              <a:off x="6475325" y="1994875"/>
              <a:ext cx="142675" cy="18525"/>
            </a:xfrm>
            <a:custGeom>
              <a:rect b="b" l="l" r="r" t="t"/>
              <a:pathLst>
                <a:path extrusionOk="0" h="741" w="5707">
                  <a:moveTo>
                    <a:pt x="4535" y="0"/>
                  </a:moveTo>
                  <a:cubicBezTo>
                    <a:pt x="4197" y="0"/>
                    <a:pt x="3853" y="52"/>
                    <a:pt x="3547" y="94"/>
                  </a:cubicBezTo>
                  <a:cubicBezTo>
                    <a:pt x="3086" y="186"/>
                    <a:pt x="2647" y="302"/>
                    <a:pt x="2208" y="440"/>
                  </a:cubicBezTo>
                  <a:cubicBezTo>
                    <a:pt x="1949" y="518"/>
                    <a:pt x="1682" y="557"/>
                    <a:pt x="1418" y="557"/>
                  </a:cubicBezTo>
                  <a:cubicBezTo>
                    <a:pt x="978" y="557"/>
                    <a:pt x="543" y="449"/>
                    <a:pt x="154" y="232"/>
                  </a:cubicBezTo>
                  <a:cubicBezTo>
                    <a:pt x="145" y="230"/>
                    <a:pt x="137" y="229"/>
                    <a:pt x="130" y="229"/>
                  </a:cubicBezTo>
                  <a:cubicBezTo>
                    <a:pt x="50" y="229"/>
                    <a:pt x="0" y="329"/>
                    <a:pt x="84" y="371"/>
                  </a:cubicBezTo>
                  <a:lnTo>
                    <a:pt x="84" y="348"/>
                  </a:lnTo>
                  <a:cubicBezTo>
                    <a:pt x="566" y="589"/>
                    <a:pt x="1003" y="740"/>
                    <a:pt x="1481" y="740"/>
                  </a:cubicBezTo>
                  <a:cubicBezTo>
                    <a:pt x="1690" y="740"/>
                    <a:pt x="1907" y="711"/>
                    <a:pt x="2139" y="648"/>
                  </a:cubicBezTo>
                  <a:cubicBezTo>
                    <a:pt x="2795" y="450"/>
                    <a:pt x="3653" y="160"/>
                    <a:pt x="4439" y="160"/>
                  </a:cubicBezTo>
                  <a:cubicBezTo>
                    <a:pt x="4843" y="160"/>
                    <a:pt x="5227" y="237"/>
                    <a:pt x="5556" y="440"/>
                  </a:cubicBezTo>
                  <a:cubicBezTo>
                    <a:pt x="5567" y="448"/>
                    <a:pt x="5579" y="451"/>
                    <a:pt x="5591" y="451"/>
                  </a:cubicBezTo>
                  <a:cubicBezTo>
                    <a:pt x="5651" y="451"/>
                    <a:pt x="5706" y="363"/>
                    <a:pt x="5648" y="325"/>
                  </a:cubicBezTo>
                  <a:cubicBezTo>
                    <a:pt x="5334" y="74"/>
                    <a:pt x="4939" y="0"/>
                    <a:pt x="453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77"/>
            <p:cNvSpPr/>
            <p:nvPr/>
          </p:nvSpPr>
          <p:spPr>
            <a:xfrm>
              <a:off x="6483475" y="1969925"/>
              <a:ext cx="90600" cy="15200"/>
            </a:xfrm>
            <a:custGeom>
              <a:rect b="b" l="l" r="r" t="t"/>
              <a:pathLst>
                <a:path extrusionOk="0" h="608" w="3624">
                  <a:moveTo>
                    <a:pt x="2815" y="1"/>
                  </a:moveTo>
                  <a:cubicBezTo>
                    <a:pt x="2164" y="1"/>
                    <a:pt x="1480" y="439"/>
                    <a:pt x="831" y="439"/>
                  </a:cubicBezTo>
                  <a:cubicBezTo>
                    <a:pt x="591" y="439"/>
                    <a:pt x="355" y="379"/>
                    <a:pt x="128" y="215"/>
                  </a:cubicBezTo>
                  <a:cubicBezTo>
                    <a:pt x="117" y="207"/>
                    <a:pt x="106" y="204"/>
                    <a:pt x="95" y="204"/>
                  </a:cubicBezTo>
                  <a:cubicBezTo>
                    <a:pt x="40" y="204"/>
                    <a:pt x="0" y="295"/>
                    <a:pt x="59" y="353"/>
                  </a:cubicBezTo>
                  <a:cubicBezTo>
                    <a:pt x="310" y="541"/>
                    <a:pt x="568" y="607"/>
                    <a:pt x="830" y="607"/>
                  </a:cubicBezTo>
                  <a:cubicBezTo>
                    <a:pt x="1485" y="607"/>
                    <a:pt x="2165" y="191"/>
                    <a:pt x="2840" y="191"/>
                  </a:cubicBezTo>
                  <a:cubicBezTo>
                    <a:pt x="3060" y="191"/>
                    <a:pt x="3280" y="235"/>
                    <a:pt x="3499" y="353"/>
                  </a:cubicBezTo>
                  <a:cubicBezTo>
                    <a:pt x="3507" y="362"/>
                    <a:pt x="3518" y="366"/>
                    <a:pt x="3529" y="366"/>
                  </a:cubicBezTo>
                  <a:cubicBezTo>
                    <a:pt x="3574" y="366"/>
                    <a:pt x="3624" y="298"/>
                    <a:pt x="3568" y="261"/>
                  </a:cubicBezTo>
                  <a:cubicBezTo>
                    <a:pt x="3325" y="69"/>
                    <a:pt x="3072" y="1"/>
                    <a:pt x="281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77"/>
            <p:cNvSpPr/>
            <p:nvPr/>
          </p:nvSpPr>
          <p:spPr>
            <a:xfrm>
              <a:off x="6412200" y="1997775"/>
              <a:ext cx="38700" cy="52275"/>
            </a:xfrm>
            <a:custGeom>
              <a:rect b="b" l="l" r="r" t="t"/>
              <a:pathLst>
                <a:path extrusionOk="0" h="2091" w="1548">
                  <a:moveTo>
                    <a:pt x="1455" y="1"/>
                  </a:moveTo>
                  <a:cubicBezTo>
                    <a:pt x="624" y="116"/>
                    <a:pt x="1" y="1248"/>
                    <a:pt x="162" y="2056"/>
                  </a:cubicBezTo>
                  <a:cubicBezTo>
                    <a:pt x="162" y="2079"/>
                    <a:pt x="185" y="2090"/>
                    <a:pt x="208" y="2090"/>
                  </a:cubicBezTo>
                  <a:cubicBezTo>
                    <a:pt x="231" y="2090"/>
                    <a:pt x="255" y="2079"/>
                    <a:pt x="255" y="2056"/>
                  </a:cubicBezTo>
                  <a:lnTo>
                    <a:pt x="255" y="2033"/>
                  </a:lnTo>
                  <a:cubicBezTo>
                    <a:pt x="231" y="1617"/>
                    <a:pt x="324" y="1201"/>
                    <a:pt x="555" y="832"/>
                  </a:cubicBezTo>
                  <a:cubicBezTo>
                    <a:pt x="786" y="509"/>
                    <a:pt x="1109" y="255"/>
                    <a:pt x="1501" y="93"/>
                  </a:cubicBezTo>
                  <a:cubicBezTo>
                    <a:pt x="1547" y="70"/>
                    <a:pt x="1501" y="1"/>
                    <a:pt x="145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77"/>
            <p:cNvSpPr/>
            <p:nvPr/>
          </p:nvSpPr>
          <p:spPr>
            <a:xfrm>
              <a:off x="6425475" y="2019725"/>
              <a:ext cx="26000" cy="41275"/>
            </a:xfrm>
            <a:custGeom>
              <a:rect b="b" l="l" r="r" t="t"/>
              <a:pathLst>
                <a:path extrusionOk="0" h="1651" w="1040">
                  <a:moveTo>
                    <a:pt x="993" y="0"/>
                  </a:moveTo>
                  <a:cubicBezTo>
                    <a:pt x="347" y="185"/>
                    <a:pt x="1" y="993"/>
                    <a:pt x="70" y="1616"/>
                  </a:cubicBezTo>
                  <a:cubicBezTo>
                    <a:pt x="70" y="1639"/>
                    <a:pt x="87" y="1651"/>
                    <a:pt x="104" y="1651"/>
                  </a:cubicBezTo>
                  <a:cubicBezTo>
                    <a:pt x="122" y="1651"/>
                    <a:pt x="139" y="1639"/>
                    <a:pt x="139" y="1616"/>
                  </a:cubicBezTo>
                  <a:cubicBezTo>
                    <a:pt x="116" y="1293"/>
                    <a:pt x="162" y="970"/>
                    <a:pt x="324" y="693"/>
                  </a:cubicBezTo>
                  <a:cubicBezTo>
                    <a:pt x="508" y="439"/>
                    <a:pt x="739" y="208"/>
                    <a:pt x="993" y="46"/>
                  </a:cubicBezTo>
                  <a:cubicBezTo>
                    <a:pt x="1039" y="23"/>
                    <a:pt x="993" y="0"/>
                    <a:pt x="99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77"/>
            <p:cNvSpPr/>
            <p:nvPr/>
          </p:nvSpPr>
          <p:spPr>
            <a:xfrm>
              <a:off x="6436450" y="2043725"/>
              <a:ext cx="13875" cy="30425"/>
            </a:xfrm>
            <a:custGeom>
              <a:rect b="b" l="l" r="r" t="t"/>
              <a:pathLst>
                <a:path extrusionOk="0" h="1217" w="555">
                  <a:moveTo>
                    <a:pt x="498" y="1"/>
                  </a:moveTo>
                  <a:cubicBezTo>
                    <a:pt x="487" y="1"/>
                    <a:pt x="474" y="4"/>
                    <a:pt x="462" y="10"/>
                  </a:cubicBezTo>
                  <a:cubicBezTo>
                    <a:pt x="162" y="310"/>
                    <a:pt x="0" y="726"/>
                    <a:pt x="46" y="1164"/>
                  </a:cubicBezTo>
                  <a:cubicBezTo>
                    <a:pt x="46" y="1199"/>
                    <a:pt x="69" y="1216"/>
                    <a:pt x="95" y="1216"/>
                  </a:cubicBezTo>
                  <a:cubicBezTo>
                    <a:pt x="121" y="1216"/>
                    <a:pt x="150" y="1199"/>
                    <a:pt x="162" y="1164"/>
                  </a:cubicBezTo>
                  <a:cubicBezTo>
                    <a:pt x="185" y="772"/>
                    <a:pt x="323" y="379"/>
                    <a:pt x="554" y="56"/>
                  </a:cubicBezTo>
                  <a:cubicBezTo>
                    <a:pt x="554" y="22"/>
                    <a:pt x="530" y="1"/>
                    <a:pt x="49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77"/>
            <p:cNvSpPr/>
            <p:nvPr/>
          </p:nvSpPr>
          <p:spPr>
            <a:xfrm>
              <a:off x="6446825" y="2063550"/>
              <a:ext cx="6375" cy="23300"/>
            </a:xfrm>
            <a:custGeom>
              <a:rect b="b" l="l" r="r" t="t"/>
              <a:pathLst>
                <a:path extrusionOk="0" h="932" w="255">
                  <a:moveTo>
                    <a:pt x="199" y="1"/>
                  </a:moveTo>
                  <a:cubicBezTo>
                    <a:pt x="185" y="1"/>
                    <a:pt x="171" y="9"/>
                    <a:pt x="162" y="25"/>
                  </a:cubicBezTo>
                  <a:cubicBezTo>
                    <a:pt x="47" y="302"/>
                    <a:pt x="1" y="579"/>
                    <a:pt x="24" y="879"/>
                  </a:cubicBezTo>
                  <a:cubicBezTo>
                    <a:pt x="24" y="914"/>
                    <a:pt x="53" y="931"/>
                    <a:pt x="82" y="931"/>
                  </a:cubicBezTo>
                  <a:cubicBezTo>
                    <a:pt x="110" y="931"/>
                    <a:pt x="139" y="914"/>
                    <a:pt x="139" y="879"/>
                  </a:cubicBezTo>
                  <a:cubicBezTo>
                    <a:pt x="139" y="718"/>
                    <a:pt x="162" y="579"/>
                    <a:pt x="185" y="417"/>
                  </a:cubicBezTo>
                  <a:cubicBezTo>
                    <a:pt x="209" y="302"/>
                    <a:pt x="232" y="187"/>
                    <a:pt x="255" y="71"/>
                  </a:cubicBezTo>
                  <a:cubicBezTo>
                    <a:pt x="255" y="26"/>
                    <a:pt x="226" y="1"/>
                    <a:pt x="19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77"/>
            <p:cNvSpPr/>
            <p:nvPr/>
          </p:nvSpPr>
          <p:spPr>
            <a:xfrm>
              <a:off x="6417400" y="2069800"/>
              <a:ext cx="17250" cy="40675"/>
            </a:xfrm>
            <a:custGeom>
              <a:rect b="b" l="l" r="r" t="t"/>
              <a:pathLst>
                <a:path extrusionOk="0" h="1627" w="690">
                  <a:moveTo>
                    <a:pt x="58" y="0"/>
                  </a:moveTo>
                  <a:cubicBezTo>
                    <a:pt x="29" y="0"/>
                    <a:pt x="0" y="17"/>
                    <a:pt x="0" y="52"/>
                  </a:cubicBezTo>
                  <a:cubicBezTo>
                    <a:pt x="0" y="606"/>
                    <a:pt x="162" y="1276"/>
                    <a:pt x="601" y="1622"/>
                  </a:cubicBezTo>
                  <a:cubicBezTo>
                    <a:pt x="607" y="1625"/>
                    <a:pt x="613" y="1627"/>
                    <a:pt x="620" y="1627"/>
                  </a:cubicBezTo>
                  <a:cubicBezTo>
                    <a:pt x="658" y="1627"/>
                    <a:pt x="690" y="1573"/>
                    <a:pt x="670" y="1553"/>
                  </a:cubicBezTo>
                  <a:cubicBezTo>
                    <a:pt x="531" y="1345"/>
                    <a:pt x="393" y="1114"/>
                    <a:pt x="277" y="883"/>
                  </a:cubicBezTo>
                  <a:cubicBezTo>
                    <a:pt x="185" y="629"/>
                    <a:pt x="116" y="352"/>
                    <a:pt x="116" y="52"/>
                  </a:cubicBezTo>
                  <a:cubicBezTo>
                    <a:pt x="116" y="17"/>
                    <a:pt x="87" y="0"/>
                    <a:pt x="5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77"/>
            <p:cNvSpPr/>
            <p:nvPr/>
          </p:nvSpPr>
          <p:spPr>
            <a:xfrm>
              <a:off x="6435875" y="2095175"/>
              <a:ext cx="7950" cy="16575"/>
            </a:xfrm>
            <a:custGeom>
              <a:rect b="b" l="l" r="r" t="t"/>
              <a:pathLst>
                <a:path extrusionOk="0" h="663" w="318">
                  <a:moveTo>
                    <a:pt x="72" y="1"/>
                  </a:moveTo>
                  <a:cubicBezTo>
                    <a:pt x="41" y="1"/>
                    <a:pt x="12" y="18"/>
                    <a:pt x="23" y="53"/>
                  </a:cubicBezTo>
                  <a:cubicBezTo>
                    <a:pt x="0" y="284"/>
                    <a:pt x="92" y="491"/>
                    <a:pt x="254" y="653"/>
                  </a:cubicBezTo>
                  <a:cubicBezTo>
                    <a:pt x="260" y="659"/>
                    <a:pt x="268" y="662"/>
                    <a:pt x="276" y="662"/>
                  </a:cubicBezTo>
                  <a:cubicBezTo>
                    <a:pt x="297" y="662"/>
                    <a:pt x="317" y="641"/>
                    <a:pt x="300" y="607"/>
                  </a:cubicBezTo>
                  <a:cubicBezTo>
                    <a:pt x="277" y="538"/>
                    <a:pt x="254" y="445"/>
                    <a:pt x="208" y="376"/>
                  </a:cubicBezTo>
                  <a:cubicBezTo>
                    <a:pt x="162" y="284"/>
                    <a:pt x="162" y="168"/>
                    <a:pt x="139" y="53"/>
                  </a:cubicBezTo>
                  <a:cubicBezTo>
                    <a:pt x="139" y="18"/>
                    <a:pt x="104" y="1"/>
                    <a:pt x="7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77"/>
            <p:cNvSpPr/>
            <p:nvPr/>
          </p:nvSpPr>
          <p:spPr>
            <a:xfrm>
              <a:off x="6447975" y="2102950"/>
              <a:ext cx="5225" cy="13325"/>
            </a:xfrm>
            <a:custGeom>
              <a:rect b="b" l="l" r="r" t="t"/>
              <a:pathLst>
                <a:path extrusionOk="0" h="533" w="209">
                  <a:moveTo>
                    <a:pt x="86" y="0"/>
                  </a:moveTo>
                  <a:cubicBezTo>
                    <a:pt x="55" y="0"/>
                    <a:pt x="24" y="25"/>
                    <a:pt x="24" y="65"/>
                  </a:cubicBezTo>
                  <a:cubicBezTo>
                    <a:pt x="1" y="204"/>
                    <a:pt x="24" y="342"/>
                    <a:pt x="93" y="481"/>
                  </a:cubicBezTo>
                  <a:cubicBezTo>
                    <a:pt x="93" y="515"/>
                    <a:pt x="116" y="533"/>
                    <a:pt x="139" y="533"/>
                  </a:cubicBezTo>
                  <a:cubicBezTo>
                    <a:pt x="163" y="533"/>
                    <a:pt x="186" y="515"/>
                    <a:pt x="186" y="481"/>
                  </a:cubicBezTo>
                  <a:cubicBezTo>
                    <a:pt x="209" y="319"/>
                    <a:pt x="186" y="180"/>
                    <a:pt x="139" y="42"/>
                  </a:cubicBezTo>
                  <a:cubicBezTo>
                    <a:pt x="130" y="13"/>
                    <a:pt x="108" y="0"/>
                    <a:pt x="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77"/>
            <p:cNvSpPr/>
            <p:nvPr/>
          </p:nvSpPr>
          <p:spPr>
            <a:xfrm>
              <a:off x="6499425" y="1952200"/>
              <a:ext cx="47275" cy="14550"/>
            </a:xfrm>
            <a:custGeom>
              <a:rect b="b" l="l" r="r" t="t"/>
              <a:pathLst>
                <a:path extrusionOk="0" h="582" w="1891">
                  <a:moveTo>
                    <a:pt x="1822" y="0"/>
                  </a:moveTo>
                  <a:cubicBezTo>
                    <a:pt x="1198" y="46"/>
                    <a:pt x="598" y="208"/>
                    <a:pt x="21" y="508"/>
                  </a:cubicBezTo>
                  <a:cubicBezTo>
                    <a:pt x="1" y="528"/>
                    <a:pt x="15" y="582"/>
                    <a:pt x="49" y="582"/>
                  </a:cubicBezTo>
                  <a:cubicBezTo>
                    <a:pt x="55" y="582"/>
                    <a:pt x="61" y="580"/>
                    <a:pt x="67" y="577"/>
                  </a:cubicBezTo>
                  <a:lnTo>
                    <a:pt x="44" y="577"/>
                  </a:lnTo>
                  <a:cubicBezTo>
                    <a:pt x="621" y="346"/>
                    <a:pt x="1221" y="185"/>
                    <a:pt x="1822" y="92"/>
                  </a:cubicBezTo>
                  <a:cubicBezTo>
                    <a:pt x="1891" y="92"/>
                    <a:pt x="1868" y="0"/>
                    <a:pt x="182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22" name="Google Shape;2822;p77"/>
          <p:cNvSpPr/>
          <p:nvPr/>
        </p:nvSpPr>
        <p:spPr>
          <a:xfrm>
            <a:off x="2415428" y="1419256"/>
            <a:ext cx="215063" cy="236889"/>
          </a:xfrm>
          <a:custGeom>
            <a:rect b="b" l="l" r="r" t="t"/>
            <a:pathLst>
              <a:path extrusionOk="0" h="34048" w="30911">
                <a:moveTo>
                  <a:pt x="17416" y="1"/>
                </a:moveTo>
                <a:lnTo>
                  <a:pt x="17416" y="264"/>
                </a:lnTo>
                <a:cubicBezTo>
                  <a:pt x="16661" y="494"/>
                  <a:pt x="16135" y="1217"/>
                  <a:pt x="16135" y="2005"/>
                </a:cubicBezTo>
                <a:lnTo>
                  <a:pt x="16135" y="18895"/>
                </a:lnTo>
                <a:cubicBezTo>
                  <a:pt x="15234" y="18556"/>
                  <a:pt x="14216" y="18383"/>
                  <a:pt x="13136" y="18383"/>
                </a:cubicBezTo>
                <a:cubicBezTo>
                  <a:pt x="11184" y="18383"/>
                  <a:pt x="9031" y="18948"/>
                  <a:pt x="7000" y="20111"/>
                </a:cubicBezTo>
                <a:cubicBezTo>
                  <a:pt x="2268" y="22839"/>
                  <a:pt x="1" y="27768"/>
                  <a:pt x="1939" y="31119"/>
                </a:cubicBezTo>
                <a:cubicBezTo>
                  <a:pt x="3044" y="33047"/>
                  <a:pt x="5267" y="34048"/>
                  <a:pt x="7851" y="34048"/>
                </a:cubicBezTo>
                <a:cubicBezTo>
                  <a:pt x="9804" y="34048"/>
                  <a:pt x="11962" y="33476"/>
                  <a:pt x="13999" y="32302"/>
                </a:cubicBezTo>
                <a:cubicBezTo>
                  <a:pt x="17646" y="30199"/>
                  <a:pt x="19815" y="26815"/>
                  <a:pt x="19750" y="23824"/>
                </a:cubicBezTo>
                <a:cubicBezTo>
                  <a:pt x="19782" y="23693"/>
                  <a:pt x="19782" y="23562"/>
                  <a:pt x="19782" y="23430"/>
                </a:cubicBezTo>
                <a:lnTo>
                  <a:pt x="19782" y="10286"/>
                </a:lnTo>
                <a:cubicBezTo>
                  <a:pt x="24777" y="12882"/>
                  <a:pt x="27735" y="14624"/>
                  <a:pt x="26059" y="22477"/>
                </a:cubicBezTo>
                <a:cubicBezTo>
                  <a:pt x="26059" y="22528"/>
                  <a:pt x="26081" y="22552"/>
                  <a:pt x="26122" y="22552"/>
                </a:cubicBezTo>
                <a:cubicBezTo>
                  <a:pt x="26691" y="22552"/>
                  <a:pt x="30911" y="17810"/>
                  <a:pt x="29838" y="13211"/>
                </a:cubicBezTo>
                <a:cubicBezTo>
                  <a:pt x="28687" y="8314"/>
                  <a:pt x="26420" y="7000"/>
                  <a:pt x="21721" y="4897"/>
                </a:cubicBezTo>
                <a:cubicBezTo>
                  <a:pt x="20998" y="4568"/>
                  <a:pt x="20341" y="4108"/>
                  <a:pt x="19750" y="3550"/>
                </a:cubicBezTo>
                <a:lnTo>
                  <a:pt x="19750" y="2005"/>
                </a:lnTo>
                <a:cubicBezTo>
                  <a:pt x="19750" y="987"/>
                  <a:pt x="18961" y="198"/>
                  <a:pt x="17942" y="198"/>
                </a:cubicBezTo>
                <a:cubicBezTo>
                  <a:pt x="17811" y="198"/>
                  <a:pt x="17679" y="198"/>
                  <a:pt x="17515" y="231"/>
                </a:cubicBezTo>
                <a:cubicBezTo>
                  <a:pt x="17482" y="165"/>
                  <a:pt x="17449" y="66"/>
                  <a:pt x="17416" y="1"/>
                </a:cubicBezTo>
                <a:close/>
              </a:path>
            </a:pathLst>
          </a:cu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77"/>
          <p:cNvSpPr/>
          <p:nvPr/>
        </p:nvSpPr>
        <p:spPr>
          <a:xfrm>
            <a:off x="6665391" y="1461926"/>
            <a:ext cx="137870" cy="236339"/>
          </a:xfrm>
          <a:custGeom>
            <a:rect b="b" l="l" r="r" t="t"/>
            <a:pathLst>
              <a:path extrusionOk="0" h="33969" w="19816">
                <a:moveTo>
                  <a:pt x="17926" y="1"/>
                </a:moveTo>
                <a:cubicBezTo>
                  <a:pt x="16981" y="1"/>
                  <a:pt x="16037" y="642"/>
                  <a:pt x="16102" y="1923"/>
                </a:cubicBezTo>
                <a:lnTo>
                  <a:pt x="16102" y="18846"/>
                </a:lnTo>
                <a:cubicBezTo>
                  <a:pt x="15193" y="18492"/>
                  <a:pt x="14164" y="18312"/>
                  <a:pt x="13073" y="18312"/>
                </a:cubicBezTo>
                <a:cubicBezTo>
                  <a:pt x="11129" y="18312"/>
                  <a:pt x="8988" y="18884"/>
                  <a:pt x="6967" y="20062"/>
                </a:cubicBezTo>
                <a:cubicBezTo>
                  <a:pt x="2235" y="22790"/>
                  <a:pt x="1" y="27719"/>
                  <a:pt x="1940" y="31070"/>
                </a:cubicBezTo>
                <a:cubicBezTo>
                  <a:pt x="3042" y="32976"/>
                  <a:pt x="5260" y="33968"/>
                  <a:pt x="7832" y="33968"/>
                </a:cubicBezTo>
                <a:cubicBezTo>
                  <a:pt x="9784" y="33968"/>
                  <a:pt x="11939" y="33397"/>
                  <a:pt x="13966" y="32220"/>
                </a:cubicBezTo>
                <a:cubicBezTo>
                  <a:pt x="17614" y="30117"/>
                  <a:pt x="19783" y="26733"/>
                  <a:pt x="19717" y="23743"/>
                </a:cubicBezTo>
                <a:cubicBezTo>
                  <a:pt x="19750" y="23611"/>
                  <a:pt x="19750" y="23480"/>
                  <a:pt x="19750" y="23348"/>
                </a:cubicBezTo>
                <a:lnTo>
                  <a:pt x="19750" y="1923"/>
                </a:lnTo>
                <a:cubicBezTo>
                  <a:pt x="19815" y="642"/>
                  <a:pt x="18871" y="1"/>
                  <a:pt x="17926" y="1"/>
                </a:cubicBezTo>
                <a:close/>
              </a:path>
            </a:pathLst>
          </a:cu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77"/>
          <p:cNvSpPr/>
          <p:nvPr/>
        </p:nvSpPr>
        <p:spPr>
          <a:xfrm>
            <a:off x="931298" y="1152101"/>
            <a:ext cx="274585" cy="233612"/>
          </a:xfrm>
          <a:custGeom>
            <a:rect b="b" l="l" r="r" t="t"/>
            <a:pathLst>
              <a:path extrusionOk="0" h="33577" w="39466">
                <a:moveTo>
                  <a:pt x="15807" y="1"/>
                </a:moveTo>
                <a:cubicBezTo>
                  <a:pt x="15117" y="1"/>
                  <a:pt x="14591" y="559"/>
                  <a:pt x="14591" y="1217"/>
                </a:cubicBezTo>
                <a:lnTo>
                  <a:pt x="14591" y="8939"/>
                </a:lnTo>
                <a:cubicBezTo>
                  <a:pt x="14591" y="9070"/>
                  <a:pt x="14624" y="9202"/>
                  <a:pt x="14656" y="9300"/>
                </a:cubicBezTo>
                <a:lnTo>
                  <a:pt x="14656" y="19783"/>
                </a:lnTo>
                <a:cubicBezTo>
                  <a:pt x="13842" y="19480"/>
                  <a:pt x="12924" y="19326"/>
                  <a:pt x="11950" y="19326"/>
                </a:cubicBezTo>
                <a:cubicBezTo>
                  <a:pt x="10174" y="19326"/>
                  <a:pt x="8210" y="19839"/>
                  <a:pt x="6343" y="20900"/>
                </a:cubicBezTo>
                <a:cubicBezTo>
                  <a:pt x="2071" y="23365"/>
                  <a:pt x="1" y="27866"/>
                  <a:pt x="1775" y="30922"/>
                </a:cubicBezTo>
                <a:cubicBezTo>
                  <a:pt x="2770" y="32668"/>
                  <a:pt x="4804" y="33577"/>
                  <a:pt x="7161" y="33577"/>
                </a:cubicBezTo>
                <a:cubicBezTo>
                  <a:pt x="8932" y="33577"/>
                  <a:pt x="10885" y="33064"/>
                  <a:pt x="12718" y="32007"/>
                </a:cubicBezTo>
                <a:cubicBezTo>
                  <a:pt x="16037" y="30068"/>
                  <a:pt x="18008" y="27012"/>
                  <a:pt x="17942" y="24285"/>
                </a:cubicBezTo>
                <a:cubicBezTo>
                  <a:pt x="17975" y="24153"/>
                  <a:pt x="17975" y="24055"/>
                  <a:pt x="17975" y="23923"/>
                </a:cubicBezTo>
                <a:lnTo>
                  <a:pt x="17975" y="10155"/>
                </a:lnTo>
                <a:lnTo>
                  <a:pt x="36114" y="10155"/>
                </a:lnTo>
                <a:lnTo>
                  <a:pt x="36114" y="19783"/>
                </a:lnTo>
                <a:cubicBezTo>
                  <a:pt x="35300" y="19480"/>
                  <a:pt x="34382" y="19326"/>
                  <a:pt x="33409" y="19326"/>
                </a:cubicBezTo>
                <a:cubicBezTo>
                  <a:pt x="31636" y="19326"/>
                  <a:pt x="29680" y="19839"/>
                  <a:pt x="27833" y="20900"/>
                </a:cubicBezTo>
                <a:cubicBezTo>
                  <a:pt x="23529" y="23365"/>
                  <a:pt x="21459" y="27866"/>
                  <a:pt x="23233" y="30922"/>
                </a:cubicBezTo>
                <a:cubicBezTo>
                  <a:pt x="24228" y="32668"/>
                  <a:pt x="26262" y="33577"/>
                  <a:pt x="28625" y="33577"/>
                </a:cubicBezTo>
                <a:cubicBezTo>
                  <a:pt x="30401" y="33577"/>
                  <a:pt x="32362" y="33064"/>
                  <a:pt x="34208" y="32007"/>
                </a:cubicBezTo>
                <a:cubicBezTo>
                  <a:pt x="37494" y="30101"/>
                  <a:pt x="39466" y="27012"/>
                  <a:pt x="39400" y="24285"/>
                </a:cubicBezTo>
                <a:cubicBezTo>
                  <a:pt x="39433" y="24186"/>
                  <a:pt x="39433" y="24055"/>
                  <a:pt x="39466" y="23923"/>
                </a:cubicBezTo>
                <a:lnTo>
                  <a:pt x="39466" y="4404"/>
                </a:lnTo>
                <a:cubicBezTo>
                  <a:pt x="39466" y="4306"/>
                  <a:pt x="39433" y="4174"/>
                  <a:pt x="39400" y="4076"/>
                </a:cubicBezTo>
                <a:lnTo>
                  <a:pt x="39400" y="1217"/>
                </a:lnTo>
                <a:cubicBezTo>
                  <a:pt x="39400" y="527"/>
                  <a:pt x="38842" y="1"/>
                  <a:pt x="38184" y="1"/>
                </a:cubicBezTo>
                <a:close/>
              </a:path>
            </a:pathLst>
          </a:custGeom>
          <a:solidFill>
            <a:schemeClr val="accen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77"/>
          <p:cNvSpPr/>
          <p:nvPr/>
        </p:nvSpPr>
        <p:spPr>
          <a:xfrm>
            <a:off x="4380499" y="1656140"/>
            <a:ext cx="382955" cy="228735"/>
          </a:xfrm>
          <a:custGeom>
            <a:rect b="b" l="l" r="r" t="t"/>
            <a:pathLst>
              <a:path extrusionOk="0" h="32876" w="55042">
                <a:moveTo>
                  <a:pt x="15477" y="0"/>
                </a:moveTo>
                <a:cubicBezTo>
                  <a:pt x="14820" y="0"/>
                  <a:pt x="14294" y="526"/>
                  <a:pt x="14294" y="1183"/>
                </a:cubicBezTo>
                <a:lnTo>
                  <a:pt x="14294" y="8774"/>
                </a:lnTo>
                <a:cubicBezTo>
                  <a:pt x="14294" y="8906"/>
                  <a:pt x="14294" y="9037"/>
                  <a:pt x="14360" y="9136"/>
                </a:cubicBezTo>
                <a:lnTo>
                  <a:pt x="14360" y="19421"/>
                </a:lnTo>
                <a:cubicBezTo>
                  <a:pt x="13541" y="19100"/>
                  <a:pt x="12619" y="18938"/>
                  <a:pt x="11642" y="18938"/>
                </a:cubicBezTo>
                <a:cubicBezTo>
                  <a:pt x="9914" y="18938"/>
                  <a:pt x="8016" y="19444"/>
                  <a:pt x="6211" y="20472"/>
                </a:cubicBezTo>
                <a:cubicBezTo>
                  <a:pt x="2005" y="22904"/>
                  <a:pt x="0" y="27274"/>
                  <a:pt x="1709" y="30265"/>
                </a:cubicBezTo>
                <a:cubicBezTo>
                  <a:pt x="2700" y="31985"/>
                  <a:pt x="4691" y="32875"/>
                  <a:pt x="6992" y="32875"/>
                </a:cubicBezTo>
                <a:cubicBezTo>
                  <a:pt x="8735" y="32875"/>
                  <a:pt x="10656" y="32364"/>
                  <a:pt x="12454" y="31316"/>
                </a:cubicBezTo>
                <a:cubicBezTo>
                  <a:pt x="15707" y="29476"/>
                  <a:pt x="17613" y="26453"/>
                  <a:pt x="17548" y="23791"/>
                </a:cubicBezTo>
                <a:cubicBezTo>
                  <a:pt x="17581" y="23660"/>
                  <a:pt x="17613" y="23561"/>
                  <a:pt x="17613" y="23430"/>
                </a:cubicBezTo>
                <a:lnTo>
                  <a:pt x="17613" y="9957"/>
                </a:lnTo>
                <a:lnTo>
                  <a:pt x="32762" y="9957"/>
                </a:lnTo>
                <a:lnTo>
                  <a:pt x="32762" y="19454"/>
                </a:lnTo>
                <a:cubicBezTo>
                  <a:pt x="31921" y="19112"/>
                  <a:pt x="30962" y="18938"/>
                  <a:pt x="29943" y="18938"/>
                </a:cubicBezTo>
                <a:cubicBezTo>
                  <a:pt x="28215" y="18938"/>
                  <a:pt x="26312" y="19439"/>
                  <a:pt x="24514" y="20472"/>
                </a:cubicBezTo>
                <a:cubicBezTo>
                  <a:pt x="20308" y="22904"/>
                  <a:pt x="18303" y="27274"/>
                  <a:pt x="20012" y="30265"/>
                </a:cubicBezTo>
                <a:cubicBezTo>
                  <a:pt x="21003" y="31985"/>
                  <a:pt x="22983" y="32875"/>
                  <a:pt x="25281" y="32875"/>
                </a:cubicBezTo>
                <a:cubicBezTo>
                  <a:pt x="27022" y="32875"/>
                  <a:pt x="28945" y="32364"/>
                  <a:pt x="30757" y="31316"/>
                </a:cubicBezTo>
                <a:cubicBezTo>
                  <a:pt x="33846" y="29542"/>
                  <a:pt x="35752" y="26716"/>
                  <a:pt x="35851" y="24153"/>
                </a:cubicBezTo>
                <a:cubicBezTo>
                  <a:pt x="35949" y="23923"/>
                  <a:pt x="36015" y="23693"/>
                  <a:pt x="36015" y="23430"/>
                </a:cubicBezTo>
                <a:lnTo>
                  <a:pt x="36015" y="9957"/>
                </a:lnTo>
                <a:lnTo>
                  <a:pt x="51624" y="9957"/>
                </a:lnTo>
                <a:lnTo>
                  <a:pt x="51624" y="19388"/>
                </a:lnTo>
                <a:cubicBezTo>
                  <a:pt x="50829" y="19084"/>
                  <a:pt x="49925" y="18930"/>
                  <a:pt x="48966" y="18930"/>
                </a:cubicBezTo>
                <a:cubicBezTo>
                  <a:pt x="47228" y="18930"/>
                  <a:pt x="45306" y="19435"/>
                  <a:pt x="43507" y="20472"/>
                </a:cubicBezTo>
                <a:cubicBezTo>
                  <a:pt x="39301" y="22904"/>
                  <a:pt x="37264" y="27274"/>
                  <a:pt x="39005" y="30265"/>
                </a:cubicBezTo>
                <a:cubicBezTo>
                  <a:pt x="39978" y="31985"/>
                  <a:pt x="41950" y="32875"/>
                  <a:pt x="44244" y="32875"/>
                </a:cubicBezTo>
                <a:cubicBezTo>
                  <a:pt x="45982" y="32875"/>
                  <a:pt x="47905" y="32364"/>
                  <a:pt x="49718" y="31316"/>
                </a:cubicBezTo>
                <a:cubicBezTo>
                  <a:pt x="52971" y="29476"/>
                  <a:pt x="54877" y="26453"/>
                  <a:pt x="54844" y="23791"/>
                </a:cubicBezTo>
                <a:cubicBezTo>
                  <a:pt x="54844" y="23660"/>
                  <a:pt x="54877" y="23561"/>
                  <a:pt x="54877" y="23430"/>
                </a:cubicBezTo>
                <a:lnTo>
                  <a:pt x="54877" y="9366"/>
                </a:lnTo>
                <a:cubicBezTo>
                  <a:pt x="54975" y="9168"/>
                  <a:pt x="55041" y="8971"/>
                  <a:pt x="55041" y="8774"/>
                </a:cubicBezTo>
                <a:lnTo>
                  <a:pt x="55041" y="1183"/>
                </a:lnTo>
                <a:cubicBezTo>
                  <a:pt x="55041" y="526"/>
                  <a:pt x="54515" y="0"/>
                  <a:pt x="53858" y="0"/>
                </a:cubicBezTo>
                <a:close/>
              </a:path>
            </a:pathLst>
          </a:cu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29" name="Shape 2829"/>
        <p:cNvGrpSpPr/>
        <p:nvPr/>
      </p:nvGrpSpPr>
      <p:grpSpPr>
        <a:xfrm>
          <a:off x="0" y="0"/>
          <a:ext cx="0" cy="0"/>
          <a:chOff x="0" y="0"/>
          <a:chExt cx="0" cy="0"/>
        </a:xfrm>
      </p:grpSpPr>
      <p:sp>
        <p:nvSpPr>
          <p:cNvPr id="2830" name="Google Shape;2830;p78"/>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4"/>
                </a:solidFill>
              </a:rPr>
              <a:t>ALTERNATIVE</a:t>
            </a:r>
            <a:r>
              <a:rPr lang="en"/>
              <a:t> </a:t>
            </a:r>
            <a:r>
              <a:rPr lang="en"/>
              <a:t>RESOURCES</a:t>
            </a:r>
            <a:endParaRPr/>
          </a:p>
        </p:txBody>
      </p:sp>
      <p:sp>
        <p:nvSpPr>
          <p:cNvPr id="2831" name="Google Shape;2831;p78"/>
          <p:cNvSpPr txBox="1"/>
          <p:nvPr>
            <p:ph idx="1" type="body"/>
          </p:nvPr>
        </p:nvSpPr>
        <p:spPr>
          <a:xfrm>
            <a:off x="713225" y="1187600"/>
            <a:ext cx="7717500" cy="3416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400"/>
              <a:t>Here’s an assortment of alternative resources whose style fits that of this template:</a:t>
            </a:r>
            <a:endParaRPr sz="1400"/>
          </a:p>
          <a:p>
            <a:pPr indent="0" lvl="0" marL="0" rtl="0" algn="l">
              <a:spcBef>
                <a:spcPts val="0"/>
              </a:spcBef>
              <a:spcAft>
                <a:spcPts val="0"/>
              </a:spcAft>
              <a:buNone/>
            </a:pPr>
            <a:r>
              <a:t/>
            </a:r>
            <a:endParaRPr b="1" sz="1200">
              <a:solidFill>
                <a:schemeClr val="lt2"/>
              </a:solidFill>
            </a:endParaRPr>
          </a:p>
          <a:p>
            <a:pPr indent="0" lvl="0" marL="0" rtl="0" algn="l">
              <a:spcBef>
                <a:spcPts val="0"/>
              </a:spcBef>
              <a:spcAft>
                <a:spcPts val="0"/>
              </a:spcAft>
              <a:buNone/>
            </a:pPr>
            <a:r>
              <a:rPr b="1" lang="en" sz="2400">
                <a:solidFill>
                  <a:schemeClr val="lt2"/>
                </a:solidFill>
                <a:latin typeface="Francois One"/>
                <a:ea typeface="Francois One"/>
                <a:cs typeface="Francois One"/>
                <a:sym typeface="Francois One"/>
              </a:rPr>
              <a:t>VECTORS</a:t>
            </a:r>
            <a:endParaRPr b="1" sz="2400">
              <a:solidFill>
                <a:schemeClr val="lt2"/>
              </a:solidFill>
              <a:latin typeface="Francois One"/>
              <a:ea typeface="Francois One"/>
              <a:cs typeface="Francois One"/>
              <a:sym typeface="Francois One"/>
            </a:endParaRPr>
          </a:p>
          <a:p>
            <a:pPr indent="-317500" lvl="0" marL="457200" marR="50800" rtl="0" algn="l">
              <a:lnSpc>
                <a:spcPct val="100000"/>
              </a:lnSpc>
              <a:spcBef>
                <a:spcPts val="0"/>
              </a:spcBef>
              <a:spcAft>
                <a:spcPts val="0"/>
              </a:spcAft>
              <a:buSzPts val="1400"/>
              <a:buChar char="●"/>
            </a:pPr>
            <a:r>
              <a:rPr lang="en" sz="1400">
                <a:solidFill>
                  <a:schemeClr val="hlink"/>
                </a:solidFill>
                <a:uFill>
                  <a:noFill/>
                </a:uFill>
                <a:hlinkClick r:id="rId3"/>
              </a:rPr>
              <a:t>Colourful group of k-pop boys</a:t>
            </a:r>
            <a:endParaRPr sz="1400">
              <a:solidFill>
                <a:srgbClr val="374957"/>
              </a:solidFill>
            </a:endParaRPr>
          </a:p>
          <a:p>
            <a:pPr indent="-317500" lvl="0" marL="457200" marR="50800" rtl="0" algn="l">
              <a:lnSpc>
                <a:spcPct val="100000"/>
              </a:lnSpc>
              <a:spcBef>
                <a:spcPts val="0"/>
              </a:spcBef>
              <a:spcAft>
                <a:spcPts val="0"/>
              </a:spcAft>
              <a:buSzPts val="1400"/>
              <a:buChar char="●"/>
            </a:pPr>
            <a:r>
              <a:rPr lang="en" sz="1400">
                <a:solidFill>
                  <a:schemeClr val="hlink"/>
                </a:solidFill>
                <a:uFill>
                  <a:noFill/>
                </a:uFill>
                <a:hlinkClick r:id="rId4"/>
              </a:rPr>
              <a:t>Set of musical notes</a:t>
            </a:r>
            <a:endParaRPr sz="1400"/>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35" name="Shape 2835"/>
        <p:cNvGrpSpPr/>
        <p:nvPr/>
      </p:nvGrpSpPr>
      <p:grpSpPr>
        <a:xfrm>
          <a:off x="0" y="0"/>
          <a:ext cx="0" cy="0"/>
          <a:chOff x="0" y="0"/>
          <a:chExt cx="0" cy="0"/>
        </a:xfrm>
      </p:grpSpPr>
      <p:sp>
        <p:nvSpPr>
          <p:cNvPr id="2836" name="Google Shape;2836;p79"/>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RESOURCES</a:t>
            </a:r>
            <a:endParaRPr/>
          </a:p>
        </p:txBody>
      </p:sp>
      <p:sp>
        <p:nvSpPr>
          <p:cNvPr id="2837" name="Google Shape;2837;p79"/>
          <p:cNvSpPr txBox="1"/>
          <p:nvPr>
            <p:ph idx="1" type="body"/>
          </p:nvPr>
        </p:nvSpPr>
        <p:spPr>
          <a:xfrm>
            <a:off x="713225" y="1187600"/>
            <a:ext cx="7717500" cy="3416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400"/>
              <a:t>Did you like the resources on this template? Get them for free at our other websites:</a:t>
            </a:r>
            <a:endParaRPr sz="1400"/>
          </a:p>
          <a:p>
            <a:pPr indent="0" lvl="0" marL="0" rtl="0" algn="l">
              <a:spcBef>
                <a:spcPts val="0"/>
              </a:spcBef>
              <a:spcAft>
                <a:spcPts val="0"/>
              </a:spcAft>
              <a:buNone/>
            </a:pPr>
            <a:r>
              <a:t/>
            </a:r>
            <a:endParaRPr b="1" sz="1200">
              <a:solidFill>
                <a:schemeClr val="lt2"/>
              </a:solidFill>
            </a:endParaRPr>
          </a:p>
          <a:p>
            <a:pPr indent="0" lvl="0" marL="0" rtl="0" algn="l">
              <a:spcBef>
                <a:spcPts val="0"/>
              </a:spcBef>
              <a:spcAft>
                <a:spcPts val="0"/>
              </a:spcAft>
              <a:buNone/>
            </a:pPr>
            <a:r>
              <a:rPr b="1" lang="en" sz="2400">
                <a:solidFill>
                  <a:schemeClr val="lt2"/>
                </a:solidFill>
                <a:latin typeface="Francois One"/>
                <a:ea typeface="Francois One"/>
                <a:cs typeface="Francois One"/>
                <a:sym typeface="Francois One"/>
              </a:rPr>
              <a:t>VECTORS</a:t>
            </a:r>
            <a:endParaRPr b="1" sz="2400">
              <a:solidFill>
                <a:schemeClr val="lt2"/>
              </a:solidFill>
              <a:latin typeface="Francois One"/>
              <a:ea typeface="Francois One"/>
              <a:cs typeface="Francois One"/>
              <a:sym typeface="Francois One"/>
            </a:endParaRPr>
          </a:p>
          <a:p>
            <a:pPr indent="-317500" lvl="0" marL="457200" marR="50800" rtl="0" algn="l">
              <a:lnSpc>
                <a:spcPct val="100000"/>
              </a:lnSpc>
              <a:spcBef>
                <a:spcPts val="0"/>
              </a:spcBef>
              <a:spcAft>
                <a:spcPts val="0"/>
              </a:spcAft>
              <a:buSzPts val="1400"/>
              <a:buChar char="●"/>
            </a:pPr>
            <a:r>
              <a:rPr lang="en" sz="1400">
                <a:solidFill>
                  <a:schemeClr val="hlink"/>
                </a:solidFill>
                <a:uFill>
                  <a:noFill/>
                </a:uFill>
                <a:hlinkClick r:id="rId3"/>
              </a:rPr>
              <a:t>Colorful group of k-pop</a:t>
            </a:r>
            <a:endParaRPr sz="1400"/>
          </a:p>
          <a:p>
            <a:pPr indent="0" lvl="0" marL="0" marR="50800" rtl="0" algn="l">
              <a:lnSpc>
                <a:spcPct val="100000"/>
              </a:lnSpc>
              <a:spcBef>
                <a:spcPts val="0"/>
              </a:spcBef>
              <a:spcAft>
                <a:spcPts val="0"/>
              </a:spcAft>
              <a:buNone/>
            </a:pPr>
            <a:r>
              <a:t/>
            </a:r>
            <a:endParaRPr sz="1200"/>
          </a:p>
          <a:p>
            <a:pPr indent="0" lvl="0" marL="0" marR="50800" rtl="0" algn="l">
              <a:lnSpc>
                <a:spcPct val="100000"/>
              </a:lnSpc>
              <a:spcBef>
                <a:spcPts val="0"/>
              </a:spcBef>
              <a:spcAft>
                <a:spcPts val="0"/>
              </a:spcAft>
              <a:buNone/>
            </a:pPr>
            <a:r>
              <a:rPr b="1" lang="en" sz="2400">
                <a:solidFill>
                  <a:schemeClr val="lt2"/>
                </a:solidFill>
                <a:latin typeface="Francois One"/>
                <a:ea typeface="Francois One"/>
                <a:cs typeface="Francois One"/>
                <a:sym typeface="Francois One"/>
              </a:rPr>
              <a:t>ICONS</a:t>
            </a:r>
            <a:endParaRPr b="1" sz="2400">
              <a:solidFill>
                <a:schemeClr val="lt2"/>
              </a:solidFill>
              <a:latin typeface="Francois One"/>
              <a:ea typeface="Francois One"/>
              <a:cs typeface="Francois One"/>
              <a:sym typeface="Francois One"/>
            </a:endParaRPr>
          </a:p>
          <a:p>
            <a:pPr indent="-317500" lvl="0" marL="457200" marR="50800" rtl="0" algn="l">
              <a:lnSpc>
                <a:spcPct val="100000"/>
              </a:lnSpc>
              <a:spcBef>
                <a:spcPts val="0"/>
              </a:spcBef>
              <a:spcAft>
                <a:spcPts val="0"/>
              </a:spcAft>
              <a:buSzPts val="1400"/>
              <a:buChar char="●"/>
            </a:pPr>
            <a:r>
              <a:rPr lang="en" sz="1400">
                <a:solidFill>
                  <a:schemeClr val="hlink"/>
                </a:solidFill>
                <a:uFill>
                  <a:noFill/>
                </a:uFill>
                <a:hlinkClick r:id="rId4"/>
              </a:rPr>
              <a:t>K-pop</a:t>
            </a:r>
            <a:endParaRPr sz="1400"/>
          </a:p>
          <a:p>
            <a:pPr indent="0" lvl="0" marL="0" rtl="0" algn="l">
              <a:spcBef>
                <a:spcPts val="0"/>
              </a:spcBef>
              <a:spcAft>
                <a:spcPts val="0"/>
              </a:spcAft>
              <a:buNone/>
            </a:pPr>
            <a:r>
              <a:t/>
            </a:r>
            <a:endParaRPr sz="1200"/>
          </a:p>
          <a:p>
            <a:pPr indent="0" lvl="0" marL="0" rtl="0" algn="l">
              <a:spcBef>
                <a:spcPts val="0"/>
              </a:spcBef>
              <a:spcAft>
                <a:spcPts val="0"/>
              </a:spcAft>
              <a:buNone/>
            </a:pPr>
            <a:r>
              <a:rPr b="1" lang="en" sz="2400">
                <a:solidFill>
                  <a:schemeClr val="lt2"/>
                </a:solidFill>
                <a:latin typeface="Francois One"/>
                <a:ea typeface="Francois One"/>
                <a:cs typeface="Francois One"/>
                <a:sym typeface="Francois One"/>
              </a:rPr>
              <a:t>PHOTOS</a:t>
            </a:r>
            <a:endParaRPr b="1" sz="2400">
              <a:solidFill>
                <a:schemeClr val="lt2"/>
              </a:solidFill>
              <a:latin typeface="Francois One"/>
              <a:ea typeface="Francois One"/>
              <a:cs typeface="Francois One"/>
              <a:sym typeface="Francois One"/>
            </a:endParaRPr>
          </a:p>
          <a:p>
            <a:pPr indent="-317500" lvl="0" marL="457200" marR="50800" rtl="0" algn="l">
              <a:lnSpc>
                <a:spcPct val="100000"/>
              </a:lnSpc>
              <a:spcBef>
                <a:spcPts val="0"/>
              </a:spcBef>
              <a:spcAft>
                <a:spcPts val="0"/>
              </a:spcAft>
              <a:buSzPts val="1400"/>
              <a:buChar char="●"/>
            </a:pPr>
            <a:r>
              <a:rPr lang="en" sz="1400">
                <a:solidFill>
                  <a:schemeClr val="hlink"/>
                </a:solidFill>
                <a:uFill>
                  <a:noFill/>
                </a:uFill>
                <a:hlinkClick r:id="rId5"/>
              </a:rPr>
              <a:t>Group of people enjoying in the holi color </a:t>
            </a:r>
            <a:endParaRPr sz="1400">
              <a:solidFill>
                <a:srgbClr val="374957"/>
              </a:solidFill>
            </a:endParaRPr>
          </a:p>
          <a:p>
            <a:pPr indent="-317500" lvl="0" marL="457200" marR="50800" rtl="0" algn="l">
              <a:lnSpc>
                <a:spcPct val="100000"/>
              </a:lnSpc>
              <a:spcBef>
                <a:spcPts val="0"/>
              </a:spcBef>
              <a:spcAft>
                <a:spcPts val="0"/>
              </a:spcAft>
              <a:buSzPts val="1400"/>
              <a:buChar char="●"/>
            </a:pPr>
            <a:r>
              <a:rPr lang="en" sz="1400">
                <a:solidFill>
                  <a:schemeClr val="hlink"/>
                </a:solidFill>
                <a:uFill>
                  <a:noFill/>
                </a:uFill>
                <a:hlinkClick r:id="rId6"/>
              </a:rPr>
              <a:t>Man and woman legs in jeans and sneakers</a:t>
            </a:r>
            <a:endParaRPr sz="1400">
              <a:solidFill>
                <a:srgbClr val="374957"/>
              </a:solidFill>
            </a:endParaRPr>
          </a:p>
          <a:p>
            <a:pPr indent="-317500" lvl="0" marL="457200" marR="50800" rtl="0" algn="l">
              <a:lnSpc>
                <a:spcPct val="100000"/>
              </a:lnSpc>
              <a:spcBef>
                <a:spcPts val="0"/>
              </a:spcBef>
              <a:spcAft>
                <a:spcPts val="0"/>
              </a:spcAft>
              <a:buSzPts val="1400"/>
              <a:buChar char="●"/>
            </a:pPr>
            <a:r>
              <a:rPr lang="en" sz="1400">
                <a:solidFill>
                  <a:schemeClr val="hlink"/>
                </a:solidFill>
                <a:uFill>
                  <a:noFill/>
                </a:uFill>
                <a:hlinkClick r:id="rId7"/>
              </a:rPr>
              <a:t>Top view of microphone on pink background</a:t>
            </a:r>
            <a:endParaRPr sz="1400"/>
          </a:p>
          <a:p>
            <a:pPr indent="-317500" lvl="0" marL="457200" marR="50800" rtl="0" algn="l">
              <a:lnSpc>
                <a:spcPct val="100000"/>
              </a:lnSpc>
              <a:spcBef>
                <a:spcPts val="0"/>
              </a:spcBef>
              <a:spcAft>
                <a:spcPts val="0"/>
              </a:spcAft>
              <a:buSzPts val="1400"/>
              <a:buChar char="●"/>
            </a:pPr>
            <a:r>
              <a:rPr lang="en" sz="1400">
                <a:solidFill>
                  <a:schemeClr val="hlink"/>
                </a:solidFill>
                <a:uFill>
                  <a:noFill/>
                </a:uFill>
                <a:hlinkClick r:id="rId8"/>
              </a:rPr>
              <a:t>Handsome asian man posing</a:t>
            </a:r>
            <a:endParaRPr sz="1400"/>
          </a:p>
          <a:p>
            <a:pPr indent="-317500" lvl="0" marL="457200" marR="50800" rtl="0" algn="l">
              <a:lnSpc>
                <a:spcPct val="100000"/>
              </a:lnSpc>
              <a:spcBef>
                <a:spcPts val="0"/>
              </a:spcBef>
              <a:spcAft>
                <a:spcPts val="0"/>
              </a:spcAft>
              <a:buSzPts val="1400"/>
              <a:buChar char="●"/>
            </a:pPr>
            <a:r>
              <a:rPr lang="en" sz="1400">
                <a:solidFill>
                  <a:schemeClr val="hlink"/>
                </a:solidFill>
                <a:uFill>
                  <a:noFill/>
                </a:uFill>
                <a:hlinkClick r:id="rId9"/>
              </a:rPr>
              <a:t>Portrait young japanese woman</a:t>
            </a:r>
            <a:endParaRPr b="1" sz="1400">
              <a:solidFill>
                <a:schemeClr val="lt2"/>
              </a:solidFill>
              <a:latin typeface="Francois One"/>
              <a:ea typeface="Francois One"/>
              <a:cs typeface="Francois One"/>
              <a:sym typeface="Francois One"/>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0" name="Shape 1120"/>
        <p:cNvGrpSpPr/>
        <p:nvPr/>
      </p:nvGrpSpPr>
      <p:grpSpPr>
        <a:xfrm>
          <a:off x="0" y="0"/>
          <a:ext cx="0" cy="0"/>
          <a:chOff x="0" y="0"/>
          <a:chExt cx="0" cy="0"/>
        </a:xfrm>
      </p:grpSpPr>
      <p:sp>
        <p:nvSpPr>
          <p:cNvPr id="1121" name="Google Shape;1121;p44"/>
          <p:cNvSpPr txBox="1"/>
          <p:nvPr>
            <p:ph type="title"/>
          </p:nvPr>
        </p:nvSpPr>
        <p:spPr>
          <a:xfrm>
            <a:off x="2801850" y="1476588"/>
            <a:ext cx="3540300" cy="1225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WHOA!</a:t>
            </a:r>
            <a:endParaRPr/>
          </a:p>
        </p:txBody>
      </p:sp>
      <p:sp>
        <p:nvSpPr>
          <p:cNvPr id="1122" name="Google Shape;1122;p44"/>
          <p:cNvSpPr txBox="1"/>
          <p:nvPr>
            <p:ph idx="1" type="subTitle"/>
          </p:nvPr>
        </p:nvSpPr>
        <p:spPr>
          <a:xfrm>
            <a:off x="2801775" y="2740515"/>
            <a:ext cx="3540300" cy="9264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This can be the part of the presentation where you introduce yourself, write your email…</a:t>
            </a:r>
            <a:endParaRPr>
              <a:solidFill>
                <a:srgbClr val="595959"/>
              </a:solidFill>
              <a:latin typeface="Anaheim"/>
              <a:ea typeface="Anaheim"/>
              <a:cs typeface="Anaheim"/>
              <a:sym typeface="Anaheim"/>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841" name="Shape 2841"/>
        <p:cNvGrpSpPr/>
        <p:nvPr/>
      </p:nvGrpSpPr>
      <p:grpSpPr>
        <a:xfrm>
          <a:off x="0" y="0"/>
          <a:ext cx="0" cy="0"/>
          <a:chOff x="0" y="0"/>
          <a:chExt cx="0" cy="0"/>
        </a:xfrm>
      </p:grpSpPr>
      <p:sp>
        <p:nvSpPr>
          <p:cNvPr id="2842" name="Google Shape;2842;p80"/>
          <p:cNvSpPr txBox="1"/>
          <p:nvPr/>
        </p:nvSpPr>
        <p:spPr>
          <a:xfrm>
            <a:off x="1048350" y="902900"/>
            <a:ext cx="7047300" cy="26865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Clr>
                <a:schemeClr val="dk1"/>
              </a:buClr>
              <a:buSzPts val="1100"/>
              <a:buFont typeface="Arial"/>
              <a:buNone/>
            </a:pPr>
            <a:r>
              <a:rPr lang="en" sz="1100">
                <a:solidFill>
                  <a:schemeClr val="lt1"/>
                </a:solidFill>
              </a:rPr>
              <a:t>In order to use this template, you must credit </a:t>
            </a:r>
            <a:r>
              <a:rPr b="1" lang="en" sz="1100" u="sng">
                <a:solidFill>
                  <a:srgbClr val="869FB2"/>
                </a:solidFill>
                <a:hlinkClick r:id="rId3">
                  <a:extLst>
                    <a:ext uri="{A12FA001-AC4F-418D-AE19-62706E023703}">
                      <ahyp:hlinkClr val="tx"/>
                    </a:ext>
                  </a:extLst>
                </a:hlinkClick>
              </a:rPr>
              <a:t>Slidesgo</a:t>
            </a:r>
            <a:r>
              <a:rPr lang="en" sz="1100">
                <a:solidFill>
                  <a:srgbClr val="435D74"/>
                </a:solidFill>
              </a:rPr>
              <a:t> </a:t>
            </a:r>
            <a:r>
              <a:rPr lang="en" sz="1100">
                <a:solidFill>
                  <a:schemeClr val="lt1"/>
                </a:solidFill>
              </a:rPr>
              <a:t>by keeping the </a:t>
            </a:r>
            <a:r>
              <a:rPr b="1" lang="en" sz="1100" u="sng">
                <a:solidFill>
                  <a:schemeClr val="hlink"/>
                </a:solidFill>
                <a:hlinkClick action="ppaction://hlinksldjump" r:id="rId4"/>
              </a:rPr>
              <a:t>Thanks</a:t>
            </a:r>
            <a:r>
              <a:rPr lang="en" sz="1100">
                <a:solidFill>
                  <a:srgbClr val="869FB2"/>
                </a:solidFill>
              </a:rPr>
              <a:t> </a:t>
            </a:r>
            <a:r>
              <a:rPr lang="en" sz="1100">
                <a:solidFill>
                  <a:schemeClr val="lt1"/>
                </a:solidFill>
              </a:rPr>
              <a:t>slide.</a:t>
            </a:r>
            <a:endParaRPr sz="1100">
              <a:solidFill>
                <a:schemeClr val="lt1"/>
              </a:solidFill>
            </a:endParaRPr>
          </a:p>
          <a:p>
            <a:pPr indent="0" lvl="0" marL="0" rtl="0" algn="l">
              <a:lnSpc>
                <a:spcPct val="115000"/>
              </a:lnSpc>
              <a:spcBef>
                <a:spcPts val="1400"/>
              </a:spcBef>
              <a:spcAft>
                <a:spcPts val="0"/>
              </a:spcAft>
              <a:buClr>
                <a:schemeClr val="dk1"/>
              </a:buClr>
              <a:buSzPts val="1100"/>
              <a:buFont typeface="Arial"/>
              <a:buNone/>
            </a:pPr>
            <a:r>
              <a:rPr b="1" lang="en" sz="1000">
                <a:solidFill>
                  <a:srgbClr val="869FB2"/>
                </a:solidFill>
              </a:rPr>
              <a:t>You are allowed to:</a:t>
            </a:r>
            <a:endParaRPr b="1" sz="1000">
              <a:solidFill>
                <a:srgbClr val="869FB2"/>
              </a:solidFill>
            </a:endParaRPr>
          </a:p>
          <a:p>
            <a:pPr indent="0" lvl="0" marL="0" rtl="0" algn="l">
              <a:lnSpc>
                <a:spcPct val="115000"/>
              </a:lnSpc>
              <a:spcBef>
                <a:spcPts val="400"/>
              </a:spcBef>
              <a:spcAft>
                <a:spcPts val="0"/>
              </a:spcAft>
              <a:buClr>
                <a:schemeClr val="dk1"/>
              </a:buClr>
              <a:buSzPts val="1100"/>
              <a:buFont typeface="Arial"/>
              <a:buNone/>
            </a:pPr>
            <a:r>
              <a:rPr lang="en" sz="1000">
                <a:solidFill>
                  <a:schemeClr val="lt1"/>
                </a:solidFill>
              </a:rPr>
              <a:t>- Modify this template.</a:t>
            </a:r>
            <a:endParaRPr sz="1000">
              <a:solidFill>
                <a:schemeClr val="lt1"/>
              </a:solidFill>
            </a:endParaRPr>
          </a:p>
          <a:p>
            <a:pPr indent="0" lvl="0" marL="0" rtl="0" algn="l">
              <a:lnSpc>
                <a:spcPct val="115000"/>
              </a:lnSpc>
              <a:spcBef>
                <a:spcPts val="0"/>
              </a:spcBef>
              <a:spcAft>
                <a:spcPts val="0"/>
              </a:spcAft>
              <a:buClr>
                <a:schemeClr val="dk1"/>
              </a:buClr>
              <a:buSzPts val="1100"/>
              <a:buFont typeface="Arial"/>
              <a:buNone/>
            </a:pPr>
            <a:r>
              <a:rPr lang="en" sz="1000">
                <a:solidFill>
                  <a:schemeClr val="lt1"/>
                </a:solidFill>
              </a:rPr>
              <a:t>- Use it for both personal and commercial projects.</a:t>
            </a:r>
            <a:endParaRPr sz="1000">
              <a:solidFill>
                <a:schemeClr val="lt1"/>
              </a:solidFill>
            </a:endParaRPr>
          </a:p>
          <a:p>
            <a:pPr indent="0" lvl="0" marL="0" rtl="0" algn="l">
              <a:lnSpc>
                <a:spcPct val="115000"/>
              </a:lnSpc>
              <a:spcBef>
                <a:spcPts val="1400"/>
              </a:spcBef>
              <a:spcAft>
                <a:spcPts val="0"/>
              </a:spcAft>
              <a:buClr>
                <a:schemeClr val="dk1"/>
              </a:buClr>
              <a:buSzPts val="1100"/>
              <a:buFont typeface="Arial"/>
              <a:buNone/>
            </a:pPr>
            <a:r>
              <a:rPr b="1" lang="en" sz="1000">
                <a:solidFill>
                  <a:srgbClr val="869FB2"/>
                </a:solidFill>
              </a:rPr>
              <a:t>You are not allowed to:</a:t>
            </a:r>
            <a:endParaRPr b="1" sz="1000">
              <a:solidFill>
                <a:srgbClr val="869FB2"/>
              </a:solidFill>
            </a:endParaRPr>
          </a:p>
          <a:p>
            <a:pPr indent="0" lvl="0" marL="0" rtl="0" algn="l">
              <a:lnSpc>
                <a:spcPct val="115000"/>
              </a:lnSpc>
              <a:spcBef>
                <a:spcPts val="400"/>
              </a:spcBef>
              <a:spcAft>
                <a:spcPts val="0"/>
              </a:spcAft>
              <a:buClr>
                <a:schemeClr val="dk1"/>
              </a:buClr>
              <a:buSzPts val="1100"/>
              <a:buFont typeface="Arial"/>
              <a:buNone/>
            </a:pPr>
            <a:r>
              <a:rPr lang="en" sz="1000">
                <a:solidFill>
                  <a:schemeClr val="lt1"/>
                </a:solidFill>
              </a:rPr>
              <a:t>- Sublicense, sell or rent any of Slidesgo Content (or a modified version of Slidesgo Content).</a:t>
            </a:r>
            <a:endParaRPr sz="1000">
              <a:solidFill>
                <a:schemeClr val="lt1"/>
              </a:solidFill>
            </a:endParaRPr>
          </a:p>
          <a:p>
            <a:pPr indent="0" lvl="0" marL="0" rtl="0" algn="l">
              <a:lnSpc>
                <a:spcPct val="115000"/>
              </a:lnSpc>
              <a:spcBef>
                <a:spcPts val="0"/>
              </a:spcBef>
              <a:spcAft>
                <a:spcPts val="0"/>
              </a:spcAft>
              <a:buClr>
                <a:schemeClr val="dk1"/>
              </a:buClr>
              <a:buSzPts val="1100"/>
              <a:buFont typeface="Arial"/>
              <a:buNone/>
            </a:pPr>
            <a:r>
              <a:rPr lang="en" sz="1000">
                <a:solidFill>
                  <a:schemeClr val="lt1"/>
                </a:solidFill>
              </a:rPr>
              <a:t>- Distribute Slidesgo Content unless it has been expressly authorized by Slidesgo.</a:t>
            </a:r>
            <a:endParaRPr sz="1000">
              <a:solidFill>
                <a:schemeClr val="lt1"/>
              </a:solidFill>
            </a:endParaRPr>
          </a:p>
          <a:p>
            <a:pPr indent="0" lvl="0" marL="0" rtl="0" algn="l">
              <a:lnSpc>
                <a:spcPct val="115000"/>
              </a:lnSpc>
              <a:spcBef>
                <a:spcPts val="0"/>
              </a:spcBef>
              <a:spcAft>
                <a:spcPts val="0"/>
              </a:spcAft>
              <a:buClr>
                <a:schemeClr val="dk1"/>
              </a:buClr>
              <a:buSzPts val="1100"/>
              <a:buFont typeface="Arial"/>
              <a:buNone/>
            </a:pPr>
            <a:r>
              <a:rPr lang="en" sz="1000">
                <a:solidFill>
                  <a:schemeClr val="lt1"/>
                </a:solidFill>
              </a:rPr>
              <a:t>- Include Slidesgo Content in an online or offline database or file.</a:t>
            </a:r>
            <a:endParaRPr sz="1000">
              <a:solidFill>
                <a:schemeClr val="lt1"/>
              </a:solidFill>
            </a:endParaRPr>
          </a:p>
          <a:p>
            <a:pPr indent="0" lvl="0" marL="0" rtl="0" algn="l">
              <a:lnSpc>
                <a:spcPct val="115000"/>
              </a:lnSpc>
              <a:spcBef>
                <a:spcPts val="0"/>
              </a:spcBef>
              <a:spcAft>
                <a:spcPts val="0"/>
              </a:spcAft>
              <a:buClr>
                <a:schemeClr val="dk1"/>
              </a:buClr>
              <a:buSzPts val="1100"/>
              <a:buFont typeface="Arial"/>
              <a:buNone/>
            </a:pPr>
            <a:r>
              <a:rPr lang="en" sz="1000">
                <a:solidFill>
                  <a:schemeClr val="lt1"/>
                </a:solidFill>
              </a:rPr>
              <a:t>- Offer Slidesgo templates (or modified versions of Slidesgo templates) for download.</a:t>
            </a:r>
            <a:endParaRPr sz="1000">
              <a:solidFill>
                <a:schemeClr val="lt1"/>
              </a:solidFill>
            </a:endParaRPr>
          </a:p>
          <a:p>
            <a:pPr indent="0" lvl="0" marL="0" rtl="0" algn="l">
              <a:lnSpc>
                <a:spcPct val="115000"/>
              </a:lnSpc>
              <a:spcBef>
                <a:spcPts val="0"/>
              </a:spcBef>
              <a:spcAft>
                <a:spcPts val="0"/>
              </a:spcAft>
              <a:buClr>
                <a:schemeClr val="dk1"/>
              </a:buClr>
              <a:buSzPts val="1100"/>
              <a:buFont typeface="Arial"/>
              <a:buNone/>
            </a:pPr>
            <a:r>
              <a:rPr lang="en" sz="1000">
                <a:solidFill>
                  <a:schemeClr val="lt1"/>
                </a:solidFill>
              </a:rPr>
              <a:t>- Acquire the copyright of Slidesgo Content.</a:t>
            </a:r>
            <a:endParaRPr sz="1000">
              <a:solidFill>
                <a:srgbClr val="FFFFFF"/>
              </a:solidFill>
            </a:endParaRPr>
          </a:p>
        </p:txBody>
      </p:sp>
      <p:sp>
        <p:nvSpPr>
          <p:cNvPr id="2843" name="Google Shape;2843;p80"/>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read 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5">
                  <a:extLst>
                    <a:ext uri="{A12FA001-AC4F-418D-AE19-62706E023703}">
                      <ahyp:hlinkClr val="tx"/>
                    </a:ext>
                  </a:extLst>
                </a:hlinkClick>
              </a:rPr>
              <a:t>https://slidesgo.com/faqs</a:t>
            </a:r>
            <a:r>
              <a:rPr lang="en" sz="1000">
                <a:solidFill>
                  <a:srgbClr val="FFFFFF"/>
                </a:solidFill>
              </a:rPr>
              <a:t> and </a:t>
            </a:r>
            <a:r>
              <a:rPr lang="en" sz="1000" u="sng">
                <a:solidFill>
                  <a:srgbClr val="869FB2"/>
                </a:solidFill>
                <a:hlinkClick r:id="rId6">
                  <a:extLst>
                    <a:ext uri="{A12FA001-AC4F-418D-AE19-62706E023703}">
                      <ahyp:hlinkClr val="tx"/>
                    </a:ext>
                  </a:extLst>
                </a:hlinkClick>
              </a:rPr>
              <a:t>https://slidesgo.com/slidesgo-school</a:t>
            </a:r>
            <a:endParaRPr sz="1000" u="sng">
              <a:solidFill>
                <a:srgbClr val="869FB2"/>
              </a:solidFill>
            </a:endParaRPr>
          </a:p>
        </p:txBody>
      </p:sp>
      <p:sp>
        <p:nvSpPr>
          <p:cNvPr id="2844" name="Google Shape;2844;p80"/>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848" name="Shape 2848"/>
        <p:cNvGrpSpPr/>
        <p:nvPr/>
      </p:nvGrpSpPr>
      <p:grpSpPr>
        <a:xfrm>
          <a:off x="0" y="0"/>
          <a:ext cx="0" cy="0"/>
          <a:chOff x="0" y="0"/>
          <a:chExt cx="0" cy="0"/>
        </a:xfrm>
      </p:grpSpPr>
      <p:sp>
        <p:nvSpPr>
          <p:cNvPr id="2849" name="Google Shape;2849;p81"/>
          <p:cNvSpPr txBox="1"/>
          <p:nvPr/>
        </p:nvSpPr>
        <p:spPr>
          <a:xfrm>
            <a:off x="1048350" y="902900"/>
            <a:ext cx="7047300" cy="3929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Clr>
                <a:schemeClr val="dk1"/>
              </a:buClr>
              <a:buSzPts val="1100"/>
              <a:buFont typeface="Arial"/>
              <a:buNone/>
            </a:pPr>
            <a:r>
              <a:rPr lang="en" sz="1100">
                <a:solidFill>
                  <a:schemeClr val="lt1"/>
                </a:solidFill>
              </a:rPr>
              <a:t>As a Premium user, you can use this template without attributing </a:t>
            </a:r>
            <a:r>
              <a:rPr b="1" lang="en" sz="1000" u="sng">
                <a:solidFill>
                  <a:schemeClr val="hlink"/>
                </a:solidFill>
              </a:rPr>
              <a:t>S</a:t>
            </a:r>
            <a:r>
              <a:rPr b="1" lang="en" sz="1100" u="sng">
                <a:solidFill>
                  <a:schemeClr val="hlink"/>
                </a:solidFill>
                <a:hlinkClick r:id="rId3"/>
              </a:rPr>
              <a:t>lidesgo</a:t>
            </a:r>
            <a:r>
              <a:rPr lang="en" sz="1100">
                <a:solidFill>
                  <a:schemeClr val="lt1"/>
                </a:solidFill>
              </a:rPr>
              <a:t> or keeping the "Thanks" slide.</a:t>
            </a:r>
            <a:endParaRPr sz="11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Modify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it for both personal and commercial purposes.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Hide or delete the “Thanks” slide and the mention to Slidesgo in the credits.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Share this template in an editable format with people who are not part of your team.</a:t>
            </a:r>
            <a:endParaRPr sz="10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not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Sublicense, sell or rent this Slidesgo Template (or a modified version of this Slidesgo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any of the elements that are part of this Slidesgo Template in an isolated and separated way from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Register any of the elements that are part of this template as a trademark or logo, or register it as a work in an intellectual property registry or similar.</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p:txBody>
      </p:sp>
      <p:sp>
        <p:nvSpPr>
          <p:cNvPr id="2850" name="Google Shape;2850;p81"/>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read 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4">
                  <a:extLst>
                    <a:ext uri="{A12FA001-AC4F-418D-AE19-62706E023703}">
                      <ahyp:hlinkClr val="tx"/>
                    </a:ext>
                  </a:extLst>
                </a:hlinkClick>
              </a:rPr>
              <a:t>https://slidesgo.com/faqs</a:t>
            </a:r>
            <a:r>
              <a:rPr lang="en" sz="1000">
                <a:solidFill>
                  <a:srgbClr val="FFFFFF"/>
                </a:solidFill>
              </a:rPr>
              <a:t> and </a:t>
            </a:r>
            <a:r>
              <a:rPr lang="en" sz="1000" u="sng">
                <a:solidFill>
                  <a:srgbClr val="869FB2"/>
                </a:solidFill>
                <a:hlinkClick r:id="rId5">
                  <a:extLst>
                    <a:ext uri="{A12FA001-AC4F-418D-AE19-62706E023703}">
                      <ahyp:hlinkClr val="tx"/>
                    </a:ext>
                  </a:extLst>
                </a:hlinkClick>
              </a:rPr>
              <a:t>https://slidesgo.com/slidesgo-school</a:t>
            </a:r>
            <a:endParaRPr sz="1000" u="sng">
              <a:solidFill>
                <a:srgbClr val="869FB2"/>
              </a:solidFill>
            </a:endParaRPr>
          </a:p>
        </p:txBody>
      </p:sp>
      <p:sp>
        <p:nvSpPr>
          <p:cNvPr id="2851" name="Google Shape;2851;p81"/>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855" name="Shape 2855"/>
        <p:cNvGrpSpPr/>
        <p:nvPr/>
      </p:nvGrpSpPr>
      <p:grpSpPr>
        <a:xfrm>
          <a:off x="0" y="0"/>
          <a:ext cx="0" cy="0"/>
          <a:chOff x="0" y="0"/>
          <a:chExt cx="0" cy="0"/>
        </a:xfrm>
      </p:grpSpPr>
      <p:sp>
        <p:nvSpPr>
          <p:cNvPr id="2856" name="Google Shape;2856;p82"/>
          <p:cNvSpPr txBox="1"/>
          <p:nvPr>
            <p:ph idx="4294967295" type="body"/>
          </p:nvPr>
        </p:nvSpPr>
        <p:spPr>
          <a:xfrm>
            <a:off x="1068100" y="1087849"/>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This presentation has been made using the following fonts:</a:t>
            </a:r>
            <a:endParaRPr>
              <a:solidFill>
                <a:srgbClr val="FFFFFF"/>
              </a:solidFill>
              <a:latin typeface="Arial"/>
              <a:ea typeface="Arial"/>
              <a:cs typeface="Arial"/>
              <a:sym typeface="Arial"/>
            </a:endParaRPr>
          </a:p>
          <a:p>
            <a:pPr indent="0" lvl="0" marL="0" rtl="0" algn="l">
              <a:spcBef>
                <a:spcPts val="0"/>
              </a:spcBef>
              <a:spcAft>
                <a:spcPts val="0"/>
              </a:spcAft>
              <a:buNone/>
            </a:pPr>
            <a:r>
              <a:t/>
            </a:r>
            <a:endParaRPr sz="1300">
              <a:solidFill>
                <a:srgbClr val="435D74"/>
              </a:solidFill>
              <a:latin typeface="Arial"/>
              <a:ea typeface="Arial"/>
              <a:cs typeface="Arial"/>
              <a:sym typeface="Arial"/>
            </a:endParaRPr>
          </a:p>
        </p:txBody>
      </p:sp>
      <p:sp>
        <p:nvSpPr>
          <p:cNvPr id="2857" name="Google Shape;2857;p82"/>
          <p:cNvSpPr txBox="1"/>
          <p:nvPr>
            <p:ph idx="4294967295" type="body"/>
          </p:nvPr>
        </p:nvSpPr>
        <p:spPr>
          <a:xfrm>
            <a:off x="1068100" y="1610422"/>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rgbClr val="FFFFFF"/>
                </a:solidFill>
                <a:latin typeface="Arial"/>
                <a:ea typeface="Arial"/>
                <a:cs typeface="Arial"/>
                <a:sym typeface="Arial"/>
              </a:rPr>
              <a:t>Francois One</a:t>
            </a:r>
            <a:endParaRPr b="1">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a:t>
            </a:r>
            <a:r>
              <a:rPr lang="en">
                <a:solidFill>
                  <a:srgbClr val="FFFFFF"/>
                </a:solidFill>
                <a:uFill>
                  <a:noFill/>
                </a:uFill>
                <a:latin typeface="Arial"/>
                <a:ea typeface="Arial"/>
                <a:cs typeface="Arial"/>
                <a:sym typeface="Arial"/>
                <a:hlinkClick r:id="rId3">
                  <a:extLst>
                    <a:ext uri="{A12FA001-AC4F-418D-AE19-62706E023703}">
                      <ahyp:hlinkClr val="tx"/>
                    </a:ext>
                  </a:extLst>
                </a:hlinkClick>
              </a:rPr>
              <a:t>https://fonts.google.com/specimen/Francois+One</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t/>
            </a:r>
            <a:endParaRPr sz="800">
              <a:solidFill>
                <a:srgbClr val="FFFFFF"/>
              </a:solidFill>
              <a:latin typeface="Arial"/>
              <a:ea typeface="Arial"/>
              <a:cs typeface="Arial"/>
              <a:sym typeface="Arial"/>
            </a:endParaRPr>
          </a:p>
          <a:p>
            <a:pPr indent="0" lvl="0" marL="0" rtl="0" algn="ctr">
              <a:spcBef>
                <a:spcPts val="0"/>
              </a:spcBef>
              <a:spcAft>
                <a:spcPts val="0"/>
              </a:spcAft>
              <a:buNone/>
            </a:pPr>
            <a:r>
              <a:rPr b="1" lang="en">
                <a:solidFill>
                  <a:srgbClr val="FFFFFF"/>
                </a:solidFill>
                <a:latin typeface="Arial"/>
                <a:ea typeface="Arial"/>
                <a:cs typeface="Arial"/>
                <a:sym typeface="Arial"/>
              </a:rPr>
              <a:t>Hind</a:t>
            </a:r>
            <a:endParaRPr b="1">
              <a:solidFill>
                <a:srgbClr val="FFFFFF"/>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
                <a:solidFill>
                  <a:srgbClr val="FFFFFF"/>
                </a:solidFill>
                <a:latin typeface="Arial"/>
                <a:ea typeface="Arial"/>
                <a:cs typeface="Arial"/>
                <a:sym typeface="Arial"/>
              </a:rPr>
              <a:t>(</a:t>
            </a:r>
            <a:r>
              <a:rPr lang="en">
                <a:solidFill>
                  <a:srgbClr val="FFFFFF"/>
                </a:solidFill>
                <a:uFill>
                  <a:noFill/>
                </a:uFill>
                <a:latin typeface="Arial"/>
                <a:ea typeface="Arial"/>
                <a:cs typeface="Arial"/>
                <a:sym typeface="Arial"/>
                <a:hlinkClick r:id="rId4">
                  <a:extLst>
                    <a:ext uri="{A12FA001-AC4F-418D-AE19-62706E023703}">
                      <ahyp:hlinkClr val="tx"/>
                    </a:ext>
                  </a:extLst>
                </a:hlinkClick>
              </a:rPr>
              <a:t>https://fonts.google.com/specimen/Hind</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p:txBody>
      </p:sp>
      <p:sp>
        <p:nvSpPr>
          <p:cNvPr id="2858" name="Google Shape;2858;p82"/>
          <p:cNvSpPr/>
          <p:nvPr/>
        </p:nvSpPr>
        <p:spPr>
          <a:xfrm>
            <a:off x="2052650" y="2988225"/>
            <a:ext cx="791400" cy="754200"/>
          </a:xfrm>
          <a:prstGeom prst="roundRect">
            <a:avLst>
              <a:gd fmla="val 16667" name="adj"/>
            </a:avLst>
          </a:prstGeom>
          <a:solidFill>
            <a:srgbClr val="00000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82"/>
          <p:cNvSpPr/>
          <p:nvPr/>
        </p:nvSpPr>
        <p:spPr>
          <a:xfrm>
            <a:off x="3114470" y="2988225"/>
            <a:ext cx="791400" cy="754200"/>
          </a:xfrm>
          <a:prstGeom prst="roundRect">
            <a:avLst>
              <a:gd fmla="val 16667" name="adj"/>
            </a:avLst>
          </a:prstGeom>
          <a:solidFill>
            <a:srgbClr val="FCF5FF"/>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82"/>
          <p:cNvSpPr/>
          <p:nvPr/>
        </p:nvSpPr>
        <p:spPr>
          <a:xfrm>
            <a:off x="4176289" y="2988225"/>
            <a:ext cx="791400" cy="754200"/>
          </a:xfrm>
          <a:prstGeom prst="roundRect">
            <a:avLst>
              <a:gd fmla="val 16667" name="adj"/>
            </a:avLst>
          </a:prstGeom>
          <a:solidFill>
            <a:srgbClr val="FAECFF"/>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82"/>
          <p:cNvSpPr txBox="1"/>
          <p:nvPr/>
        </p:nvSpPr>
        <p:spPr>
          <a:xfrm>
            <a:off x="2052650"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#000000</a:t>
            </a:r>
            <a:endParaRPr sz="1000">
              <a:solidFill>
                <a:srgbClr val="FFFFFF"/>
              </a:solidFill>
            </a:endParaRPr>
          </a:p>
        </p:txBody>
      </p:sp>
      <p:sp>
        <p:nvSpPr>
          <p:cNvPr id="2862" name="Google Shape;2862;p82"/>
          <p:cNvSpPr txBox="1"/>
          <p:nvPr/>
        </p:nvSpPr>
        <p:spPr>
          <a:xfrm>
            <a:off x="3114475"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2"/>
                </a:solidFill>
              </a:rPr>
              <a:t>#fcf5ff</a:t>
            </a:r>
            <a:endParaRPr sz="1000">
              <a:solidFill>
                <a:schemeClr val="dk2"/>
              </a:solidFill>
            </a:endParaRPr>
          </a:p>
        </p:txBody>
      </p:sp>
      <p:sp>
        <p:nvSpPr>
          <p:cNvPr id="2863" name="Google Shape;2863;p82"/>
          <p:cNvSpPr txBox="1"/>
          <p:nvPr/>
        </p:nvSpPr>
        <p:spPr>
          <a:xfrm>
            <a:off x="4176300"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2"/>
                </a:solidFill>
              </a:rPr>
              <a:t>#faecff</a:t>
            </a:r>
            <a:endParaRPr sz="1000">
              <a:solidFill>
                <a:schemeClr val="dk2"/>
              </a:solidFill>
            </a:endParaRPr>
          </a:p>
        </p:txBody>
      </p:sp>
      <p:sp>
        <p:nvSpPr>
          <p:cNvPr id="2864" name="Google Shape;2864;p82"/>
          <p:cNvSpPr/>
          <p:nvPr/>
        </p:nvSpPr>
        <p:spPr>
          <a:xfrm>
            <a:off x="5238125" y="2988225"/>
            <a:ext cx="791400" cy="754200"/>
          </a:xfrm>
          <a:prstGeom prst="roundRect">
            <a:avLst>
              <a:gd fmla="val 16667" name="adj"/>
            </a:avLst>
          </a:prstGeom>
          <a:solidFill>
            <a:srgbClr val="A066B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82"/>
          <p:cNvSpPr txBox="1"/>
          <p:nvPr/>
        </p:nvSpPr>
        <p:spPr>
          <a:xfrm>
            <a:off x="5238125"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#a066b3</a:t>
            </a:r>
            <a:endParaRPr sz="1000">
              <a:solidFill>
                <a:srgbClr val="FFFFFF"/>
              </a:solidFill>
            </a:endParaRPr>
          </a:p>
        </p:txBody>
      </p:sp>
      <p:sp>
        <p:nvSpPr>
          <p:cNvPr id="2866" name="Google Shape;2866;p82"/>
          <p:cNvSpPr/>
          <p:nvPr/>
        </p:nvSpPr>
        <p:spPr>
          <a:xfrm>
            <a:off x="2052650" y="3919325"/>
            <a:ext cx="791400" cy="754200"/>
          </a:xfrm>
          <a:prstGeom prst="roundRect">
            <a:avLst>
              <a:gd fmla="val 16667" name="adj"/>
            </a:avLst>
          </a:prstGeom>
          <a:solidFill>
            <a:srgbClr val="5EBCA7"/>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82"/>
          <p:cNvSpPr/>
          <p:nvPr/>
        </p:nvSpPr>
        <p:spPr>
          <a:xfrm>
            <a:off x="3114470" y="3919325"/>
            <a:ext cx="791400" cy="754200"/>
          </a:xfrm>
          <a:prstGeom prst="roundRect">
            <a:avLst>
              <a:gd fmla="val 16667" name="adj"/>
            </a:avLst>
          </a:prstGeom>
          <a:solidFill>
            <a:srgbClr val="FFE9BC"/>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82"/>
          <p:cNvSpPr/>
          <p:nvPr/>
        </p:nvSpPr>
        <p:spPr>
          <a:xfrm>
            <a:off x="4176289" y="3919325"/>
            <a:ext cx="791400" cy="754200"/>
          </a:xfrm>
          <a:prstGeom prst="roundRect">
            <a:avLst>
              <a:gd fmla="val 16667" name="adj"/>
            </a:avLst>
          </a:prstGeom>
          <a:solidFill>
            <a:srgbClr val="FFC80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82"/>
          <p:cNvSpPr txBox="1"/>
          <p:nvPr/>
        </p:nvSpPr>
        <p:spPr>
          <a:xfrm>
            <a:off x="2052650"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#5ebca7</a:t>
            </a:r>
            <a:endParaRPr sz="1000">
              <a:solidFill>
                <a:srgbClr val="FFFFFF"/>
              </a:solidFill>
            </a:endParaRPr>
          </a:p>
        </p:txBody>
      </p:sp>
      <p:sp>
        <p:nvSpPr>
          <p:cNvPr id="2870" name="Google Shape;2870;p82"/>
          <p:cNvSpPr txBox="1"/>
          <p:nvPr/>
        </p:nvSpPr>
        <p:spPr>
          <a:xfrm>
            <a:off x="3114475"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#ffe9bc</a:t>
            </a:r>
            <a:endParaRPr sz="1000">
              <a:solidFill>
                <a:srgbClr val="FFFFFF"/>
              </a:solidFill>
            </a:endParaRPr>
          </a:p>
        </p:txBody>
      </p:sp>
      <p:sp>
        <p:nvSpPr>
          <p:cNvPr id="2871" name="Google Shape;2871;p82"/>
          <p:cNvSpPr txBox="1"/>
          <p:nvPr/>
        </p:nvSpPr>
        <p:spPr>
          <a:xfrm>
            <a:off x="4176300"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#ffc800</a:t>
            </a:r>
            <a:endParaRPr sz="1000">
              <a:solidFill>
                <a:srgbClr val="FFFFFF"/>
              </a:solidFill>
            </a:endParaRPr>
          </a:p>
        </p:txBody>
      </p:sp>
      <p:sp>
        <p:nvSpPr>
          <p:cNvPr id="2872" name="Google Shape;2872;p82"/>
          <p:cNvSpPr/>
          <p:nvPr/>
        </p:nvSpPr>
        <p:spPr>
          <a:xfrm>
            <a:off x="5238125" y="3919325"/>
            <a:ext cx="791400" cy="754200"/>
          </a:xfrm>
          <a:prstGeom prst="roundRect">
            <a:avLst>
              <a:gd fmla="val 16667" name="adj"/>
            </a:avLst>
          </a:prstGeom>
          <a:solidFill>
            <a:srgbClr val="D0E6A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82"/>
          <p:cNvSpPr txBox="1"/>
          <p:nvPr/>
        </p:nvSpPr>
        <p:spPr>
          <a:xfrm>
            <a:off x="5238125"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#d0e6a5</a:t>
            </a:r>
            <a:endParaRPr sz="1000">
              <a:solidFill>
                <a:srgbClr val="FFFFFF"/>
              </a:solidFill>
            </a:endParaRPr>
          </a:p>
        </p:txBody>
      </p:sp>
      <p:sp>
        <p:nvSpPr>
          <p:cNvPr id="2874" name="Google Shape;2874;p82"/>
          <p:cNvSpPr/>
          <p:nvPr/>
        </p:nvSpPr>
        <p:spPr>
          <a:xfrm>
            <a:off x="6299950" y="2988225"/>
            <a:ext cx="791400" cy="754200"/>
          </a:xfrm>
          <a:prstGeom prst="roundRect">
            <a:avLst>
              <a:gd fmla="val 16667" name="adj"/>
            </a:avLst>
          </a:prstGeom>
          <a:solidFill>
            <a:srgbClr val="A9EBDC"/>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82"/>
          <p:cNvSpPr txBox="1"/>
          <p:nvPr/>
        </p:nvSpPr>
        <p:spPr>
          <a:xfrm>
            <a:off x="6299950"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#a9ebdc</a:t>
            </a:r>
            <a:endParaRPr sz="1000">
              <a:solidFill>
                <a:srgbClr val="FFFFFF"/>
              </a:solidFill>
            </a:endParaRPr>
          </a:p>
        </p:txBody>
      </p:sp>
      <p:sp>
        <p:nvSpPr>
          <p:cNvPr id="2876" name="Google Shape;2876;p82"/>
          <p:cNvSpPr/>
          <p:nvPr/>
        </p:nvSpPr>
        <p:spPr>
          <a:xfrm>
            <a:off x="6299950" y="3919325"/>
            <a:ext cx="791400" cy="754200"/>
          </a:xfrm>
          <a:prstGeom prst="roundRect">
            <a:avLst>
              <a:gd fmla="val 16667" name="adj"/>
            </a:avLst>
          </a:prstGeom>
          <a:solidFill>
            <a:srgbClr val="85B10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82"/>
          <p:cNvSpPr txBox="1"/>
          <p:nvPr/>
        </p:nvSpPr>
        <p:spPr>
          <a:xfrm>
            <a:off x="6299950"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#85b10b</a:t>
            </a:r>
            <a:endParaRPr sz="1000">
              <a:solidFill>
                <a:srgbClr val="FFFFFF"/>
              </a:solidFill>
            </a:endParaRPr>
          </a:p>
        </p:txBody>
      </p:sp>
      <p:sp>
        <p:nvSpPr>
          <p:cNvPr id="2878" name="Google Shape;2878;p82"/>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Fonts &amp; colors used</a:t>
            </a:r>
            <a:endParaRPr/>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882" name="Shape 2882"/>
        <p:cNvGrpSpPr/>
        <p:nvPr/>
      </p:nvGrpSpPr>
      <p:grpSpPr>
        <a:xfrm>
          <a:off x="0" y="0"/>
          <a:ext cx="0" cy="0"/>
          <a:chOff x="0" y="0"/>
          <a:chExt cx="0" cy="0"/>
        </a:xfrm>
      </p:grpSpPr>
      <p:sp>
        <p:nvSpPr>
          <p:cNvPr id="2883" name="Google Shape;2883;p83"/>
          <p:cNvSpPr txBox="1"/>
          <p:nvPr/>
        </p:nvSpPr>
        <p:spPr>
          <a:xfrm>
            <a:off x="1252425" y="1086401"/>
            <a:ext cx="6630900" cy="8526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ho</a:t>
            </a:r>
            <a:r>
              <a:rPr lang="en" sz="1100">
                <a:solidFill>
                  <a:srgbClr val="869FB2"/>
                </a:solidFill>
                <a:uFill>
                  <a:noFill/>
                </a:uFill>
                <a:hlinkClick r:id="rId3">
                  <a:extLst>
                    <a:ext uri="{A12FA001-AC4F-418D-AE19-62706E023703}">
                      <ahyp:hlinkClr val="tx"/>
                    </a:ext>
                  </a:extLst>
                </a:hlinkClick>
              </a:rPr>
              <a:t>w it works.</a:t>
            </a:r>
            <a:endParaRPr sz="1100">
              <a:solidFill>
                <a:srgbClr val="869FB2"/>
              </a:solidFill>
            </a:endParaRPr>
          </a:p>
        </p:txBody>
      </p:sp>
      <p:pic>
        <p:nvPicPr>
          <p:cNvPr id="2884" name="Google Shape;2884;p83"/>
          <p:cNvPicPr preferRelativeResize="0"/>
          <p:nvPr/>
        </p:nvPicPr>
        <p:blipFill rotWithShape="1">
          <a:blip r:embed="rId4">
            <a:alphaModFix/>
          </a:blip>
          <a:srcRect b="16547" l="0" r="0" t="16540"/>
          <a:stretch/>
        </p:blipFill>
        <p:spPr>
          <a:xfrm>
            <a:off x="510820" y="2688639"/>
            <a:ext cx="1606719" cy="1075073"/>
          </a:xfrm>
          <a:prstGeom prst="rect">
            <a:avLst/>
          </a:prstGeom>
          <a:noFill/>
          <a:ln>
            <a:noFill/>
          </a:ln>
        </p:spPr>
      </p:pic>
      <p:sp>
        <p:nvSpPr>
          <p:cNvPr id="2885" name="Google Shape;2885;p83">
            <a:hlinkClick r:id="rId5"/>
          </p:cNvPr>
          <p:cNvSpPr txBox="1"/>
          <p:nvPr/>
        </p:nvSpPr>
        <p:spPr>
          <a:xfrm>
            <a:off x="678041"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6">
                  <a:extLst>
                    <a:ext uri="{A12FA001-AC4F-418D-AE19-62706E023703}">
                      <ahyp:hlinkClr val="tx"/>
                    </a:ext>
                  </a:extLst>
                </a:hlinkClick>
              </a:rPr>
              <a:t>Pana</a:t>
            </a:r>
            <a:endParaRPr>
              <a:solidFill>
                <a:srgbClr val="869FB2"/>
              </a:solidFill>
            </a:endParaRPr>
          </a:p>
        </p:txBody>
      </p:sp>
      <p:sp>
        <p:nvSpPr>
          <p:cNvPr id="2886" name="Google Shape;2886;p83">
            <a:hlinkClick r:id="rId7"/>
          </p:cNvPr>
          <p:cNvSpPr txBox="1"/>
          <p:nvPr/>
        </p:nvSpPr>
        <p:spPr>
          <a:xfrm>
            <a:off x="2289219"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8">
                  <a:extLst>
                    <a:ext uri="{A12FA001-AC4F-418D-AE19-62706E023703}">
                      <ahyp:hlinkClr val="tx"/>
                    </a:ext>
                  </a:extLst>
                </a:hlinkClick>
              </a:rPr>
              <a:t>Amico</a:t>
            </a:r>
            <a:endParaRPr>
              <a:solidFill>
                <a:srgbClr val="869FB2"/>
              </a:solidFill>
            </a:endParaRPr>
          </a:p>
        </p:txBody>
      </p:sp>
      <p:sp>
        <p:nvSpPr>
          <p:cNvPr id="2887" name="Google Shape;2887;p83">
            <a:hlinkClick r:id="rId9"/>
          </p:cNvPr>
          <p:cNvSpPr txBox="1"/>
          <p:nvPr/>
        </p:nvSpPr>
        <p:spPr>
          <a:xfrm>
            <a:off x="3900404"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0">
                  <a:extLst>
                    <a:ext uri="{A12FA001-AC4F-418D-AE19-62706E023703}">
                      <ahyp:hlinkClr val="tx"/>
                    </a:ext>
                  </a:extLst>
                </a:hlinkClick>
              </a:rPr>
              <a:t>Bro</a:t>
            </a:r>
            <a:endParaRPr>
              <a:solidFill>
                <a:srgbClr val="869FB2"/>
              </a:solidFill>
            </a:endParaRPr>
          </a:p>
        </p:txBody>
      </p:sp>
      <p:sp>
        <p:nvSpPr>
          <p:cNvPr id="2888" name="Google Shape;2888;p83">
            <a:hlinkClick r:id="rId11"/>
          </p:cNvPr>
          <p:cNvSpPr txBox="1"/>
          <p:nvPr/>
        </p:nvSpPr>
        <p:spPr>
          <a:xfrm>
            <a:off x="5511563"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2">
                  <a:extLst>
                    <a:ext uri="{A12FA001-AC4F-418D-AE19-62706E023703}">
                      <ahyp:hlinkClr val="tx"/>
                    </a:ext>
                  </a:extLst>
                </a:hlinkClick>
              </a:rPr>
              <a:t>Rafiki</a:t>
            </a:r>
            <a:endParaRPr>
              <a:solidFill>
                <a:srgbClr val="869FB2"/>
              </a:solidFill>
            </a:endParaRPr>
          </a:p>
        </p:txBody>
      </p:sp>
      <p:pic>
        <p:nvPicPr>
          <p:cNvPr id="2889" name="Google Shape;2889;p83"/>
          <p:cNvPicPr preferRelativeResize="0"/>
          <p:nvPr/>
        </p:nvPicPr>
        <p:blipFill rotWithShape="1">
          <a:blip r:embed="rId13">
            <a:alphaModFix/>
          </a:blip>
          <a:srcRect b="0" l="0" r="0" t="0"/>
          <a:stretch/>
        </p:blipFill>
        <p:spPr>
          <a:xfrm>
            <a:off x="2255077" y="2410850"/>
            <a:ext cx="1340595" cy="1340603"/>
          </a:xfrm>
          <a:prstGeom prst="rect">
            <a:avLst/>
          </a:prstGeom>
          <a:noFill/>
          <a:ln>
            <a:noFill/>
          </a:ln>
        </p:spPr>
      </p:pic>
      <p:pic>
        <p:nvPicPr>
          <p:cNvPr id="2890" name="Google Shape;2890;p83"/>
          <p:cNvPicPr preferRelativeResize="0"/>
          <p:nvPr/>
        </p:nvPicPr>
        <p:blipFill rotWithShape="1">
          <a:blip r:embed="rId14">
            <a:alphaModFix/>
          </a:blip>
          <a:srcRect b="8854" l="4194" r="4213" t="11228"/>
          <a:stretch/>
        </p:blipFill>
        <p:spPr>
          <a:xfrm>
            <a:off x="3774275" y="2532512"/>
            <a:ext cx="1448304" cy="1263588"/>
          </a:xfrm>
          <a:prstGeom prst="rect">
            <a:avLst/>
          </a:prstGeom>
          <a:noFill/>
          <a:ln>
            <a:noFill/>
          </a:ln>
        </p:spPr>
      </p:pic>
      <p:pic>
        <p:nvPicPr>
          <p:cNvPr id="2891" name="Google Shape;2891;p83"/>
          <p:cNvPicPr preferRelativeResize="0"/>
          <p:nvPr/>
        </p:nvPicPr>
        <p:blipFill rotWithShape="1">
          <a:blip r:embed="rId15">
            <a:alphaModFix/>
          </a:blip>
          <a:srcRect b="11945" l="0" r="0" t="6567"/>
          <a:stretch/>
        </p:blipFill>
        <p:spPr>
          <a:xfrm>
            <a:off x="5347337" y="2581527"/>
            <a:ext cx="1448284" cy="1180164"/>
          </a:xfrm>
          <a:prstGeom prst="rect">
            <a:avLst/>
          </a:prstGeom>
          <a:noFill/>
          <a:ln>
            <a:noFill/>
          </a:ln>
        </p:spPr>
      </p:pic>
      <p:pic>
        <p:nvPicPr>
          <p:cNvPr id="2892" name="Google Shape;2892;p83"/>
          <p:cNvPicPr preferRelativeResize="0"/>
          <p:nvPr/>
        </p:nvPicPr>
        <p:blipFill rotWithShape="1">
          <a:blip r:embed="rId16">
            <a:alphaModFix/>
          </a:blip>
          <a:srcRect b="17967" l="0" r="0" t="11708"/>
          <a:stretch/>
        </p:blipFill>
        <p:spPr>
          <a:xfrm>
            <a:off x="6836257" y="2523903"/>
            <a:ext cx="1796923" cy="1263600"/>
          </a:xfrm>
          <a:prstGeom prst="rect">
            <a:avLst/>
          </a:prstGeom>
          <a:noFill/>
          <a:ln>
            <a:noFill/>
          </a:ln>
        </p:spPr>
      </p:pic>
      <p:sp>
        <p:nvSpPr>
          <p:cNvPr id="2893" name="Google Shape;2893;p83">
            <a:hlinkClick r:id="rId17"/>
          </p:cNvPr>
          <p:cNvSpPr txBox="1"/>
          <p:nvPr/>
        </p:nvSpPr>
        <p:spPr>
          <a:xfrm>
            <a:off x="7122738"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8">
                  <a:extLst>
                    <a:ext uri="{A12FA001-AC4F-418D-AE19-62706E023703}">
                      <ahyp:hlinkClr val="tx"/>
                    </a:ext>
                  </a:extLst>
                </a:hlinkClick>
              </a:rPr>
              <a:t>Cuate</a:t>
            </a:r>
            <a:endParaRPr>
              <a:solidFill>
                <a:srgbClr val="869FB2"/>
              </a:solidFill>
            </a:endParaRPr>
          </a:p>
        </p:txBody>
      </p:sp>
      <p:sp>
        <p:nvSpPr>
          <p:cNvPr id="2894" name="Google Shape;2894;p83"/>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898" name="Shape 2898"/>
        <p:cNvGrpSpPr/>
        <p:nvPr/>
      </p:nvGrpSpPr>
      <p:grpSpPr>
        <a:xfrm>
          <a:off x="0" y="0"/>
          <a:ext cx="0" cy="0"/>
          <a:chOff x="0" y="0"/>
          <a:chExt cx="0" cy="0"/>
        </a:xfrm>
      </p:grpSpPr>
      <p:sp>
        <p:nvSpPr>
          <p:cNvPr id="2899" name="Google Shape;2899;p84"/>
          <p:cNvSpPr txBox="1"/>
          <p:nvPr/>
        </p:nvSpPr>
        <p:spPr>
          <a:xfrm>
            <a:off x="1068100" y="1221875"/>
            <a:ext cx="7047300" cy="482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val="tx"/>
                    </a:ext>
                  </a:extLst>
                </a:hlinkClick>
              </a:rPr>
              <a:t>infographics</a:t>
            </a:r>
            <a:r>
              <a:rPr lang="en" sz="1100">
                <a:solidFill>
                  <a:srgbClr val="FFFFFF"/>
                </a:solidFill>
              </a:rPr>
              <a:t> on Slidesgo.</a:t>
            </a:r>
            <a:endParaRPr sz="1100">
              <a:solidFill>
                <a:srgbClr val="FFFFFF"/>
              </a:solidFill>
            </a:endParaRPr>
          </a:p>
        </p:txBody>
      </p:sp>
      <p:grpSp>
        <p:nvGrpSpPr>
          <p:cNvPr id="2900" name="Google Shape;2900;p84"/>
          <p:cNvGrpSpPr/>
          <p:nvPr/>
        </p:nvGrpSpPr>
        <p:grpSpPr>
          <a:xfrm>
            <a:off x="5156078" y="3085736"/>
            <a:ext cx="474294" cy="551291"/>
            <a:chOff x="4727025" y="1332775"/>
            <a:chExt cx="59900" cy="69625"/>
          </a:xfrm>
        </p:grpSpPr>
        <p:sp>
          <p:nvSpPr>
            <p:cNvPr id="2901" name="Google Shape;2901;p84"/>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84"/>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03" name="Google Shape;2903;p84"/>
          <p:cNvGrpSpPr/>
          <p:nvPr/>
        </p:nvGrpSpPr>
        <p:grpSpPr>
          <a:xfrm>
            <a:off x="5769734" y="2314340"/>
            <a:ext cx="555653" cy="557031"/>
            <a:chOff x="4820425" y="1329900"/>
            <a:chExt cx="70175" cy="70350"/>
          </a:xfrm>
        </p:grpSpPr>
        <p:sp>
          <p:nvSpPr>
            <p:cNvPr id="2904" name="Google Shape;2904;p84"/>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84"/>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84"/>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84"/>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08" name="Google Shape;2908;p84"/>
          <p:cNvGrpSpPr/>
          <p:nvPr/>
        </p:nvGrpSpPr>
        <p:grpSpPr>
          <a:xfrm>
            <a:off x="6396103" y="2318845"/>
            <a:ext cx="582574" cy="533871"/>
            <a:chOff x="4903200" y="1331525"/>
            <a:chExt cx="73575" cy="67425"/>
          </a:xfrm>
        </p:grpSpPr>
        <p:sp>
          <p:nvSpPr>
            <p:cNvPr id="2909" name="Google Shape;2909;p84"/>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84"/>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1" name="Google Shape;2911;p84"/>
          <p:cNvGrpSpPr/>
          <p:nvPr/>
        </p:nvGrpSpPr>
        <p:grpSpPr>
          <a:xfrm>
            <a:off x="5755581" y="3078709"/>
            <a:ext cx="583960" cy="565345"/>
            <a:chOff x="4815575" y="1416800"/>
            <a:chExt cx="73750" cy="71400"/>
          </a:xfrm>
        </p:grpSpPr>
        <p:sp>
          <p:nvSpPr>
            <p:cNvPr id="2912" name="Google Shape;2912;p84"/>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84"/>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84"/>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5" name="Google Shape;2915;p84"/>
          <p:cNvGrpSpPr/>
          <p:nvPr/>
        </p:nvGrpSpPr>
        <p:grpSpPr>
          <a:xfrm>
            <a:off x="6390362" y="3108896"/>
            <a:ext cx="589898" cy="504970"/>
            <a:chOff x="4902475" y="1418875"/>
            <a:chExt cx="74500" cy="63775"/>
          </a:xfrm>
        </p:grpSpPr>
        <p:sp>
          <p:nvSpPr>
            <p:cNvPr id="2916" name="Google Shape;2916;p84"/>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84"/>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8" name="Google Shape;2918;p84"/>
          <p:cNvGrpSpPr/>
          <p:nvPr/>
        </p:nvGrpSpPr>
        <p:grpSpPr>
          <a:xfrm>
            <a:off x="5765577" y="3826000"/>
            <a:ext cx="563967" cy="567127"/>
            <a:chOff x="4818100" y="1507675"/>
            <a:chExt cx="71225" cy="71625"/>
          </a:xfrm>
        </p:grpSpPr>
        <p:sp>
          <p:nvSpPr>
            <p:cNvPr id="2919" name="Google Shape;2919;p84"/>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84"/>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84"/>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84"/>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23" name="Google Shape;2923;p84"/>
          <p:cNvGrpSpPr/>
          <p:nvPr/>
        </p:nvGrpSpPr>
        <p:grpSpPr>
          <a:xfrm>
            <a:off x="5079075" y="3829461"/>
            <a:ext cx="628301" cy="588505"/>
            <a:chOff x="4721450" y="1509475"/>
            <a:chExt cx="79350" cy="74325"/>
          </a:xfrm>
        </p:grpSpPr>
        <p:sp>
          <p:nvSpPr>
            <p:cNvPr id="2924" name="Google Shape;2924;p84"/>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84"/>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84"/>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84"/>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28" name="Google Shape;2928;p84"/>
          <p:cNvGrpSpPr/>
          <p:nvPr/>
        </p:nvGrpSpPr>
        <p:grpSpPr>
          <a:xfrm>
            <a:off x="6424608" y="3814027"/>
            <a:ext cx="557038" cy="562772"/>
            <a:chOff x="4906800" y="1507500"/>
            <a:chExt cx="70350" cy="71075"/>
          </a:xfrm>
        </p:grpSpPr>
        <p:sp>
          <p:nvSpPr>
            <p:cNvPr id="2929" name="Google Shape;2929;p84"/>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84"/>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84"/>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84"/>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84"/>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34" name="Google Shape;2934;p84"/>
          <p:cNvGrpSpPr/>
          <p:nvPr/>
        </p:nvGrpSpPr>
        <p:grpSpPr>
          <a:xfrm>
            <a:off x="4462216" y="2340963"/>
            <a:ext cx="517934" cy="517934"/>
            <a:chOff x="3736598" y="2170606"/>
            <a:chExt cx="404889" cy="404889"/>
          </a:xfrm>
        </p:grpSpPr>
        <p:sp>
          <p:nvSpPr>
            <p:cNvPr id="2935" name="Google Shape;2935;p84"/>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84"/>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84"/>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84"/>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39" name="Google Shape;2939;p84"/>
          <p:cNvGrpSpPr/>
          <p:nvPr/>
        </p:nvGrpSpPr>
        <p:grpSpPr>
          <a:xfrm>
            <a:off x="3729277" y="2341061"/>
            <a:ext cx="586986" cy="517740"/>
            <a:chOff x="3161917" y="2170682"/>
            <a:chExt cx="458870" cy="404737"/>
          </a:xfrm>
        </p:grpSpPr>
        <p:sp>
          <p:nvSpPr>
            <p:cNvPr id="2940" name="Google Shape;2940;p84"/>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84"/>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84"/>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43" name="Google Shape;2943;p84"/>
          <p:cNvGrpSpPr/>
          <p:nvPr/>
        </p:nvGrpSpPr>
        <p:grpSpPr>
          <a:xfrm>
            <a:off x="3752299" y="3102400"/>
            <a:ext cx="540943" cy="517963"/>
            <a:chOff x="3179914" y="2889488"/>
            <a:chExt cx="422876" cy="404911"/>
          </a:xfrm>
        </p:grpSpPr>
        <p:sp>
          <p:nvSpPr>
            <p:cNvPr id="2944" name="Google Shape;2944;p84"/>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84"/>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84"/>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84"/>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84"/>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84"/>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50" name="Google Shape;2950;p84"/>
          <p:cNvGrpSpPr/>
          <p:nvPr/>
        </p:nvGrpSpPr>
        <p:grpSpPr>
          <a:xfrm>
            <a:off x="4453093" y="3102358"/>
            <a:ext cx="536180" cy="518047"/>
            <a:chOff x="3729467" y="2889422"/>
            <a:chExt cx="419153" cy="404977"/>
          </a:xfrm>
        </p:grpSpPr>
        <p:sp>
          <p:nvSpPr>
            <p:cNvPr id="2951" name="Google Shape;2951;p84"/>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84"/>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84"/>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84"/>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84"/>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84"/>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84"/>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58" name="Google Shape;2958;p84"/>
          <p:cNvGrpSpPr/>
          <p:nvPr/>
        </p:nvGrpSpPr>
        <p:grpSpPr>
          <a:xfrm>
            <a:off x="1990126" y="3445787"/>
            <a:ext cx="965351" cy="134611"/>
            <a:chOff x="4411970" y="2962952"/>
            <a:chExt cx="706544" cy="104212"/>
          </a:xfrm>
        </p:grpSpPr>
        <p:sp>
          <p:nvSpPr>
            <p:cNvPr id="2959" name="Google Shape;2959;p84"/>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84"/>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84"/>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84"/>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63" name="Google Shape;2963;p84"/>
          <p:cNvGrpSpPr/>
          <p:nvPr/>
        </p:nvGrpSpPr>
        <p:grpSpPr>
          <a:xfrm>
            <a:off x="1990126" y="3041077"/>
            <a:ext cx="960158" cy="289172"/>
            <a:chOff x="4411970" y="2726085"/>
            <a:chExt cx="643107" cy="193659"/>
          </a:xfrm>
        </p:grpSpPr>
        <p:sp>
          <p:nvSpPr>
            <p:cNvPr id="2964" name="Google Shape;2964;p84"/>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84"/>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84"/>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67" name="Google Shape;2967;p84"/>
          <p:cNvGrpSpPr/>
          <p:nvPr/>
        </p:nvGrpSpPr>
        <p:grpSpPr>
          <a:xfrm>
            <a:off x="998624" y="3295400"/>
            <a:ext cx="811503" cy="252584"/>
            <a:chOff x="4411970" y="4340222"/>
            <a:chExt cx="779467" cy="242683"/>
          </a:xfrm>
        </p:grpSpPr>
        <p:sp>
          <p:nvSpPr>
            <p:cNvPr id="2968" name="Google Shape;2968;p84"/>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84"/>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84"/>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71" name="Google Shape;2971;p84"/>
          <p:cNvGrpSpPr/>
          <p:nvPr/>
        </p:nvGrpSpPr>
        <p:grpSpPr>
          <a:xfrm>
            <a:off x="1990126" y="2709308"/>
            <a:ext cx="965160" cy="216230"/>
            <a:chOff x="4411970" y="2468674"/>
            <a:chExt cx="747317" cy="167425"/>
          </a:xfrm>
        </p:grpSpPr>
        <p:sp>
          <p:nvSpPr>
            <p:cNvPr id="2972" name="Google Shape;2972;p84"/>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84"/>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74" name="Google Shape;2974;p84"/>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75" name="Google Shape;2975;p84"/>
          <p:cNvGrpSpPr/>
          <p:nvPr/>
        </p:nvGrpSpPr>
        <p:grpSpPr>
          <a:xfrm>
            <a:off x="997692" y="2334687"/>
            <a:ext cx="1959041" cy="208784"/>
            <a:chOff x="6336019" y="3733725"/>
            <a:chExt cx="2566206" cy="351310"/>
          </a:xfrm>
        </p:grpSpPr>
        <p:sp>
          <p:nvSpPr>
            <p:cNvPr id="2976" name="Google Shape;2976;p84"/>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84"/>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84"/>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84"/>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80" name="Google Shape;2980;p84"/>
          <p:cNvGrpSpPr/>
          <p:nvPr/>
        </p:nvGrpSpPr>
        <p:grpSpPr>
          <a:xfrm>
            <a:off x="1990126" y="3950602"/>
            <a:ext cx="946551" cy="153200"/>
            <a:chOff x="4404545" y="3301592"/>
            <a:chExt cx="782403" cy="129272"/>
          </a:xfrm>
        </p:grpSpPr>
        <p:sp>
          <p:nvSpPr>
            <p:cNvPr id="2981" name="Google Shape;2981;p84"/>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84"/>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83" name="Google Shape;2983;p84"/>
          <p:cNvGrpSpPr/>
          <p:nvPr/>
        </p:nvGrpSpPr>
        <p:grpSpPr>
          <a:xfrm>
            <a:off x="1990126" y="3695937"/>
            <a:ext cx="962257" cy="139127"/>
            <a:chOff x="4411970" y="3131459"/>
            <a:chExt cx="710520" cy="117397"/>
          </a:xfrm>
        </p:grpSpPr>
        <p:sp>
          <p:nvSpPr>
            <p:cNvPr id="2984" name="Google Shape;2984;p84"/>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84"/>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2986" name="Google Shape;2986;p84"/>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87" name="Google Shape;2987;p84"/>
          <p:cNvGrpSpPr/>
          <p:nvPr/>
        </p:nvGrpSpPr>
        <p:grpSpPr>
          <a:xfrm>
            <a:off x="990271" y="3621603"/>
            <a:ext cx="823838" cy="458988"/>
            <a:chOff x="4411970" y="1801825"/>
            <a:chExt cx="734586" cy="409262"/>
          </a:xfrm>
        </p:grpSpPr>
        <p:sp>
          <p:nvSpPr>
            <p:cNvPr id="2988" name="Google Shape;2988;p84"/>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84"/>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90" name="Google Shape;2990;p84"/>
          <p:cNvGrpSpPr/>
          <p:nvPr/>
        </p:nvGrpSpPr>
        <p:grpSpPr>
          <a:xfrm>
            <a:off x="3095243" y="2339173"/>
            <a:ext cx="521514" cy="521514"/>
            <a:chOff x="5681300" y="2527788"/>
            <a:chExt cx="805800" cy="805800"/>
          </a:xfrm>
        </p:grpSpPr>
        <p:sp>
          <p:nvSpPr>
            <p:cNvPr id="2991" name="Google Shape;2991;p84"/>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84"/>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93" name="Google Shape;2993;p84"/>
          <p:cNvGrpSpPr/>
          <p:nvPr/>
        </p:nvGrpSpPr>
        <p:grpSpPr>
          <a:xfrm>
            <a:off x="3089483" y="3094865"/>
            <a:ext cx="533033" cy="533033"/>
            <a:chOff x="4049800" y="640400"/>
            <a:chExt cx="858900" cy="858900"/>
          </a:xfrm>
        </p:grpSpPr>
        <p:sp>
          <p:nvSpPr>
            <p:cNvPr id="2994" name="Google Shape;2994;p84"/>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84"/>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96" name="Google Shape;2996;p84"/>
          <p:cNvGrpSpPr/>
          <p:nvPr/>
        </p:nvGrpSpPr>
        <p:grpSpPr>
          <a:xfrm>
            <a:off x="3014966" y="3772543"/>
            <a:ext cx="682068" cy="682068"/>
            <a:chOff x="5080188" y="927900"/>
            <a:chExt cx="961200" cy="961200"/>
          </a:xfrm>
        </p:grpSpPr>
        <p:sp>
          <p:nvSpPr>
            <p:cNvPr id="2997" name="Google Shape;2997;p84"/>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84"/>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84"/>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84"/>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84"/>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84"/>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84"/>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84"/>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05" name="Google Shape;3005;p84"/>
          <p:cNvGrpSpPr/>
          <p:nvPr/>
        </p:nvGrpSpPr>
        <p:grpSpPr>
          <a:xfrm>
            <a:off x="4478465" y="3869234"/>
            <a:ext cx="505650" cy="504006"/>
            <a:chOff x="6039282" y="1042577"/>
            <a:chExt cx="734315" cy="731929"/>
          </a:xfrm>
        </p:grpSpPr>
        <p:sp>
          <p:nvSpPr>
            <p:cNvPr id="3006" name="Google Shape;3006;p84"/>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84"/>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84"/>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84"/>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84"/>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84"/>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84"/>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84"/>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84"/>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84"/>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84"/>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84"/>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84"/>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84"/>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84"/>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84"/>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84"/>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84"/>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84"/>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84"/>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84"/>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7" name="Google Shape;3027;p84"/>
          <p:cNvGrpSpPr/>
          <p:nvPr/>
        </p:nvGrpSpPr>
        <p:grpSpPr>
          <a:xfrm>
            <a:off x="5091067" y="2298862"/>
            <a:ext cx="567744" cy="602136"/>
            <a:chOff x="1825800" y="1651625"/>
            <a:chExt cx="539989" cy="571775"/>
          </a:xfrm>
        </p:grpSpPr>
        <p:sp>
          <p:nvSpPr>
            <p:cNvPr id="3028" name="Google Shape;3028;p84"/>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84"/>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84"/>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84"/>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32" name="Google Shape;3032;p84"/>
          <p:cNvGrpSpPr/>
          <p:nvPr/>
        </p:nvGrpSpPr>
        <p:grpSpPr>
          <a:xfrm>
            <a:off x="3765995" y="3855579"/>
            <a:ext cx="508123" cy="507955"/>
            <a:chOff x="1897577" y="2802432"/>
            <a:chExt cx="492176" cy="492014"/>
          </a:xfrm>
        </p:grpSpPr>
        <p:sp>
          <p:nvSpPr>
            <p:cNvPr id="3033" name="Google Shape;3033;p84"/>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84"/>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84"/>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84"/>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84"/>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84"/>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84"/>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84"/>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84"/>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84"/>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84"/>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84"/>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45" name="Google Shape;3045;p84"/>
          <p:cNvGrpSpPr/>
          <p:nvPr/>
        </p:nvGrpSpPr>
        <p:grpSpPr>
          <a:xfrm>
            <a:off x="997525" y="4169123"/>
            <a:ext cx="809227" cy="200842"/>
            <a:chOff x="2013045" y="4813233"/>
            <a:chExt cx="921986" cy="228854"/>
          </a:xfrm>
        </p:grpSpPr>
        <p:sp>
          <p:nvSpPr>
            <p:cNvPr id="3046" name="Google Shape;3046;p84"/>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84"/>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48" name="Google Shape;3048;p84"/>
          <p:cNvGrpSpPr/>
          <p:nvPr/>
        </p:nvGrpSpPr>
        <p:grpSpPr>
          <a:xfrm>
            <a:off x="1005985" y="2656004"/>
            <a:ext cx="792421" cy="269941"/>
            <a:chOff x="1046767" y="4756633"/>
            <a:chExt cx="859646" cy="292841"/>
          </a:xfrm>
        </p:grpSpPr>
        <p:sp>
          <p:nvSpPr>
            <p:cNvPr id="3049" name="Google Shape;3049;p84"/>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84"/>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84"/>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52" name="Google Shape;3052;p84"/>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84"/>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84"/>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84"/>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56" name="Google Shape;3056;p84"/>
          <p:cNvGrpSpPr/>
          <p:nvPr/>
        </p:nvGrpSpPr>
        <p:grpSpPr>
          <a:xfrm>
            <a:off x="7141841" y="2550562"/>
            <a:ext cx="166473" cy="141497"/>
            <a:chOff x="4660325" y="1866850"/>
            <a:chExt cx="68350" cy="58100"/>
          </a:xfrm>
        </p:grpSpPr>
        <p:sp>
          <p:nvSpPr>
            <p:cNvPr id="3057" name="Google Shape;3057;p84"/>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84"/>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59" name="Google Shape;3059;p84"/>
          <p:cNvGrpSpPr/>
          <p:nvPr/>
        </p:nvGrpSpPr>
        <p:grpSpPr>
          <a:xfrm>
            <a:off x="7451186" y="2576286"/>
            <a:ext cx="162515" cy="90049"/>
            <a:chOff x="4791775" y="1877500"/>
            <a:chExt cx="66725" cy="36975"/>
          </a:xfrm>
        </p:grpSpPr>
        <p:sp>
          <p:nvSpPr>
            <p:cNvPr id="3060" name="Google Shape;3060;p84"/>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84"/>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62" name="Google Shape;3062;p84"/>
          <p:cNvGrpSpPr/>
          <p:nvPr/>
        </p:nvGrpSpPr>
        <p:grpSpPr>
          <a:xfrm>
            <a:off x="7772899" y="2576286"/>
            <a:ext cx="144979" cy="90049"/>
            <a:chOff x="4923925" y="1877500"/>
            <a:chExt cx="59525" cy="36975"/>
          </a:xfrm>
        </p:grpSpPr>
        <p:sp>
          <p:nvSpPr>
            <p:cNvPr id="3063" name="Google Shape;3063;p84"/>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84"/>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65" name="Google Shape;3065;p84"/>
          <p:cNvGrpSpPr/>
          <p:nvPr/>
        </p:nvGrpSpPr>
        <p:grpSpPr>
          <a:xfrm>
            <a:off x="8067390" y="2558477"/>
            <a:ext cx="141447" cy="125667"/>
            <a:chOff x="5058450" y="1870100"/>
            <a:chExt cx="58075" cy="51600"/>
          </a:xfrm>
        </p:grpSpPr>
        <p:sp>
          <p:nvSpPr>
            <p:cNvPr id="3066" name="Google Shape;3066;p84"/>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84"/>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68" name="Google Shape;3068;p84"/>
          <p:cNvGrpSpPr/>
          <p:nvPr/>
        </p:nvGrpSpPr>
        <p:grpSpPr>
          <a:xfrm>
            <a:off x="7481905" y="2980885"/>
            <a:ext cx="101077" cy="107645"/>
            <a:chOff x="4811425" y="2065025"/>
            <a:chExt cx="41500" cy="44200"/>
          </a:xfrm>
        </p:grpSpPr>
        <p:sp>
          <p:nvSpPr>
            <p:cNvPr id="3069" name="Google Shape;3069;p84"/>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84"/>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71" name="Google Shape;3071;p84"/>
          <p:cNvGrpSpPr/>
          <p:nvPr/>
        </p:nvGrpSpPr>
        <p:grpSpPr>
          <a:xfrm>
            <a:off x="7774342" y="2981098"/>
            <a:ext cx="120867" cy="107218"/>
            <a:chOff x="4929875" y="2065025"/>
            <a:chExt cx="49625" cy="44025"/>
          </a:xfrm>
        </p:grpSpPr>
        <p:sp>
          <p:nvSpPr>
            <p:cNvPr id="3072" name="Google Shape;3072;p84"/>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84"/>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74" name="Google Shape;3074;p84"/>
          <p:cNvGrpSpPr/>
          <p:nvPr/>
        </p:nvGrpSpPr>
        <p:grpSpPr>
          <a:xfrm>
            <a:off x="8103011" y="2984112"/>
            <a:ext cx="70206" cy="101191"/>
            <a:chOff x="5083925" y="2066350"/>
            <a:chExt cx="28825" cy="41550"/>
          </a:xfrm>
        </p:grpSpPr>
        <p:sp>
          <p:nvSpPr>
            <p:cNvPr id="3075" name="Google Shape;3075;p84"/>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84"/>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77" name="Google Shape;3077;p84"/>
          <p:cNvGrpSpPr/>
          <p:nvPr/>
        </p:nvGrpSpPr>
        <p:grpSpPr>
          <a:xfrm>
            <a:off x="7134565" y="2999759"/>
            <a:ext cx="181026" cy="69896"/>
            <a:chOff x="4659775" y="2072775"/>
            <a:chExt cx="74325" cy="28700"/>
          </a:xfrm>
        </p:grpSpPr>
        <p:sp>
          <p:nvSpPr>
            <p:cNvPr id="3078" name="Google Shape;3078;p84"/>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84"/>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84"/>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81" name="Google Shape;3081;p84"/>
          <p:cNvGrpSpPr/>
          <p:nvPr/>
        </p:nvGrpSpPr>
        <p:grpSpPr>
          <a:xfrm>
            <a:off x="8054421" y="2790324"/>
            <a:ext cx="167387" cy="89197"/>
            <a:chOff x="4662475" y="1976500"/>
            <a:chExt cx="68725" cy="36625"/>
          </a:xfrm>
        </p:grpSpPr>
        <p:sp>
          <p:nvSpPr>
            <p:cNvPr id="3082" name="Google Shape;3082;p84"/>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84"/>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84"/>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85" name="Google Shape;3085;p84"/>
          <p:cNvGrpSpPr/>
          <p:nvPr/>
        </p:nvGrpSpPr>
        <p:grpSpPr>
          <a:xfrm>
            <a:off x="7751326" y="2793764"/>
            <a:ext cx="166899" cy="82317"/>
            <a:chOff x="4920150" y="1977875"/>
            <a:chExt cx="68525" cy="33800"/>
          </a:xfrm>
        </p:grpSpPr>
        <p:sp>
          <p:nvSpPr>
            <p:cNvPr id="3086" name="Google Shape;3086;p84"/>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84"/>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84"/>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89" name="Google Shape;3089;p84"/>
          <p:cNvGrpSpPr/>
          <p:nvPr/>
        </p:nvGrpSpPr>
        <p:grpSpPr>
          <a:xfrm>
            <a:off x="7162483" y="3197682"/>
            <a:ext cx="125190" cy="127859"/>
            <a:chOff x="4676550" y="2160575"/>
            <a:chExt cx="51400" cy="52500"/>
          </a:xfrm>
        </p:grpSpPr>
        <p:sp>
          <p:nvSpPr>
            <p:cNvPr id="3090" name="Google Shape;3090;p84"/>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84"/>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84"/>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3" name="Google Shape;3093;p84"/>
          <p:cNvGrpSpPr/>
          <p:nvPr/>
        </p:nvGrpSpPr>
        <p:grpSpPr>
          <a:xfrm>
            <a:off x="7459741" y="3204714"/>
            <a:ext cx="145405" cy="113794"/>
            <a:chOff x="4768325" y="2163475"/>
            <a:chExt cx="59700" cy="46725"/>
          </a:xfrm>
        </p:grpSpPr>
        <p:sp>
          <p:nvSpPr>
            <p:cNvPr id="3094" name="Google Shape;3094;p84"/>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84"/>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96" name="Google Shape;3096;p84"/>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84"/>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84"/>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84"/>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84"/>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84"/>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02" name="Google Shape;3102;p84"/>
          <p:cNvGrpSpPr/>
          <p:nvPr/>
        </p:nvGrpSpPr>
        <p:grpSpPr>
          <a:xfrm>
            <a:off x="7476059" y="3459808"/>
            <a:ext cx="112768" cy="106853"/>
            <a:chOff x="4768575" y="2253950"/>
            <a:chExt cx="46300" cy="43875"/>
          </a:xfrm>
        </p:grpSpPr>
        <p:sp>
          <p:nvSpPr>
            <p:cNvPr id="3103" name="Google Shape;3103;p84"/>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84"/>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05" name="Google Shape;3105;p84"/>
          <p:cNvGrpSpPr/>
          <p:nvPr/>
        </p:nvGrpSpPr>
        <p:grpSpPr>
          <a:xfrm>
            <a:off x="7775682" y="3948834"/>
            <a:ext cx="118187" cy="146246"/>
            <a:chOff x="4960900" y="2433225"/>
            <a:chExt cx="48525" cy="60050"/>
          </a:xfrm>
        </p:grpSpPr>
        <p:sp>
          <p:nvSpPr>
            <p:cNvPr id="3106" name="Google Shape;3106;p84"/>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84"/>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08" name="Google Shape;3108;p84"/>
          <p:cNvGrpSpPr/>
          <p:nvPr/>
        </p:nvGrpSpPr>
        <p:grpSpPr>
          <a:xfrm>
            <a:off x="7464247" y="4212895"/>
            <a:ext cx="136394" cy="143810"/>
            <a:chOff x="4854075" y="2527625"/>
            <a:chExt cx="56000" cy="59050"/>
          </a:xfrm>
        </p:grpSpPr>
        <p:sp>
          <p:nvSpPr>
            <p:cNvPr id="3109" name="Google Shape;3109;p84"/>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84"/>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11" name="Google Shape;3111;p84"/>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84"/>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84"/>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14" name="Google Shape;3114;p84"/>
          <p:cNvGrpSpPr/>
          <p:nvPr/>
        </p:nvGrpSpPr>
        <p:grpSpPr>
          <a:xfrm>
            <a:off x="8088458" y="3676639"/>
            <a:ext cx="99312" cy="160797"/>
            <a:chOff x="5059700" y="2334775"/>
            <a:chExt cx="40775" cy="66025"/>
          </a:xfrm>
        </p:grpSpPr>
        <p:sp>
          <p:nvSpPr>
            <p:cNvPr id="3115" name="Google Shape;3115;p84"/>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84"/>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84"/>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84"/>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84"/>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84"/>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84"/>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84"/>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84"/>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24" name="Google Shape;3124;p84"/>
          <p:cNvGrpSpPr/>
          <p:nvPr/>
        </p:nvGrpSpPr>
        <p:grpSpPr>
          <a:xfrm>
            <a:off x="8045622" y="3941771"/>
            <a:ext cx="184984" cy="160371"/>
            <a:chOff x="5037700" y="2430325"/>
            <a:chExt cx="75950" cy="65850"/>
          </a:xfrm>
        </p:grpSpPr>
        <p:sp>
          <p:nvSpPr>
            <p:cNvPr id="3125" name="Google Shape;3125;p84"/>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84"/>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27" name="Google Shape;3127;p84"/>
          <p:cNvGrpSpPr/>
          <p:nvPr/>
        </p:nvGrpSpPr>
        <p:grpSpPr>
          <a:xfrm>
            <a:off x="7465128" y="3708223"/>
            <a:ext cx="173014" cy="97629"/>
            <a:chOff x="4756975" y="2341800"/>
            <a:chExt cx="91975" cy="51925"/>
          </a:xfrm>
        </p:grpSpPr>
        <p:sp>
          <p:nvSpPr>
            <p:cNvPr id="3128" name="Google Shape;3128;p84"/>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84"/>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84"/>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84"/>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84"/>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84"/>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84"/>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84"/>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84"/>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84"/>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84"/>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84"/>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84"/>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84"/>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84"/>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84"/>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84"/>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84"/>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84"/>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84"/>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8" name="Google Shape;3148;p84"/>
          <p:cNvGrpSpPr/>
          <p:nvPr/>
        </p:nvGrpSpPr>
        <p:grpSpPr>
          <a:xfrm>
            <a:off x="7732065" y="4196920"/>
            <a:ext cx="212497" cy="175761"/>
            <a:chOff x="4943575" y="2516350"/>
            <a:chExt cx="98675" cy="81700"/>
          </a:xfrm>
        </p:grpSpPr>
        <p:sp>
          <p:nvSpPr>
            <p:cNvPr id="3149" name="Google Shape;3149;p84"/>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84"/>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84"/>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84"/>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84"/>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84"/>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84"/>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84"/>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84"/>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84"/>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84"/>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84"/>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84"/>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84"/>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84"/>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84"/>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84"/>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84"/>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84"/>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84"/>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84"/>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84"/>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84"/>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84"/>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84"/>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84"/>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84"/>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84"/>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84"/>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84"/>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84"/>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84"/>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84"/>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84"/>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84"/>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84"/>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84"/>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84"/>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84"/>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84"/>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84"/>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84"/>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84"/>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84"/>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84"/>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84"/>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84"/>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84"/>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84"/>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84"/>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84"/>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84"/>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84"/>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84"/>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84"/>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84"/>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84"/>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84"/>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84"/>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84"/>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84"/>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84"/>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84"/>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84"/>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84"/>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84"/>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84"/>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84"/>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84"/>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84"/>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84"/>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84"/>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84"/>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84"/>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84"/>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84"/>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84"/>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84"/>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27" name="Google Shape;3227;p84"/>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84"/>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84"/>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84"/>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84"/>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35" name="Shape 3235"/>
        <p:cNvGrpSpPr/>
        <p:nvPr/>
      </p:nvGrpSpPr>
      <p:grpSpPr>
        <a:xfrm>
          <a:off x="0" y="0"/>
          <a:ext cx="0" cy="0"/>
          <a:chOff x="0" y="0"/>
          <a:chExt cx="0" cy="0"/>
        </a:xfrm>
      </p:grpSpPr>
      <p:grpSp>
        <p:nvGrpSpPr>
          <p:cNvPr id="3236" name="Google Shape;3236;p85"/>
          <p:cNvGrpSpPr/>
          <p:nvPr/>
        </p:nvGrpSpPr>
        <p:grpSpPr>
          <a:xfrm>
            <a:off x="6647587" y="3567393"/>
            <a:ext cx="560636" cy="516497"/>
            <a:chOff x="6652051" y="3714143"/>
            <a:chExt cx="560636" cy="516497"/>
          </a:xfrm>
        </p:grpSpPr>
        <p:grpSp>
          <p:nvGrpSpPr>
            <p:cNvPr id="3237" name="Google Shape;3237;p85"/>
            <p:cNvGrpSpPr/>
            <p:nvPr/>
          </p:nvGrpSpPr>
          <p:grpSpPr>
            <a:xfrm>
              <a:off x="6669657" y="3716715"/>
              <a:ext cx="466768" cy="464314"/>
              <a:chOff x="3139766" y="765669"/>
              <a:chExt cx="886380" cy="881888"/>
            </a:xfrm>
          </p:grpSpPr>
          <p:grpSp>
            <p:nvGrpSpPr>
              <p:cNvPr id="3238" name="Google Shape;3238;p85"/>
              <p:cNvGrpSpPr/>
              <p:nvPr/>
            </p:nvGrpSpPr>
            <p:grpSpPr>
              <a:xfrm>
                <a:off x="3139766" y="765669"/>
                <a:ext cx="886380" cy="881888"/>
                <a:chOff x="3139766" y="765669"/>
                <a:chExt cx="886380" cy="881888"/>
              </a:xfrm>
            </p:grpSpPr>
            <p:sp>
              <p:nvSpPr>
                <p:cNvPr id="3239" name="Google Shape;3239;p85"/>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85"/>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85"/>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85"/>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85"/>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85"/>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85"/>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85"/>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85"/>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48" name="Google Shape;3248;p85"/>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85"/>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85"/>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85"/>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52" name="Google Shape;3252;p85"/>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3" name="Google Shape;3253;p85"/>
          <p:cNvGrpSpPr/>
          <p:nvPr/>
        </p:nvGrpSpPr>
        <p:grpSpPr>
          <a:xfrm>
            <a:off x="7646296" y="3047976"/>
            <a:ext cx="104231" cy="320340"/>
            <a:chOff x="7564426" y="3224343"/>
            <a:chExt cx="119985" cy="368801"/>
          </a:xfrm>
        </p:grpSpPr>
        <p:sp>
          <p:nvSpPr>
            <p:cNvPr id="3254" name="Google Shape;3254;p85"/>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85"/>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6" name="Google Shape;3256;p85"/>
          <p:cNvGrpSpPr/>
          <p:nvPr/>
        </p:nvGrpSpPr>
        <p:grpSpPr>
          <a:xfrm>
            <a:off x="7345785" y="3042077"/>
            <a:ext cx="189489" cy="332132"/>
            <a:chOff x="8370831" y="3202002"/>
            <a:chExt cx="218129" cy="382376"/>
          </a:xfrm>
        </p:grpSpPr>
        <p:sp>
          <p:nvSpPr>
            <p:cNvPr id="3257" name="Google Shape;3257;p85"/>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85"/>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9" name="Google Shape;3259;p85"/>
          <p:cNvGrpSpPr/>
          <p:nvPr/>
        </p:nvGrpSpPr>
        <p:grpSpPr>
          <a:xfrm>
            <a:off x="8069174" y="3453209"/>
            <a:ext cx="309429" cy="267000"/>
            <a:chOff x="6742064" y="3750480"/>
            <a:chExt cx="399315" cy="344560"/>
          </a:xfrm>
        </p:grpSpPr>
        <p:sp>
          <p:nvSpPr>
            <p:cNvPr id="3260" name="Google Shape;3260;p85"/>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85"/>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62" name="Google Shape;3262;p85"/>
          <p:cNvGrpSpPr/>
          <p:nvPr/>
        </p:nvGrpSpPr>
        <p:grpSpPr>
          <a:xfrm>
            <a:off x="7608193" y="3804257"/>
            <a:ext cx="180437" cy="281608"/>
            <a:chOff x="7248525" y="3739696"/>
            <a:chExt cx="230531" cy="359790"/>
          </a:xfrm>
        </p:grpSpPr>
        <p:sp>
          <p:nvSpPr>
            <p:cNvPr id="3263" name="Google Shape;3263;p85"/>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85"/>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65" name="Google Shape;3265;p85"/>
          <p:cNvGrpSpPr/>
          <p:nvPr/>
        </p:nvGrpSpPr>
        <p:grpSpPr>
          <a:xfrm>
            <a:off x="7854113" y="3447481"/>
            <a:ext cx="162896" cy="278710"/>
            <a:chOff x="7601242" y="3729267"/>
            <a:chExt cx="222566" cy="380803"/>
          </a:xfrm>
        </p:grpSpPr>
        <p:sp>
          <p:nvSpPr>
            <p:cNvPr id="3266" name="Google Shape;3266;p85"/>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85"/>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68" name="Google Shape;3268;p85"/>
          <p:cNvSpPr/>
          <p:nvPr/>
        </p:nvSpPr>
        <p:spPr>
          <a:xfrm>
            <a:off x="7820139" y="3059838"/>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69" name="Google Shape;3269;p85"/>
          <p:cNvGrpSpPr/>
          <p:nvPr/>
        </p:nvGrpSpPr>
        <p:grpSpPr>
          <a:xfrm>
            <a:off x="7343758" y="3448622"/>
            <a:ext cx="193543" cy="275990"/>
            <a:chOff x="8304647" y="3738687"/>
            <a:chExt cx="225076" cy="320956"/>
          </a:xfrm>
        </p:grpSpPr>
        <p:sp>
          <p:nvSpPr>
            <p:cNvPr id="3270" name="Google Shape;3270;p85"/>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85"/>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85"/>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73" name="Google Shape;3273;p85"/>
          <p:cNvGrpSpPr/>
          <p:nvPr/>
        </p:nvGrpSpPr>
        <p:grpSpPr>
          <a:xfrm>
            <a:off x="7616251" y="3448622"/>
            <a:ext cx="178492" cy="275990"/>
            <a:chOff x="8615101" y="3738687"/>
            <a:chExt cx="207573" cy="320956"/>
          </a:xfrm>
        </p:grpSpPr>
        <p:sp>
          <p:nvSpPr>
            <p:cNvPr id="3274" name="Google Shape;3274;p85"/>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85"/>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85"/>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77" name="Google Shape;3277;p85"/>
          <p:cNvSpPr/>
          <p:nvPr/>
        </p:nvSpPr>
        <p:spPr>
          <a:xfrm>
            <a:off x="8112690" y="3038505"/>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78" name="Google Shape;3278;p85"/>
          <p:cNvGrpSpPr/>
          <p:nvPr/>
        </p:nvGrpSpPr>
        <p:grpSpPr>
          <a:xfrm>
            <a:off x="7841782" y="3851282"/>
            <a:ext cx="187557" cy="187557"/>
            <a:chOff x="8565775" y="671075"/>
            <a:chExt cx="441000" cy="441000"/>
          </a:xfrm>
        </p:grpSpPr>
        <p:sp>
          <p:nvSpPr>
            <p:cNvPr id="3279" name="Google Shape;3279;p85"/>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85"/>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81" name="Google Shape;3281;p85"/>
          <p:cNvSpPr/>
          <p:nvPr/>
        </p:nvSpPr>
        <p:spPr>
          <a:xfrm>
            <a:off x="8127048" y="3847203"/>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85"/>
          <p:cNvSpPr/>
          <p:nvPr/>
        </p:nvSpPr>
        <p:spPr>
          <a:xfrm flipH="1">
            <a:off x="7351235" y="3813658"/>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83" name="Google Shape;3283;p85"/>
          <p:cNvGrpSpPr/>
          <p:nvPr/>
        </p:nvGrpSpPr>
        <p:grpSpPr>
          <a:xfrm>
            <a:off x="5996254" y="2923808"/>
            <a:ext cx="587865" cy="517731"/>
            <a:chOff x="6000718" y="3070557"/>
            <a:chExt cx="587865" cy="517731"/>
          </a:xfrm>
        </p:grpSpPr>
        <p:sp>
          <p:nvSpPr>
            <p:cNvPr id="3284" name="Google Shape;3284;p85"/>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85"/>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85"/>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85"/>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85"/>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85"/>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85"/>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85"/>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85"/>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85"/>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94" name="Google Shape;3294;p85"/>
          <p:cNvGrpSpPr/>
          <p:nvPr/>
        </p:nvGrpSpPr>
        <p:grpSpPr>
          <a:xfrm>
            <a:off x="6011059" y="3567468"/>
            <a:ext cx="557665" cy="516387"/>
            <a:chOff x="6015523" y="3714217"/>
            <a:chExt cx="557665" cy="516387"/>
          </a:xfrm>
        </p:grpSpPr>
        <p:grpSp>
          <p:nvGrpSpPr>
            <p:cNvPr id="3295" name="Google Shape;3295;p85"/>
            <p:cNvGrpSpPr/>
            <p:nvPr/>
          </p:nvGrpSpPr>
          <p:grpSpPr>
            <a:xfrm>
              <a:off x="6036094" y="3716980"/>
              <a:ext cx="529822" cy="510480"/>
              <a:chOff x="3148311" y="-545634"/>
              <a:chExt cx="1006118" cy="969572"/>
            </a:xfrm>
          </p:grpSpPr>
          <p:sp>
            <p:nvSpPr>
              <p:cNvPr id="3296" name="Google Shape;3296;p85"/>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85"/>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85"/>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85"/>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85"/>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85"/>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85"/>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85"/>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85"/>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85"/>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06" name="Google Shape;3306;p85"/>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07" name="Google Shape;3307;p85"/>
          <p:cNvGrpSpPr/>
          <p:nvPr/>
        </p:nvGrpSpPr>
        <p:grpSpPr>
          <a:xfrm>
            <a:off x="6639841" y="2926879"/>
            <a:ext cx="576302" cy="511871"/>
            <a:chOff x="6644304" y="3073628"/>
            <a:chExt cx="576302" cy="511871"/>
          </a:xfrm>
        </p:grpSpPr>
        <p:grpSp>
          <p:nvGrpSpPr>
            <p:cNvPr id="3308" name="Google Shape;3308;p85"/>
            <p:cNvGrpSpPr/>
            <p:nvPr/>
          </p:nvGrpSpPr>
          <p:grpSpPr>
            <a:xfrm>
              <a:off x="6712169" y="3073651"/>
              <a:ext cx="481611" cy="506713"/>
              <a:chOff x="1833536" y="-546641"/>
              <a:chExt cx="914567" cy="962419"/>
            </a:xfrm>
          </p:grpSpPr>
          <p:grpSp>
            <p:nvGrpSpPr>
              <p:cNvPr id="3309" name="Google Shape;3309;p85"/>
              <p:cNvGrpSpPr/>
              <p:nvPr/>
            </p:nvGrpSpPr>
            <p:grpSpPr>
              <a:xfrm>
                <a:off x="1833536" y="-524249"/>
                <a:ext cx="914567" cy="940027"/>
                <a:chOff x="1833536" y="-524249"/>
                <a:chExt cx="914567" cy="940027"/>
              </a:xfrm>
            </p:grpSpPr>
            <p:sp>
              <p:nvSpPr>
                <p:cNvPr id="3310" name="Google Shape;3310;p85"/>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85"/>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85"/>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85"/>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85"/>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15" name="Google Shape;3315;p85"/>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85"/>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85"/>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85"/>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19" name="Google Shape;3319;p85"/>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20" name="Google Shape;3320;p85"/>
          <p:cNvGrpSpPr/>
          <p:nvPr/>
        </p:nvGrpSpPr>
        <p:grpSpPr>
          <a:xfrm>
            <a:off x="719115" y="2852867"/>
            <a:ext cx="2622876" cy="1333540"/>
            <a:chOff x="238125" y="1038125"/>
            <a:chExt cx="7146800" cy="3633625"/>
          </a:xfrm>
        </p:grpSpPr>
        <p:sp>
          <p:nvSpPr>
            <p:cNvPr id="3321" name="Google Shape;3321;p85"/>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85"/>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85"/>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85"/>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85"/>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85"/>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85"/>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85"/>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85"/>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85"/>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85"/>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85"/>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85"/>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85"/>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85"/>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85"/>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85"/>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85"/>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85"/>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85"/>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85"/>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85"/>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85"/>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85"/>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85"/>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85"/>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85"/>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85"/>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85"/>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85"/>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85"/>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85"/>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85"/>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85"/>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85"/>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85"/>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85"/>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85"/>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85"/>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85"/>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85"/>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85"/>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85"/>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85"/>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85"/>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85"/>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85"/>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85"/>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85"/>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85"/>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85"/>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85"/>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85"/>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85"/>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85"/>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85"/>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85"/>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85"/>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85"/>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85"/>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85"/>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85"/>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85"/>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85"/>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85"/>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85"/>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85"/>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85"/>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85"/>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85"/>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85"/>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85"/>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85"/>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85"/>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85"/>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85"/>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85"/>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85"/>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85"/>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85"/>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85"/>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85"/>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85"/>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85"/>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85"/>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85"/>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85"/>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85"/>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85"/>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85"/>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85"/>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85"/>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85"/>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85"/>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85"/>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85"/>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85"/>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85"/>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85"/>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85"/>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85"/>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85"/>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85"/>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85"/>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85"/>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85"/>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85"/>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85"/>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85"/>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85"/>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85"/>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85"/>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85"/>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85"/>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85"/>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85"/>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85"/>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85"/>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85"/>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85"/>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85"/>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85"/>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85"/>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85"/>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85"/>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85"/>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85"/>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85"/>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85"/>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85"/>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85"/>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85"/>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85"/>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85"/>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85"/>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85"/>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85"/>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85"/>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85"/>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85"/>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85"/>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85"/>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85"/>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85"/>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85"/>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85"/>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85"/>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85"/>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85"/>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85"/>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85"/>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85"/>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85"/>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85"/>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85"/>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85"/>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85"/>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85"/>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85"/>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85"/>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85"/>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85"/>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85"/>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85"/>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85"/>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85"/>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85"/>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85"/>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85"/>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85"/>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85"/>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85"/>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85"/>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85"/>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85"/>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85"/>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85"/>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85"/>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85"/>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85"/>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85"/>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85"/>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85"/>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85"/>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85"/>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85"/>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85"/>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85"/>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85"/>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85"/>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85"/>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85"/>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85"/>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85"/>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85"/>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85"/>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85"/>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85"/>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85"/>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85"/>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85"/>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85"/>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85"/>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85"/>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85"/>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85"/>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85"/>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85"/>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85"/>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85"/>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85"/>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85"/>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85"/>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85"/>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85"/>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85"/>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85"/>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85"/>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85"/>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85"/>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85"/>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85"/>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85"/>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85"/>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85"/>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85"/>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85"/>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85"/>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85"/>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85"/>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85"/>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85"/>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85"/>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85"/>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85"/>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85"/>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85"/>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85"/>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85"/>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85"/>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85"/>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85"/>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85"/>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85"/>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85"/>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85"/>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85"/>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85"/>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85"/>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85"/>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85"/>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85"/>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85"/>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85"/>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85"/>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85"/>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85"/>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85"/>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85"/>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85"/>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85"/>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85"/>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85"/>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85"/>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85"/>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85"/>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85"/>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85"/>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85"/>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85"/>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85"/>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85"/>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85"/>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85"/>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85"/>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85"/>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85"/>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85"/>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85"/>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85"/>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85"/>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85"/>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85"/>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85"/>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85"/>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85"/>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85"/>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85"/>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85"/>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85"/>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85"/>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85"/>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85"/>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85"/>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85"/>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85"/>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85"/>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85"/>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85"/>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85"/>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85"/>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85"/>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85"/>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85"/>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85"/>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85"/>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85"/>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85"/>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85"/>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85"/>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85"/>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85"/>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85"/>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85"/>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85"/>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85"/>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85"/>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85"/>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85"/>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85"/>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85"/>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85"/>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85"/>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85"/>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85"/>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85"/>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85"/>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85"/>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85"/>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85"/>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85"/>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85"/>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85"/>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85"/>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85"/>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85"/>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85"/>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85"/>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85"/>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85"/>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85"/>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85"/>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85"/>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85"/>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85"/>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85"/>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85"/>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85"/>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85"/>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85"/>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85"/>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85"/>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85"/>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85"/>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85"/>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85"/>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85"/>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85"/>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85"/>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85"/>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85"/>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85"/>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85"/>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85"/>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85"/>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85"/>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85"/>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85"/>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85"/>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85"/>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85"/>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85"/>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85"/>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85"/>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85"/>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85"/>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85"/>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85"/>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85"/>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85"/>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85"/>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85"/>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85"/>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85"/>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85"/>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85"/>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85"/>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85"/>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85"/>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85"/>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85"/>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85"/>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85"/>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85"/>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85"/>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85"/>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85"/>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85"/>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85"/>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85"/>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85"/>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85"/>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85"/>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85"/>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85"/>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85"/>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85"/>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85"/>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85"/>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85"/>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85"/>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85"/>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85"/>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85"/>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85"/>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85"/>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85"/>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85"/>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85"/>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85"/>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85"/>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85"/>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85"/>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85"/>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85"/>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85"/>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85"/>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85"/>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85"/>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85"/>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85"/>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85"/>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85"/>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85"/>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85"/>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85"/>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85"/>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85"/>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85"/>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85"/>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85"/>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85"/>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85"/>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85"/>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85"/>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85"/>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85"/>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85"/>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85"/>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85"/>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85"/>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85"/>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85"/>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85"/>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85"/>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85"/>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85"/>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85"/>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85"/>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85"/>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85"/>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85"/>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85"/>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85"/>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85"/>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85"/>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85"/>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85"/>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85"/>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85"/>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85"/>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85"/>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85"/>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85"/>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85"/>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85"/>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85"/>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85"/>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85"/>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85"/>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85"/>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85"/>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85"/>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85"/>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85"/>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85"/>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85"/>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85"/>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85"/>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85"/>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85"/>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85"/>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85"/>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85"/>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85"/>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85"/>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85"/>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85"/>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85"/>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85"/>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85"/>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85"/>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85"/>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85"/>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85"/>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85"/>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85"/>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85"/>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85"/>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85"/>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85"/>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85"/>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85"/>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85"/>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85"/>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85"/>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85"/>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85"/>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85"/>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85"/>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85"/>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85"/>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85"/>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85"/>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85"/>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85"/>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85"/>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85"/>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85"/>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85"/>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85"/>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85"/>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85"/>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85"/>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85"/>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85"/>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85"/>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85"/>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85"/>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85"/>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85"/>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85"/>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85"/>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85"/>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85"/>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85"/>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85"/>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85"/>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85"/>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85"/>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85"/>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85"/>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85"/>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85"/>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85"/>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85"/>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85"/>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85"/>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85"/>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85"/>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85"/>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85"/>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85"/>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85"/>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85"/>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85"/>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85"/>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85"/>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85"/>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85"/>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85"/>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85"/>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85"/>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85"/>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85"/>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85"/>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85"/>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85"/>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85"/>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85"/>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85"/>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85"/>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85"/>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85"/>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85"/>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85"/>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85"/>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85"/>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85"/>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85"/>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85"/>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85"/>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85"/>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85"/>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85"/>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85"/>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85"/>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85"/>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85"/>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85"/>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85"/>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85"/>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85"/>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85"/>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85"/>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85"/>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85"/>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85"/>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85"/>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85"/>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85"/>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85"/>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85"/>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85"/>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85"/>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85"/>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85"/>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85"/>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85"/>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85"/>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85"/>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85"/>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85"/>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85"/>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85"/>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85"/>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85"/>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85"/>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85"/>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85"/>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85"/>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85"/>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85"/>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85"/>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85"/>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85"/>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85"/>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85"/>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85"/>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85"/>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85"/>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85"/>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85"/>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85"/>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85"/>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85"/>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85"/>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85"/>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85"/>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85"/>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85"/>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85"/>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85"/>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85"/>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85"/>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85"/>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85"/>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85"/>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85"/>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85"/>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85"/>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85"/>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85"/>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85"/>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85"/>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85"/>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85"/>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85"/>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85"/>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85"/>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85"/>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85"/>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85"/>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85"/>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85"/>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85"/>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85"/>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85"/>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85"/>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85"/>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85"/>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85"/>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85"/>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85"/>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85"/>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85"/>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85"/>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85"/>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85"/>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85"/>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85"/>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85"/>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85"/>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85"/>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85"/>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85"/>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85"/>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85"/>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85"/>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85"/>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85"/>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85"/>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85"/>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85"/>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85"/>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85"/>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85"/>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85"/>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85"/>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85"/>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85"/>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85"/>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85"/>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85"/>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85"/>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85"/>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85"/>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85"/>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85"/>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85"/>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85"/>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85"/>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85"/>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85"/>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85"/>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85"/>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85"/>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85"/>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85"/>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85"/>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85"/>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85"/>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85"/>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85"/>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85"/>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85"/>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85"/>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85"/>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85"/>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85"/>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85"/>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85"/>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85"/>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85"/>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85"/>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85"/>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85"/>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85"/>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85"/>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85"/>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85"/>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85"/>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85"/>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85"/>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85"/>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85"/>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85"/>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85"/>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85"/>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85"/>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85"/>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85"/>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85"/>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85"/>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85"/>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85"/>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85"/>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85"/>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85"/>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85"/>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85"/>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85"/>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85"/>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85"/>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85"/>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85"/>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85"/>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85"/>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85"/>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85"/>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85"/>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85"/>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85"/>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85"/>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85"/>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85"/>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85"/>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85"/>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85"/>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85"/>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85"/>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85"/>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85"/>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85"/>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85"/>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85"/>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85"/>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85"/>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85"/>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85"/>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85"/>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85"/>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85"/>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85"/>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85"/>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85"/>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85"/>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85"/>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85"/>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85"/>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85"/>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85"/>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85"/>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85"/>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85"/>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85"/>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85"/>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85"/>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85"/>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85"/>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85"/>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85"/>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85"/>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85"/>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85"/>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85"/>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85"/>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85"/>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85"/>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85"/>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85"/>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85"/>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85"/>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85"/>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85"/>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85"/>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85"/>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85"/>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85"/>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85"/>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85"/>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85"/>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85"/>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85"/>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85"/>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85"/>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85"/>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85"/>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85"/>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85"/>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85"/>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85"/>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85"/>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85"/>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85"/>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85"/>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85"/>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85"/>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85"/>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85"/>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85"/>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85"/>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85"/>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85"/>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85"/>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85"/>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85"/>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85"/>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85"/>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85"/>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85"/>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85"/>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85"/>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85"/>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85"/>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85"/>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85"/>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85"/>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85"/>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85"/>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85"/>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85"/>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85"/>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85"/>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85"/>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85"/>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85"/>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85"/>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85"/>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85"/>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85"/>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85"/>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85"/>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85"/>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85"/>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85"/>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85"/>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85"/>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85"/>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85"/>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85"/>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85"/>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85"/>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85"/>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85"/>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85"/>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85"/>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85"/>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85"/>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85"/>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85"/>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85"/>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85"/>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85"/>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85"/>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85"/>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85"/>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85"/>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85"/>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85"/>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85"/>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85"/>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85"/>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85"/>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85"/>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85"/>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85"/>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85"/>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85"/>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85"/>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85"/>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85"/>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85"/>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85"/>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85"/>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85"/>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85"/>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85"/>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85"/>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85"/>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85"/>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85"/>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85"/>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85"/>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85"/>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85"/>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85"/>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85"/>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85"/>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85"/>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85"/>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85"/>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85"/>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85"/>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85"/>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85"/>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85"/>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85"/>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85"/>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85"/>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85"/>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85"/>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85"/>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85"/>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85"/>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85"/>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85"/>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85"/>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85"/>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85"/>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85"/>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85"/>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85"/>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85"/>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85"/>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85"/>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85"/>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85"/>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85"/>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85"/>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85"/>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85"/>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85"/>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85"/>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85"/>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85"/>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85"/>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85"/>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85"/>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85"/>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85"/>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85"/>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85"/>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85"/>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85"/>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85"/>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85"/>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85"/>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85"/>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85"/>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85"/>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85"/>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85"/>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85"/>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85"/>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85"/>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85"/>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85"/>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85"/>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85"/>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85"/>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85"/>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85"/>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85"/>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85"/>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85"/>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85"/>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85"/>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85"/>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85"/>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85"/>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85"/>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85"/>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85"/>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85"/>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85"/>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85"/>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85"/>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85"/>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85"/>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85"/>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85"/>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85"/>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85"/>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85"/>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85"/>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85"/>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85"/>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85"/>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85"/>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85"/>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85"/>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85"/>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85"/>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85"/>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85"/>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85"/>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85"/>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85"/>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85"/>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85"/>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85"/>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85"/>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85"/>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85"/>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85"/>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85"/>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85"/>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85"/>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85"/>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85"/>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85"/>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85"/>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85"/>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85"/>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85"/>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85"/>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85"/>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85"/>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85"/>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85"/>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85"/>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85"/>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85"/>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85"/>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85"/>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85"/>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85"/>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85"/>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85"/>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85"/>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85"/>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85"/>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85"/>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85"/>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85"/>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85"/>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85"/>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85"/>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85"/>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85"/>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85"/>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85"/>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85"/>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85"/>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85"/>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85"/>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85"/>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85"/>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85"/>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85"/>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85"/>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85"/>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85"/>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85"/>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85"/>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85"/>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85"/>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85"/>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85"/>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85"/>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85"/>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85"/>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85"/>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85"/>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85"/>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85"/>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85"/>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85"/>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85"/>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85"/>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85"/>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85"/>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85"/>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85"/>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85"/>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85"/>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85"/>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85"/>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85"/>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85"/>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85"/>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85"/>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85"/>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85"/>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85"/>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85"/>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85"/>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85"/>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85"/>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85"/>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85"/>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85"/>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85"/>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85"/>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85"/>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85"/>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85"/>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85"/>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85"/>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85"/>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85"/>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85"/>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85"/>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85"/>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85"/>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85"/>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85"/>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85"/>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85"/>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85"/>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85"/>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85"/>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85"/>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85"/>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85"/>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85"/>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85"/>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85"/>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85"/>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85"/>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85"/>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85"/>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85"/>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85"/>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85"/>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85"/>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85"/>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85"/>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85"/>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85"/>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85"/>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85"/>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85"/>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85"/>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85"/>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85"/>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85"/>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85"/>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85"/>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85"/>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85"/>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85"/>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85"/>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85"/>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85"/>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85"/>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85"/>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85"/>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85"/>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85"/>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85"/>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85"/>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85"/>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85"/>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85"/>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85"/>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85"/>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85"/>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85"/>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85"/>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85"/>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85"/>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85"/>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85"/>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85"/>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85"/>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85"/>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85"/>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85"/>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85"/>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85"/>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85"/>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85"/>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85"/>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85"/>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85"/>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85"/>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85"/>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85"/>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85"/>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85"/>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85"/>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85"/>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85"/>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85"/>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85"/>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85"/>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85"/>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85"/>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85"/>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85"/>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85"/>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85"/>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85"/>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85"/>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85"/>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85"/>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85"/>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85"/>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85"/>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85"/>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85"/>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85"/>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85"/>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85"/>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85"/>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85"/>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85"/>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85"/>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85"/>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85"/>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85"/>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85"/>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85"/>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85"/>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85"/>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85"/>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85"/>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85"/>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85"/>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85"/>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85"/>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85"/>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85"/>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85"/>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85"/>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85"/>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85"/>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85"/>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85"/>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85"/>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85"/>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85"/>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85"/>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85"/>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85"/>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85"/>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85"/>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85"/>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85"/>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85"/>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85"/>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85"/>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85"/>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85"/>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85"/>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85"/>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85"/>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85"/>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85"/>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85"/>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85"/>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85"/>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85"/>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85"/>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85"/>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85"/>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85"/>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85"/>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85"/>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85"/>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85"/>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85"/>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85"/>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85"/>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85"/>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85"/>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85"/>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85"/>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85"/>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85"/>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85"/>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85"/>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85"/>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85"/>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85"/>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85"/>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85"/>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85"/>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85"/>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85"/>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85"/>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85"/>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85"/>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85"/>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85"/>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85"/>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85"/>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85"/>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85"/>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85"/>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85"/>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85"/>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85"/>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85"/>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85"/>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85"/>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85"/>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85"/>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85"/>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85"/>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85"/>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85"/>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85"/>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85"/>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85"/>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85"/>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85"/>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85"/>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85"/>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85"/>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85"/>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85"/>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85"/>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85"/>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85"/>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85"/>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85"/>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85"/>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85"/>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85"/>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85"/>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85"/>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85"/>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85"/>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85"/>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85"/>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85"/>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85"/>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85"/>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85"/>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85"/>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85"/>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85"/>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85"/>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85"/>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85"/>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85"/>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85"/>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85"/>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85"/>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85"/>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85"/>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85"/>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85"/>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85"/>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85"/>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85"/>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85"/>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85"/>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85"/>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85"/>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85"/>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85"/>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85"/>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85"/>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85"/>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85"/>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85"/>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85"/>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85"/>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85"/>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85"/>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85"/>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85"/>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85"/>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85"/>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85"/>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85"/>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85"/>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85"/>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85"/>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85"/>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85"/>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85"/>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85"/>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85"/>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85"/>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85"/>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85"/>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85"/>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85"/>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85"/>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85"/>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85"/>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85"/>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85"/>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85"/>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85"/>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85"/>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85"/>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85"/>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85"/>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85"/>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85"/>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85"/>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85"/>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85"/>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85"/>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85"/>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85"/>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85"/>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85"/>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85"/>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85"/>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85"/>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85"/>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85"/>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85"/>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85"/>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85"/>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85"/>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85"/>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85"/>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85"/>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85"/>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85"/>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85"/>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85"/>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85"/>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85"/>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85"/>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85"/>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85"/>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85"/>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85"/>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85"/>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85"/>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85"/>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85"/>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85"/>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85"/>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85"/>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85"/>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85"/>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85"/>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85"/>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85"/>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85"/>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85"/>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85"/>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85"/>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85"/>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85"/>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85"/>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85"/>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85"/>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85"/>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85"/>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85"/>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85"/>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85"/>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85"/>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85"/>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85"/>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85"/>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85"/>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85"/>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85"/>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85"/>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85"/>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85"/>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85"/>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85"/>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85"/>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85"/>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85"/>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85"/>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85"/>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85"/>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85"/>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85"/>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85"/>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85"/>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85"/>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85"/>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85"/>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85"/>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85"/>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85"/>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85"/>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85"/>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85"/>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85"/>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85"/>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85"/>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85"/>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85"/>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85"/>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85"/>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85"/>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85"/>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85"/>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85"/>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85"/>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85"/>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85"/>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85"/>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85"/>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85"/>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85"/>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85"/>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85"/>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85"/>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85"/>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85"/>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85"/>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85"/>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85"/>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85"/>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85"/>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85"/>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85"/>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85"/>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85"/>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85"/>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85"/>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85"/>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85"/>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85"/>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85"/>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3" name="Google Shape;4893;p85"/>
          <p:cNvGrpSpPr/>
          <p:nvPr/>
        </p:nvGrpSpPr>
        <p:grpSpPr>
          <a:xfrm>
            <a:off x="3574273" y="2854307"/>
            <a:ext cx="2241344" cy="1330656"/>
            <a:chOff x="3597785" y="3065882"/>
            <a:chExt cx="2241344" cy="1330656"/>
          </a:xfrm>
        </p:grpSpPr>
        <p:grpSp>
          <p:nvGrpSpPr>
            <p:cNvPr id="4894" name="Google Shape;4894;p85"/>
            <p:cNvGrpSpPr/>
            <p:nvPr/>
          </p:nvGrpSpPr>
          <p:grpSpPr>
            <a:xfrm>
              <a:off x="5296908" y="3937355"/>
              <a:ext cx="143198" cy="32380"/>
              <a:chOff x="5296908" y="3937355"/>
              <a:chExt cx="143198" cy="32380"/>
            </a:xfrm>
          </p:grpSpPr>
          <p:sp>
            <p:nvSpPr>
              <p:cNvPr id="4895" name="Google Shape;4895;p85"/>
              <p:cNvSpPr/>
              <p:nvPr/>
            </p:nvSpPr>
            <p:spPr>
              <a:xfrm>
                <a:off x="5319457" y="3952794"/>
                <a:ext cx="111895" cy="8"/>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96" name="Google Shape;4896;p85"/>
              <p:cNvGrpSpPr/>
              <p:nvPr/>
            </p:nvGrpSpPr>
            <p:grpSpPr>
              <a:xfrm>
                <a:off x="5402331" y="3937355"/>
                <a:ext cx="37776" cy="32380"/>
                <a:chOff x="5402331" y="3937355"/>
                <a:chExt cx="37776" cy="32380"/>
              </a:xfrm>
            </p:grpSpPr>
            <p:sp>
              <p:nvSpPr>
                <p:cNvPr id="4897" name="Google Shape;4897;p85"/>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85"/>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9" name="Google Shape;4899;p85"/>
              <p:cNvGrpSpPr/>
              <p:nvPr/>
            </p:nvGrpSpPr>
            <p:grpSpPr>
              <a:xfrm>
                <a:off x="5296908" y="3937355"/>
                <a:ext cx="37783" cy="32380"/>
                <a:chOff x="5296908" y="3937355"/>
                <a:chExt cx="37783" cy="32380"/>
              </a:xfrm>
            </p:grpSpPr>
            <p:sp>
              <p:nvSpPr>
                <p:cNvPr id="4900" name="Google Shape;4900;p85"/>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85"/>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02" name="Google Shape;4902;p85"/>
            <p:cNvGrpSpPr/>
            <p:nvPr/>
          </p:nvGrpSpPr>
          <p:grpSpPr>
            <a:xfrm>
              <a:off x="4724163" y="3119631"/>
              <a:ext cx="120838" cy="84218"/>
              <a:chOff x="4724163" y="3119631"/>
              <a:chExt cx="120838" cy="84218"/>
            </a:xfrm>
          </p:grpSpPr>
          <p:grpSp>
            <p:nvGrpSpPr>
              <p:cNvPr id="4903" name="Google Shape;4903;p85"/>
              <p:cNvGrpSpPr/>
              <p:nvPr/>
            </p:nvGrpSpPr>
            <p:grpSpPr>
              <a:xfrm>
                <a:off x="4746712" y="3132773"/>
                <a:ext cx="86869" cy="56424"/>
                <a:chOff x="4746712" y="3132773"/>
                <a:chExt cx="86869" cy="56424"/>
              </a:xfrm>
            </p:grpSpPr>
            <p:sp>
              <p:nvSpPr>
                <p:cNvPr id="4904" name="Google Shape;4904;p85"/>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85"/>
                <p:cNvSpPr/>
                <p:nvPr/>
              </p:nvSpPr>
              <p:spPr>
                <a:xfrm>
                  <a:off x="4746712" y="3145334"/>
                  <a:ext cx="49479" cy="13520"/>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6" name="Google Shape;4906;p85"/>
              <p:cNvGrpSpPr/>
              <p:nvPr/>
            </p:nvGrpSpPr>
            <p:grpSpPr>
              <a:xfrm>
                <a:off x="4773634" y="3143336"/>
                <a:ext cx="37776" cy="32451"/>
                <a:chOff x="4773634" y="3143336"/>
                <a:chExt cx="37776" cy="32451"/>
              </a:xfrm>
            </p:grpSpPr>
            <p:sp>
              <p:nvSpPr>
                <p:cNvPr id="4907" name="Google Shape;4907;p85"/>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85"/>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9" name="Google Shape;4909;p85"/>
              <p:cNvGrpSpPr/>
              <p:nvPr/>
            </p:nvGrpSpPr>
            <p:grpSpPr>
              <a:xfrm>
                <a:off x="4724163" y="3131248"/>
                <a:ext cx="37776" cy="32459"/>
                <a:chOff x="4724163" y="3131248"/>
                <a:chExt cx="37776" cy="32459"/>
              </a:xfrm>
            </p:grpSpPr>
            <p:sp>
              <p:nvSpPr>
                <p:cNvPr id="4910" name="Google Shape;4910;p85"/>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85"/>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2" name="Google Shape;4912;p85"/>
              <p:cNvGrpSpPr/>
              <p:nvPr/>
            </p:nvGrpSpPr>
            <p:grpSpPr>
              <a:xfrm>
                <a:off x="4755081" y="3176054"/>
                <a:ext cx="32357" cy="27795"/>
                <a:chOff x="4755081" y="3176054"/>
                <a:chExt cx="32357" cy="27795"/>
              </a:xfrm>
            </p:grpSpPr>
            <p:sp>
              <p:nvSpPr>
                <p:cNvPr id="4913" name="Google Shape;4913;p85"/>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85"/>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5" name="Google Shape;4915;p85"/>
              <p:cNvGrpSpPr/>
              <p:nvPr/>
            </p:nvGrpSpPr>
            <p:grpSpPr>
              <a:xfrm>
                <a:off x="4812550" y="3119631"/>
                <a:ext cx="32451" cy="27803"/>
                <a:chOff x="4812550" y="3119631"/>
                <a:chExt cx="32451" cy="27803"/>
              </a:xfrm>
            </p:grpSpPr>
            <p:sp>
              <p:nvSpPr>
                <p:cNvPr id="4916" name="Google Shape;4916;p85"/>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85"/>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18" name="Google Shape;4918;p85"/>
            <p:cNvGrpSpPr/>
            <p:nvPr/>
          </p:nvGrpSpPr>
          <p:grpSpPr>
            <a:xfrm>
              <a:off x="5382826" y="4027197"/>
              <a:ext cx="268967" cy="250422"/>
              <a:chOff x="5382826" y="4027197"/>
              <a:chExt cx="268967" cy="250422"/>
            </a:xfrm>
          </p:grpSpPr>
          <p:grpSp>
            <p:nvGrpSpPr>
              <p:cNvPr id="4919" name="Google Shape;4919;p85"/>
              <p:cNvGrpSpPr/>
              <p:nvPr/>
            </p:nvGrpSpPr>
            <p:grpSpPr>
              <a:xfrm>
                <a:off x="5405280" y="4042510"/>
                <a:ext cx="237570" cy="218647"/>
                <a:chOff x="5405280" y="4042510"/>
                <a:chExt cx="237570" cy="218647"/>
              </a:xfrm>
            </p:grpSpPr>
            <p:sp>
              <p:nvSpPr>
                <p:cNvPr id="4920" name="Google Shape;4920;p85"/>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85"/>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85"/>
                <p:cNvSpPr/>
                <p:nvPr/>
              </p:nvSpPr>
              <p:spPr>
                <a:xfrm>
                  <a:off x="5543704" y="4042990"/>
                  <a:ext cx="99146" cy="81639"/>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85"/>
                <p:cNvSpPr/>
                <p:nvPr/>
              </p:nvSpPr>
              <p:spPr>
                <a:xfrm>
                  <a:off x="5501941" y="4140980"/>
                  <a:ext cx="103708" cy="51862"/>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85"/>
                <p:cNvSpPr/>
                <p:nvPr/>
              </p:nvSpPr>
              <p:spPr>
                <a:xfrm>
                  <a:off x="5495854" y="4211010"/>
                  <a:ext cx="105989" cy="50147"/>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85"/>
                <p:cNvSpPr/>
                <p:nvPr/>
              </p:nvSpPr>
              <p:spPr>
                <a:xfrm>
                  <a:off x="5405280" y="4134420"/>
                  <a:ext cx="96669" cy="6567"/>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6" name="Google Shape;4926;p85"/>
              <p:cNvGrpSpPr/>
              <p:nvPr/>
            </p:nvGrpSpPr>
            <p:grpSpPr>
              <a:xfrm>
                <a:off x="5382826" y="4125549"/>
                <a:ext cx="37776" cy="32380"/>
                <a:chOff x="5382826" y="4125549"/>
                <a:chExt cx="37776" cy="32380"/>
              </a:xfrm>
            </p:grpSpPr>
            <p:sp>
              <p:nvSpPr>
                <p:cNvPr id="4927" name="Google Shape;4927;p85"/>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85"/>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9" name="Google Shape;4929;p85"/>
              <p:cNvGrpSpPr/>
              <p:nvPr/>
            </p:nvGrpSpPr>
            <p:grpSpPr>
              <a:xfrm>
                <a:off x="5475680" y="4195587"/>
                <a:ext cx="37783" cy="32364"/>
                <a:chOff x="5475680" y="4195587"/>
                <a:chExt cx="37783" cy="32364"/>
              </a:xfrm>
            </p:grpSpPr>
            <p:sp>
              <p:nvSpPr>
                <p:cNvPr id="4930" name="Google Shape;4930;p85"/>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85"/>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2" name="Google Shape;4932;p85"/>
              <p:cNvGrpSpPr/>
              <p:nvPr/>
            </p:nvGrpSpPr>
            <p:grpSpPr>
              <a:xfrm>
                <a:off x="5532575" y="4027197"/>
                <a:ext cx="33308" cy="32262"/>
                <a:chOff x="5532575" y="4027197"/>
                <a:chExt cx="33308" cy="32262"/>
              </a:xfrm>
            </p:grpSpPr>
            <p:sp>
              <p:nvSpPr>
                <p:cNvPr id="4933" name="Google Shape;4933;p85"/>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85"/>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5" name="Google Shape;4935;p85"/>
              <p:cNvGrpSpPr/>
              <p:nvPr/>
            </p:nvGrpSpPr>
            <p:grpSpPr>
              <a:xfrm>
                <a:off x="5590706" y="4245348"/>
                <a:ext cx="33497" cy="32270"/>
                <a:chOff x="5590706" y="4245348"/>
                <a:chExt cx="33497" cy="32270"/>
              </a:xfrm>
            </p:grpSpPr>
            <p:sp>
              <p:nvSpPr>
                <p:cNvPr id="4936" name="Google Shape;4936;p85"/>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85"/>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8" name="Google Shape;4938;p85"/>
              <p:cNvGrpSpPr/>
              <p:nvPr/>
            </p:nvGrpSpPr>
            <p:grpSpPr>
              <a:xfrm>
                <a:off x="5618681" y="4109677"/>
                <a:ext cx="33112" cy="32357"/>
                <a:chOff x="5618681" y="4109677"/>
                <a:chExt cx="33112" cy="32357"/>
              </a:xfrm>
            </p:grpSpPr>
            <p:sp>
              <p:nvSpPr>
                <p:cNvPr id="4939" name="Google Shape;4939;p85"/>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85"/>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1" name="Google Shape;4941;p85"/>
              <p:cNvGrpSpPr/>
              <p:nvPr/>
            </p:nvGrpSpPr>
            <p:grpSpPr>
              <a:xfrm>
                <a:off x="5479298" y="4128262"/>
                <a:ext cx="31405" cy="26906"/>
                <a:chOff x="5479298" y="4128262"/>
                <a:chExt cx="31405" cy="26906"/>
              </a:xfrm>
            </p:grpSpPr>
            <p:sp>
              <p:nvSpPr>
                <p:cNvPr id="4942" name="Google Shape;4942;p85"/>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85"/>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4" name="Google Shape;4944;p85"/>
              <p:cNvGrpSpPr/>
              <p:nvPr/>
            </p:nvGrpSpPr>
            <p:grpSpPr>
              <a:xfrm>
                <a:off x="5582903" y="4180116"/>
                <a:ext cx="31499" cy="26898"/>
                <a:chOff x="5582903" y="4180116"/>
                <a:chExt cx="31499" cy="26898"/>
              </a:xfrm>
            </p:grpSpPr>
            <p:sp>
              <p:nvSpPr>
                <p:cNvPr id="4945" name="Google Shape;4945;p85"/>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85"/>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47" name="Google Shape;4947;p85"/>
            <p:cNvGrpSpPr/>
            <p:nvPr/>
          </p:nvGrpSpPr>
          <p:grpSpPr>
            <a:xfrm>
              <a:off x="3977681" y="3230323"/>
              <a:ext cx="94584" cy="84085"/>
              <a:chOff x="3977681" y="3230323"/>
              <a:chExt cx="94584" cy="84085"/>
            </a:xfrm>
          </p:grpSpPr>
          <p:grpSp>
            <p:nvGrpSpPr>
              <p:cNvPr id="4948" name="Google Shape;4948;p85"/>
              <p:cNvGrpSpPr/>
              <p:nvPr/>
            </p:nvGrpSpPr>
            <p:grpSpPr>
              <a:xfrm>
                <a:off x="4000135" y="3243041"/>
                <a:ext cx="59570" cy="57186"/>
                <a:chOff x="4000135" y="3243041"/>
                <a:chExt cx="59570" cy="57186"/>
              </a:xfrm>
            </p:grpSpPr>
            <p:sp>
              <p:nvSpPr>
                <p:cNvPr id="4949" name="Google Shape;4949;p85"/>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85"/>
                <p:cNvSpPr/>
                <p:nvPr/>
              </p:nvSpPr>
              <p:spPr>
                <a:xfrm>
                  <a:off x="4024210" y="3246847"/>
                  <a:ext cx="15706" cy="53380"/>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85"/>
                <p:cNvSpPr/>
                <p:nvPr/>
              </p:nvSpPr>
              <p:spPr>
                <a:xfrm>
                  <a:off x="4002896" y="3261311"/>
                  <a:ext cx="56809" cy="14086"/>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2" name="Google Shape;4952;p85"/>
              <p:cNvGrpSpPr/>
              <p:nvPr/>
            </p:nvGrpSpPr>
            <p:grpSpPr>
              <a:xfrm>
                <a:off x="3977681" y="3245872"/>
                <a:ext cx="37783" cy="32380"/>
                <a:chOff x="3977681" y="3245872"/>
                <a:chExt cx="37783" cy="32380"/>
              </a:xfrm>
            </p:grpSpPr>
            <p:sp>
              <p:nvSpPr>
                <p:cNvPr id="4953" name="Google Shape;4953;p85"/>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85"/>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5" name="Google Shape;4955;p85"/>
              <p:cNvGrpSpPr/>
              <p:nvPr/>
            </p:nvGrpSpPr>
            <p:grpSpPr>
              <a:xfrm>
                <a:off x="4040860" y="3262672"/>
                <a:ext cx="31405" cy="27001"/>
                <a:chOff x="4040860" y="3262672"/>
                <a:chExt cx="31405" cy="27001"/>
              </a:xfrm>
            </p:grpSpPr>
            <p:sp>
              <p:nvSpPr>
                <p:cNvPr id="4956" name="Google Shape;4956;p85"/>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85"/>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8" name="Google Shape;4958;p85"/>
              <p:cNvGrpSpPr/>
              <p:nvPr/>
            </p:nvGrpSpPr>
            <p:grpSpPr>
              <a:xfrm>
                <a:off x="4021072" y="3230323"/>
                <a:ext cx="31397" cy="26906"/>
                <a:chOff x="4021072" y="3230323"/>
                <a:chExt cx="31397" cy="26906"/>
              </a:xfrm>
            </p:grpSpPr>
            <p:sp>
              <p:nvSpPr>
                <p:cNvPr id="4959" name="Google Shape;4959;p85"/>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85"/>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1" name="Google Shape;4961;p85"/>
              <p:cNvGrpSpPr/>
              <p:nvPr/>
            </p:nvGrpSpPr>
            <p:grpSpPr>
              <a:xfrm>
                <a:off x="4001472" y="3287462"/>
                <a:ext cx="31499" cy="26945"/>
                <a:chOff x="4001472" y="3287462"/>
                <a:chExt cx="31499" cy="26945"/>
              </a:xfrm>
            </p:grpSpPr>
            <p:sp>
              <p:nvSpPr>
                <p:cNvPr id="4962" name="Google Shape;4962;p85"/>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85"/>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64" name="Google Shape;4964;p85"/>
            <p:cNvGrpSpPr/>
            <p:nvPr/>
          </p:nvGrpSpPr>
          <p:grpSpPr>
            <a:xfrm>
              <a:off x="4084715" y="3258865"/>
              <a:ext cx="184961" cy="137268"/>
              <a:chOff x="4084715" y="3258865"/>
              <a:chExt cx="184961" cy="137268"/>
            </a:xfrm>
          </p:grpSpPr>
          <p:grpSp>
            <p:nvGrpSpPr>
              <p:cNvPr id="4965" name="Google Shape;4965;p85"/>
              <p:cNvGrpSpPr/>
              <p:nvPr/>
            </p:nvGrpSpPr>
            <p:grpSpPr>
              <a:xfrm>
                <a:off x="4107453" y="3271583"/>
                <a:ext cx="153470" cy="110275"/>
                <a:chOff x="4107453" y="3271583"/>
                <a:chExt cx="153470" cy="110275"/>
              </a:xfrm>
            </p:grpSpPr>
            <p:sp>
              <p:nvSpPr>
                <p:cNvPr id="4966" name="Google Shape;4966;p85"/>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85"/>
                <p:cNvSpPr/>
                <p:nvPr/>
              </p:nvSpPr>
              <p:spPr>
                <a:xfrm>
                  <a:off x="4155886" y="3271968"/>
                  <a:ext cx="22171" cy="20559"/>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85"/>
                <p:cNvSpPr/>
                <p:nvPr/>
              </p:nvSpPr>
              <p:spPr>
                <a:xfrm>
                  <a:off x="4178049" y="3279196"/>
                  <a:ext cx="42345" cy="13331"/>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85"/>
                <p:cNvSpPr/>
                <p:nvPr/>
              </p:nvSpPr>
              <p:spPr>
                <a:xfrm>
                  <a:off x="4220387" y="3279196"/>
                  <a:ext cx="8" cy="71745"/>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0" name="Google Shape;4970;p85"/>
              <p:cNvGrpSpPr/>
              <p:nvPr/>
            </p:nvGrpSpPr>
            <p:grpSpPr>
              <a:xfrm>
                <a:off x="4136947" y="3258865"/>
                <a:ext cx="31499" cy="27001"/>
                <a:chOff x="4136947" y="3258865"/>
                <a:chExt cx="31499" cy="27001"/>
              </a:xfrm>
            </p:grpSpPr>
            <p:sp>
              <p:nvSpPr>
                <p:cNvPr id="4971" name="Google Shape;4971;p85"/>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85"/>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3" name="Google Shape;4973;p85"/>
              <p:cNvGrpSpPr/>
              <p:nvPr/>
            </p:nvGrpSpPr>
            <p:grpSpPr>
              <a:xfrm>
                <a:off x="4084715" y="3266478"/>
                <a:ext cx="31468" cy="26898"/>
                <a:chOff x="4084715" y="3266478"/>
                <a:chExt cx="31468" cy="26898"/>
              </a:xfrm>
            </p:grpSpPr>
            <p:sp>
              <p:nvSpPr>
                <p:cNvPr id="4974" name="Google Shape;4974;p85"/>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85"/>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6" name="Google Shape;4976;p85"/>
              <p:cNvGrpSpPr/>
              <p:nvPr/>
            </p:nvGrpSpPr>
            <p:grpSpPr>
              <a:xfrm>
                <a:off x="4159213" y="3279849"/>
                <a:ext cx="31405" cy="26945"/>
                <a:chOff x="4159213" y="3279849"/>
                <a:chExt cx="31405" cy="26945"/>
              </a:xfrm>
            </p:grpSpPr>
            <p:sp>
              <p:nvSpPr>
                <p:cNvPr id="4977" name="Google Shape;4977;p85"/>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85"/>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9" name="Google Shape;4979;p85"/>
              <p:cNvGrpSpPr/>
              <p:nvPr/>
            </p:nvGrpSpPr>
            <p:grpSpPr>
              <a:xfrm>
                <a:off x="4201550" y="3266502"/>
                <a:ext cx="31405" cy="26883"/>
                <a:chOff x="4201550" y="3266502"/>
                <a:chExt cx="31405" cy="26883"/>
              </a:xfrm>
            </p:grpSpPr>
            <p:sp>
              <p:nvSpPr>
                <p:cNvPr id="4980" name="Google Shape;4980;p85"/>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85"/>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2" name="Google Shape;4982;p85"/>
              <p:cNvGrpSpPr/>
              <p:nvPr/>
            </p:nvGrpSpPr>
            <p:grpSpPr>
              <a:xfrm>
                <a:off x="4201550" y="3338278"/>
                <a:ext cx="31405" cy="26930"/>
                <a:chOff x="4201550" y="3338278"/>
                <a:chExt cx="31405" cy="26930"/>
              </a:xfrm>
            </p:grpSpPr>
            <p:sp>
              <p:nvSpPr>
                <p:cNvPr id="4983" name="Google Shape;4983;p85"/>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85"/>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5" name="Google Shape;4985;p85"/>
              <p:cNvGrpSpPr/>
              <p:nvPr/>
            </p:nvGrpSpPr>
            <p:grpSpPr>
              <a:xfrm>
                <a:off x="4238272" y="3369132"/>
                <a:ext cx="31405" cy="27001"/>
                <a:chOff x="4238272" y="3369132"/>
                <a:chExt cx="31405" cy="27001"/>
              </a:xfrm>
            </p:grpSpPr>
            <p:sp>
              <p:nvSpPr>
                <p:cNvPr id="4986" name="Google Shape;4986;p85"/>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85"/>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88" name="Google Shape;4988;p85"/>
            <p:cNvGrpSpPr/>
            <p:nvPr/>
          </p:nvGrpSpPr>
          <p:grpSpPr>
            <a:xfrm>
              <a:off x="4068639" y="3200169"/>
              <a:ext cx="77643" cy="37272"/>
              <a:chOff x="4068639" y="3200169"/>
              <a:chExt cx="77643" cy="37272"/>
            </a:xfrm>
          </p:grpSpPr>
          <p:sp>
            <p:nvSpPr>
              <p:cNvPr id="4989" name="Google Shape;4989;p85"/>
              <p:cNvSpPr/>
              <p:nvPr/>
            </p:nvSpPr>
            <p:spPr>
              <a:xfrm>
                <a:off x="4087570" y="3212886"/>
                <a:ext cx="49958" cy="10374"/>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90" name="Google Shape;4990;p85"/>
              <p:cNvGrpSpPr/>
              <p:nvPr/>
            </p:nvGrpSpPr>
            <p:grpSpPr>
              <a:xfrm>
                <a:off x="4114878" y="3200169"/>
                <a:ext cx="31405" cy="26993"/>
                <a:chOff x="4114878" y="3200169"/>
                <a:chExt cx="31405" cy="26993"/>
              </a:xfrm>
            </p:grpSpPr>
            <p:sp>
              <p:nvSpPr>
                <p:cNvPr id="4991" name="Google Shape;4991;p85"/>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85"/>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3" name="Google Shape;4993;p85"/>
              <p:cNvGrpSpPr/>
              <p:nvPr/>
            </p:nvGrpSpPr>
            <p:grpSpPr>
              <a:xfrm>
                <a:off x="4068639" y="3210535"/>
                <a:ext cx="31499" cy="26906"/>
                <a:chOff x="4068639" y="3210535"/>
                <a:chExt cx="31499" cy="26906"/>
              </a:xfrm>
            </p:grpSpPr>
            <p:sp>
              <p:nvSpPr>
                <p:cNvPr id="4994" name="Google Shape;4994;p85"/>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85"/>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96" name="Google Shape;4996;p85"/>
            <p:cNvGrpSpPr/>
            <p:nvPr/>
          </p:nvGrpSpPr>
          <p:grpSpPr>
            <a:xfrm>
              <a:off x="3869702" y="3066935"/>
              <a:ext cx="382664" cy="190294"/>
              <a:chOff x="3869702" y="3066935"/>
              <a:chExt cx="382664" cy="190294"/>
            </a:xfrm>
          </p:grpSpPr>
          <p:grpSp>
            <p:nvGrpSpPr>
              <p:cNvPr id="4997" name="Google Shape;4997;p85"/>
              <p:cNvGrpSpPr/>
              <p:nvPr/>
            </p:nvGrpSpPr>
            <p:grpSpPr>
              <a:xfrm>
                <a:off x="3888633" y="3082351"/>
                <a:ext cx="351172" cy="160698"/>
                <a:chOff x="3888633" y="3082351"/>
                <a:chExt cx="351172" cy="160698"/>
              </a:xfrm>
            </p:grpSpPr>
            <p:sp>
              <p:nvSpPr>
                <p:cNvPr id="4998" name="Google Shape;4998;p85"/>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85"/>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85"/>
                <p:cNvSpPr/>
                <p:nvPr/>
              </p:nvSpPr>
              <p:spPr>
                <a:xfrm>
                  <a:off x="3960370" y="3203653"/>
                  <a:ext cx="79547" cy="19607"/>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85"/>
                <p:cNvSpPr/>
                <p:nvPr/>
              </p:nvSpPr>
              <p:spPr>
                <a:xfrm>
                  <a:off x="4043613" y="3161504"/>
                  <a:ext cx="108474" cy="42156"/>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85"/>
                <p:cNvSpPr/>
                <p:nvPr/>
              </p:nvSpPr>
              <p:spPr>
                <a:xfrm>
                  <a:off x="4152079" y="3082351"/>
                  <a:ext cx="17224" cy="82968"/>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85"/>
                <p:cNvSpPr/>
                <p:nvPr/>
              </p:nvSpPr>
              <p:spPr>
                <a:xfrm>
                  <a:off x="4169296" y="3082351"/>
                  <a:ext cx="25797" cy="63557"/>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4" name="Google Shape;5004;p85"/>
              <p:cNvGrpSpPr/>
              <p:nvPr/>
            </p:nvGrpSpPr>
            <p:grpSpPr>
              <a:xfrm>
                <a:off x="4143703" y="3066935"/>
                <a:ext cx="37783" cy="32357"/>
                <a:chOff x="4143703" y="3066935"/>
                <a:chExt cx="37783" cy="32357"/>
              </a:xfrm>
            </p:grpSpPr>
            <p:sp>
              <p:nvSpPr>
                <p:cNvPr id="5005" name="Google Shape;5005;p85"/>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85"/>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7" name="Google Shape;5007;p85"/>
              <p:cNvGrpSpPr/>
              <p:nvPr/>
            </p:nvGrpSpPr>
            <p:grpSpPr>
              <a:xfrm>
                <a:off x="4044565" y="3103563"/>
                <a:ext cx="37783" cy="32451"/>
                <a:chOff x="4044565" y="3103563"/>
                <a:chExt cx="37783" cy="32451"/>
              </a:xfrm>
            </p:grpSpPr>
            <p:sp>
              <p:nvSpPr>
                <p:cNvPr id="5008" name="Google Shape;5008;p85"/>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85"/>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0" name="Google Shape;5010;p85"/>
              <p:cNvGrpSpPr/>
              <p:nvPr/>
            </p:nvGrpSpPr>
            <p:grpSpPr>
              <a:xfrm>
                <a:off x="4017454" y="3188237"/>
                <a:ext cx="37776" cy="32357"/>
                <a:chOff x="4017454" y="3188237"/>
                <a:chExt cx="37776" cy="32357"/>
              </a:xfrm>
            </p:grpSpPr>
            <p:sp>
              <p:nvSpPr>
                <p:cNvPr id="5011" name="Google Shape;5011;p85"/>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85"/>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3" name="Google Shape;5013;p85"/>
              <p:cNvGrpSpPr/>
              <p:nvPr/>
            </p:nvGrpSpPr>
            <p:grpSpPr>
              <a:xfrm>
                <a:off x="3921548" y="3157509"/>
                <a:ext cx="37783" cy="32357"/>
                <a:chOff x="3921548" y="3157509"/>
                <a:chExt cx="37783" cy="32357"/>
              </a:xfrm>
            </p:grpSpPr>
            <p:sp>
              <p:nvSpPr>
                <p:cNvPr id="5014" name="Google Shape;5014;p85"/>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85"/>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6" name="Google Shape;5016;p85"/>
              <p:cNvGrpSpPr/>
              <p:nvPr/>
            </p:nvGrpSpPr>
            <p:grpSpPr>
              <a:xfrm>
                <a:off x="3939056" y="3211620"/>
                <a:ext cx="37783" cy="32380"/>
                <a:chOff x="3939056" y="3211620"/>
                <a:chExt cx="37783" cy="32380"/>
              </a:xfrm>
            </p:grpSpPr>
            <p:sp>
              <p:nvSpPr>
                <p:cNvPr id="5017" name="Google Shape;5017;p85"/>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85"/>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9" name="Google Shape;5019;p85"/>
              <p:cNvGrpSpPr/>
              <p:nvPr/>
            </p:nvGrpSpPr>
            <p:grpSpPr>
              <a:xfrm>
                <a:off x="4176240" y="3136965"/>
                <a:ext cx="31405" cy="26930"/>
                <a:chOff x="4176240" y="3136965"/>
                <a:chExt cx="31405" cy="26930"/>
              </a:xfrm>
            </p:grpSpPr>
            <p:sp>
              <p:nvSpPr>
                <p:cNvPr id="5020" name="Google Shape;5020;p85"/>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85"/>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2" name="Google Shape;5022;p85"/>
              <p:cNvGrpSpPr/>
              <p:nvPr/>
            </p:nvGrpSpPr>
            <p:grpSpPr>
              <a:xfrm>
                <a:off x="4133148" y="3152593"/>
                <a:ext cx="31499" cy="27001"/>
                <a:chOff x="4133148" y="3152593"/>
                <a:chExt cx="31499" cy="27001"/>
              </a:xfrm>
            </p:grpSpPr>
            <p:sp>
              <p:nvSpPr>
                <p:cNvPr id="5023" name="Google Shape;5023;p85"/>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85"/>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5" name="Google Shape;5025;p85"/>
              <p:cNvGrpSpPr/>
              <p:nvPr/>
            </p:nvGrpSpPr>
            <p:grpSpPr>
              <a:xfrm>
                <a:off x="4220866" y="3073534"/>
                <a:ext cx="31499" cy="26898"/>
                <a:chOff x="4220866" y="3073534"/>
                <a:chExt cx="31499" cy="26898"/>
              </a:xfrm>
            </p:grpSpPr>
            <p:sp>
              <p:nvSpPr>
                <p:cNvPr id="5026" name="Google Shape;5026;p85"/>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85"/>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8" name="Google Shape;5028;p85"/>
              <p:cNvGrpSpPr/>
              <p:nvPr/>
            </p:nvGrpSpPr>
            <p:grpSpPr>
              <a:xfrm>
                <a:off x="3869702" y="3230323"/>
                <a:ext cx="31499" cy="26906"/>
                <a:chOff x="3869702" y="3230323"/>
                <a:chExt cx="31499" cy="26906"/>
              </a:xfrm>
            </p:grpSpPr>
            <p:sp>
              <p:nvSpPr>
                <p:cNvPr id="5029" name="Google Shape;5029;p85"/>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85"/>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31" name="Google Shape;5031;p85"/>
            <p:cNvGrpSpPr/>
            <p:nvPr/>
          </p:nvGrpSpPr>
          <p:grpSpPr>
            <a:xfrm>
              <a:off x="4271383" y="3065882"/>
              <a:ext cx="304556" cy="341663"/>
              <a:chOff x="4271383" y="3065882"/>
              <a:chExt cx="304556" cy="341663"/>
            </a:xfrm>
          </p:grpSpPr>
          <p:grpSp>
            <p:nvGrpSpPr>
              <p:cNvPr id="5032" name="Google Shape;5032;p85"/>
              <p:cNvGrpSpPr/>
              <p:nvPr/>
            </p:nvGrpSpPr>
            <p:grpSpPr>
              <a:xfrm>
                <a:off x="4293838" y="3078639"/>
                <a:ext cx="269353" cy="311973"/>
                <a:chOff x="4293838" y="3078639"/>
                <a:chExt cx="269353" cy="311973"/>
              </a:xfrm>
            </p:grpSpPr>
            <p:sp>
              <p:nvSpPr>
                <p:cNvPr id="5033" name="Google Shape;5033;p85"/>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85"/>
                <p:cNvSpPr/>
                <p:nvPr/>
              </p:nvSpPr>
              <p:spPr>
                <a:xfrm>
                  <a:off x="4306965" y="3099473"/>
                  <a:ext cx="62519" cy="69652"/>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85"/>
                <p:cNvSpPr/>
                <p:nvPr/>
              </p:nvSpPr>
              <p:spPr>
                <a:xfrm>
                  <a:off x="4369476" y="3169118"/>
                  <a:ext cx="26072" cy="98666"/>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85"/>
                <p:cNvSpPr/>
                <p:nvPr/>
              </p:nvSpPr>
              <p:spPr>
                <a:xfrm>
                  <a:off x="4399347" y="3078639"/>
                  <a:ext cx="60041" cy="110558"/>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85"/>
                <p:cNvSpPr/>
                <p:nvPr/>
              </p:nvSpPr>
              <p:spPr>
                <a:xfrm>
                  <a:off x="4373282" y="3169118"/>
                  <a:ext cx="82299" cy="20079"/>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85"/>
                <p:cNvSpPr/>
                <p:nvPr/>
              </p:nvSpPr>
              <p:spPr>
                <a:xfrm>
                  <a:off x="4369476" y="3078639"/>
                  <a:ext cx="29879" cy="90487"/>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85"/>
                <p:cNvSpPr/>
                <p:nvPr/>
              </p:nvSpPr>
              <p:spPr>
                <a:xfrm>
                  <a:off x="4293932" y="3169118"/>
                  <a:ext cx="75551" cy="41110"/>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85"/>
                <p:cNvSpPr/>
                <p:nvPr/>
              </p:nvSpPr>
              <p:spPr>
                <a:xfrm>
                  <a:off x="4350159" y="3267776"/>
                  <a:ext cx="45389" cy="27032"/>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85"/>
                <p:cNvSpPr/>
                <p:nvPr/>
              </p:nvSpPr>
              <p:spPr>
                <a:xfrm>
                  <a:off x="4395540" y="3267776"/>
                  <a:ext cx="38830" cy="76031"/>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85"/>
                <p:cNvSpPr/>
                <p:nvPr/>
              </p:nvSpPr>
              <p:spPr>
                <a:xfrm>
                  <a:off x="4360439" y="3267776"/>
                  <a:ext cx="35109" cy="121978"/>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85"/>
                <p:cNvSpPr/>
                <p:nvPr/>
              </p:nvSpPr>
              <p:spPr>
                <a:xfrm>
                  <a:off x="4293932" y="3210220"/>
                  <a:ext cx="101616" cy="57564"/>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85"/>
                <p:cNvSpPr/>
                <p:nvPr/>
              </p:nvSpPr>
              <p:spPr>
                <a:xfrm>
                  <a:off x="4395540" y="3186436"/>
                  <a:ext cx="66420" cy="79735"/>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85"/>
                <p:cNvSpPr/>
                <p:nvPr/>
              </p:nvSpPr>
              <p:spPr>
                <a:xfrm>
                  <a:off x="4459380" y="3189669"/>
                  <a:ext cx="41873" cy="123402"/>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85"/>
                <p:cNvSpPr/>
                <p:nvPr/>
              </p:nvSpPr>
              <p:spPr>
                <a:xfrm>
                  <a:off x="4395540" y="3267776"/>
                  <a:ext cx="105713" cy="4529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85"/>
                <p:cNvSpPr/>
                <p:nvPr/>
              </p:nvSpPr>
              <p:spPr>
                <a:xfrm>
                  <a:off x="4501246" y="3223252"/>
                  <a:ext cx="46435" cy="89818"/>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85"/>
                <p:cNvSpPr/>
                <p:nvPr/>
              </p:nvSpPr>
              <p:spPr>
                <a:xfrm>
                  <a:off x="4459671" y="3104231"/>
                  <a:ext cx="58421" cy="84966"/>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85"/>
                <p:cNvSpPr/>
                <p:nvPr/>
              </p:nvSpPr>
              <p:spPr>
                <a:xfrm>
                  <a:off x="4459671" y="3189189"/>
                  <a:ext cx="86586" cy="36737"/>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0" name="Google Shape;5050;p85"/>
              <p:cNvGrpSpPr/>
              <p:nvPr/>
            </p:nvGrpSpPr>
            <p:grpSpPr>
              <a:xfrm>
                <a:off x="4538164" y="3342061"/>
                <a:ext cx="37776" cy="32380"/>
                <a:chOff x="4538164" y="3342061"/>
                <a:chExt cx="37776" cy="32380"/>
              </a:xfrm>
            </p:grpSpPr>
            <p:sp>
              <p:nvSpPr>
                <p:cNvPr id="5051" name="Google Shape;5051;p85"/>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85"/>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3" name="Google Shape;5053;p85"/>
              <p:cNvGrpSpPr/>
              <p:nvPr/>
            </p:nvGrpSpPr>
            <p:grpSpPr>
              <a:xfrm>
                <a:off x="4271383" y="3194742"/>
                <a:ext cx="37783" cy="32420"/>
                <a:chOff x="4271383" y="3194742"/>
                <a:chExt cx="37783" cy="32420"/>
              </a:xfrm>
            </p:grpSpPr>
            <p:sp>
              <p:nvSpPr>
                <p:cNvPr id="5054" name="Google Shape;5054;p85"/>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85"/>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6" name="Google Shape;5056;p85"/>
              <p:cNvGrpSpPr/>
              <p:nvPr/>
            </p:nvGrpSpPr>
            <p:grpSpPr>
              <a:xfrm>
                <a:off x="4284416" y="3084058"/>
                <a:ext cx="37783" cy="32357"/>
                <a:chOff x="4284416" y="3084058"/>
                <a:chExt cx="37783" cy="32357"/>
              </a:xfrm>
            </p:grpSpPr>
            <p:sp>
              <p:nvSpPr>
                <p:cNvPr id="5057" name="Google Shape;5057;p85"/>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85"/>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9" name="Google Shape;5059;p85"/>
              <p:cNvGrpSpPr/>
              <p:nvPr/>
            </p:nvGrpSpPr>
            <p:grpSpPr>
              <a:xfrm>
                <a:off x="4478697" y="3297561"/>
                <a:ext cx="37776" cy="32451"/>
                <a:chOff x="4478697" y="3297561"/>
                <a:chExt cx="37776" cy="32451"/>
              </a:xfrm>
            </p:grpSpPr>
            <p:sp>
              <p:nvSpPr>
                <p:cNvPr id="5060" name="Google Shape;5060;p85"/>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85"/>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2" name="Google Shape;5062;p85"/>
              <p:cNvGrpSpPr/>
              <p:nvPr/>
            </p:nvGrpSpPr>
            <p:grpSpPr>
              <a:xfrm>
                <a:off x="4411813" y="3331711"/>
                <a:ext cx="37776" cy="32451"/>
                <a:chOff x="4411813" y="3331711"/>
                <a:chExt cx="37776" cy="32451"/>
              </a:xfrm>
            </p:grpSpPr>
            <p:sp>
              <p:nvSpPr>
                <p:cNvPr id="5063" name="Google Shape;5063;p85"/>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85"/>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5" name="Google Shape;5065;p85"/>
              <p:cNvGrpSpPr/>
              <p:nvPr/>
            </p:nvGrpSpPr>
            <p:grpSpPr>
              <a:xfrm>
                <a:off x="4337984" y="3375188"/>
                <a:ext cx="37776" cy="32357"/>
                <a:chOff x="4337984" y="3375188"/>
                <a:chExt cx="37776" cy="32357"/>
              </a:xfrm>
            </p:grpSpPr>
            <p:sp>
              <p:nvSpPr>
                <p:cNvPr id="5066" name="Google Shape;5066;p85"/>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85"/>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8" name="Google Shape;5068;p85"/>
              <p:cNvGrpSpPr/>
              <p:nvPr/>
            </p:nvGrpSpPr>
            <p:grpSpPr>
              <a:xfrm>
                <a:off x="4494867" y="3090530"/>
                <a:ext cx="37878" cy="32451"/>
                <a:chOff x="4494867" y="3090530"/>
                <a:chExt cx="37878" cy="32451"/>
              </a:xfrm>
            </p:grpSpPr>
            <p:sp>
              <p:nvSpPr>
                <p:cNvPr id="5069" name="Google Shape;5069;p85"/>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85"/>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1" name="Google Shape;5071;p85"/>
              <p:cNvGrpSpPr/>
              <p:nvPr/>
            </p:nvGrpSpPr>
            <p:grpSpPr>
              <a:xfrm>
                <a:off x="4525124" y="3207774"/>
                <a:ext cx="37783" cy="32420"/>
                <a:chOff x="4525124" y="3207774"/>
                <a:chExt cx="37783" cy="32420"/>
              </a:xfrm>
            </p:grpSpPr>
            <p:sp>
              <p:nvSpPr>
                <p:cNvPr id="5072" name="Google Shape;5072;p85"/>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85"/>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4" name="Google Shape;5074;p85"/>
              <p:cNvGrpSpPr/>
              <p:nvPr/>
            </p:nvGrpSpPr>
            <p:grpSpPr>
              <a:xfrm>
                <a:off x="4440544" y="3176479"/>
                <a:ext cx="31499" cy="26898"/>
                <a:chOff x="4440544" y="3176479"/>
                <a:chExt cx="31499" cy="26898"/>
              </a:xfrm>
            </p:grpSpPr>
            <p:sp>
              <p:nvSpPr>
                <p:cNvPr id="5075" name="Google Shape;5075;p85"/>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85"/>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7" name="Google Shape;5077;p85"/>
              <p:cNvGrpSpPr/>
              <p:nvPr/>
            </p:nvGrpSpPr>
            <p:grpSpPr>
              <a:xfrm>
                <a:off x="4350545" y="3156400"/>
                <a:ext cx="31405" cy="27001"/>
                <a:chOff x="4350545" y="3156400"/>
                <a:chExt cx="31405" cy="27001"/>
              </a:xfrm>
            </p:grpSpPr>
            <p:sp>
              <p:nvSpPr>
                <p:cNvPr id="5078" name="Google Shape;5078;p85"/>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85"/>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0" name="Google Shape;5080;p85"/>
              <p:cNvGrpSpPr/>
              <p:nvPr/>
            </p:nvGrpSpPr>
            <p:grpSpPr>
              <a:xfrm>
                <a:off x="4376703" y="3255058"/>
                <a:ext cx="31405" cy="27001"/>
                <a:chOff x="4376703" y="3255058"/>
                <a:chExt cx="31405" cy="27001"/>
              </a:xfrm>
            </p:grpSpPr>
            <p:sp>
              <p:nvSpPr>
                <p:cNvPr id="5081" name="Google Shape;5081;p85"/>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85"/>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3" name="Google Shape;5083;p85"/>
              <p:cNvGrpSpPr/>
              <p:nvPr/>
            </p:nvGrpSpPr>
            <p:grpSpPr>
              <a:xfrm>
                <a:off x="4331322" y="3283656"/>
                <a:ext cx="31405" cy="26945"/>
                <a:chOff x="4331322" y="3283656"/>
                <a:chExt cx="31405" cy="26945"/>
              </a:xfrm>
            </p:grpSpPr>
            <p:sp>
              <p:nvSpPr>
                <p:cNvPr id="5084" name="Google Shape;5084;p85"/>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85"/>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6" name="Google Shape;5086;p85"/>
              <p:cNvGrpSpPr/>
              <p:nvPr/>
            </p:nvGrpSpPr>
            <p:grpSpPr>
              <a:xfrm>
                <a:off x="4380510" y="3065882"/>
                <a:ext cx="31405" cy="26938"/>
                <a:chOff x="4380510" y="3065882"/>
                <a:chExt cx="31405" cy="26938"/>
              </a:xfrm>
            </p:grpSpPr>
            <p:sp>
              <p:nvSpPr>
                <p:cNvPr id="5087" name="Google Shape;5087;p85"/>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85"/>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89" name="Google Shape;5089;p85"/>
            <p:cNvGrpSpPr/>
            <p:nvPr/>
          </p:nvGrpSpPr>
          <p:grpSpPr>
            <a:xfrm>
              <a:off x="4558998" y="3188237"/>
              <a:ext cx="1280131" cy="1052746"/>
              <a:chOff x="4558998" y="3188237"/>
              <a:chExt cx="1280131" cy="1052746"/>
            </a:xfrm>
          </p:grpSpPr>
          <p:sp>
            <p:nvSpPr>
              <p:cNvPr id="5090" name="Google Shape;5090;p85"/>
              <p:cNvSpPr/>
              <p:nvPr/>
            </p:nvSpPr>
            <p:spPr>
              <a:xfrm>
                <a:off x="4916156" y="3750813"/>
                <a:ext cx="8" cy="8"/>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91" name="Google Shape;5091;p85"/>
              <p:cNvGrpSpPr/>
              <p:nvPr/>
            </p:nvGrpSpPr>
            <p:grpSpPr>
              <a:xfrm>
                <a:off x="4579164" y="3203653"/>
                <a:ext cx="1244833" cy="1020397"/>
                <a:chOff x="4579164" y="3203653"/>
                <a:chExt cx="1244833" cy="1020397"/>
              </a:xfrm>
            </p:grpSpPr>
            <p:sp>
              <p:nvSpPr>
                <p:cNvPr id="5092" name="Google Shape;5092;p85"/>
                <p:cNvSpPr/>
                <p:nvPr/>
              </p:nvSpPr>
              <p:spPr>
                <a:xfrm>
                  <a:off x="5490144" y="3482892"/>
                  <a:ext cx="58995" cy="4955"/>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85"/>
                <p:cNvSpPr/>
                <p:nvPr/>
              </p:nvSpPr>
              <p:spPr>
                <a:xfrm>
                  <a:off x="5490616" y="3482892"/>
                  <a:ext cx="66137" cy="7736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94" name="Google Shape;5094;p85"/>
                <p:cNvGrpSpPr/>
                <p:nvPr/>
              </p:nvGrpSpPr>
              <p:grpSpPr>
                <a:xfrm>
                  <a:off x="4579164" y="3203653"/>
                  <a:ext cx="1244833" cy="1020397"/>
                  <a:chOff x="4579164" y="3203653"/>
                  <a:chExt cx="1244833" cy="1020397"/>
                </a:xfrm>
              </p:grpSpPr>
              <p:sp>
                <p:nvSpPr>
                  <p:cNvPr id="5095" name="Google Shape;5095;p85"/>
                  <p:cNvSpPr/>
                  <p:nvPr/>
                </p:nvSpPr>
                <p:spPr>
                  <a:xfrm>
                    <a:off x="4787909" y="3833395"/>
                    <a:ext cx="69267" cy="22266"/>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85"/>
                  <p:cNvSpPr/>
                  <p:nvPr/>
                </p:nvSpPr>
                <p:spPr>
                  <a:xfrm>
                    <a:off x="4857263" y="3819695"/>
                    <a:ext cx="69936" cy="14181"/>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97" name="Google Shape;5097;p85"/>
                  <p:cNvGrpSpPr/>
                  <p:nvPr/>
                </p:nvGrpSpPr>
                <p:grpSpPr>
                  <a:xfrm>
                    <a:off x="4579164" y="3203653"/>
                    <a:ext cx="1244833" cy="1020397"/>
                    <a:chOff x="4579164" y="3203653"/>
                    <a:chExt cx="1244833" cy="1020397"/>
                  </a:xfrm>
                </p:grpSpPr>
                <p:sp>
                  <p:nvSpPr>
                    <p:cNvPr id="5098" name="Google Shape;5098;p85"/>
                    <p:cNvSpPr/>
                    <p:nvPr/>
                  </p:nvSpPr>
                  <p:spPr>
                    <a:xfrm>
                      <a:off x="4930329" y="3363965"/>
                      <a:ext cx="23894" cy="102764"/>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85"/>
                    <p:cNvSpPr/>
                    <p:nvPr/>
                  </p:nvSpPr>
                  <p:spPr>
                    <a:xfrm>
                      <a:off x="4849846" y="3385948"/>
                      <a:ext cx="104085" cy="79256"/>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85"/>
                    <p:cNvSpPr/>
                    <p:nvPr/>
                  </p:nvSpPr>
                  <p:spPr>
                    <a:xfrm>
                      <a:off x="4849650" y="3306598"/>
                      <a:ext cx="45869" cy="79358"/>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85"/>
                    <p:cNvSpPr/>
                    <p:nvPr/>
                  </p:nvSpPr>
                  <p:spPr>
                    <a:xfrm>
                      <a:off x="4849650" y="3361299"/>
                      <a:ext cx="84305" cy="24657"/>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85"/>
                    <p:cNvSpPr/>
                    <p:nvPr/>
                  </p:nvSpPr>
                  <p:spPr>
                    <a:xfrm>
                      <a:off x="4789616" y="3306598"/>
                      <a:ext cx="19702" cy="54709"/>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85"/>
                    <p:cNvSpPr/>
                    <p:nvPr/>
                  </p:nvSpPr>
                  <p:spPr>
                    <a:xfrm>
                      <a:off x="4738242" y="3357500"/>
                      <a:ext cx="74883" cy="10280"/>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85"/>
                    <p:cNvSpPr/>
                    <p:nvPr/>
                  </p:nvSpPr>
                  <p:spPr>
                    <a:xfrm>
                      <a:off x="4710274" y="3357500"/>
                      <a:ext cx="99044" cy="63557"/>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85"/>
                    <p:cNvSpPr/>
                    <p:nvPr/>
                  </p:nvSpPr>
                  <p:spPr>
                    <a:xfrm>
                      <a:off x="4809310" y="3306598"/>
                      <a:ext cx="87443" cy="50910"/>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06" name="Google Shape;5106;p85"/>
                    <p:cNvGrpSpPr/>
                    <p:nvPr/>
                  </p:nvGrpSpPr>
                  <p:grpSpPr>
                    <a:xfrm>
                      <a:off x="4579164" y="3203653"/>
                      <a:ext cx="1244833" cy="1020397"/>
                      <a:chOff x="4579164" y="3203653"/>
                      <a:chExt cx="1244833" cy="1020397"/>
                    </a:xfrm>
                  </p:grpSpPr>
                  <p:sp>
                    <p:nvSpPr>
                      <p:cNvPr id="5107" name="Google Shape;5107;p85"/>
                      <p:cNvSpPr/>
                      <p:nvPr/>
                    </p:nvSpPr>
                    <p:spPr>
                      <a:xfrm>
                        <a:off x="4617986" y="3614284"/>
                        <a:ext cx="53002" cy="21031"/>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85"/>
                      <p:cNvSpPr/>
                      <p:nvPr/>
                    </p:nvSpPr>
                    <p:spPr>
                      <a:xfrm>
                        <a:off x="4624545" y="3589069"/>
                        <a:ext cx="43682" cy="63180"/>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85"/>
                      <p:cNvSpPr/>
                      <p:nvPr/>
                    </p:nvSpPr>
                    <p:spPr>
                      <a:xfrm>
                        <a:off x="4668220" y="3517907"/>
                        <a:ext cx="112178" cy="71170"/>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85"/>
                      <p:cNvSpPr/>
                      <p:nvPr/>
                    </p:nvSpPr>
                    <p:spPr>
                      <a:xfrm>
                        <a:off x="4706562" y="3516766"/>
                        <a:ext cx="77455" cy="79924"/>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85"/>
                      <p:cNvSpPr/>
                      <p:nvPr/>
                    </p:nvSpPr>
                    <p:spPr>
                      <a:xfrm>
                        <a:off x="4763646" y="3516766"/>
                        <a:ext cx="20370" cy="52806"/>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85"/>
                      <p:cNvSpPr/>
                      <p:nvPr/>
                    </p:nvSpPr>
                    <p:spPr>
                      <a:xfrm>
                        <a:off x="4783151" y="3520565"/>
                        <a:ext cx="45861" cy="97432"/>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85"/>
                      <p:cNvSpPr/>
                      <p:nvPr/>
                    </p:nvSpPr>
                    <p:spPr>
                      <a:xfrm>
                        <a:off x="4738242" y="3483175"/>
                        <a:ext cx="44917" cy="37398"/>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85"/>
                      <p:cNvSpPr/>
                      <p:nvPr/>
                    </p:nvSpPr>
                    <p:spPr>
                      <a:xfrm>
                        <a:off x="4704941" y="3501823"/>
                        <a:ext cx="78217" cy="1875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85"/>
                      <p:cNvSpPr/>
                      <p:nvPr/>
                    </p:nvSpPr>
                    <p:spPr>
                      <a:xfrm>
                        <a:off x="4668220" y="3520565"/>
                        <a:ext cx="115796" cy="19324"/>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85"/>
                      <p:cNvSpPr/>
                      <p:nvPr/>
                    </p:nvSpPr>
                    <p:spPr>
                      <a:xfrm>
                        <a:off x="4813117" y="3462915"/>
                        <a:ext cx="40347" cy="51193"/>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85"/>
                      <p:cNvSpPr/>
                      <p:nvPr/>
                    </p:nvSpPr>
                    <p:spPr>
                      <a:xfrm>
                        <a:off x="4787807" y="3462915"/>
                        <a:ext cx="25317" cy="55000"/>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85"/>
                      <p:cNvSpPr/>
                      <p:nvPr/>
                    </p:nvSpPr>
                    <p:spPr>
                      <a:xfrm>
                        <a:off x="4781342" y="3514100"/>
                        <a:ext cx="72311" cy="6953"/>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85"/>
                      <p:cNvSpPr/>
                      <p:nvPr/>
                    </p:nvSpPr>
                    <p:spPr>
                      <a:xfrm>
                        <a:off x="4853645" y="3514100"/>
                        <a:ext cx="26175" cy="59184"/>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85"/>
                      <p:cNvSpPr/>
                      <p:nvPr/>
                    </p:nvSpPr>
                    <p:spPr>
                      <a:xfrm>
                        <a:off x="4827392" y="3514100"/>
                        <a:ext cx="26261" cy="100381"/>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21" name="Google Shape;5121;p85"/>
                      <p:cNvGrpSpPr/>
                      <p:nvPr/>
                    </p:nvGrpSpPr>
                    <p:grpSpPr>
                      <a:xfrm>
                        <a:off x="4579164" y="3203653"/>
                        <a:ext cx="1244833" cy="1020397"/>
                        <a:chOff x="4579164" y="3203653"/>
                        <a:chExt cx="1244833" cy="1020397"/>
                      </a:xfrm>
                    </p:grpSpPr>
                    <p:sp>
                      <p:nvSpPr>
                        <p:cNvPr id="5122" name="Google Shape;5122;p85"/>
                        <p:cNvSpPr/>
                        <p:nvPr/>
                      </p:nvSpPr>
                      <p:spPr>
                        <a:xfrm>
                          <a:off x="4879812" y="3466721"/>
                          <a:ext cx="74411" cy="106563"/>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85"/>
                        <p:cNvSpPr/>
                        <p:nvPr/>
                      </p:nvSpPr>
                      <p:spPr>
                        <a:xfrm>
                          <a:off x="4954215" y="3408017"/>
                          <a:ext cx="105989" cy="58712"/>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85"/>
                        <p:cNvSpPr/>
                        <p:nvPr/>
                      </p:nvSpPr>
                      <p:spPr>
                        <a:xfrm>
                          <a:off x="4953924" y="3465195"/>
                          <a:ext cx="119792" cy="54811"/>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85"/>
                        <p:cNvSpPr/>
                        <p:nvPr/>
                      </p:nvSpPr>
                      <p:spPr>
                        <a:xfrm>
                          <a:off x="5073708" y="3521045"/>
                          <a:ext cx="26938" cy="71839"/>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85"/>
                        <p:cNvSpPr/>
                        <p:nvPr/>
                      </p:nvSpPr>
                      <p:spPr>
                        <a:xfrm>
                          <a:off x="5100637" y="3586309"/>
                          <a:ext cx="26741" cy="81167"/>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85"/>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85"/>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85"/>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85"/>
                        <p:cNvSpPr/>
                        <p:nvPr/>
                      </p:nvSpPr>
                      <p:spPr>
                        <a:xfrm>
                          <a:off x="5100637" y="3507533"/>
                          <a:ext cx="99618" cy="78784"/>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85"/>
                        <p:cNvSpPr/>
                        <p:nvPr/>
                      </p:nvSpPr>
                      <p:spPr>
                        <a:xfrm>
                          <a:off x="5200248" y="3501068"/>
                          <a:ext cx="156514" cy="6473"/>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85"/>
                        <p:cNvSpPr/>
                        <p:nvPr/>
                      </p:nvSpPr>
                      <p:spPr>
                        <a:xfrm>
                          <a:off x="5127371" y="3507533"/>
                          <a:ext cx="72885" cy="155853"/>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85"/>
                        <p:cNvSpPr/>
                        <p:nvPr/>
                      </p:nvSpPr>
                      <p:spPr>
                        <a:xfrm>
                          <a:off x="5352947" y="3384139"/>
                          <a:ext cx="126265" cy="117692"/>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85"/>
                        <p:cNvSpPr/>
                        <p:nvPr/>
                      </p:nvSpPr>
                      <p:spPr>
                        <a:xfrm>
                          <a:off x="5356753" y="3246375"/>
                          <a:ext cx="61567" cy="2547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85"/>
                        <p:cNvSpPr/>
                        <p:nvPr/>
                      </p:nvSpPr>
                      <p:spPr>
                        <a:xfrm>
                          <a:off x="5352947" y="3486698"/>
                          <a:ext cx="141483" cy="10571"/>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85"/>
                        <p:cNvSpPr/>
                        <p:nvPr/>
                      </p:nvSpPr>
                      <p:spPr>
                        <a:xfrm>
                          <a:off x="5353898" y="3501068"/>
                          <a:ext cx="18089" cy="136725"/>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85"/>
                        <p:cNvSpPr/>
                        <p:nvPr/>
                      </p:nvSpPr>
                      <p:spPr>
                        <a:xfrm>
                          <a:off x="5206721" y="3620749"/>
                          <a:ext cx="102379" cy="98863"/>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85"/>
                        <p:cNvSpPr/>
                        <p:nvPr/>
                      </p:nvSpPr>
                      <p:spPr>
                        <a:xfrm>
                          <a:off x="5293102" y="3715798"/>
                          <a:ext cx="15997" cy="101238"/>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85"/>
                        <p:cNvSpPr/>
                        <p:nvPr/>
                      </p:nvSpPr>
                      <p:spPr>
                        <a:xfrm>
                          <a:off x="5127371" y="3659854"/>
                          <a:ext cx="92862" cy="134539"/>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85"/>
                        <p:cNvSpPr/>
                        <p:nvPr/>
                      </p:nvSpPr>
                      <p:spPr>
                        <a:xfrm>
                          <a:off x="5479203" y="3327149"/>
                          <a:ext cx="150615" cy="56998"/>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85"/>
                        <p:cNvSpPr/>
                        <p:nvPr/>
                      </p:nvSpPr>
                      <p:spPr>
                        <a:xfrm>
                          <a:off x="5371980" y="3633790"/>
                          <a:ext cx="59373" cy="4003"/>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85"/>
                        <p:cNvSpPr/>
                        <p:nvPr/>
                      </p:nvSpPr>
                      <p:spPr>
                        <a:xfrm>
                          <a:off x="5352947" y="3497261"/>
                          <a:ext cx="78406" cy="136536"/>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85"/>
                        <p:cNvSpPr/>
                        <p:nvPr/>
                      </p:nvSpPr>
                      <p:spPr>
                        <a:xfrm>
                          <a:off x="4917296" y="3466721"/>
                          <a:ext cx="40733" cy="122356"/>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85"/>
                        <p:cNvSpPr/>
                        <p:nvPr/>
                      </p:nvSpPr>
                      <p:spPr>
                        <a:xfrm>
                          <a:off x="5060203" y="3408017"/>
                          <a:ext cx="111416" cy="19513"/>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85"/>
                        <p:cNvSpPr/>
                        <p:nvPr/>
                      </p:nvSpPr>
                      <p:spPr>
                        <a:xfrm>
                          <a:off x="5127371" y="3620749"/>
                          <a:ext cx="79358" cy="42636"/>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46" name="Google Shape;5146;p85"/>
                        <p:cNvGrpSpPr/>
                        <p:nvPr/>
                      </p:nvGrpSpPr>
                      <p:grpSpPr>
                        <a:xfrm>
                          <a:off x="4579164" y="3203653"/>
                          <a:ext cx="1244833" cy="1020397"/>
                          <a:chOff x="4579164" y="3203653"/>
                          <a:chExt cx="1244833" cy="1020397"/>
                        </a:xfrm>
                      </p:grpSpPr>
                      <p:sp>
                        <p:nvSpPr>
                          <p:cNvPr id="5147" name="Google Shape;5147;p85"/>
                          <p:cNvSpPr/>
                          <p:nvPr/>
                        </p:nvSpPr>
                        <p:spPr>
                          <a:xfrm>
                            <a:off x="4949551" y="3708185"/>
                            <a:ext cx="37972" cy="381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48" name="Google Shape;5148;p85"/>
                          <p:cNvGrpSpPr/>
                          <p:nvPr/>
                        </p:nvGrpSpPr>
                        <p:grpSpPr>
                          <a:xfrm>
                            <a:off x="4579164" y="3203653"/>
                            <a:ext cx="1244833" cy="1020397"/>
                            <a:chOff x="4579164" y="3203653"/>
                            <a:chExt cx="1244833" cy="1020397"/>
                          </a:xfrm>
                        </p:grpSpPr>
                        <p:sp>
                          <p:nvSpPr>
                            <p:cNvPr id="5149" name="Google Shape;5149;p85"/>
                            <p:cNvSpPr/>
                            <p:nvPr/>
                          </p:nvSpPr>
                          <p:spPr>
                            <a:xfrm>
                              <a:off x="4953357" y="3586309"/>
                              <a:ext cx="147288" cy="121884"/>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85"/>
                            <p:cNvSpPr/>
                            <p:nvPr/>
                          </p:nvSpPr>
                          <p:spPr>
                            <a:xfrm>
                              <a:off x="4987515" y="3592876"/>
                              <a:ext cx="113130" cy="119123"/>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85"/>
                            <p:cNvSpPr/>
                            <p:nvPr/>
                          </p:nvSpPr>
                          <p:spPr>
                            <a:xfrm>
                              <a:off x="4913395" y="3708185"/>
                              <a:ext cx="39970" cy="45389"/>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85"/>
                            <p:cNvSpPr/>
                            <p:nvPr/>
                          </p:nvSpPr>
                          <p:spPr>
                            <a:xfrm>
                              <a:off x="4888943" y="3704378"/>
                              <a:ext cx="60616" cy="2608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85"/>
                            <p:cNvSpPr/>
                            <p:nvPr/>
                          </p:nvSpPr>
                          <p:spPr>
                            <a:xfrm>
                              <a:off x="4917296" y="3589069"/>
                              <a:ext cx="32262" cy="119123"/>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85"/>
                            <p:cNvSpPr/>
                            <p:nvPr/>
                          </p:nvSpPr>
                          <p:spPr>
                            <a:xfrm>
                              <a:off x="4949551" y="3708185"/>
                              <a:ext cx="22840" cy="7288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85"/>
                            <p:cNvSpPr/>
                            <p:nvPr/>
                          </p:nvSpPr>
                          <p:spPr>
                            <a:xfrm>
                              <a:off x="4912066" y="3752237"/>
                              <a:ext cx="60325" cy="28833"/>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56" name="Google Shape;5156;p85"/>
                            <p:cNvGrpSpPr/>
                            <p:nvPr/>
                          </p:nvGrpSpPr>
                          <p:grpSpPr>
                            <a:xfrm>
                              <a:off x="4579164" y="3203653"/>
                              <a:ext cx="1244833" cy="1020397"/>
                              <a:chOff x="4579164" y="3203653"/>
                              <a:chExt cx="1244833" cy="1020397"/>
                            </a:xfrm>
                          </p:grpSpPr>
                          <p:sp>
                            <p:nvSpPr>
                              <p:cNvPr id="5157" name="Google Shape;5157;p85"/>
                              <p:cNvSpPr/>
                              <p:nvPr/>
                            </p:nvSpPr>
                            <p:spPr>
                              <a:xfrm>
                                <a:off x="4590301" y="3738347"/>
                                <a:ext cx="92956" cy="91722"/>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85"/>
                              <p:cNvSpPr/>
                              <p:nvPr/>
                            </p:nvSpPr>
                            <p:spPr>
                              <a:xfrm>
                                <a:off x="4683250" y="3652241"/>
                                <a:ext cx="33591" cy="177828"/>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85"/>
                              <p:cNvSpPr/>
                              <p:nvPr/>
                            </p:nvSpPr>
                            <p:spPr>
                              <a:xfrm>
                                <a:off x="4716833" y="3652241"/>
                                <a:ext cx="70982" cy="207707"/>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85"/>
                              <p:cNvSpPr/>
                              <p:nvPr/>
                            </p:nvSpPr>
                            <p:spPr>
                              <a:xfrm>
                                <a:off x="4813117" y="3694578"/>
                                <a:ext cx="44154" cy="139297"/>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85"/>
                              <p:cNvSpPr/>
                              <p:nvPr/>
                            </p:nvSpPr>
                            <p:spPr>
                              <a:xfrm>
                                <a:off x="4787807" y="3694578"/>
                                <a:ext cx="25317" cy="165369"/>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85"/>
                              <p:cNvSpPr/>
                              <p:nvPr/>
                            </p:nvSpPr>
                            <p:spPr>
                              <a:xfrm>
                                <a:off x="4683250" y="3830061"/>
                                <a:ext cx="106374" cy="25223"/>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85"/>
                              <p:cNvSpPr/>
                              <p:nvPr/>
                            </p:nvSpPr>
                            <p:spPr>
                              <a:xfrm>
                                <a:off x="4670980" y="3830061"/>
                                <a:ext cx="12277" cy="79263"/>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85"/>
                              <p:cNvSpPr/>
                              <p:nvPr/>
                            </p:nvSpPr>
                            <p:spPr>
                              <a:xfrm>
                                <a:off x="4583828" y="3830061"/>
                                <a:ext cx="99429" cy="34543"/>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85"/>
                              <p:cNvSpPr/>
                              <p:nvPr/>
                            </p:nvSpPr>
                            <p:spPr>
                              <a:xfrm>
                                <a:off x="4683250" y="3830061"/>
                                <a:ext cx="50336" cy="117983"/>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85"/>
                              <p:cNvSpPr/>
                              <p:nvPr/>
                            </p:nvSpPr>
                            <p:spPr>
                              <a:xfrm>
                                <a:off x="4733578" y="3855276"/>
                                <a:ext cx="56046" cy="92768"/>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85"/>
                              <p:cNvSpPr/>
                              <p:nvPr/>
                            </p:nvSpPr>
                            <p:spPr>
                              <a:xfrm>
                                <a:off x="4888943" y="3730450"/>
                                <a:ext cx="34928" cy="89252"/>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85"/>
                              <p:cNvSpPr/>
                              <p:nvPr/>
                            </p:nvSpPr>
                            <p:spPr>
                              <a:xfrm>
                                <a:off x="4590301" y="3667468"/>
                                <a:ext cx="49762" cy="70887"/>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85"/>
                              <p:cNvSpPr/>
                              <p:nvPr/>
                            </p:nvSpPr>
                            <p:spPr>
                              <a:xfrm>
                                <a:off x="4640338" y="3648536"/>
                                <a:ext cx="80593" cy="20268"/>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70" name="Google Shape;5170;p85"/>
                              <p:cNvGrpSpPr/>
                              <p:nvPr/>
                            </p:nvGrpSpPr>
                            <p:grpSpPr>
                              <a:xfrm>
                                <a:off x="4579164" y="3203653"/>
                                <a:ext cx="1244833" cy="1020397"/>
                                <a:chOff x="4579164" y="3203653"/>
                                <a:chExt cx="1244833" cy="1020397"/>
                              </a:xfrm>
                            </p:grpSpPr>
                            <p:sp>
                              <p:nvSpPr>
                                <p:cNvPr id="5171" name="Google Shape;5171;p85"/>
                                <p:cNvSpPr/>
                                <p:nvPr/>
                              </p:nvSpPr>
                              <p:spPr>
                                <a:xfrm>
                                  <a:off x="4753083" y="3966015"/>
                                  <a:ext cx="92964" cy="53765"/>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85"/>
                                <p:cNvSpPr/>
                                <p:nvPr/>
                              </p:nvSpPr>
                              <p:spPr>
                                <a:xfrm>
                                  <a:off x="4846040" y="3952794"/>
                                  <a:ext cx="103519" cy="13135"/>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85"/>
                                <p:cNvSpPr/>
                                <p:nvPr/>
                              </p:nvSpPr>
                              <p:spPr>
                                <a:xfrm>
                                  <a:off x="4846040" y="3962216"/>
                                  <a:ext cx="64800" cy="128066"/>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85"/>
                                <p:cNvSpPr/>
                                <p:nvPr/>
                              </p:nvSpPr>
                              <p:spPr>
                                <a:xfrm>
                                  <a:off x="4842233" y="3962216"/>
                                  <a:ext cx="3815" cy="164787"/>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85"/>
                                <p:cNvSpPr/>
                                <p:nvPr/>
                              </p:nvSpPr>
                              <p:spPr>
                                <a:xfrm>
                                  <a:off x="4842233" y="4123189"/>
                                  <a:ext cx="37587" cy="53002"/>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85"/>
                                <p:cNvSpPr/>
                                <p:nvPr/>
                              </p:nvSpPr>
                              <p:spPr>
                                <a:xfrm>
                                  <a:off x="4770779" y="4118525"/>
                                  <a:ext cx="71461" cy="4672"/>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85"/>
                                <p:cNvSpPr/>
                                <p:nvPr/>
                              </p:nvSpPr>
                              <p:spPr>
                                <a:xfrm>
                                  <a:off x="4842233" y="4090274"/>
                                  <a:ext cx="68606" cy="32923"/>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78" name="Google Shape;5178;p85"/>
                                <p:cNvGrpSpPr/>
                                <p:nvPr/>
                              </p:nvGrpSpPr>
                              <p:grpSpPr>
                                <a:xfrm>
                                  <a:off x="4579164" y="3203653"/>
                                  <a:ext cx="1244833" cy="1020397"/>
                                  <a:chOff x="4579164" y="3203653"/>
                                  <a:chExt cx="1244833" cy="1020397"/>
                                </a:xfrm>
                              </p:grpSpPr>
                              <p:sp>
                                <p:nvSpPr>
                                  <p:cNvPr id="5179" name="Google Shape;5179;p85"/>
                                  <p:cNvSpPr/>
                                  <p:nvPr/>
                                </p:nvSpPr>
                                <p:spPr>
                                  <a:xfrm>
                                    <a:off x="4788476" y="3855276"/>
                                    <a:ext cx="57572" cy="110747"/>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85"/>
                                  <p:cNvSpPr/>
                                  <p:nvPr/>
                                </p:nvSpPr>
                                <p:spPr>
                                  <a:xfrm>
                                    <a:off x="4846040" y="3833867"/>
                                    <a:ext cx="11231" cy="132156"/>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85"/>
                                  <p:cNvSpPr/>
                                  <p:nvPr/>
                                </p:nvSpPr>
                                <p:spPr>
                                  <a:xfrm>
                                    <a:off x="4761554" y="3854796"/>
                                    <a:ext cx="26261" cy="164984"/>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85"/>
                                  <p:cNvSpPr/>
                                  <p:nvPr/>
                                </p:nvSpPr>
                                <p:spPr>
                                  <a:xfrm>
                                    <a:off x="4846991" y="3818263"/>
                                    <a:ext cx="74025" cy="146242"/>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85"/>
                                  <p:cNvSpPr/>
                                  <p:nvPr/>
                                </p:nvSpPr>
                                <p:spPr>
                                  <a:xfrm>
                                    <a:off x="4927191" y="3823305"/>
                                    <a:ext cx="22368" cy="129497"/>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84" name="Google Shape;5184;p85"/>
                                  <p:cNvGrpSpPr/>
                                  <p:nvPr/>
                                </p:nvGrpSpPr>
                                <p:grpSpPr>
                                  <a:xfrm>
                                    <a:off x="4579164" y="3203653"/>
                                    <a:ext cx="1244833" cy="1020397"/>
                                    <a:chOff x="4579164" y="3203653"/>
                                    <a:chExt cx="1244833" cy="1020397"/>
                                  </a:xfrm>
                                </p:grpSpPr>
                                <p:sp>
                                  <p:nvSpPr>
                                    <p:cNvPr id="5185" name="Google Shape;5185;p85"/>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85"/>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85"/>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85"/>
                                    <p:cNvSpPr/>
                                    <p:nvPr/>
                                  </p:nvSpPr>
                                  <p:spPr>
                                    <a:xfrm>
                                      <a:off x="4972383" y="3756043"/>
                                      <a:ext cx="25412" cy="25026"/>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5189" name="Google Shape;5189;p85"/>
                            <p:cNvSpPr/>
                            <p:nvPr/>
                          </p:nvSpPr>
                          <p:spPr>
                            <a:xfrm>
                              <a:off x="4890375" y="3688019"/>
                              <a:ext cx="5144" cy="43769"/>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85"/>
                            <p:cNvSpPr/>
                            <p:nvPr/>
                          </p:nvSpPr>
                          <p:spPr>
                            <a:xfrm>
                              <a:off x="4899317" y="3688019"/>
                              <a:ext cx="54048" cy="20174"/>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85"/>
                            <p:cNvSpPr/>
                            <p:nvPr/>
                          </p:nvSpPr>
                          <p:spPr>
                            <a:xfrm>
                              <a:off x="4862690" y="3700571"/>
                              <a:ext cx="27693" cy="31216"/>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192" name="Google Shape;5192;p85"/>
                        <p:cNvSpPr/>
                        <p:nvPr/>
                      </p:nvSpPr>
                      <p:spPr>
                        <a:xfrm>
                          <a:off x="4953924" y="3297081"/>
                          <a:ext cx="146053" cy="168122"/>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5193" name="Google Shape;5193;p85"/>
              <p:cNvGrpSpPr/>
              <p:nvPr/>
            </p:nvGrpSpPr>
            <p:grpSpPr>
              <a:xfrm>
                <a:off x="4595437" y="3598775"/>
                <a:ext cx="37776" cy="32451"/>
                <a:chOff x="4595437" y="3598775"/>
                <a:chExt cx="37776" cy="32451"/>
              </a:xfrm>
            </p:grpSpPr>
            <p:sp>
              <p:nvSpPr>
                <p:cNvPr id="5194" name="Google Shape;5194;p85"/>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85"/>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6" name="Google Shape;5196;p85"/>
              <p:cNvGrpSpPr/>
              <p:nvPr/>
            </p:nvGrpSpPr>
            <p:grpSpPr>
              <a:xfrm>
                <a:off x="4641864" y="3524443"/>
                <a:ext cx="37776" cy="32380"/>
                <a:chOff x="4641864" y="3524443"/>
                <a:chExt cx="37776" cy="32380"/>
              </a:xfrm>
            </p:grpSpPr>
            <p:sp>
              <p:nvSpPr>
                <p:cNvPr id="5197" name="Google Shape;5197;p85"/>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85"/>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9" name="Google Shape;5199;p85"/>
              <p:cNvGrpSpPr/>
              <p:nvPr/>
            </p:nvGrpSpPr>
            <p:grpSpPr>
              <a:xfrm>
                <a:off x="4648431" y="3893901"/>
                <a:ext cx="37776" cy="32357"/>
                <a:chOff x="4648431" y="3893901"/>
                <a:chExt cx="37776" cy="32357"/>
              </a:xfrm>
            </p:grpSpPr>
            <p:sp>
              <p:nvSpPr>
                <p:cNvPr id="5200" name="Google Shape;5200;p85"/>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85"/>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2" name="Google Shape;5202;p85"/>
              <p:cNvGrpSpPr/>
              <p:nvPr/>
            </p:nvGrpSpPr>
            <p:grpSpPr>
              <a:xfrm>
                <a:off x="4567752" y="3722908"/>
                <a:ext cx="37870" cy="32380"/>
                <a:chOff x="4567752" y="3722908"/>
                <a:chExt cx="37870" cy="32380"/>
              </a:xfrm>
            </p:grpSpPr>
            <p:sp>
              <p:nvSpPr>
                <p:cNvPr id="5203" name="Google Shape;5203;p85"/>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85"/>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5" name="Google Shape;5205;p85"/>
              <p:cNvGrpSpPr/>
              <p:nvPr/>
            </p:nvGrpSpPr>
            <p:grpSpPr>
              <a:xfrm>
                <a:off x="4617506" y="3652052"/>
                <a:ext cx="37783" cy="32357"/>
                <a:chOff x="4617506" y="3652052"/>
                <a:chExt cx="37783" cy="32357"/>
              </a:xfrm>
            </p:grpSpPr>
            <p:sp>
              <p:nvSpPr>
                <p:cNvPr id="5206" name="Google Shape;5206;p85"/>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85"/>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8" name="Google Shape;5208;p85"/>
              <p:cNvGrpSpPr/>
              <p:nvPr/>
            </p:nvGrpSpPr>
            <p:grpSpPr>
              <a:xfrm>
                <a:off x="4739005" y="3554149"/>
                <a:ext cx="37870" cy="32357"/>
                <a:chOff x="4739005" y="3554149"/>
                <a:chExt cx="37870" cy="32357"/>
              </a:xfrm>
            </p:grpSpPr>
            <p:sp>
              <p:nvSpPr>
                <p:cNvPr id="5209" name="Google Shape;5209;p85"/>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85"/>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1" name="Google Shape;5211;p85"/>
              <p:cNvGrpSpPr/>
              <p:nvPr/>
            </p:nvGrpSpPr>
            <p:grpSpPr>
              <a:xfrm>
                <a:off x="4806557" y="3630258"/>
                <a:ext cx="37776" cy="32364"/>
                <a:chOff x="4806557" y="3630258"/>
                <a:chExt cx="37776" cy="32364"/>
              </a:xfrm>
            </p:grpSpPr>
            <p:sp>
              <p:nvSpPr>
                <p:cNvPr id="5212" name="Google Shape;5212;p85"/>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85"/>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4" name="Google Shape;5214;p85"/>
              <p:cNvGrpSpPr/>
              <p:nvPr/>
            </p:nvGrpSpPr>
            <p:grpSpPr>
              <a:xfrm>
                <a:off x="4737007" y="4004357"/>
                <a:ext cx="37870" cy="32357"/>
                <a:chOff x="4737007" y="4004357"/>
                <a:chExt cx="37870" cy="32357"/>
              </a:xfrm>
            </p:grpSpPr>
            <p:sp>
              <p:nvSpPr>
                <p:cNvPr id="5215" name="Google Shape;5215;p85"/>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85"/>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7" name="Google Shape;5217;p85"/>
              <p:cNvGrpSpPr/>
              <p:nvPr/>
            </p:nvGrpSpPr>
            <p:grpSpPr>
              <a:xfrm>
                <a:off x="4773634" y="4208627"/>
                <a:ext cx="37776" cy="32357"/>
                <a:chOff x="4773634" y="4208627"/>
                <a:chExt cx="37776" cy="32357"/>
              </a:xfrm>
            </p:grpSpPr>
            <p:sp>
              <p:nvSpPr>
                <p:cNvPr id="5218" name="Google Shape;5218;p85"/>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85"/>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0" name="Google Shape;5220;p85"/>
              <p:cNvGrpSpPr/>
              <p:nvPr/>
            </p:nvGrpSpPr>
            <p:grpSpPr>
              <a:xfrm>
                <a:off x="4888282" y="4074764"/>
                <a:ext cx="37776" cy="32451"/>
                <a:chOff x="4888282" y="4074764"/>
                <a:chExt cx="37776" cy="32451"/>
              </a:xfrm>
            </p:grpSpPr>
            <p:sp>
              <p:nvSpPr>
                <p:cNvPr id="5221" name="Google Shape;5221;p85"/>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85"/>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3" name="Google Shape;5223;p85"/>
              <p:cNvGrpSpPr/>
              <p:nvPr/>
            </p:nvGrpSpPr>
            <p:grpSpPr>
              <a:xfrm>
                <a:off x="4901315" y="3804271"/>
                <a:ext cx="37776" cy="32364"/>
                <a:chOff x="4901315" y="3804271"/>
                <a:chExt cx="37776" cy="32364"/>
              </a:xfrm>
            </p:grpSpPr>
            <p:sp>
              <p:nvSpPr>
                <p:cNvPr id="5224" name="Google Shape;5224;p85"/>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85"/>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6" name="Google Shape;5226;p85"/>
              <p:cNvGrpSpPr/>
              <p:nvPr/>
            </p:nvGrpSpPr>
            <p:grpSpPr>
              <a:xfrm>
                <a:off x="4866394" y="3715035"/>
                <a:ext cx="37846" cy="32357"/>
                <a:chOff x="4866394" y="3715035"/>
                <a:chExt cx="37846" cy="32357"/>
              </a:xfrm>
            </p:grpSpPr>
            <p:sp>
              <p:nvSpPr>
                <p:cNvPr id="5227" name="Google Shape;5227;p85"/>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85"/>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9" name="Google Shape;5229;p85"/>
              <p:cNvGrpSpPr/>
              <p:nvPr/>
            </p:nvGrpSpPr>
            <p:grpSpPr>
              <a:xfrm>
                <a:off x="4979233" y="3839798"/>
                <a:ext cx="37878" cy="32420"/>
                <a:chOff x="4979233" y="3839798"/>
                <a:chExt cx="37878" cy="32420"/>
              </a:xfrm>
            </p:grpSpPr>
            <p:sp>
              <p:nvSpPr>
                <p:cNvPr id="5230" name="Google Shape;5230;p85"/>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85"/>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2" name="Google Shape;5232;p85"/>
              <p:cNvGrpSpPr/>
              <p:nvPr/>
            </p:nvGrpSpPr>
            <p:grpSpPr>
              <a:xfrm>
                <a:off x="4790662" y="3679147"/>
                <a:ext cx="37783" cy="32380"/>
                <a:chOff x="4790662" y="3679147"/>
                <a:chExt cx="37783" cy="32380"/>
              </a:xfrm>
            </p:grpSpPr>
            <p:sp>
              <p:nvSpPr>
                <p:cNvPr id="5233" name="Google Shape;5233;p85"/>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85"/>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5" name="Google Shape;5235;p85"/>
              <p:cNvGrpSpPr/>
              <p:nvPr/>
            </p:nvGrpSpPr>
            <p:grpSpPr>
              <a:xfrm>
                <a:off x="4857263" y="3557861"/>
                <a:ext cx="37776" cy="32357"/>
                <a:chOff x="4857263" y="3557861"/>
                <a:chExt cx="37776" cy="32357"/>
              </a:xfrm>
            </p:grpSpPr>
            <p:sp>
              <p:nvSpPr>
                <p:cNvPr id="5236" name="Google Shape;5236;p85"/>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85"/>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8" name="Google Shape;5238;p85"/>
              <p:cNvGrpSpPr/>
              <p:nvPr/>
            </p:nvGrpSpPr>
            <p:grpSpPr>
              <a:xfrm>
                <a:off x="4883902" y="3648033"/>
                <a:ext cx="37783" cy="32380"/>
                <a:chOff x="4883902" y="3648033"/>
                <a:chExt cx="37783" cy="32380"/>
              </a:xfrm>
            </p:grpSpPr>
            <p:sp>
              <p:nvSpPr>
                <p:cNvPr id="5239" name="Google Shape;5239;p85"/>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85"/>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1" name="Google Shape;5241;p85"/>
              <p:cNvGrpSpPr/>
              <p:nvPr/>
            </p:nvGrpSpPr>
            <p:grpSpPr>
              <a:xfrm>
                <a:off x="4907780" y="3347220"/>
                <a:ext cx="37878" cy="32357"/>
                <a:chOff x="4907780" y="3347220"/>
                <a:chExt cx="37878" cy="32357"/>
              </a:xfrm>
            </p:grpSpPr>
            <p:sp>
              <p:nvSpPr>
                <p:cNvPr id="5242" name="Google Shape;5242;p85"/>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85"/>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4" name="Google Shape;5244;p85"/>
              <p:cNvGrpSpPr/>
              <p:nvPr/>
            </p:nvGrpSpPr>
            <p:grpSpPr>
              <a:xfrm>
                <a:off x="5065048" y="3738150"/>
                <a:ext cx="37783" cy="32364"/>
                <a:chOff x="5065048" y="3738150"/>
                <a:chExt cx="37783" cy="32364"/>
              </a:xfrm>
            </p:grpSpPr>
            <p:sp>
              <p:nvSpPr>
                <p:cNvPr id="5245" name="Google Shape;5245;p85"/>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85"/>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7" name="Google Shape;5247;p85"/>
              <p:cNvGrpSpPr/>
              <p:nvPr/>
            </p:nvGrpSpPr>
            <p:grpSpPr>
              <a:xfrm>
                <a:off x="5071616" y="3284615"/>
                <a:ext cx="37783" cy="32357"/>
                <a:chOff x="5071616" y="3284615"/>
                <a:chExt cx="37783" cy="32357"/>
              </a:xfrm>
            </p:grpSpPr>
            <p:sp>
              <p:nvSpPr>
                <p:cNvPr id="5248" name="Google Shape;5248;p85"/>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85"/>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0" name="Google Shape;5250;p85"/>
              <p:cNvGrpSpPr/>
              <p:nvPr/>
            </p:nvGrpSpPr>
            <p:grpSpPr>
              <a:xfrm>
                <a:off x="5389291" y="3759921"/>
                <a:ext cx="37783" cy="32380"/>
                <a:chOff x="5389291" y="3759921"/>
                <a:chExt cx="37783" cy="32380"/>
              </a:xfrm>
            </p:grpSpPr>
            <p:sp>
              <p:nvSpPr>
                <p:cNvPr id="5251" name="Google Shape;5251;p85"/>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85"/>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3" name="Google Shape;5253;p85"/>
              <p:cNvGrpSpPr/>
              <p:nvPr/>
            </p:nvGrpSpPr>
            <p:grpSpPr>
              <a:xfrm>
                <a:off x="5431534" y="3632932"/>
                <a:ext cx="37878" cy="32451"/>
                <a:chOff x="5431534" y="3632932"/>
                <a:chExt cx="37878" cy="32451"/>
              </a:xfrm>
            </p:grpSpPr>
            <p:sp>
              <p:nvSpPr>
                <p:cNvPr id="5254" name="Google Shape;5254;p85"/>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85"/>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6" name="Google Shape;5256;p85"/>
              <p:cNvGrpSpPr/>
              <p:nvPr/>
            </p:nvGrpSpPr>
            <p:grpSpPr>
              <a:xfrm>
                <a:off x="5540755" y="3544829"/>
                <a:ext cx="37783" cy="32357"/>
                <a:chOff x="5540755" y="3544829"/>
                <a:chExt cx="37783" cy="32357"/>
              </a:xfrm>
            </p:grpSpPr>
            <p:sp>
              <p:nvSpPr>
                <p:cNvPr id="5257" name="Google Shape;5257;p85"/>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85"/>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9" name="Google Shape;5259;p85"/>
              <p:cNvGrpSpPr/>
              <p:nvPr/>
            </p:nvGrpSpPr>
            <p:grpSpPr>
              <a:xfrm>
                <a:off x="5579293" y="3412107"/>
                <a:ext cx="37776" cy="32357"/>
                <a:chOff x="5579293" y="3412107"/>
                <a:chExt cx="37776" cy="32357"/>
              </a:xfrm>
            </p:grpSpPr>
            <p:sp>
              <p:nvSpPr>
                <p:cNvPr id="5260" name="Google Shape;5260;p85"/>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85"/>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2" name="Google Shape;5262;p85"/>
              <p:cNvGrpSpPr/>
              <p:nvPr/>
            </p:nvGrpSpPr>
            <p:grpSpPr>
              <a:xfrm>
                <a:off x="5801346" y="3284615"/>
                <a:ext cx="37783" cy="32357"/>
                <a:chOff x="5801346" y="3284615"/>
                <a:chExt cx="37783" cy="32357"/>
              </a:xfrm>
            </p:grpSpPr>
            <p:sp>
              <p:nvSpPr>
                <p:cNvPr id="5263" name="Google Shape;5263;p85"/>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85"/>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5" name="Google Shape;5265;p85"/>
              <p:cNvGrpSpPr/>
              <p:nvPr/>
            </p:nvGrpSpPr>
            <p:grpSpPr>
              <a:xfrm>
                <a:off x="5763578" y="3399067"/>
                <a:ext cx="37776" cy="32364"/>
                <a:chOff x="5763578" y="3399067"/>
                <a:chExt cx="37776" cy="32364"/>
              </a:xfrm>
            </p:grpSpPr>
            <p:sp>
              <p:nvSpPr>
                <p:cNvPr id="5266" name="Google Shape;5266;p85"/>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85"/>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8" name="Google Shape;5268;p85"/>
              <p:cNvGrpSpPr/>
              <p:nvPr/>
            </p:nvGrpSpPr>
            <p:grpSpPr>
              <a:xfrm>
                <a:off x="5395858" y="3230952"/>
                <a:ext cx="37776" cy="32364"/>
                <a:chOff x="5395858" y="3230952"/>
                <a:chExt cx="37776" cy="32364"/>
              </a:xfrm>
            </p:grpSpPr>
            <p:sp>
              <p:nvSpPr>
                <p:cNvPr id="5269" name="Google Shape;5269;p85"/>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85"/>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1" name="Google Shape;5271;p85"/>
              <p:cNvGrpSpPr/>
              <p:nvPr/>
            </p:nvGrpSpPr>
            <p:grpSpPr>
              <a:xfrm>
                <a:off x="5264088" y="3188237"/>
                <a:ext cx="37776" cy="32357"/>
                <a:chOff x="5264088" y="3188237"/>
                <a:chExt cx="37776" cy="32357"/>
              </a:xfrm>
            </p:grpSpPr>
            <p:sp>
              <p:nvSpPr>
                <p:cNvPr id="5272" name="Google Shape;5272;p85"/>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85"/>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4" name="Google Shape;5274;p85"/>
              <p:cNvGrpSpPr/>
              <p:nvPr/>
            </p:nvGrpSpPr>
            <p:grpSpPr>
              <a:xfrm>
                <a:off x="5585758" y="3237425"/>
                <a:ext cx="37878" cy="32357"/>
                <a:chOff x="5585758" y="3237425"/>
                <a:chExt cx="37878" cy="32357"/>
              </a:xfrm>
            </p:grpSpPr>
            <p:sp>
              <p:nvSpPr>
                <p:cNvPr id="5275" name="Google Shape;5275;p85"/>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85"/>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7" name="Google Shape;5277;p85"/>
              <p:cNvGrpSpPr/>
              <p:nvPr/>
            </p:nvGrpSpPr>
            <p:grpSpPr>
              <a:xfrm>
                <a:off x="4874196" y="3291088"/>
                <a:ext cx="37878" cy="32451"/>
                <a:chOff x="4874196" y="3291088"/>
                <a:chExt cx="37878" cy="32451"/>
              </a:xfrm>
            </p:grpSpPr>
            <p:sp>
              <p:nvSpPr>
                <p:cNvPr id="5278" name="Google Shape;5278;p85"/>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85"/>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0" name="Google Shape;5280;p85"/>
              <p:cNvGrpSpPr/>
              <p:nvPr/>
            </p:nvGrpSpPr>
            <p:grpSpPr>
              <a:xfrm>
                <a:off x="5197770" y="3785466"/>
                <a:ext cx="37783" cy="32427"/>
                <a:chOff x="5197770" y="3785466"/>
                <a:chExt cx="37783" cy="32427"/>
              </a:xfrm>
            </p:grpSpPr>
            <p:sp>
              <p:nvSpPr>
                <p:cNvPr id="5281" name="Google Shape;5281;p85"/>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85"/>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3" name="Google Shape;5283;p85"/>
              <p:cNvGrpSpPr/>
              <p:nvPr/>
            </p:nvGrpSpPr>
            <p:grpSpPr>
              <a:xfrm>
                <a:off x="5177699" y="3492117"/>
                <a:ext cx="37776" cy="32357"/>
                <a:chOff x="5177699" y="3492117"/>
                <a:chExt cx="37776" cy="32357"/>
              </a:xfrm>
            </p:grpSpPr>
            <p:sp>
              <p:nvSpPr>
                <p:cNvPr id="5284" name="Google Shape;5284;p85"/>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85"/>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6" name="Google Shape;5286;p85"/>
              <p:cNvGrpSpPr/>
              <p:nvPr/>
            </p:nvGrpSpPr>
            <p:grpSpPr>
              <a:xfrm>
                <a:off x="5349431" y="3622346"/>
                <a:ext cx="37870" cy="32380"/>
                <a:chOff x="5349431" y="3622346"/>
                <a:chExt cx="37870" cy="32380"/>
              </a:xfrm>
            </p:grpSpPr>
            <p:sp>
              <p:nvSpPr>
                <p:cNvPr id="5287" name="Google Shape;5287;p85"/>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85"/>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9" name="Google Shape;5289;p85"/>
              <p:cNvGrpSpPr/>
              <p:nvPr/>
            </p:nvGrpSpPr>
            <p:grpSpPr>
              <a:xfrm>
                <a:off x="5068855" y="3563980"/>
                <a:ext cx="53954" cy="46223"/>
                <a:chOff x="5068855" y="3563980"/>
                <a:chExt cx="53954" cy="46223"/>
              </a:xfrm>
            </p:grpSpPr>
            <p:sp>
              <p:nvSpPr>
                <p:cNvPr id="5290" name="Google Shape;5290;p85"/>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85"/>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2" name="Google Shape;5292;p85"/>
              <p:cNvGrpSpPr/>
              <p:nvPr/>
            </p:nvGrpSpPr>
            <p:grpSpPr>
              <a:xfrm>
                <a:off x="5037654" y="3392507"/>
                <a:ext cx="37870" cy="32451"/>
                <a:chOff x="5037654" y="3392507"/>
                <a:chExt cx="37870" cy="32451"/>
              </a:xfrm>
            </p:grpSpPr>
            <p:sp>
              <p:nvSpPr>
                <p:cNvPr id="5293" name="Google Shape;5293;p85"/>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85"/>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5" name="Google Shape;5295;p85"/>
              <p:cNvGrpSpPr/>
              <p:nvPr/>
            </p:nvGrpSpPr>
            <p:grpSpPr>
              <a:xfrm>
                <a:off x="5456560" y="3368629"/>
                <a:ext cx="37870" cy="32451"/>
                <a:chOff x="5456560" y="3368629"/>
                <a:chExt cx="37870" cy="32451"/>
              </a:xfrm>
            </p:grpSpPr>
            <p:sp>
              <p:nvSpPr>
                <p:cNvPr id="5296" name="Google Shape;5296;p85"/>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85"/>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8" name="Google Shape;5298;p85"/>
              <p:cNvGrpSpPr/>
              <p:nvPr/>
            </p:nvGrpSpPr>
            <p:grpSpPr>
              <a:xfrm>
                <a:off x="4755749" y="3501516"/>
                <a:ext cx="46246" cy="39608"/>
                <a:chOff x="4755749" y="3501516"/>
                <a:chExt cx="46246" cy="39608"/>
              </a:xfrm>
            </p:grpSpPr>
            <p:sp>
              <p:nvSpPr>
                <p:cNvPr id="5299" name="Google Shape;5299;p85"/>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85"/>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1" name="Google Shape;5301;p85"/>
              <p:cNvGrpSpPr/>
              <p:nvPr/>
            </p:nvGrpSpPr>
            <p:grpSpPr>
              <a:xfrm>
                <a:off x="4681346" y="3485582"/>
                <a:ext cx="37783" cy="32427"/>
                <a:chOff x="4681346" y="3485582"/>
                <a:chExt cx="37783" cy="32427"/>
              </a:xfrm>
            </p:grpSpPr>
            <p:sp>
              <p:nvSpPr>
                <p:cNvPr id="5302" name="Google Shape;5302;p85"/>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85"/>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4" name="Google Shape;5304;p85"/>
              <p:cNvGrpSpPr/>
              <p:nvPr/>
            </p:nvGrpSpPr>
            <p:grpSpPr>
              <a:xfrm>
                <a:off x="4767067" y="3291088"/>
                <a:ext cx="37878" cy="32451"/>
                <a:chOff x="4767067" y="3291088"/>
                <a:chExt cx="37878" cy="32451"/>
              </a:xfrm>
            </p:grpSpPr>
            <p:sp>
              <p:nvSpPr>
                <p:cNvPr id="5305" name="Google Shape;5305;p85"/>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85"/>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7" name="Google Shape;5307;p85"/>
              <p:cNvGrpSpPr/>
              <p:nvPr/>
            </p:nvGrpSpPr>
            <p:grpSpPr>
              <a:xfrm>
                <a:off x="4687819" y="3405539"/>
                <a:ext cx="37776" cy="32451"/>
                <a:chOff x="4687819" y="3405539"/>
                <a:chExt cx="37776" cy="32451"/>
              </a:xfrm>
            </p:grpSpPr>
            <p:sp>
              <p:nvSpPr>
                <p:cNvPr id="5308" name="Google Shape;5308;p85"/>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85"/>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0" name="Google Shape;5310;p85"/>
              <p:cNvGrpSpPr/>
              <p:nvPr/>
            </p:nvGrpSpPr>
            <p:grpSpPr>
              <a:xfrm>
                <a:off x="4923101" y="3444809"/>
                <a:ext cx="52813" cy="45318"/>
                <a:chOff x="4923101" y="3444809"/>
                <a:chExt cx="52813" cy="45318"/>
              </a:xfrm>
            </p:grpSpPr>
            <p:sp>
              <p:nvSpPr>
                <p:cNvPr id="5311" name="Google Shape;5311;p85"/>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85"/>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3" name="Google Shape;5313;p85"/>
              <p:cNvGrpSpPr/>
              <p:nvPr/>
            </p:nvGrpSpPr>
            <p:grpSpPr>
              <a:xfrm>
                <a:off x="4846040" y="3654750"/>
                <a:ext cx="31405" cy="26993"/>
                <a:chOff x="4846040" y="3654750"/>
                <a:chExt cx="31405" cy="26993"/>
              </a:xfrm>
            </p:grpSpPr>
            <p:sp>
              <p:nvSpPr>
                <p:cNvPr id="5314" name="Google Shape;5314;p85"/>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85"/>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6" name="Google Shape;5316;p85"/>
              <p:cNvGrpSpPr/>
              <p:nvPr/>
            </p:nvGrpSpPr>
            <p:grpSpPr>
              <a:xfrm>
                <a:off x="4925673" y="3691700"/>
                <a:ext cx="40253" cy="34472"/>
                <a:chOff x="4925673" y="3691700"/>
                <a:chExt cx="40253" cy="34472"/>
              </a:xfrm>
            </p:grpSpPr>
            <p:sp>
              <p:nvSpPr>
                <p:cNvPr id="5317" name="Google Shape;5317;p85"/>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85"/>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9" name="Google Shape;5319;p85"/>
              <p:cNvGrpSpPr/>
              <p:nvPr/>
            </p:nvGrpSpPr>
            <p:grpSpPr>
              <a:xfrm>
                <a:off x="4894653" y="3740848"/>
                <a:ext cx="31405" cy="26906"/>
                <a:chOff x="4894653" y="3740848"/>
                <a:chExt cx="31405" cy="26906"/>
              </a:xfrm>
            </p:grpSpPr>
            <p:sp>
              <p:nvSpPr>
                <p:cNvPr id="5320" name="Google Shape;5320;p85"/>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85"/>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2" name="Google Shape;5322;p85"/>
              <p:cNvGrpSpPr/>
              <p:nvPr/>
            </p:nvGrpSpPr>
            <p:grpSpPr>
              <a:xfrm>
                <a:off x="4962300" y="3696348"/>
                <a:ext cx="38255" cy="32773"/>
                <a:chOff x="4962300" y="3696348"/>
                <a:chExt cx="38255" cy="32773"/>
              </a:xfrm>
            </p:grpSpPr>
            <p:sp>
              <p:nvSpPr>
                <p:cNvPr id="5323" name="Google Shape;5323;p85"/>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85"/>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5" name="Google Shape;5325;p85"/>
              <p:cNvGrpSpPr/>
              <p:nvPr/>
            </p:nvGrpSpPr>
            <p:grpSpPr>
              <a:xfrm>
                <a:off x="4980185" y="3743349"/>
                <a:ext cx="31499" cy="26969"/>
                <a:chOff x="4980185" y="3743349"/>
                <a:chExt cx="31499" cy="26969"/>
              </a:xfrm>
            </p:grpSpPr>
            <p:sp>
              <p:nvSpPr>
                <p:cNvPr id="5326" name="Google Shape;5326;p85"/>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85"/>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8" name="Google Shape;5328;p85"/>
              <p:cNvGrpSpPr/>
              <p:nvPr/>
            </p:nvGrpSpPr>
            <p:grpSpPr>
              <a:xfrm>
                <a:off x="5013768" y="3734312"/>
                <a:ext cx="31499" cy="26969"/>
                <a:chOff x="5013768" y="3734312"/>
                <a:chExt cx="31499" cy="26969"/>
              </a:xfrm>
            </p:grpSpPr>
            <p:sp>
              <p:nvSpPr>
                <p:cNvPr id="5329" name="Google Shape;5329;p85"/>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85"/>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1" name="Google Shape;5331;p85"/>
              <p:cNvGrpSpPr/>
              <p:nvPr/>
            </p:nvGrpSpPr>
            <p:grpSpPr>
              <a:xfrm>
                <a:off x="5036703" y="3764545"/>
                <a:ext cx="31499" cy="26898"/>
                <a:chOff x="5036703" y="3764545"/>
                <a:chExt cx="31499" cy="26898"/>
              </a:xfrm>
            </p:grpSpPr>
            <p:sp>
              <p:nvSpPr>
                <p:cNvPr id="5332" name="Google Shape;5332;p85"/>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85"/>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4" name="Google Shape;5334;p85"/>
              <p:cNvGrpSpPr/>
              <p:nvPr/>
            </p:nvGrpSpPr>
            <p:grpSpPr>
              <a:xfrm>
                <a:off x="4953546" y="3768352"/>
                <a:ext cx="31405" cy="26898"/>
                <a:chOff x="4953546" y="3768352"/>
                <a:chExt cx="31405" cy="26898"/>
              </a:xfrm>
            </p:grpSpPr>
            <p:sp>
              <p:nvSpPr>
                <p:cNvPr id="5335" name="Google Shape;5335;p85"/>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85"/>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7" name="Google Shape;5337;p85"/>
              <p:cNvGrpSpPr/>
              <p:nvPr/>
            </p:nvGrpSpPr>
            <p:grpSpPr>
              <a:xfrm>
                <a:off x="4964770" y="3814016"/>
                <a:ext cx="31499" cy="26993"/>
                <a:chOff x="4964770" y="3814016"/>
                <a:chExt cx="31499" cy="26993"/>
              </a:xfrm>
            </p:grpSpPr>
            <p:sp>
              <p:nvSpPr>
                <p:cNvPr id="5338" name="Google Shape;5338;p85"/>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85"/>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0" name="Google Shape;5340;p85"/>
              <p:cNvGrpSpPr/>
              <p:nvPr/>
            </p:nvGrpSpPr>
            <p:grpSpPr>
              <a:xfrm>
                <a:off x="4923290" y="3800504"/>
                <a:ext cx="31468" cy="26898"/>
                <a:chOff x="4923290" y="3800504"/>
                <a:chExt cx="31468" cy="26898"/>
              </a:xfrm>
            </p:grpSpPr>
            <p:sp>
              <p:nvSpPr>
                <p:cNvPr id="5341" name="Google Shape;5341;p85"/>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85"/>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3" name="Google Shape;5343;p85"/>
              <p:cNvGrpSpPr/>
              <p:nvPr/>
            </p:nvGrpSpPr>
            <p:grpSpPr>
              <a:xfrm>
                <a:off x="5108534" y="3650943"/>
                <a:ext cx="31405" cy="26993"/>
                <a:chOff x="5108534" y="3650943"/>
                <a:chExt cx="31405" cy="26993"/>
              </a:xfrm>
            </p:grpSpPr>
            <p:sp>
              <p:nvSpPr>
                <p:cNvPr id="5344" name="Google Shape;5344;p85"/>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85"/>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6" name="Google Shape;5346;p85"/>
              <p:cNvGrpSpPr/>
              <p:nvPr/>
            </p:nvGrpSpPr>
            <p:grpSpPr>
              <a:xfrm>
                <a:off x="5119380" y="3760739"/>
                <a:ext cx="31499" cy="26993"/>
                <a:chOff x="5119380" y="3760739"/>
                <a:chExt cx="31499" cy="26993"/>
              </a:xfrm>
            </p:grpSpPr>
            <p:sp>
              <p:nvSpPr>
                <p:cNvPr id="5347" name="Google Shape;5347;p85"/>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85"/>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9" name="Google Shape;5349;p85"/>
              <p:cNvGrpSpPr/>
              <p:nvPr/>
            </p:nvGrpSpPr>
            <p:grpSpPr>
              <a:xfrm>
                <a:off x="5119380" y="3788235"/>
                <a:ext cx="31499" cy="26993"/>
                <a:chOff x="5119380" y="3788235"/>
                <a:chExt cx="31499" cy="26993"/>
              </a:xfrm>
            </p:grpSpPr>
            <p:sp>
              <p:nvSpPr>
                <p:cNvPr id="5350" name="Google Shape;5350;p85"/>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85"/>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2" name="Google Shape;5352;p85"/>
              <p:cNvGrpSpPr/>
              <p:nvPr/>
            </p:nvGrpSpPr>
            <p:grpSpPr>
              <a:xfrm>
                <a:off x="5158005" y="3875284"/>
                <a:ext cx="31405" cy="27001"/>
                <a:chOff x="5158005" y="3875284"/>
                <a:chExt cx="31405" cy="27001"/>
              </a:xfrm>
            </p:grpSpPr>
            <p:sp>
              <p:nvSpPr>
                <p:cNvPr id="5353" name="Google Shape;5353;p85"/>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85"/>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5" name="Google Shape;5355;p85"/>
              <p:cNvGrpSpPr/>
              <p:nvPr/>
            </p:nvGrpSpPr>
            <p:grpSpPr>
              <a:xfrm>
                <a:off x="5233163" y="3764545"/>
                <a:ext cx="31499" cy="26898"/>
                <a:chOff x="5233163" y="3764545"/>
                <a:chExt cx="31499" cy="26898"/>
              </a:xfrm>
            </p:grpSpPr>
            <p:sp>
              <p:nvSpPr>
                <p:cNvPr id="5356" name="Google Shape;5356;p85"/>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85"/>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8" name="Google Shape;5358;p85"/>
              <p:cNvGrpSpPr/>
              <p:nvPr/>
            </p:nvGrpSpPr>
            <p:grpSpPr>
              <a:xfrm>
                <a:off x="5276168" y="3805545"/>
                <a:ext cx="31499" cy="26906"/>
                <a:chOff x="5276168" y="3805545"/>
                <a:chExt cx="31499" cy="26906"/>
              </a:xfrm>
            </p:grpSpPr>
            <p:sp>
              <p:nvSpPr>
                <p:cNvPr id="5359" name="Google Shape;5359;p85"/>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85"/>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1" name="Google Shape;5361;p85"/>
              <p:cNvGrpSpPr/>
              <p:nvPr/>
            </p:nvGrpSpPr>
            <p:grpSpPr>
              <a:xfrm>
                <a:off x="5294053" y="3851933"/>
                <a:ext cx="31405" cy="26945"/>
                <a:chOff x="5294053" y="3851933"/>
                <a:chExt cx="31405" cy="26945"/>
              </a:xfrm>
            </p:grpSpPr>
            <p:sp>
              <p:nvSpPr>
                <p:cNvPr id="5362" name="Google Shape;5362;p85"/>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85"/>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4" name="Google Shape;5364;p85"/>
              <p:cNvGrpSpPr/>
              <p:nvPr/>
            </p:nvGrpSpPr>
            <p:grpSpPr>
              <a:xfrm>
                <a:off x="5341723" y="3851902"/>
                <a:ext cx="31405" cy="26977"/>
                <a:chOff x="5341723" y="3851902"/>
                <a:chExt cx="31405" cy="26977"/>
              </a:xfrm>
            </p:grpSpPr>
            <p:sp>
              <p:nvSpPr>
                <p:cNvPr id="5365" name="Google Shape;5365;p85"/>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85"/>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7" name="Google Shape;5367;p85"/>
              <p:cNvGrpSpPr/>
              <p:nvPr/>
            </p:nvGrpSpPr>
            <p:grpSpPr>
              <a:xfrm>
                <a:off x="5054871" y="3507855"/>
                <a:ext cx="31405" cy="26993"/>
                <a:chOff x="5054871" y="3507855"/>
                <a:chExt cx="31405" cy="26993"/>
              </a:xfrm>
            </p:grpSpPr>
            <p:sp>
              <p:nvSpPr>
                <p:cNvPr id="5368" name="Google Shape;5368;p85"/>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85"/>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0" name="Google Shape;5370;p85"/>
              <p:cNvGrpSpPr/>
              <p:nvPr/>
            </p:nvGrpSpPr>
            <p:grpSpPr>
              <a:xfrm>
                <a:off x="4876579" y="3675325"/>
                <a:ext cx="31405" cy="26969"/>
                <a:chOff x="4876579" y="3675325"/>
                <a:chExt cx="31405" cy="26969"/>
              </a:xfrm>
            </p:grpSpPr>
            <p:sp>
              <p:nvSpPr>
                <p:cNvPr id="5371" name="Google Shape;5371;p85"/>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85"/>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3" name="Google Shape;5373;p85"/>
              <p:cNvGrpSpPr/>
              <p:nvPr/>
            </p:nvGrpSpPr>
            <p:grpSpPr>
              <a:xfrm>
                <a:off x="4842233" y="3688333"/>
                <a:ext cx="31405" cy="26993"/>
                <a:chOff x="4842233" y="3688333"/>
                <a:chExt cx="31405" cy="26993"/>
              </a:xfrm>
            </p:grpSpPr>
            <p:sp>
              <p:nvSpPr>
                <p:cNvPr id="5374" name="Google Shape;5374;p85"/>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85"/>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6" name="Google Shape;5376;p85"/>
              <p:cNvGrpSpPr/>
              <p:nvPr/>
            </p:nvGrpSpPr>
            <p:grpSpPr>
              <a:xfrm>
                <a:off x="5187876" y="3608032"/>
                <a:ext cx="31405" cy="27001"/>
                <a:chOff x="5187876" y="3608032"/>
                <a:chExt cx="31405" cy="27001"/>
              </a:xfrm>
            </p:grpSpPr>
            <p:sp>
              <p:nvSpPr>
                <p:cNvPr id="5377" name="Google Shape;5377;p85"/>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85"/>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79" name="Google Shape;5379;p85"/>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85"/>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81" name="Google Shape;5381;p85"/>
              <p:cNvGrpSpPr/>
              <p:nvPr/>
            </p:nvGrpSpPr>
            <p:grpSpPr>
              <a:xfrm>
                <a:off x="5269224" y="3304167"/>
                <a:ext cx="40253" cy="34402"/>
                <a:chOff x="5269224" y="3304167"/>
                <a:chExt cx="40253" cy="34402"/>
              </a:xfrm>
            </p:grpSpPr>
            <p:sp>
              <p:nvSpPr>
                <p:cNvPr id="5382" name="Google Shape;5382;p85"/>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85"/>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4" name="Google Shape;5384;p85"/>
              <p:cNvGrpSpPr/>
              <p:nvPr/>
            </p:nvGrpSpPr>
            <p:grpSpPr>
              <a:xfrm>
                <a:off x="5327354" y="3476615"/>
                <a:ext cx="49864" cy="42723"/>
                <a:chOff x="5327354" y="3476615"/>
                <a:chExt cx="49864" cy="42723"/>
              </a:xfrm>
            </p:grpSpPr>
            <p:sp>
              <p:nvSpPr>
                <p:cNvPr id="5385" name="Google Shape;5385;p85"/>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85"/>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87" name="Google Shape;5387;p85"/>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85"/>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89" name="Google Shape;5389;p85"/>
              <p:cNvGrpSpPr/>
              <p:nvPr/>
            </p:nvGrpSpPr>
            <p:grpSpPr>
              <a:xfrm>
                <a:off x="5341723" y="3775957"/>
                <a:ext cx="31405" cy="26898"/>
                <a:chOff x="5341723" y="3775957"/>
                <a:chExt cx="31405" cy="26898"/>
              </a:xfrm>
            </p:grpSpPr>
            <p:sp>
              <p:nvSpPr>
                <p:cNvPr id="5390" name="Google Shape;5390;p85"/>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85"/>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2" name="Google Shape;5392;p85"/>
              <p:cNvGrpSpPr/>
              <p:nvPr/>
            </p:nvGrpSpPr>
            <p:grpSpPr>
              <a:xfrm>
                <a:off x="5439053" y="3699274"/>
                <a:ext cx="31405" cy="26898"/>
                <a:chOff x="5439053" y="3699274"/>
                <a:chExt cx="31405" cy="26898"/>
              </a:xfrm>
            </p:grpSpPr>
            <p:sp>
              <p:nvSpPr>
                <p:cNvPr id="5393" name="Google Shape;5393;p85"/>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85"/>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5" name="Google Shape;5395;p85"/>
              <p:cNvGrpSpPr/>
              <p:nvPr/>
            </p:nvGrpSpPr>
            <p:grpSpPr>
              <a:xfrm>
                <a:off x="5412414" y="3622307"/>
                <a:ext cx="31499" cy="26993"/>
                <a:chOff x="5412414" y="3622307"/>
                <a:chExt cx="31499" cy="26993"/>
              </a:xfrm>
            </p:grpSpPr>
            <p:sp>
              <p:nvSpPr>
                <p:cNvPr id="5396" name="Google Shape;5396;p85"/>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85"/>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8" name="Google Shape;5398;p85"/>
              <p:cNvGrpSpPr/>
              <p:nvPr/>
            </p:nvGrpSpPr>
            <p:grpSpPr>
              <a:xfrm>
                <a:off x="5476254" y="3473949"/>
                <a:ext cx="26835" cy="26930"/>
                <a:chOff x="5476254" y="3473949"/>
                <a:chExt cx="26835" cy="26930"/>
              </a:xfrm>
            </p:grpSpPr>
            <p:sp>
              <p:nvSpPr>
                <p:cNvPr id="5399" name="Google Shape;5399;p85"/>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85"/>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1" name="Google Shape;5401;p85"/>
              <p:cNvGrpSpPr/>
              <p:nvPr/>
            </p:nvGrpSpPr>
            <p:grpSpPr>
              <a:xfrm>
                <a:off x="5564547" y="3481594"/>
                <a:ext cx="31397" cy="26898"/>
                <a:chOff x="5564547" y="3481594"/>
                <a:chExt cx="31397" cy="26898"/>
              </a:xfrm>
            </p:grpSpPr>
            <p:sp>
              <p:nvSpPr>
                <p:cNvPr id="5402" name="Google Shape;5402;p85"/>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85"/>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4" name="Google Shape;5404;p85"/>
              <p:cNvGrpSpPr/>
              <p:nvPr/>
            </p:nvGrpSpPr>
            <p:grpSpPr>
              <a:xfrm>
                <a:off x="5534101" y="3470174"/>
                <a:ext cx="31397" cy="26906"/>
                <a:chOff x="5534101" y="3470174"/>
                <a:chExt cx="31397" cy="26906"/>
              </a:xfrm>
            </p:grpSpPr>
            <p:sp>
              <p:nvSpPr>
                <p:cNvPr id="5405" name="Google Shape;5405;p85"/>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85"/>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7" name="Google Shape;5407;p85"/>
              <p:cNvGrpSpPr/>
              <p:nvPr/>
            </p:nvGrpSpPr>
            <p:grpSpPr>
              <a:xfrm>
                <a:off x="5610879" y="3314486"/>
                <a:ext cx="31499" cy="26938"/>
                <a:chOff x="5610879" y="3314486"/>
                <a:chExt cx="31499" cy="26938"/>
              </a:xfrm>
            </p:grpSpPr>
            <p:sp>
              <p:nvSpPr>
                <p:cNvPr id="5408" name="Google Shape;5408;p85"/>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85"/>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0" name="Google Shape;5410;p85"/>
              <p:cNvGrpSpPr/>
              <p:nvPr/>
            </p:nvGrpSpPr>
            <p:grpSpPr>
              <a:xfrm>
                <a:off x="4834525" y="3501382"/>
                <a:ext cx="31499" cy="26898"/>
                <a:chOff x="4834525" y="3501382"/>
                <a:chExt cx="31499" cy="26898"/>
              </a:xfrm>
            </p:grpSpPr>
            <p:sp>
              <p:nvSpPr>
                <p:cNvPr id="5411" name="Google Shape;5411;p85"/>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85"/>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3" name="Google Shape;5413;p85"/>
              <p:cNvGrpSpPr/>
              <p:nvPr/>
            </p:nvGrpSpPr>
            <p:grpSpPr>
              <a:xfrm>
                <a:off x="4898460" y="3580158"/>
                <a:ext cx="31405" cy="26898"/>
                <a:chOff x="4898460" y="3580158"/>
                <a:chExt cx="31405" cy="26898"/>
              </a:xfrm>
            </p:grpSpPr>
            <p:sp>
              <p:nvSpPr>
                <p:cNvPr id="5414" name="Google Shape;5414;p85"/>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85"/>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6" name="Google Shape;5416;p85"/>
              <p:cNvGrpSpPr/>
              <p:nvPr/>
            </p:nvGrpSpPr>
            <p:grpSpPr>
              <a:xfrm>
                <a:off x="4882667" y="3608032"/>
                <a:ext cx="31499" cy="27001"/>
                <a:chOff x="4882667" y="3608032"/>
                <a:chExt cx="31499" cy="27001"/>
              </a:xfrm>
            </p:grpSpPr>
            <p:sp>
              <p:nvSpPr>
                <p:cNvPr id="5417" name="Google Shape;5417;p85"/>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85"/>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9" name="Google Shape;5419;p85"/>
              <p:cNvGrpSpPr/>
              <p:nvPr/>
            </p:nvGrpSpPr>
            <p:grpSpPr>
              <a:xfrm>
                <a:off x="4843373" y="3631407"/>
                <a:ext cx="16273" cy="16186"/>
                <a:chOff x="4843373" y="3631407"/>
                <a:chExt cx="16273" cy="16186"/>
              </a:xfrm>
            </p:grpSpPr>
            <p:sp>
              <p:nvSpPr>
                <p:cNvPr id="5420" name="Google Shape;5420;p85"/>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85"/>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2" name="Google Shape;5422;p85"/>
              <p:cNvGrpSpPr/>
              <p:nvPr/>
            </p:nvGrpSpPr>
            <p:grpSpPr>
              <a:xfrm>
                <a:off x="4727773" y="3591578"/>
                <a:ext cx="31499" cy="26898"/>
                <a:chOff x="4727773" y="3591578"/>
                <a:chExt cx="31499" cy="26898"/>
              </a:xfrm>
            </p:grpSpPr>
            <p:sp>
              <p:nvSpPr>
                <p:cNvPr id="5423" name="Google Shape;5423;p85"/>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85"/>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25" name="Google Shape;5425;p85"/>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85"/>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27" name="Google Shape;5427;p85"/>
              <p:cNvGrpSpPr/>
              <p:nvPr/>
            </p:nvGrpSpPr>
            <p:grpSpPr>
              <a:xfrm>
                <a:off x="4609421" y="3577398"/>
                <a:ext cx="31499" cy="27001"/>
                <a:chOff x="4609421" y="3577398"/>
                <a:chExt cx="31499" cy="27001"/>
              </a:xfrm>
            </p:grpSpPr>
            <p:sp>
              <p:nvSpPr>
                <p:cNvPr id="5428" name="Google Shape;5428;p85"/>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85"/>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0" name="Google Shape;5430;p85"/>
              <p:cNvGrpSpPr/>
              <p:nvPr/>
            </p:nvGrpSpPr>
            <p:grpSpPr>
              <a:xfrm>
                <a:off x="4649289" y="3577398"/>
                <a:ext cx="31499" cy="27001"/>
                <a:chOff x="4649289" y="3577398"/>
                <a:chExt cx="31499" cy="27001"/>
              </a:xfrm>
            </p:grpSpPr>
            <p:sp>
              <p:nvSpPr>
                <p:cNvPr id="5431" name="Google Shape;5431;p85"/>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85"/>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3" name="Google Shape;5433;p85"/>
              <p:cNvGrpSpPr/>
              <p:nvPr/>
            </p:nvGrpSpPr>
            <p:grpSpPr>
              <a:xfrm>
                <a:off x="4605614" y="3639523"/>
                <a:ext cx="31499" cy="26906"/>
                <a:chOff x="4605614" y="3639523"/>
                <a:chExt cx="31499" cy="26906"/>
              </a:xfrm>
            </p:grpSpPr>
            <p:sp>
              <p:nvSpPr>
                <p:cNvPr id="5434" name="Google Shape;5434;p85"/>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85"/>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6" name="Google Shape;5436;p85"/>
              <p:cNvGrpSpPr/>
              <p:nvPr/>
            </p:nvGrpSpPr>
            <p:grpSpPr>
              <a:xfrm>
                <a:off x="4785149" y="3618846"/>
                <a:ext cx="26930" cy="26843"/>
                <a:chOff x="4785149" y="3618846"/>
                <a:chExt cx="26930" cy="26843"/>
              </a:xfrm>
            </p:grpSpPr>
            <p:sp>
              <p:nvSpPr>
                <p:cNvPr id="5437" name="Google Shape;5437;p85"/>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85"/>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9" name="Google Shape;5439;p85"/>
              <p:cNvGrpSpPr/>
              <p:nvPr/>
            </p:nvGrpSpPr>
            <p:grpSpPr>
              <a:xfrm>
                <a:off x="4810167" y="3601567"/>
                <a:ext cx="31405" cy="26898"/>
                <a:chOff x="4810167" y="3601567"/>
                <a:chExt cx="31405" cy="26898"/>
              </a:xfrm>
            </p:grpSpPr>
            <p:sp>
              <p:nvSpPr>
                <p:cNvPr id="5440" name="Google Shape;5440;p85"/>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85"/>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2" name="Google Shape;5442;p85"/>
              <p:cNvGrpSpPr/>
              <p:nvPr/>
            </p:nvGrpSpPr>
            <p:grpSpPr>
              <a:xfrm>
                <a:off x="4831002" y="3373230"/>
                <a:ext cx="31405" cy="26898"/>
                <a:chOff x="4831002" y="3373230"/>
                <a:chExt cx="31405" cy="26898"/>
              </a:xfrm>
            </p:grpSpPr>
            <p:sp>
              <p:nvSpPr>
                <p:cNvPr id="5443" name="Google Shape;5443;p85"/>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85"/>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5" name="Google Shape;5445;p85"/>
              <p:cNvGrpSpPr/>
              <p:nvPr/>
            </p:nvGrpSpPr>
            <p:grpSpPr>
              <a:xfrm>
                <a:off x="4719311" y="3355054"/>
                <a:ext cx="31499" cy="27001"/>
                <a:chOff x="4719311" y="3355054"/>
                <a:chExt cx="31499" cy="27001"/>
              </a:xfrm>
            </p:grpSpPr>
            <p:sp>
              <p:nvSpPr>
                <p:cNvPr id="5446" name="Google Shape;5446;p85"/>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85"/>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8" name="Google Shape;5448;p85"/>
              <p:cNvGrpSpPr/>
              <p:nvPr/>
            </p:nvGrpSpPr>
            <p:grpSpPr>
              <a:xfrm>
                <a:off x="4798755" y="3450260"/>
                <a:ext cx="26930" cy="26930"/>
                <a:chOff x="4798755" y="3450260"/>
                <a:chExt cx="26930" cy="26930"/>
              </a:xfrm>
            </p:grpSpPr>
            <p:sp>
              <p:nvSpPr>
                <p:cNvPr id="5449" name="Google Shape;5449;p85"/>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85"/>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1" name="Google Shape;5451;p85"/>
              <p:cNvGrpSpPr/>
              <p:nvPr/>
            </p:nvGrpSpPr>
            <p:grpSpPr>
              <a:xfrm>
                <a:off x="4645576" y="3467555"/>
                <a:ext cx="31405" cy="26953"/>
                <a:chOff x="4645576" y="3467555"/>
                <a:chExt cx="31405" cy="26953"/>
              </a:xfrm>
            </p:grpSpPr>
            <p:sp>
              <p:nvSpPr>
                <p:cNvPr id="5452" name="Google Shape;5452;p85"/>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85"/>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4" name="Google Shape;5454;p85"/>
              <p:cNvGrpSpPr/>
              <p:nvPr/>
            </p:nvGrpSpPr>
            <p:grpSpPr>
              <a:xfrm>
                <a:off x="4687631" y="3583965"/>
                <a:ext cx="31499" cy="26898"/>
                <a:chOff x="4687631" y="3583965"/>
                <a:chExt cx="31499" cy="26898"/>
              </a:xfrm>
            </p:grpSpPr>
            <p:sp>
              <p:nvSpPr>
                <p:cNvPr id="5455" name="Google Shape;5455;p85"/>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85"/>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7" name="Google Shape;5457;p85"/>
              <p:cNvGrpSpPr/>
              <p:nvPr/>
            </p:nvGrpSpPr>
            <p:grpSpPr>
              <a:xfrm>
                <a:off x="4719311" y="3471314"/>
                <a:ext cx="31499" cy="27001"/>
                <a:chOff x="4719311" y="3471314"/>
                <a:chExt cx="31499" cy="27001"/>
              </a:xfrm>
            </p:grpSpPr>
            <p:sp>
              <p:nvSpPr>
                <p:cNvPr id="5458" name="Google Shape;5458;p85"/>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85"/>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0" name="Google Shape;5460;p85"/>
              <p:cNvGrpSpPr/>
              <p:nvPr/>
            </p:nvGrpSpPr>
            <p:grpSpPr>
              <a:xfrm>
                <a:off x="4719311" y="3434404"/>
                <a:ext cx="31499" cy="26898"/>
                <a:chOff x="4719311" y="3434404"/>
                <a:chExt cx="31499" cy="26898"/>
              </a:xfrm>
            </p:grpSpPr>
            <p:sp>
              <p:nvSpPr>
                <p:cNvPr id="5461" name="Google Shape;5461;p85"/>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85"/>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3" name="Google Shape;5463;p85"/>
              <p:cNvGrpSpPr/>
              <p:nvPr/>
            </p:nvGrpSpPr>
            <p:grpSpPr>
              <a:xfrm>
                <a:off x="4768876" y="3401772"/>
                <a:ext cx="31499" cy="26898"/>
                <a:chOff x="4768876" y="3401772"/>
                <a:chExt cx="31499" cy="26898"/>
              </a:xfrm>
            </p:grpSpPr>
            <p:sp>
              <p:nvSpPr>
                <p:cNvPr id="5464" name="Google Shape;5464;p85"/>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85"/>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6" name="Google Shape;5466;p85"/>
              <p:cNvGrpSpPr/>
              <p:nvPr/>
            </p:nvGrpSpPr>
            <p:grpSpPr>
              <a:xfrm>
                <a:off x="4762214" y="3471377"/>
                <a:ext cx="26938" cy="26938"/>
                <a:chOff x="4762214" y="3471377"/>
                <a:chExt cx="26938" cy="26938"/>
              </a:xfrm>
            </p:grpSpPr>
            <p:sp>
              <p:nvSpPr>
                <p:cNvPr id="5467" name="Google Shape;5467;p85"/>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85"/>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9" name="Google Shape;5469;p85"/>
              <p:cNvGrpSpPr/>
              <p:nvPr/>
            </p:nvGrpSpPr>
            <p:grpSpPr>
              <a:xfrm>
                <a:off x="4790473" y="3344782"/>
                <a:ext cx="31405" cy="26898"/>
                <a:chOff x="4790473" y="3344782"/>
                <a:chExt cx="31405" cy="26898"/>
              </a:xfrm>
            </p:grpSpPr>
            <p:sp>
              <p:nvSpPr>
                <p:cNvPr id="5470" name="Google Shape;5470;p85"/>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85"/>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2" name="Google Shape;5472;p85"/>
              <p:cNvGrpSpPr/>
              <p:nvPr/>
            </p:nvGrpSpPr>
            <p:grpSpPr>
              <a:xfrm>
                <a:off x="4823774" y="3950733"/>
                <a:ext cx="37398" cy="32034"/>
                <a:chOff x="4823774" y="3950733"/>
                <a:chExt cx="37398" cy="32034"/>
              </a:xfrm>
            </p:grpSpPr>
            <p:sp>
              <p:nvSpPr>
                <p:cNvPr id="5473" name="Google Shape;5473;p85"/>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85"/>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5" name="Google Shape;5475;p85"/>
              <p:cNvGrpSpPr/>
              <p:nvPr/>
            </p:nvGrpSpPr>
            <p:grpSpPr>
              <a:xfrm>
                <a:off x="4823396" y="4110566"/>
                <a:ext cx="31405" cy="26906"/>
                <a:chOff x="4823396" y="4110566"/>
                <a:chExt cx="31405" cy="26906"/>
              </a:xfrm>
            </p:grpSpPr>
            <p:sp>
              <p:nvSpPr>
                <p:cNvPr id="5476" name="Google Shape;5476;p85"/>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85"/>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8" name="Google Shape;5478;p85"/>
              <p:cNvGrpSpPr/>
              <p:nvPr/>
            </p:nvGrpSpPr>
            <p:grpSpPr>
              <a:xfrm>
                <a:off x="4838332" y="3821150"/>
                <a:ext cx="31499" cy="26898"/>
                <a:chOff x="4838332" y="3821150"/>
                <a:chExt cx="31499" cy="26898"/>
              </a:xfrm>
            </p:grpSpPr>
            <p:sp>
              <p:nvSpPr>
                <p:cNvPr id="5479" name="Google Shape;5479;p85"/>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85"/>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1" name="Google Shape;5481;p85"/>
              <p:cNvGrpSpPr/>
              <p:nvPr/>
            </p:nvGrpSpPr>
            <p:grpSpPr>
              <a:xfrm>
                <a:off x="4661275" y="3815007"/>
                <a:ext cx="36824" cy="31523"/>
                <a:chOff x="4661275" y="3815007"/>
                <a:chExt cx="36824" cy="31523"/>
              </a:xfrm>
            </p:grpSpPr>
            <p:sp>
              <p:nvSpPr>
                <p:cNvPr id="5482" name="Google Shape;5482;p85"/>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85"/>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4" name="Google Shape;5484;p85"/>
              <p:cNvGrpSpPr/>
              <p:nvPr/>
            </p:nvGrpSpPr>
            <p:grpSpPr>
              <a:xfrm>
                <a:off x="4558998" y="3851037"/>
                <a:ext cx="33591" cy="28699"/>
                <a:chOff x="4558998" y="3851037"/>
                <a:chExt cx="33591" cy="28699"/>
              </a:xfrm>
            </p:grpSpPr>
            <p:sp>
              <p:nvSpPr>
                <p:cNvPr id="5485" name="Google Shape;5485;p85"/>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85"/>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7" name="Google Shape;5487;p85"/>
              <p:cNvGrpSpPr/>
              <p:nvPr/>
            </p:nvGrpSpPr>
            <p:grpSpPr>
              <a:xfrm>
                <a:off x="4696762" y="3638587"/>
                <a:ext cx="33591" cy="28794"/>
                <a:chOff x="4696762" y="3638587"/>
                <a:chExt cx="33591" cy="28794"/>
              </a:xfrm>
            </p:grpSpPr>
            <p:sp>
              <p:nvSpPr>
                <p:cNvPr id="5488" name="Google Shape;5488;p85"/>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85"/>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0" name="Google Shape;5490;p85"/>
              <p:cNvGrpSpPr/>
              <p:nvPr/>
            </p:nvGrpSpPr>
            <p:grpSpPr>
              <a:xfrm>
                <a:off x="4929479" y="3939140"/>
                <a:ext cx="33497" cy="28692"/>
                <a:chOff x="4929479" y="3939140"/>
                <a:chExt cx="33497" cy="28692"/>
              </a:xfrm>
            </p:grpSpPr>
            <p:sp>
              <p:nvSpPr>
                <p:cNvPr id="5491" name="Google Shape;5491;p85"/>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85"/>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3" name="Google Shape;5493;p85"/>
              <p:cNvGrpSpPr/>
              <p:nvPr/>
            </p:nvGrpSpPr>
            <p:grpSpPr>
              <a:xfrm>
                <a:off x="4907119" y="3986039"/>
                <a:ext cx="33497" cy="28699"/>
                <a:chOff x="4907119" y="3986039"/>
                <a:chExt cx="33497" cy="28699"/>
              </a:xfrm>
            </p:grpSpPr>
            <p:sp>
              <p:nvSpPr>
                <p:cNvPr id="5494" name="Google Shape;5494;p85"/>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85"/>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6" name="Google Shape;5496;p85"/>
              <p:cNvGrpSpPr/>
              <p:nvPr/>
            </p:nvGrpSpPr>
            <p:grpSpPr>
              <a:xfrm>
                <a:off x="4911783" y="4048102"/>
                <a:ext cx="33591" cy="28762"/>
                <a:chOff x="4911783" y="4048102"/>
                <a:chExt cx="33591" cy="28762"/>
              </a:xfrm>
            </p:grpSpPr>
            <p:sp>
              <p:nvSpPr>
                <p:cNvPr id="5497" name="Google Shape;5497;p85"/>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85"/>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99" name="Google Shape;5499;p85"/>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85"/>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01" name="Google Shape;5501;p85"/>
              <p:cNvGrpSpPr/>
              <p:nvPr/>
            </p:nvGrpSpPr>
            <p:grpSpPr>
              <a:xfrm>
                <a:off x="4762623" y="3837847"/>
                <a:ext cx="42416" cy="36273"/>
                <a:chOff x="4762623" y="3837847"/>
                <a:chExt cx="42416" cy="36273"/>
              </a:xfrm>
            </p:grpSpPr>
            <p:sp>
              <p:nvSpPr>
                <p:cNvPr id="5502" name="Google Shape;5502;p85"/>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85"/>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4" name="Google Shape;5504;p85"/>
              <p:cNvGrpSpPr/>
              <p:nvPr/>
            </p:nvGrpSpPr>
            <p:grpSpPr>
              <a:xfrm>
                <a:off x="4746044" y="4104966"/>
                <a:ext cx="33497" cy="28699"/>
                <a:chOff x="4746044" y="4104966"/>
                <a:chExt cx="33497" cy="28699"/>
              </a:xfrm>
            </p:grpSpPr>
            <p:sp>
              <p:nvSpPr>
                <p:cNvPr id="5505" name="Google Shape;5505;p85"/>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85"/>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7" name="Google Shape;5507;p85"/>
              <p:cNvGrpSpPr/>
              <p:nvPr/>
            </p:nvGrpSpPr>
            <p:grpSpPr>
              <a:xfrm>
                <a:off x="4859646" y="4162554"/>
                <a:ext cx="33591" cy="28762"/>
                <a:chOff x="4859646" y="4162554"/>
                <a:chExt cx="33591" cy="28762"/>
              </a:xfrm>
            </p:grpSpPr>
            <p:sp>
              <p:nvSpPr>
                <p:cNvPr id="5508" name="Google Shape;5508;p85"/>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85"/>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10" name="Google Shape;5510;p85"/>
            <p:cNvGrpSpPr/>
            <p:nvPr/>
          </p:nvGrpSpPr>
          <p:grpSpPr>
            <a:xfrm>
              <a:off x="3597785" y="3274438"/>
              <a:ext cx="855610" cy="1122100"/>
              <a:chOff x="3597785" y="3274438"/>
              <a:chExt cx="855610" cy="1122100"/>
            </a:xfrm>
          </p:grpSpPr>
          <p:grpSp>
            <p:nvGrpSpPr>
              <p:cNvPr id="5511" name="Google Shape;5511;p85"/>
              <p:cNvGrpSpPr/>
              <p:nvPr/>
            </p:nvGrpSpPr>
            <p:grpSpPr>
              <a:xfrm>
                <a:off x="3617857" y="3284717"/>
                <a:ext cx="826785" cy="1099165"/>
                <a:chOff x="3617857" y="3284717"/>
                <a:chExt cx="826785" cy="1099165"/>
              </a:xfrm>
            </p:grpSpPr>
            <p:sp>
              <p:nvSpPr>
                <p:cNvPr id="5512" name="Google Shape;5512;p85"/>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85"/>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85"/>
                <p:cNvSpPr/>
                <p:nvPr/>
              </p:nvSpPr>
              <p:spPr>
                <a:xfrm>
                  <a:off x="4230666" y="3943372"/>
                  <a:ext cx="15612" cy="77934"/>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85"/>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85"/>
                <p:cNvSpPr/>
                <p:nvPr/>
              </p:nvSpPr>
              <p:spPr>
                <a:xfrm>
                  <a:off x="4234473" y="3939573"/>
                  <a:ext cx="143953" cy="22171"/>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85"/>
                <p:cNvSpPr/>
                <p:nvPr/>
              </p:nvSpPr>
              <p:spPr>
                <a:xfrm>
                  <a:off x="4300405" y="4023579"/>
                  <a:ext cx="24264" cy="112650"/>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85"/>
                <p:cNvSpPr/>
                <p:nvPr/>
              </p:nvSpPr>
              <p:spPr>
                <a:xfrm>
                  <a:off x="4324661" y="4019772"/>
                  <a:ext cx="40544" cy="140154"/>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85"/>
                <p:cNvSpPr/>
                <p:nvPr/>
              </p:nvSpPr>
              <p:spPr>
                <a:xfrm>
                  <a:off x="4324661" y="4019772"/>
                  <a:ext cx="104282" cy="52522"/>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85"/>
                <p:cNvSpPr/>
                <p:nvPr/>
              </p:nvSpPr>
              <p:spPr>
                <a:xfrm>
                  <a:off x="4328467" y="3989901"/>
                  <a:ext cx="113421" cy="29879"/>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85"/>
                <p:cNvSpPr/>
                <p:nvPr/>
              </p:nvSpPr>
              <p:spPr>
                <a:xfrm>
                  <a:off x="4224193" y="4019772"/>
                  <a:ext cx="23886" cy="769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85"/>
                <p:cNvSpPr/>
                <p:nvPr/>
              </p:nvSpPr>
              <p:spPr>
                <a:xfrm>
                  <a:off x="4248071" y="4019772"/>
                  <a:ext cx="52342" cy="116457"/>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85"/>
                <p:cNvSpPr/>
                <p:nvPr/>
              </p:nvSpPr>
              <p:spPr>
                <a:xfrm>
                  <a:off x="4300405" y="4138982"/>
                  <a:ext cx="6567" cy="119029"/>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85"/>
                <p:cNvSpPr/>
                <p:nvPr/>
              </p:nvSpPr>
              <p:spPr>
                <a:xfrm>
                  <a:off x="4219726" y="4200164"/>
                  <a:ext cx="85343" cy="60513"/>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85"/>
                <p:cNvSpPr/>
                <p:nvPr/>
              </p:nvSpPr>
              <p:spPr>
                <a:xfrm>
                  <a:off x="4223430" y="4137275"/>
                  <a:ext cx="81930" cy="15132"/>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85"/>
                <p:cNvSpPr/>
                <p:nvPr/>
              </p:nvSpPr>
              <p:spPr>
                <a:xfrm>
                  <a:off x="4303638" y="4138982"/>
                  <a:ext cx="59947" cy="23894"/>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85"/>
                <p:cNvSpPr/>
                <p:nvPr/>
              </p:nvSpPr>
              <p:spPr>
                <a:xfrm>
                  <a:off x="4201644" y="4267237"/>
                  <a:ext cx="39970" cy="77164"/>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85"/>
                <p:cNvSpPr/>
                <p:nvPr/>
              </p:nvSpPr>
              <p:spPr>
                <a:xfrm>
                  <a:off x="4203831" y="4258003"/>
                  <a:ext cx="103142" cy="9241"/>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85"/>
                <p:cNvSpPr/>
                <p:nvPr/>
              </p:nvSpPr>
              <p:spPr>
                <a:xfrm>
                  <a:off x="4179001" y="3943372"/>
                  <a:ext cx="51673" cy="104951"/>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85"/>
                <p:cNvSpPr/>
                <p:nvPr/>
              </p:nvSpPr>
              <p:spPr>
                <a:xfrm>
                  <a:off x="4248071" y="4019772"/>
                  <a:ext cx="76597" cy="8"/>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85"/>
                <p:cNvSpPr/>
                <p:nvPr/>
              </p:nvSpPr>
              <p:spPr>
                <a:xfrm>
                  <a:off x="4219529" y="4138982"/>
                  <a:ext cx="84116" cy="63282"/>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85"/>
                <p:cNvSpPr/>
                <p:nvPr/>
              </p:nvSpPr>
              <p:spPr>
                <a:xfrm>
                  <a:off x="3654964" y="3289853"/>
                  <a:ext cx="46820" cy="63848"/>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85"/>
                <p:cNvSpPr/>
                <p:nvPr/>
              </p:nvSpPr>
              <p:spPr>
                <a:xfrm>
                  <a:off x="3619760" y="3353693"/>
                  <a:ext cx="85736" cy="3673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85"/>
                <p:cNvSpPr/>
                <p:nvPr/>
              </p:nvSpPr>
              <p:spPr>
                <a:xfrm>
                  <a:off x="3703011" y="3354739"/>
                  <a:ext cx="70415" cy="79350"/>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85"/>
                <p:cNvSpPr/>
                <p:nvPr/>
              </p:nvSpPr>
              <p:spPr>
                <a:xfrm>
                  <a:off x="3779884" y="3366443"/>
                  <a:ext cx="34449" cy="67647"/>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85"/>
                <p:cNvSpPr/>
                <p:nvPr/>
              </p:nvSpPr>
              <p:spPr>
                <a:xfrm>
                  <a:off x="3701776" y="3353693"/>
                  <a:ext cx="116363" cy="12757"/>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85"/>
                <p:cNvSpPr/>
                <p:nvPr/>
              </p:nvSpPr>
              <p:spPr>
                <a:xfrm>
                  <a:off x="3701776" y="3313063"/>
                  <a:ext cx="227204" cy="40638"/>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85"/>
                <p:cNvSpPr/>
                <p:nvPr/>
              </p:nvSpPr>
              <p:spPr>
                <a:xfrm>
                  <a:off x="3888633" y="3313063"/>
                  <a:ext cx="40347" cy="114467"/>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85"/>
                <p:cNvSpPr/>
                <p:nvPr/>
              </p:nvSpPr>
              <p:spPr>
                <a:xfrm>
                  <a:off x="3814325" y="3366443"/>
                  <a:ext cx="74316" cy="61087"/>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85"/>
                <p:cNvSpPr/>
                <p:nvPr/>
              </p:nvSpPr>
              <p:spPr>
                <a:xfrm>
                  <a:off x="3838399" y="3427522"/>
                  <a:ext cx="50242" cy="67749"/>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85"/>
                <p:cNvSpPr/>
                <p:nvPr/>
              </p:nvSpPr>
              <p:spPr>
                <a:xfrm>
                  <a:off x="3814325" y="3313063"/>
                  <a:ext cx="114656" cy="53388"/>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85"/>
                <p:cNvSpPr/>
                <p:nvPr/>
              </p:nvSpPr>
              <p:spPr>
                <a:xfrm>
                  <a:off x="3888633" y="3427522"/>
                  <a:ext cx="55377" cy="76212"/>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85"/>
                <p:cNvSpPr/>
                <p:nvPr/>
              </p:nvSpPr>
              <p:spPr>
                <a:xfrm>
                  <a:off x="3944003" y="3406208"/>
                  <a:ext cx="40631" cy="97526"/>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85"/>
                <p:cNvSpPr/>
                <p:nvPr/>
              </p:nvSpPr>
              <p:spPr>
                <a:xfrm>
                  <a:off x="3984625" y="3357500"/>
                  <a:ext cx="55291" cy="48716"/>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85"/>
                <p:cNvSpPr/>
                <p:nvPr/>
              </p:nvSpPr>
              <p:spPr>
                <a:xfrm>
                  <a:off x="3888633" y="3406208"/>
                  <a:ext cx="96000" cy="21322"/>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85"/>
                <p:cNvSpPr/>
                <p:nvPr/>
              </p:nvSpPr>
              <p:spPr>
                <a:xfrm>
                  <a:off x="3984625" y="3406208"/>
                  <a:ext cx="42251" cy="136348"/>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85"/>
                <p:cNvSpPr/>
                <p:nvPr/>
              </p:nvSpPr>
              <p:spPr>
                <a:xfrm>
                  <a:off x="4026868" y="3427522"/>
                  <a:ext cx="35597" cy="115033"/>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85"/>
                <p:cNvSpPr/>
                <p:nvPr/>
              </p:nvSpPr>
              <p:spPr>
                <a:xfrm>
                  <a:off x="3876261" y="3542548"/>
                  <a:ext cx="150615" cy="52051"/>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85"/>
                <p:cNvSpPr/>
                <p:nvPr/>
              </p:nvSpPr>
              <p:spPr>
                <a:xfrm>
                  <a:off x="4006702" y="3542548"/>
                  <a:ext cx="20174" cy="99044"/>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85"/>
                <p:cNvSpPr/>
                <p:nvPr/>
              </p:nvSpPr>
              <p:spPr>
                <a:xfrm>
                  <a:off x="3912700" y="3641584"/>
                  <a:ext cx="97817" cy="41779"/>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85"/>
                <p:cNvSpPr/>
                <p:nvPr/>
              </p:nvSpPr>
              <p:spPr>
                <a:xfrm>
                  <a:off x="3875601" y="3503726"/>
                  <a:ext cx="68410" cy="89158"/>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85"/>
                <p:cNvSpPr/>
                <p:nvPr/>
              </p:nvSpPr>
              <p:spPr>
                <a:xfrm>
                  <a:off x="3944003" y="3503726"/>
                  <a:ext cx="89441" cy="36163"/>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85"/>
                <p:cNvSpPr/>
                <p:nvPr/>
              </p:nvSpPr>
              <p:spPr>
                <a:xfrm>
                  <a:off x="4033436" y="3490599"/>
                  <a:ext cx="132824" cy="49290"/>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85"/>
                <p:cNvSpPr/>
                <p:nvPr/>
              </p:nvSpPr>
              <p:spPr>
                <a:xfrm>
                  <a:off x="4166252" y="3490599"/>
                  <a:ext cx="73459" cy="95528"/>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85"/>
                <p:cNvSpPr/>
                <p:nvPr/>
              </p:nvSpPr>
              <p:spPr>
                <a:xfrm>
                  <a:off x="4027726" y="3539882"/>
                  <a:ext cx="211985" cy="3997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85"/>
                <p:cNvSpPr/>
                <p:nvPr/>
              </p:nvSpPr>
              <p:spPr>
                <a:xfrm>
                  <a:off x="4027726" y="3539882"/>
                  <a:ext cx="99720" cy="174878"/>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85"/>
                <p:cNvSpPr/>
                <p:nvPr/>
              </p:nvSpPr>
              <p:spPr>
                <a:xfrm>
                  <a:off x="4027726" y="3539882"/>
                  <a:ext cx="159754" cy="111707"/>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85"/>
                <p:cNvSpPr/>
                <p:nvPr/>
              </p:nvSpPr>
              <p:spPr>
                <a:xfrm>
                  <a:off x="4006702" y="3641584"/>
                  <a:ext cx="120743" cy="73176"/>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85"/>
                <p:cNvSpPr/>
                <p:nvPr/>
              </p:nvSpPr>
              <p:spPr>
                <a:xfrm>
                  <a:off x="4006702" y="3641584"/>
                  <a:ext cx="39773" cy="140249"/>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85"/>
                <p:cNvSpPr/>
                <p:nvPr/>
              </p:nvSpPr>
              <p:spPr>
                <a:xfrm>
                  <a:off x="3996423" y="3784585"/>
                  <a:ext cx="51862" cy="10280"/>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85"/>
                <p:cNvSpPr/>
                <p:nvPr/>
              </p:nvSpPr>
              <p:spPr>
                <a:xfrm>
                  <a:off x="4048277" y="3784585"/>
                  <a:ext cx="47583" cy="68890"/>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85"/>
                <p:cNvSpPr/>
                <p:nvPr/>
              </p:nvSpPr>
              <p:spPr>
                <a:xfrm>
                  <a:off x="4095947" y="3788392"/>
                  <a:ext cx="10280" cy="64894"/>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85"/>
                <p:cNvSpPr/>
                <p:nvPr/>
              </p:nvSpPr>
              <p:spPr>
                <a:xfrm>
                  <a:off x="4095852" y="3853467"/>
                  <a:ext cx="45672" cy="1589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85"/>
                <p:cNvSpPr/>
                <p:nvPr/>
              </p:nvSpPr>
              <p:spPr>
                <a:xfrm>
                  <a:off x="4138567" y="3868308"/>
                  <a:ext cx="16469" cy="10171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85"/>
                <p:cNvSpPr/>
                <p:nvPr/>
              </p:nvSpPr>
              <p:spPr>
                <a:xfrm>
                  <a:off x="3875601" y="3592876"/>
                  <a:ext cx="131110" cy="48716"/>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85"/>
                <p:cNvSpPr/>
                <p:nvPr/>
              </p:nvSpPr>
              <p:spPr>
                <a:xfrm>
                  <a:off x="4164828" y="3394410"/>
                  <a:ext cx="26458" cy="93153"/>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85"/>
                <p:cNvSpPr/>
                <p:nvPr/>
              </p:nvSpPr>
              <p:spPr>
                <a:xfrm>
                  <a:off x="4191278" y="3394410"/>
                  <a:ext cx="86586" cy="52719"/>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8" name="Google Shape;5568;p85"/>
              <p:cNvGrpSpPr/>
              <p:nvPr/>
            </p:nvGrpSpPr>
            <p:grpSpPr>
              <a:xfrm>
                <a:off x="4180904" y="4251758"/>
                <a:ext cx="37783" cy="32420"/>
                <a:chOff x="4180904" y="4251758"/>
                <a:chExt cx="37783" cy="32420"/>
              </a:xfrm>
            </p:grpSpPr>
            <p:sp>
              <p:nvSpPr>
                <p:cNvPr id="5569" name="Google Shape;5569;p85"/>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85"/>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1" name="Google Shape;5571;p85"/>
              <p:cNvGrpSpPr/>
              <p:nvPr/>
            </p:nvGrpSpPr>
            <p:grpSpPr>
              <a:xfrm>
                <a:off x="4201644" y="4081324"/>
                <a:ext cx="37783" cy="32364"/>
                <a:chOff x="4201644" y="4081324"/>
                <a:chExt cx="37783" cy="32364"/>
              </a:xfrm>
            </p:grpSpPr>
            <p:sp>
              <p:nvSpPr>
                <p:cNvPr id="5572" name="Google Shape;5572;p85"/>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85"/>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4" name="Google Shape;5574;p85"/>
              <p:cNvGrpSpPr/>
              <p:nvPr/>
            </p:nvGrpSpPr>
            <p:grpSpPr>
              <a:xfrm>
                <a:off x="4284416" y="3887428"/>
                <a:ext cx="37783" cy="32451"/>
                <a:chOff x="4284416" y="3887428"/>
                <a:chExt cx="37783" cy="32451"/>
              </a:xfrm>
            </p:grpSpPr>
            <p:sp>
              <p:nvSpPr>
                <p:cNvPr id="5575" name="Google Shape;5575;p85"/>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85"/>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7" name="Google Shape;5577;p85"/>
              <p:cNvGrpSpPr/>
              <p:nvPr/>
            </p:nvGrpSpPr>
            <p:grpSpPr>
              <a:xfrm>
                <a:off x="4223721" y="3860404"/>
                <a:ext cx="37870" cy="32364"/>
                <a:chOff x="4223721" y="3860404"/>
                <a:chExt cx="37870" cy="32364"/>
              </a:xfrm>
            </p:grpSpPr>
            <p:sp>
              <p:nvSpPr>
                <p:cNvPr id="5578" name="Google Shape;5578;p85"/>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85"/>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0" name="Google Shape;5580;p85"/>
              <p:cNvGrpSpPr/>
              <p:nvPr/>
            </p:nvGrpSpPr>
            <p:grpSpPr>
              <a:xfrm>
                <a:off x="4104889" y="3699242"/>
                <a:ext cx="37776" cy="32357"/>
                <a:chOff x="4104889" y="3699242"/>
                <a:chExt cx="37776" cy="32357"/>
              </a:xfrm>
            </p:grpSpPr>
            <p:sp>
              <p:nvSpPr>
                <p:cNvPr id="5581" name="Google Shape;5581;p85"/>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85"/>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3" name="Google Shape;5583;p85"/>
              <p:cNvGrpSpPr/>
              <p:nvPr/>
            </p:nvGrpSpPr>
            <p:grpSpPr>
              <a:xfrm>
                <a:off x="4143608" y="3475121"/>
                <a:ext cx="37878" cy="32420"/>
                <a:chOff x="4143608" y="3475121"/>
                <a:chExt cx="37878" cy="32420"/>
              </a:xfrm>
            </p:grpSpPr>
            <p:sp>
              <p:nvSpPr>
                <p:cNvPr id="5584" name="Google Shape;5584;p85"/>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85"/>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6" name="Google Shape;5586;p85"/>
              <p:cNvGrpSpPr/>
              <p:nvPr/>
            </p:nvGrpSpPr>
            <p:grpSpPr>
              <a:xfrm>
                <a:off x="4217248" y="3570893"/>
                <a:ext cx="37776" cy="32364"/>
                <a:chOff x="4217248" y="3570893"/>
                <a:chExt cx="37776" cy="32364"/>
              </a:xfrm>
            </p:grpSpPr>
            <p:sp>
              <p:nvSpPr>
                <p:cNvPr id="5587" name="Google Shape;5587;p85"/>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85"/>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9" name="Google Shape;5589;p85"/>
              <p:cNvGrpSpPr/>
              <p:nvPr/>
            </p:nvGrpSpPr>
            <p:grpSpPr>
              <a:xfrm>
                <a:off x="4255307" y="3431612"/>
                <a:ext cx="37776" cy="32451"/>
                <a:chOff x="4255307" y="3431612"/>
                <a:chExt cx="37776" cy="32451"/>
              </a:xfrm>
            </p:grpSpPr>
            <p:sp>
              <p:nvSpPr>
                <p:cNvPr id="5590" name="Google Shape;5590;p85"/>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85"/>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2" name="Google Shape;5592;p85"/>
              <p:cNvGrpSpPr/>
              <p:nvPr/>
            </p:nvGrpSpPr>
            <p:grpSpPr>
              <a:xfrm>
                <a:off x="3853052" y="3577398"/>
                <a:ext cx="37776" cy="32420"/>
                <a:chOff x="3853052" y="3577398"/>
                <a:chExt cx="37776" cy="32420"/>
              </a:xfrm>
            </p:grpSpPr>
            <p:sp>
              <p:nvSpPr>
                <p:cNvPr id="5593" name="Google Shape;5593;p85"/>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85"/>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5" name="Google Shape;5595;p85"/>
              <p:cNvGrpSpPr/>
              <p:nvPr/>
            </p:nvGrpSpPr>
            <p:grpSpPr>
              <a:xfrm>
                <a:off x="4039908" y="3412107"/>
                <a:ext cx="37776" cy="32357"/>
                <a:chOff x="4039908" y="3412107"/>
                <a:chExt cx="37776" cy="32357"/>
              </a:xfrm>
            </p:grpSpPr>
            <p:sp>
              <p:nvSpPr>
                <p:cNvPr id="5596" name="Google Shape;5596;p85"/>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85"/>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8" name="Google Shape;5598;p85"/>
              <p:cNvGrpSpPr/>
              <p:nvPr/>
            </p:nvGrpSpPr>
            <p:grpSpPr>
              <a:xfrm>
                <a:off x="4017360" y="3342061"/>
                <a:ext cx="37870" cy="32380"/>
                <a:chOff x="4017360" y="3342061"/>
                <a:chExt cx="37870" cy="32380"/>
              </a:xfrm>
            </p:grpSpPr>
            <p:sp>
              <p:nvSpPr>
                <p:cNvPr id="5599" name="Google Shape;5599;p85"/>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85"/>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01" name="Google Shape;5601;p85"/>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85"/>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03" name="Google Shape;5603;p85"/>
              <p:cNvGrpSpPr/>
              <p:nvPr/>
            </p:nvGrpSpPr>
            <p:grpSpPr>
              <a:xfrm>
                <a:off x="3750870" y="3418650"/>
                <a:ext cx="37776" cy="32380"/>
                <a:chOff x="3750870" y="3418650"/>
                <a:chExt cx="37776" cy="32380"/>
              </a:xfrm>
            </p:grpSpPr>
            <p:sp>
              <p:nvSpPr>
                <p:cNvPr id="5604" name="Google Shape;5604;p85"/>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85"/>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6" name="Google Shape;5606;p85"/>
              <p:cNvGrpSpPr/>
              <p:nvPr/>
            </p:nvGrpSpPr>
            <p:grpSpPr>
              <a:xfrm>
                <a:off x="3632509" y="3274438"/>
                <a:ext cx="37783" cy="32357"/>
                <a:chOff x="3632509" y="3274438"/>
                <a:chExt cx="37783" cy="32357"/>
              </a:xfrm>
            </p:grpSpPr>
            <p:sp>
              <p:nvSpPr>
                <p:cNvPr id="5607" name="Google Shape;5607;p85"/>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85"/>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9" name="Google Shape;5609;p85"/>
              <p:cNvGrpSpPr/>
              <p:nvPr/>
            </p:nvGrpSpPr>
            <p:grpSpPr>
              <a:xfrm>
                <a:off x="3906424" y="3297561"/>
                <a:ext cx="37776" cy="32451"/>
                <a:chOff x="3906424" y="3297561"/>
                <a:chExt cx="37776" cy="32451"/>
              </a:xfrm>
            </p:grpSpPr>
            <p:sp>
              <p:nvSpPr>
                <p:cNvPr id="5610" name="Google Shape;5610;p85"/>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85"/>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2" name="Google Shape;5612;p85"/>
              <p:cNvGrpSpPr/>
              <p:nvPr/>
            </p:nvGrpSpPr>
            <p:grpSpPr>
              <a:xfrm>
                <a:off x="3866084" y="3412107"/>
                <a:ext cx="37776" cy="32357"/>
                <a:chOff x="3866084" y="3412107"/>
                <a:chExt cx="37776" cy="32357"/>
              </a:xfrm>
            </p:grpSpPr>
            <p:sp>
              <p:nvSpPr>
                <p:cNvPr id="5613" name="Google Shape;5613;p85"/>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85"/>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5" name="Google Shape;5615;p85"/>
              <p:cNvGrpSpPr/>
              <p:nvPr/>
            </p:nvGrpSpPr>
            <p:grpSpPr>
              <a:xfrm>
                <a:off x="4023919" y="3766409"/>
                <a:ext cx="37783" cy="32357"/>
                <a:chOff x="4023919" y="3766409"/>
                <a:chExt cx="37783" cy="32357"/>
              </a:xfrm>
            </p:grpSpPr>
            <p:sp>
              <p:nvSpPr>
                <p:cNvPr id="5616" name="Google Shape;5616;p85"/>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85"/>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8" name="Google Shape;5618;p85"/>
              <p:cNvGrpSpPr/>
              <p:nvPr/>
            </p:nvGrpSpPr>
            <p:grpSpPr>
              <a:xfrm>
                <a:off x="3973882" y="3779449"/>
                <a:ext cx="37776" cy="32357"/>
                <a:chOff x="3973882" y="3779449"/>
                <a:chExt cx="37776" cy="32357"/>
              </a:xfrm>
            </p:grpSpPr>
            <p:sp>
              <p:nvSpPr>
                <p:cNvPr id="5619" name="Google Shape;5619;p85"/>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85"/>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1" name="Google Shape;5621;p85"/>
              <p:cNvGrpSpPr/>
              <p:nvPr/>
            </p:nvGrpSpPr>
            <p:grpSpPr>
              <a:xfrm>
                <a:off x="4073398" y="3838028"/>
                <a:ext cx="37776" cy="32380"/>
                <a:chOff x="4073398" y="3838028"/>
                <a:chExt cx="37776" cy="32380"/>
              </a:xfrm>
            </p:grpSpPr>
            <p:sp>
              <p:nvSpPr>
                <p:cNvPr id="5622" name="Google Shape;5622;p85"/>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85"/>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4" name="Google Shape;5624;p85"/>
              <p:cNvGrpSpPr/>
              <p:nvPr/>
            </p:nvGrpSpPr>
            <p:grpSpPr>
              <a:xfrm>
                <a:off x="4342672" y="4144496"/>
                <a:ext cx="37752" cy="32364"/>
                <a:chOff x="4342672" y="4144496"/>
                <a:chExt cx="37752" cy="32364"/>
              </a:xfrm>
            </p:grpSpPr>
            <p:sp>
              <p:nvSpPr>
                <p:cNvPr id="5625" name="Google Shape;5625;p85"/>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85"/>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7" name="Google Shape;5627;p85"/>
              <p:cNvGrpSpPr/>
              <p:nvPr/>
            </p:nvGrpSpPr>
            <p:grpSpPr>
              <a:xfrm>
                <a:off x="4406386" y="4056872"/>
                <a:ext cx="37783" cy="32364"/>
                <a:chOff x="4406386" y="4056872"/>
                <a:chExt cx="37783" cy="32364"/>
              </a:xfrm>
            </p:grpSpPr>
            <p:sp>
              <p:nvSpPr>
                <p:cNvPr id="5628" name="Google Shape;5628;p85"/>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85"/>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0" name="Google Shape;5630;p85"/>
              <p:cNvGrpSpPr/>
              <p:nvPr/>
            </p:nvGrpSpPr>
            <p:grpSpPr>
              <a:xfrm>
                <a:off x="4284416" y="4245254"/>
                <a:ext cx="37783" cy="32357"/>
                <a:chOff x="4284416" y="4245254"/>
                <a:chExt cx="37783" cy="32357"/>
              </a:xfrm>
            </p:grpSpPr>
            <p:sp>
              <p:nvSpPr>
                <p:cNvPr id="5631" name="Google Shape;5631;p85"/>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85"/>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3" name="Google Shape;5633;p85"/>
              <p:cNvGrpSpPr/>
              <p:nvPr/>
            </p:nvGrpSpPr>
            <p:grpSpPr>
              <a:xfrm>
                <a:off x="4219057" y="4331258"/>
                <a:ext cx="37776" cy="32364"/>
                <a:chOff x="4219057" y="4331258"/>
                <a:chExt cx="37776" cy="32364"/>
              </a:xfrm>
            </p:grpSpPr>
            <p:sp>
              <p:nvSpPr>
                <p:cNvPr id="5634" name="Google Shape;5634;p85"/>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85"/>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6" name="Google Shape;5636;p85"/>
              <p:cNvGrpSpPr/>
              <p:nvPr/>
            </p:nvGrpSpPr>
            <p:grpSpPr>
              <a:xfrm>
                <a:off x="4204122" y="4141688"/>
                <a:ext cx="33497" cy="28699"/>
                <a:chOff x="4204122" y="4141688"/>
                <a:chExt cx="33497" cy="28699"/>
              </a:xfrm>
            </p:grpSpPr>
            <p:sp>
              <p:nvSpPr>
                <p:cNvPr id="5637" name="Google Shape;5637;p85"/>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85"/>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9" name="Google Shape;5639;p85"/>
              <p:cNvGrpSpPr/>
              <p:nvPr/>
            </p:nvGrpSpPr>
            <p:grpSpPr>
              <a:xfrm>
                <a:off x="4301546" y="4003869"/>
                <a:ext cx="38916" cy="33324"/>
                <a:chOff x="4301546" y="4003869"/>
                <a:chExt cx="38916" cy="33324"/>
              </a:xfrm>
            </p:grpSpPr>
            <p:sp>
              <p:nvSpPr>
                <p:cNvPr id="5640" name="Google Shape;5640;p85"/>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85"/>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2" name="Google Shape;5642;p85"/>
              <p:cNvGrpSpPr/>
              <p:nvPr/>
            </p:nvGrpSpPr>
            <p:grpSpPr>
              <a:xfrm>
                <a:off x="4210681" y="3924669"/>
                <a:ext cx="36549" cy="31366"/>
                <a:chOff x="4210681" y="3924669"/>
                <a:chExt cx="36549" cy="31366"/>
              </a:xfrm>
            </p:grpSpPr>
            <p:sp>
              <p:nvSpPr>
                <p:cNvPr id="5643" name="Google Shape;5643;p85"/>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85"/>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5" name="Google Shape;5645;p85"/>
              <p:cNvGrpSpPr/>
              <p:nvPr/>
            </p:nvGrpSpPr>
            <p:grpSpPr>
              <a:xfrm>
                <a:off x="3987771" y="3628874"/>
                <a:ext cx="31499" cy="26993"/>
                <a:chOff x="3987771" y="3628874"/>
                <a:chExt cx="31499" cy="26993"/>
              </a:xfrm>
            </p:grpSpPr>
            <p:sp>
              <p:nvSpPr>
                <p:cNvPr id="5646" name="Google Shape;5646;p85"/>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85"/>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8" name="Google Shape;5648;p85"/>
              <p:cNvGrpSpPr/>
              <p:nvPr/>
            </p:nvGrpSpPr>
            <p:grpSpPr>
              <a:xfrm>
                <a:off x="4087382" y="3775674"/>
                <a:ext cx="31405" cy="26898"/>
                <a:chOff x="4087382" y="3775674"/>
                <a:chExt cx="31405" cy="26898"/>
              </a:xfrm>
            </p:grpSpPr>
            <p:sp>
              <p:nvSpPr>
                <p:cNvPr id="5649" name="Google Shape;5649;p85"/>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85"/>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1" name="Google Shape;5651;p85"/>
              <p:cNvGrpSpPr/>
              <p:nvPr/>
            </p:nvGrpSpPr>
            <p:grpSpPr>
              <a:xfrm>
                <a:off x="4118873" y="3856637"/>
                <a:ext cx="31405" cy="26906"/>
                <a:chOff x="4118873" y="3856637"/>
                <a:chExt cx="31405" cy="26906"/>
              </a:xfrm>
            </p:grpSpPr>
            <p:sp>
              <p:nvSpPr>
                <p:cNvPr id="5652" name="Google Shape;5652;p85"/>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85"/>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4" name="Google Shape;5654;p85"/>
              <p:cNvGrpSpPr/>
              <p:nvPr/>
            </p:nvGrpSpPr>
            <p:grpSpPr>
              <a:xfrm>
                <a:off x="4168541" y="3639523"/>
                <a:ext cx="31499" cy="26906"/>
                <a:chOff x="4168541" y="3639523"/>
                <a:chExt cx="31499" cy="26906"/>
              </a:xfrm>
            </p:grpSpPr>
            <p:sp>
              <p:nvSpPr>
                <p:cNvPr id="5655" name="Google Shape;5655;p85"/>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85"/>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7" name="Google Shape;5657;p85"/>
              <p:cNvGrpSpPr/>
              <p:nvPr/>
            </p:nvGrpSpPr>
            <p:grpSpPr>
              <a:xfrm>
                <a:off x="3965789" y="3393545"/>
                <a:ext cx="31405" cy="26945"/>
                <a:chOff x="3965789" y="3393545"/>
                <a:chExt cx="31405" cy="26945"/>
              </a:xfrm>
            </p:grpSpPr>
            <p:sp>
              <p:nvSpPr>
                <p:cNvPr id="5658" name="Google Shape;5658;p85"/>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85"/>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0" name="Google Shape;5660;p85"/>
              <p:cNvGrpSpPr/>
              <p:nvPr/>
            </p:nvGrpSpPr>
            <p:grpSpPr>
              <a:xfrm>
                <a:off x="3925166" y="3491008"/>
                <a:ext cx="31405" cy="27001"/>
                <a:chOff x="3925166" y="3491008"/>
                <a:chExt cx="31405" cy="27001"/>
              </a:xfrm>
            </p:grpSpPr>
            <p:sp>
              <p:nvSpPr>
                <p:cNvPr id="5661" name="Google Shape;5661;p85"/>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85"/>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3" name="Google Shape;5663;p85"/>
              <p:cNvGrpSpPr/>
              <p:nvPr/>
            </p:nvGrpSpPr>
            <p:grpSpPr>
              <a:xfrm>
                <a:off x="3682845" y="3340976"/>
                <a:ext cx="31397" cy="26898"/>
                <a:chOff x="3682845" y="3340976"/>
                <a:chExt cx="31397" cy="26898"/>
              </a:xfrm>
            </p:grpSpPr>
            <p:sp>
              <p:nvSpPr>
                <p:cNvPr id="5664" name="Google Shape;5664;p85"/>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85"/>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6" name="Google Shape;5666;p85"/>
              <p:cNvGrpSpPr/>
              <p:nvPr/>
            </p:nvGrpSpPr>
            <p:grpSpPr>
              <a:xfrm>
                <a:off x="3795393" y="3353725"/>
                <a:ext cx="31499" cy="26993"/>
                <a:chOff x="3795393" y="3353725"/>
                <a:chExt cx="31499" cy="26993"/>
              </a:xfrm>
            </p:grpSpPr>
            <p:sp>
              <p:nvSpPr>
                <p:cNvPr id="5667" name="Google Shape;5667;p85"/>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85"/>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9" name="Google Shape;5669;p85"/>
              <p:cNvGrpSpPr/>
              <p:nvPr/>
            </p:nvGrpSpPr>
            <p:grpSpPr>
              <a:xfrm>
                <a:off x="4176909" y="4363221"/>
                <a:ext cx="38924" cy="33316"/>
                <a:chOff x="4176909" y="4363221"/>
                <a:chExt cx="38924" cy="33316"/>
              </a:xfrm>
            </p:grpSpPr>
            <p:sp>
              <p:nvSpPr>
                <p:cNvPr id="5670" name="Google Shape;5670;p85"/>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85"/>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2" name="Google Shape;5672;p85"/>
              <p:cNvGrpSpPr/>
              <p:nvPr/>
            </p:nvGrpSpPr>
            <p:grpSpPr>
              <a:xfrm>
                <a:off x="4226191" y="4007660"/>
                <a:ext cx="33560" cy="28770"/>
                <a:chOff x="4226191" y="4007660"/>
                <a:chExt cx="33560" cy="28770"/>
              </a:xfrm>
            </p:grpSpPr>
            <p:sp>
              <p:nvSpPr>
                <p:cNvPr id="5673" name="Google Shape;5673;p85"/>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85"/>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5" name="Google Shape;5675;p85"/>
              <p:cNvGrpSpPr/>
              <p:nvPr/>
            </p:nvGrpSpPr>
            <p:grpSpPr>
              <a:xfrm>
                <a:off x="3597785" y="3377045"/>
                <a:ext cx="33591" cy="28699"/>
                <a:chOff x="3597785" y="3377045"/>
                <a:chExt cx="33591" cy="28699"/>
              </a:xfrm>
            </p:grpSpPr>
            <p:sp>
              <p:nvSpPr>
                <p:cNvPr id="5676" name="Google Shape;5676;p85"/>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85"/>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8" name="Google Shape;5678;p85"/>
              <p:cNvGrpSpPr/>
              <p:nvPr/>
            </p:nvGrpSpPr>
            <p:grpSpPr>
              <a:xfrm>
                <a:off x="3887870" y="3669796"/>
                <a:ext cx="33591" cy="28692"/>
                <a:chOff x="3887870" y="3669796"/>
                <a:chExt cx="33591" cy="28692"/>
              </a:xfrm>
            </p:grpSpPr>
            <p:sp>
              <p:nvSpPr>
                <p:cNvPr id="5679" name="Google Shape;5679;p85"/>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85"/>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1" name="Google Shape;5681;p85"/>
              <p:cNvGrpSpPr/>
              <p:nvPr/>
            </p:nvGrpSpPr>
            <p:grpSpPr>
              <a:xfrm>
                <a:off x="3818320" y="3481625"/>
                <a:ext cx="33497" cy="28770"/>
                <a:chOff x="3818320" y="3481625"/>
                <a:chExt cx="33497" cy="28770"/>
              </a:xfrm>
            </p:grpSpPr>
            <p:sp>
              <p:nvSpPr>
                <p:cNvPr id="5682" name="Google Shape;5682;p85"/>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85"/>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4" name="Google Shape;5684;p85"/>
              <p:cNvGrpSpPr/>
              <p:nvPr/>
            </p:nvGrpSpPr>
            <p:grpSpPr>
              <a:xfrm>
                <a:off x="4278139" y="4120948"/>
                <a:ext cx="37492" cy="32129"/>
                <a:chOff x="4278139" y="4120948"/>
                <a:chExt cx="37492" cy="32129"/>
              </a:xfrm>
            </p:grpSpPr>
            <p:sp>
              <p:nvSpPr>
                <p:cNvPr id="5685" name="Google Shape;5685;p85"/>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85"/>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7" name="Google Shape;5687;p85"/>
              <p:cNvGrpSpPr/>
              <p:nvPr/>
            </p:nvGrpSpPr>
            <p:grpSpPr>
              <a:xfrm>
                <a:off x="4419898" y="3977388"/>
                <a:ext cx="33497" cy="28692"/>
                <a:chOff x="4419898" y="3977388"/>
                <a:chExt cx="33497" cy="28692"/>
              </a:xfrm>
            </p:grpSpPr>
            <p:sp>
              <p:nvSpPr>
                <p:cNvPr id="5688" name="Google Shape;5688;p85"/>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85"/>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0" name="Google Shape;5690;p85"/>
              <p:cNvGrpSpPr/>
              <p:nvPr/>
            </p:nvGrpSpPr>
            <p:grpSpPr>
              <a:xfrm>
                <a:off x="4158930" y="4034684"/>
                <a:ext cx="33497" cy="28762"/>
                <a:chOff x="4158930" y="4034684"/>
                <a:chExt cx="33497" cy="28762"/>
              </a:xfrm>
            </p:grpSpPr>
            <p:sp>
              <p:nvSpPr>
                <p:cNvPr id="5691" name="Google Shape;5691;p85"/>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85"/>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3" name="Google Shape;5693;p85"/>
              <p:cNvGrpSpPr/>
              <p:nvPr/>
            </p:nvGrpSpPr>
            <p:grpSpPr>
              <a:xfrm>
                <a:off x="4134949" y="3957049"/>
                <a:ext cx="33497" cy="28770"/>
                <a:chOff x="4134949" y="3957049"/>
                <a:chExt cx="33497" cy="28770"/>
              </a:xfrm>
            </p:grpSpPr>
            <p:sp>
              <p:nvSpPr>
                <p:cNvPr id="5694" name="Google Shape;5694;p85"/>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85"/>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6" name="Google Shape;5696;p85"/>
              <p:cNvGrpSpPr/>
              <p:nvPr/>
            </p:nvGrpSpPr>
            <p:grpSpPr>
              <a:xfrm>
                <a:off x="4193653" y="4184403"/>
                <a:ext cx="43580" cy="37264"/>
                <a:chOff x="4193653" y="4184403"/>
                <a:chExt cx="43580" cy="37264"/>
              </a:xfrm>
            </p:grpSpPr>
            <p:sp>
              <p:nvSpPr>
                <p:cNvPr id="5697" name="Google Shape;5697;p85"/>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85"/>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9" name="Google Shape;5699;p85"/>
              <p:cNvGrpSpPr/>
              <p:nvPr/>
            </p:nvGrpSpPr>
            <p:grpSpPr>
              <a:xfrm>
                <a:off x="4343600" y="3943844"/>
                <a:ext cx="43580" cy="37312"/>
                <a:chOff x="4343600" y="3943844"/>
                <a:chExt cx="43580" cy="37312"/>
              </a:xfrm>
            </p:grpSpPr>
            <p:sp>
              <p:nvSpPr>
                <p:cNvPr id="5700" name="Google Shape;5700;p85"/>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85"/>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2" name="Google Shape;5702;p85"/>
              <p:cNvGrpSpPr/>
              <p:nvPr/>
            </p:nvGrpSpPr>
            <p:grpSpPr>
              <a:xfrm>
                <a:off x="4172339" y="3381693"/>
                <a:ext cx="31499" cy="27001"/>
                <a:chOff x="4172339" y="3381693"/>
                <a:chExt cx="31499" cy="27001"/>
              </a:xfrm>
            </p:grpSpPr>
            <p:sp>
              <p:nvSpPr>
                <p:cNvPr id="5703" name="Google Shape;5703;p85"/>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85"/>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705" name="Google Shape;5705;p85"/>
          <p:cNvGrpSpPr/>
          <p:nvPr/>
        </p:nvGrpSpPr>
        <p:grpSpPr>
          <a:xfrm>
            <a:off x="3530626" y="1013128"/>
            <a:ext cx="2078182" cy="1366558"/>
            <a:chOff x="235800" y="830650"/>
            <a:chExt cx="6978450" cy="4588844"/>
          </a:xfrm>
        </p:grpSpPr>
        <p:sp>
          <p:nvSpPr>
            <p:cNvPr id="5706" name="Google Shape;5706;p85"/>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85"/>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85"/>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85"/>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85"/>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85"/>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2" name="Google Shape;5712;p85"/>
          <p:cNvGrpSpPr/>
          <p:nvPr/>
        </p:nvGrpSpPr>
        <p:grpSpPr>
          <a:xfrm>
            <a:off x="5904877" y="1016248"/>
            <a:ext cx="2435960" cy="1297725"/>
            <a:chOff x="233350" y="949250"/>
            <a:chExt cx="7137300" cy="3802300"/>
          </a:xfrm>
        </p:grpSpPr>
        <p:sp>
          <p:nvSpPr>
            <p:cNvPr id="5713" name="Google Shape;5713;p85"/>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85"/>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85"/>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85"/>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85"/>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85"/>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85"/>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85"/>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85"/>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85"/>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85"/>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85"/>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85"/>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85"/>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85"/>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85"/>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85"/>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85"/>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85"/>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85"/>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85"/>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85"/>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85"/>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85"/>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85"/>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85"/>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85"/>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85"/>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85"/>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85"/>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85"/>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85"/>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85"/>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85"/>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85"/>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85"/>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85"/>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85"/>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85"/>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85"/>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85"/>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85"/>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85"/>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85"/>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85"/>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85"/>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85"/>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85"/>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85"/>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85"/>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85"/>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4" name="Google Shape;5764;p85"/>
          <p:cNvGrpSpPr/>
          <p:nvPr/>
        </p:nvGrpSpPr>
        <p:grpSpPr>
          <a:xfrm>
            <a:off x="698034" y="977939"/>
            <a:ext cx="2665073" cy="1317140"/>
            <a:chOff x="793334" y="1192826"/>
            <a:chExt cx="2665073" cy="1317140"/>
          </a:xfrm>
        </p:grpSpPr>
        <p:sp>
          <p:nvSpPr>
            <p:cNvPr id="5765" name="Google Shape;5765;p85"/>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85"/>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85"/>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85"/>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85"/>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85"/>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85"/>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85"/>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85"/>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85"/>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85"/>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85"/>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85"/>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85"/>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85"/>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85"/>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85"/>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85"/>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85"/>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85"/>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85"/>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85"/>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85"/>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85"/>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85"/>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85"/>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85"/>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85"/>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85"/>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85"/>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85"/>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85"/>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85"/>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85"/>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85"/>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85"/>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85"/>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85"/>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85"/>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85"/>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85"/>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85"/>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85"/>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85"/>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85"/>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85"/>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85"/>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85"/>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85"/>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85"/>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85"/>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85"/>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85"/>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85"/>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85"/>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85"/>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85"/>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85"/>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85"/>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85"/>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85"/>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85"/>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85"/>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85"/>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85"/>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85"/>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85"/>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85"/>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85"/>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85"/>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85"/>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85"/>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85"/>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85"/>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85"/>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85"/>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85"/>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85"/>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85"/>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85"/>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85"/>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85"/>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85"/>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85"/>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85"/>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85"/>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85"/>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85"/>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85"/>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85"/>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85"/>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85"/>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85"/>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85"/>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85"/>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85"/>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85"/>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85"/>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85"/>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85"/>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85"/>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85"/>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85"/>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85"/>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85"/>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85"/>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85"/>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85"/>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85"/>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85"/>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85"/>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85"/>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85"/>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85"/>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85"/>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85"/>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85"/>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85"/>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85"/>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85"/>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85"/>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85"/>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85"/>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85"/>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85"/>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85"/>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85"/>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85"/>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85"/>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85"/>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85"/>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85"/>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85"/>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85"/>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85"/>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85"/>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85"/>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85"/>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85"/>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85"/>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85"/>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85"/>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85"/>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85"/>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85"/>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85"/>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85"/>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85"/>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85"/>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85"/>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85"/>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85"/>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85"/>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85"/>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85"/>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85"/>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85"/>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85"/>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85"/>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85"/>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85"/>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85"/>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85"/>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85"/>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85"/>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85"/>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85"/>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85"/>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85"/>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85"/>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85"/>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85"/>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85"/>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85"/>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85"/>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85"/>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85"/>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85"/>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85"/>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85"/>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85"/>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85"/>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85"/>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85"/>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85"/>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85"/>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85"/>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85"/>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85"/>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85"/>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85"/>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85"/>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85"/>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85"/>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85"/>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85"/>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85"/>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85"/>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85"/>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85"/>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85"/>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85"/>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85"/>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85"/>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85"/>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85"/>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85"/>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85"/>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85"/>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85"/>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85"/>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85"/>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85"/>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85"/>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85"/>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85"/>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85"/>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85"/>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85"/>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85"/>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85"/>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85"/>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85"/>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85"/>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85"/>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85"/>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85"/>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85"/>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85"/>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85"/>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85"/>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85"/>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85"/>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85"/>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85"/>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85"/>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85"/>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85"/>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85"/>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85"/>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85"/>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85"/>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85"/>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85"/>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85"/>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85"/>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85"/>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85"/>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85"/>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85"/>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85"/>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85"/>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85"/>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85"/>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85"/>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85"/>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85"/>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85"/>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85"/>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85"/>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85"/>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85"/>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85"/>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85"/>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85"/>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85"/>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85"/>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85"/>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85"/>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85"/>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85"/>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85"/>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85"/>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85"/>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85"/>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85"/>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85"/>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85"/>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85"/>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85"/>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85"/>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85"/>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85"/>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85"/>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85"/>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85"/>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85"/>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85"/>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85"/>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85"/>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85"/>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85"/>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85"/>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85"/>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85"/>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85"/>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85"/>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85"/>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85"/>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85"/>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85"/>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85"/>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85"/>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85"/>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85"/>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85"/>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85"/>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85"/>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85"/>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85"/>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85"/>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85"/>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85"/>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85"/>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85"/>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85"/>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85"/>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85"/>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85"/>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85"/>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85"/>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85"/>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85"/>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85"/>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85"/>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85"/>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85"/>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85"/>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85"/>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85"/>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85"/>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85"/>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85"/>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85"/>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85"/>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85"/>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85"/>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85"/>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85"/>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85"/>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85"/>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85"/>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85"/>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85"/>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85"/>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85"/>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85"/>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85"/>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85"/>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85"/>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85"/>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85"/>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85"/>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85"/>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85"/>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85"/>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85"/>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85"/>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85"/>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85"/>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85"/>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85"/>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85"/>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85"/>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85"/>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85"/>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85"/>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85"/>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85"/>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85"/>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85"/>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85"/>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85"/>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85"/>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85"/>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85"/>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85"/>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85"/>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85"/>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85"/>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85"/>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85"/>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85"/>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85"/>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85"/>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85"/>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85"/>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85"/>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85"/>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85"/>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85"/>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85"/>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85"/>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85"/>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85"/>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85"/>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85"/>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85"/>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85"/>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85"/>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85"/>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85"/>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85"/>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85"/>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85"/>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85"/>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85"/>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85"/>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85"/>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85"/>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85"/>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85"/>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85"/>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85"/>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85"/>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85"/>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85"/>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85"/>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85"/>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85"/>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85"/>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85"/>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85"/>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85"/>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85"/>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85"/>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85"/>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85"/>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85"/>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85"/>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85"/>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85"/>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85"/>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85"/>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85"/>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85"/>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85"/>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85"/>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85"/>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85"/>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85"/>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85"/>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85"/>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85"/>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85"/>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85"/>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85"/>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85"/>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85"/>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85"/>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85"/>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85"/>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85"/>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85"/>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85"/>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85"/>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85"/>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85"/>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85"/>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85"/>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85"/>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85"/>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85"/>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85"/>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85"/>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85"/>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85"/>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85"/>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85"/>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85"/>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85"/>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85"/>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85"/>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85"/>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85"/>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85"/>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85"/>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85"/>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85"/>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85"/>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85"/>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85"/>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85"/>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85"/>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85"/>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85"/>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85"/>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85"/>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85"/>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85"/>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85"/>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85"/>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85"/>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85"/>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85"/>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85"/>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85"/>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85"/>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85"/>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85"/>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85"/>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85"/>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85"/>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85"/>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85"/>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85"/>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85"/>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85"/>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85"/>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85"/>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85"/>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85"/>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85"/>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85"/>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85"/>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85"/>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85"/>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85"/>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85"/>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85"/>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85"/>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85"/>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85"/>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85"/>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85"/>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85"/>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85"/>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85"/>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85"/>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85"/>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85"/>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85"/>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85"/>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85"/>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85"/>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85"/>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85"/>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85"/>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85"/>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85"/>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85"/>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85"/>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85"/>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85"/>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85"/>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85"/>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85"/>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85"/>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85"/>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85"/>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85"/>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85"/>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85"/>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85"/>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85"/>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85"/>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85"/>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85"/>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85"/>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85"/>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85"/>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85"/>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85"/>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85"/>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85"/>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85"/>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85"/>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85"/>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85"/>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85"/>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85"/>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85"/>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85"/>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85"/>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85"/>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85"/>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85"/>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85"/>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85"/>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85"/>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85"/>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85"/>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85"/>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85"/>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85"/>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85"/>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85"/>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85"/>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85"/>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85"/>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85"/>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85"/>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85"/>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85"/>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85"/>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85"/>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85"/>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85"/>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85"/>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85"/>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85"/>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85"/>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85"/>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85"/>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85"/>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85"/>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85"/>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85"/>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85"/>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85"/>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85"/>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85"/>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85"/>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85"/>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85"/>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85"/>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85"/>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85"/>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85"/>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85"/>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85"/>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85"/>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85"/>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85"/>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85"/>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85"/>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85"/>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85"/>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85"/>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85"/>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85"/>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85"/>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85"/>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85"/>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85"/>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85"/>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85"/>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85"/>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85"/>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85"/>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85"/>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85"/>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85"/>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85"/>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85"/>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85"/>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85"/>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85"/>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85"/>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85"/>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85"/>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85"/>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85"/>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85"/>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85"/>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85"/>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85"/>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85"/>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85"/>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85"/>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85"/>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85"/>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85"/>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85"/>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85"/>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85"/>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85"/>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85"/>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85"/>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85"/>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85"/>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85"/>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85"/>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85"/>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85"/>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85"/>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85"/>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85"/>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85"/>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85"/>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85"/>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85"/>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85"/>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85"/>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85"/>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85"/>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85"/>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85"/>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85"/>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85"/>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85"/>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85"/>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85"/>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85"/>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85"/>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85"/>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85"/>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85"/>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85"/>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85"/>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85"/>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85"/>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85"/>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85"/>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85"/>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85"/>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85"/>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85"/>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85"/>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85"/>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85"/>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85"/>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85"/>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85"/>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85"/>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85"/>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85"/>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85"/>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85"/>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85"/>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85"/>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85"/>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85"/>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85"/>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85"/>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85"/>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85"/>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85"/>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85"/>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85"/>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85"/>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85"/>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85"/>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85"/>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85"/>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85"/>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85"/>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85"/>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85"/>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85"/>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85"/>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85"/>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85"/>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85"/>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85"/>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85"/>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85"/>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85"/>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85"/>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85"/>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85"/>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85"/>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85"/>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85"/>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85"/>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85"/>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85"/>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85"/>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85"/>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85"/>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85"/>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85"/>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85"/>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85"/>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85"/>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85"/>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85"/>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85"/>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85"/>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85"/>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85"/>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85"/>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85"/>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85"/>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85"/>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85"/>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85"/>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85"/>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85"/>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85"/>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85"/>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85"/>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85"/>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85"/>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85"/>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85"/>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85"/>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85"/>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85"/>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85"/>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85"/>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85"/>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85"/>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85"/>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85"/>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85"/>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85"/>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85"/>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85"/>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85"/>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85"/>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85"/>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85"/>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85"/>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85"/>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85"/>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85"/>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85"/>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85"/>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85"/>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85"/>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85"/>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85"/>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85"/>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85"/>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85"/>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85"/>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85"/>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85"/>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85"/>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85"/>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85"/>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85"/>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85"/>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85"/>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85"/>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85"/>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85"/>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85"/>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85"/>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85"/>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85"/>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85"/>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85"/>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85"/>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85"/>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85"/>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85"/>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85"/>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85"/>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85"/>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85"/>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85"/>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85"/>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85"/>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85"/>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85"/>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85"/>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85"/>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85"/>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85"/>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85"/>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85"/>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85"/>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85"/>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85"/>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85"/>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85"/>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85"/>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85"/>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85"/>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85"/>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85"/>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85"/>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85"/>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85"/>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85"/>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85"/>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85"/>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85"/>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85"/>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85"/>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85"/>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85"/>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85"/>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85"/>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85"/>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85"/>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85"/>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85"/>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85"/>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85"/>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85"/>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85"/>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85"/>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85"/>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85"/>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85"/>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85"/>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85"/>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85"/>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85"/>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85"/>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85"/>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85"/>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85"/>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85"/>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85"/>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85"/>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85"/>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85"/>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85"/>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85"/>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85"/>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85"/>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85"/>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85"/>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85"/>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85"/>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85"/>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85"/>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85"/>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85"/>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85"/>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85"/>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85"/>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85"/>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85"/>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85"/>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85"/>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85"/>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85"/>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85"/>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85"/>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85"/>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85"/>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85"/>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85"/>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85"/>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85"/>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85"/>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85"/>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85"/>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85"/>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85"/>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85"/>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85"/>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85"/>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85"/>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85"/>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85"/>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85"/>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85"/>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85"/>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85"/>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85"/>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85"/>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85"/>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85"/>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85"/>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85"/>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85"/>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85"/>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85"/>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85"/>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85"/>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85"/>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85"/>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85"/>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85"/>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85"/>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85"/>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85"/>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85"/>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85"/>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85"/>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85"/>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85"/>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85"/>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85"/>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85"/>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85"/>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85"/>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85"/>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85"/>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85"/>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85"/>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85"/>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85"/>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85"/>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85"/>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85"/>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85"/>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85"/>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85"/>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85"/>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85"/>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85"/>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85"/>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85"/>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85"/>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85"/>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85"/>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85"/>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85"/>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85"/>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85"/>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85"/>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85"/>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85"/>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85"/>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85"/>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85"/>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85"/>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85"/>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85"/>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85"/>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85"/>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85"/>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85"/>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85"/>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85"/>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85"/>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85"/>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85"/>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85"/>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85"/>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85"/>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85"/>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85"/>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85"/>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85"/>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85"/>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85"/>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85"/>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85"/>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85"/>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85"/>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85"/>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85"/>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85"/>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85"/>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85"/>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85"/>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85"/>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85"/>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85"/>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85"/>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85"/>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85"/>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85"/>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85"/>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85"/>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85"/>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85"/>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85"/>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85"/>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85"/>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85"/>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85"/>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85"/>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85"/>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85"/>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85"/>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85"/>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85"/>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85"/>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85"/>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85"/>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85"/>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85"/>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85"/>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85"/>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85"/>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85"/>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85"/>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85"/>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85"/>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85"/>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85"/>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85"/>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85"/>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85"/>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85"/>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85"/>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85"/>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85"/>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85"/>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85"/>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85"/>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85"/>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85"/>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85"/>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85"/>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85"/>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85"/>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85"/>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85"/>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85"/>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85"/>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85"/>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85"/>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85"/>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85"/>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85"/>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85"/>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85"/>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85"/>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85"/>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85"/>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85"/>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85"/>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85"/>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85"/>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85"/>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85"/>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85"/>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85"/>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85"/>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85"/>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85"/>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85"/>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85"/>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85"/>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85"/>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85"/>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85"/>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85"/>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85"/>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85"/>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85"/>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85"/>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85"/>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85"/>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85"/>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85"/>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85"/>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85"/>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85"/>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85"/>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85"/>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85"/>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85"/>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85"/>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85"/>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85"/>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85"/>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85"/>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85"/>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85"/>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85"/>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85"/>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85"/>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85"/>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85"/>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85"/>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85"/>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85"/>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85"/>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85"/>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85"/>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85"/>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85"/>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85"/>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85"/>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85"/>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85"/>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85"/>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85"/>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85"/>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85"/>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85"/>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85"/>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85"/>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85"/>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85"/>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85"/>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85"/>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85"/>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85"/>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85"/>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85"/>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85"/>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85"/>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85"/>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85"/>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85"/>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85"/>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85"/>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85"/>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85"/>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85"/>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85"/>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85"/>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85"/>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85"/>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85"/>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85"/>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85"/>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85"/>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85"/>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85"/>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85"/>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85"/>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85"/>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85"/>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85"/>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85"/>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85"/>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85"/>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85"/>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85"/>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85"/>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85"/>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85"/>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85"/>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85"/>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85"/>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85"/>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85"/>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85"/>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85"/>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85"/>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85"/>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85"/>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85"/>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85"/>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85"/>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85"/>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85"/>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85"/>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85"/>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85"/>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85"/>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85"/>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85"/>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85"/>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85"/>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85"/>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85"/>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85"/>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85"/>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85"/>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85"/>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85"/>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85"/>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85"/>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85"/>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85"/>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85"/>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85"/>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85"/>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85"/>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85"/>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85"/>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85"/>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85"/>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85"/>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85"/>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85"/>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85"/>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85"/>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85"/>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85"/>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85"/>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85"/>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85"/>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85"/>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85"/>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85"/>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85"/>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85"/>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85"/>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85"/>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85"/>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85"/>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85"/>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85"/>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85"/>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85"/>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85"/>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85"/>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85"/>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85"/>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85"/>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85"/>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85"/>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85"/>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85"/>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85"/>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85"/>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85"/>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85"/>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85"/>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85"/>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85"/>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85"/>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85"/>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85"/>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85"/>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85"/>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85"/>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85"/>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85"/>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85"/>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85"/>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85"/>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85"/>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85"/>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85"/>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85"/>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85"/>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85"/>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85"/>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85"/>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85"/>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85"/>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85"/>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85"/>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85"/>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85"/>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85"/>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85"/>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85"/>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85"/>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85"/>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85"/>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85"/>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85"/>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85"/>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85"/>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85"/>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85"/>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85"/>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85"/>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85"/>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85"/>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85"/>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85"/>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85"/>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85"/>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85"/>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85"/>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85"/>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85"/>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85"/>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85"/>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85"/>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85"/>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85"/>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85"/>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85"/>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85"/>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85"/>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85"/>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85"/>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85"/>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85"/>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85"/>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85"/>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85"/>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85"/>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85"/>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85"/>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85"/>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85"/>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85"/>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85"/>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85"/>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85"/>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85"/>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85"/>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85"/>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85"/>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85"/>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85"/>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85"/>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85"/>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85"/>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85"/>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85"/>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85"/>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85"/>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85"/>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85"/>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85"/>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85"/>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85"/>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85"/>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85"/>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85"/>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85"/>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85"/>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85"/>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85"/>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85"/>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85"/>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85"/>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85"/>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85"/>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85"/>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85"/>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85"/>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85"/>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85"/>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85"/>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85"/>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85"/>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85"/>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85"/>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85"/>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85"/>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85"/>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85"/>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85"/>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85"/>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85"/>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85"/>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85"/>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85"/>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85"/>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85"/>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85"/>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85"/>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85"/>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85"/>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85"/>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85"/>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85"/>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85"/>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85"/>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85"/>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85"/>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85"/>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85"/>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85"/>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85"/>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85"/>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85"/>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85"/>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85"/>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85"/>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85"/>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85"/>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85"/>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85"/>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85"/>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85"/>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85"/>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85"/>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85"/>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85"/>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85"/>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85"/>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85"/>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85"/>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85"/>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85"/>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85"/>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85"/>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85"/>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85"/>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85"/>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85"/>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85"/>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85"/>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85"/>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85"/>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85"/>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85"/>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85"/>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85"/>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85"/>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85"/>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85"/>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85"/>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85"/>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85"/>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85"/>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85"/>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85"/>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85"/>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85"/>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85"/>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85"/>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85"/>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85"/>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85"/>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85"/>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85"/>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85"/>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85"/>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85"/>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85"/>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85"/>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85"/>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85"/>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85"/>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85"/>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85"/>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85"/>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85"/>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85"/>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85"/>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85"/>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85"/>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85"/>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85"/>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85"/>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85"/>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85"/>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85"/>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85"/>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85"/>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85"/>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85"/>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85"/>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85"/>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85"/>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85"/>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85"/>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85"/>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85"/>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85"/>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85"/>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85"/>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85"/>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85"/>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85"/>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85"/>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85"/>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85"/>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85"/>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85"/>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85"/>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85"/>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85"/>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85"/>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85"/>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85"/>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85"/>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85"/>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85"/>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85"/>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85"/>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85"/>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85"/>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85"/>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85"/>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85"/>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85"/>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85"/>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85"/>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85"/>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85"/>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85"/>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85"/>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85"/>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85"/>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85"/>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85"/>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85"/>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85"/>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85"/>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85"/>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85"/>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85"/>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85"/>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85"/>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85"/>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85"/>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85"/>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85"/>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85"/>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85"/>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85"/>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85"/>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85"/>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85"/>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85"/>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85"/>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85"/>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85"/>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85"/>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85"/>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85"/>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85"/>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85"/>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85"/>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85"/>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85"/>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85"/>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85"/>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85"/>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85"/>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85"/>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85"/>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85"/>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85"/>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85"/>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85"/>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85"/>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85"/>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85"/>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85"/>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85"/>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85"/>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85"/>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85"/>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85"/>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85"/>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85"/>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85"/>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85"/>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85"/>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85"/>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85"/>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85"/>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85"/>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85"/>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85"/>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85"/>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85"/>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85"/>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85"/>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85"/>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85"/>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85"/>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85"/>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85"/>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85"/>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85"/>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85"/>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85"/>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85"/>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85"/>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85"/>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85"/>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85"/>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85"/>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85"/>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85"/>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85"/>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85"/>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85"/>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85"/>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85"/>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85"/>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85"/>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85"/>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85"/>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85"/>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85"/>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85"/>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85"/>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85"/>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85"/>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85"/>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85"/>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85"/>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85"/>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85"/>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85"/>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85"/>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85"/>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85"/>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85"/>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85"/>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85"/>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85"/>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85"/>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85"/>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85"/>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85"/>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85"/>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85"/>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85"/>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85"/>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85"/>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85"/>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85"/>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85"/>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85"/>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85"/>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85"/>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85"/>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85"/>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85"/>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85"/>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85"/>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85"/>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85"/>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85"/>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85"/>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85"/>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85"/>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85"/>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85"/>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85"/>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85"/>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85"/>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85"/>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85"/>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85"/>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85"/>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85"/>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85"/>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85"/>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85"/>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85"/>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85"/>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85"/>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85"/>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85"/>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85"/>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85"/>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85"/>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85"/>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85"/>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85"/>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85"/>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85"/>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85"/>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85"/>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85"/>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85"/>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85"/>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85"/>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85"/>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85"/>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85"/>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85"/>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85"/>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85"/>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85"/>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85"/>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85"/>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85"/>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85"/>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85"/>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85"/>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85"/>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85"/>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85"/>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85"/>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85"/>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85"/>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85"/>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85"/>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85"/>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85"/>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85"/>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85"/>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85"/>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85"/>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85"/>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85"/>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85"/>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85"/>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85"/>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85"/>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85"/>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85"/>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85"/>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85"/>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85"/>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85"/>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85"/>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85"/>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85"/>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85"/>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85"/>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85"/>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85"/>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85"/>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85"/>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85"/>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85"/>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85"/>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85"/>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85"/>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85"/>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85"/>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85"/>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85"/>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85"/>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85"/>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85"/>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85"/>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85"/>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85"/>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85"/>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85"/>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85"/>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85"/>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85"/>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85"/>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85"/>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85"/>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85"/>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85"/>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85"/>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85"/>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85"/>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85"/>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85"/>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85"/>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85"/>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85"/>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85"/>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85"/>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85"/>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85"/>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85"/>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85"/>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85"/>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85"/>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85"/>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85"/>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85"/>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85"/>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85"/>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85"/>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85"/>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85"/>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85"/>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85"/>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85"/>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85"/>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85"/>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85"/>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85"/>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85"/>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85"/>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85"/>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85"/>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85"/>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85"/>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85"/>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85"/>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85"/>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85"/>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85"/>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85"/>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85"/>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85"/>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85"/>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85"/>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85"/>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85"/>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85"/>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85"/>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85"/>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85"/>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85"/>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85"/>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85"/>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85"/>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85"/>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85"/>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85"/>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85"/>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85"/>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85"/>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85"/>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85"/>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85"/>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85"/>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85"/>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85"/>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85"/>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85"/>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85"/>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85"/>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85"/>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85"/>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85"/>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85"/>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85"/>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85"/>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85"/>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85"/>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85"/>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85"/>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85"/>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85"/>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85"/>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85"/>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85"/>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85"/>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85"/>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85"/>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85"/>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85"/>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85"/>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85"/>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85"/>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85"/>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85"/>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85"/>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85"/>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85"/>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85"/>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85"/>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85"/>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85"/>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85"/>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85"/>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85"/>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85"/>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85"/>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85"/>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85"/>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85"/>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85"/>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85"/>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85"/>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85"/>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85"/>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85"/>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85"/>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85"/>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85"/>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85"/>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85"/>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85"/>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85"/>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85"/>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85"/>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85"/>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85"/>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85"/>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85"/>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85"/>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85"/>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85"/>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85"/>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85"/>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85"/>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85"/>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85"/>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85"/>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85"/>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85"/>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85"/>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85"/>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85"/>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85"/>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85"/>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85"/>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85"/>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85"/>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85"/>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85"/>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85"/>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85"/>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85"/>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85"/>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85"/>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85"/>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85"/>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85"/>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85"/>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85"/>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85"/>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85"/>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85"/>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85"/>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85"/>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85"/>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85"/>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85"/>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85"/>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85"/>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85"/>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85"/>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85"/>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85"/>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85"/>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85"/>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85"/>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85"/>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85"/>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85"/>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85"/>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85"/>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85"/>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85"/>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85"/>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85"/>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85"/>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85"/>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85"/>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85"/>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85"/>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85"/>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85"/>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85"/>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85"/>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85"/>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85"/>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85"/>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85"/>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85"/>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85"/>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85"/>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85"/>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85"/>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85"/>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85"/>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85"/>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85"/>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85"/>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85"/>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85"/>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85"/>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85"/>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85"/>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85"/>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85"/>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85"/>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85"/>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85"/>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85"/>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85"/>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85"/>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85"/>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85"/>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85"/>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85"/>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85"/>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85"/>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85"/>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85"/>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85"/>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85"/>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85"/>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85"/>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85"/>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85"/>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85"/>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85"/>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85"/>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85"/>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85"/>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85"/>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85"/>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85"/>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85"/>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85"/>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85"/>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85"/>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85"/>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85"/>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85"/>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85"/>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85"/>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85"/>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85"/>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85"/>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85"/>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85"/>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85"/>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85"/>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85"/>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85"/>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85"/>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85"/>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85"/>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85"/>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85"/>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85"/>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85"/>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85"/>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85"/>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85"/>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85"/>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85"/>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85"/>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85"/>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85"/>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85"/>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85"/>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85"/>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85"/>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85"/>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85"/>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85"/>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85"/>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85"/>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85"/>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85"/>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85"/>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85"/>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85"/>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85"/>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85"/>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85"/>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85"/>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85"/>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85"/>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85"/>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85"/>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85"/>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85"/>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85"/>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85"/>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85"/>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85"/>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85"/>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85"/>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85"/>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85"/>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85"/>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85"/>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85"/>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85"/>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85"/>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85"/>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85"/>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85"/>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85"/>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85"/>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85"/>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85"/>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85"/>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85"/>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85"/>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85"/>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85"/>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85"/>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85"/>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85"/>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85"/>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85"/>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85"/>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85"/>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85"/>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85"/>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85"/>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85"/>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85"/>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85"/>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85"/>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85"/>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85"/>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85"/>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85"/>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85"/>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85"/>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85"/>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85"/>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85"/>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85"/>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85"/>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85"/>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85"/>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85"/>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85"/>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85"/>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85"/>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85"/>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85"/>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85"/>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85"/>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85"/>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85"/>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85"/>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85"/>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85"/>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85"/>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85"/>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85"/>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85"/>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85"/>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85"/>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85"/>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85"/>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85"/>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85"/>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85"/>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85"/>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85"/>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85"/>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85"/>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85"/>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85"/>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85"/>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85"/>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85"/>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85"/>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85"/>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85"/>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85"/>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85"/>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85"/>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85"/>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85"/>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85"/>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85"/>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85"/>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85"/>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85"/>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85"/>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85"/>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85"/>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85"/>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85"/>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85"/>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85"/>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85"/>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85"/>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85"/>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85"/>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85"/>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85"/>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85"/>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85"/>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85"/>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85"/>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85"/>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85"/>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85"/>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85"/>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85"/>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85"/>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85"/>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85"/>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85"/>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85"/>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85"/>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85"/>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85"/>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85"/>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85"/>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85"/>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85"/>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85"/>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85"/>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85"/>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85"/>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85"/>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85"/>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85"/>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85"/>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85"/>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85"/>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85"/>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85"/>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85"/>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85"/>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85"/>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85"/>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85"/>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85"/>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85"/>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85"/>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85"/>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85"/>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85"/>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85"/>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85"/>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85"/>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85"/>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85"/>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85"/>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85"/>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85"/>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85"/>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85"/>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85"/>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85"/>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85"/>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85"/>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85"/>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85"/>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85"/>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85"/>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85"/>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85"/>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85"/>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85"/>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85"/>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85"/>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85"/>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85"/>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85"/>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85"/>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85"/>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85"/>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85"/>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85"/>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85"/>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85"/>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85"/>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85"/>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85"/>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85"/>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85"/>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85"/>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85"/>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85"/>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85"/>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85"/>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85"/>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85"/>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85"/>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85"/>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85"/>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85"/>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85"/>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85"/>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85"/>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85"/>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85"/>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85"/>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85"/>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85"/>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85"/>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85"/>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85"/>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85"/>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85"/>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85"/>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85"/>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85"/>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85"/>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85"/>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85"/>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85"/>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85"/>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85"/>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85"/>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85"/>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85"/>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85"/>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85"/>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85"/>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85"/>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85"/>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85"/>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85"/>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85"/>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85"/>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85"/>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85"/>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85"/>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85"/>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85"/>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85"/>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85"/>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85"/>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85"/>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85"/>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85"/>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85"/>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85"/>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85"/>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85"/>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85"/>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85"/>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85"/>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85"/>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85"/>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85"/>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85"/>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85"/>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85"/>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85"/>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85"/>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85"/>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85"/>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85"/>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85"/>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85"/>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85"/>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85"/>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85"/>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85"/>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85"/>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85"/>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85"/>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85"/>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85"/>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85"/>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85"/>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85"/>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85"/>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85"/>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85"/>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85"/>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85"/>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85"/>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85"/>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85"/>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85"/>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85"/>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85"/>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85"/>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85"/>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85"/>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85"/>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85"/>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85"/>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85"/>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85"/>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85"/>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85"/>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85"/>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85"/>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85"/>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85"/>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85"/>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85"/>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85"/>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85"/>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85"/>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85"/>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85"/>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85"/>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85"/>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85"/>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85"/>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85"/>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85"/>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85"/>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85"/>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85"/>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85"/>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85"/>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85"/>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85"/>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85"/>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85"/>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85"/>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85"/>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85"/>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85"/>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85"/>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85"/>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85"/>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85"/>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85"/>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85"/>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85"/>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85"/>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85"/>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85"/>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85"/>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85"/>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85"/>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85"/>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85"/>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85"/>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85"/>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85"/>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85"/>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85"/>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85"/>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85"/>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85"/>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85"/>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85"/>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85"/>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85"/>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85"/>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85"/>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85"/>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85"/>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85"/>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85"/>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85"/>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85"/>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85"/>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85"/>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85"/>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85"/>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85"/>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85"/>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85"/>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85"/>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85"/>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85"/>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85"/>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85"/>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85"/>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85"/>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85"/>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85"/>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85"/>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85"/>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85"/>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85"/>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85"/>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85"/>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85"/>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85"/>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85"/>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85"/>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85"/>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85"/>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85"/>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85"/>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85"/>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85"/>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85"/>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85"/>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85"/>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85"/>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85"/>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85"/>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85"/>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85"/>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85"/>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85"/>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85"/>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85"/>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85"/>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85"/>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85"/>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85"/>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85"/>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85"/>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85"/>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85"/>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85"/>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85"/>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85"/>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85"/>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85"/>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85"/>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85"/>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85"/>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85"/>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85"/>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85"/>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85"/>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85"/>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85"/>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85"/>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85"/>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85"/>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85"/>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85"/>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85"/>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85"/>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85"/>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85"/>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85"/>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85"/>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85"/>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85"/>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85"/>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85"/>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85"/>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85"/>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85"/>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85"/>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85"/>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85"/>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85"/>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85"/>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85"/>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85"/>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85"/>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85"/>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85"/>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85"/>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85"/>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85"/>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85"/>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85"/>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85"/>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85"/>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85"/>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85"/>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85"/>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85"/>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85"/>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85"/>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85"/>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85"/>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85"/>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85"/>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85"/>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85"/>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85"/>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85"/>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85"/>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85"/>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85"/>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85"/>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85"/>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85"/>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85"/>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85"/>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85"/>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85"/>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85"/>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85"/>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85"/>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85"/>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85"/>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85"/>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85"/>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85"/>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85"/>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85"/>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85"/>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85"/>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85"/>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85"/>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85"/>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85"/>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85"/>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85"/>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85"/>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85"/>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85"/>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85"/>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85"/>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85"/>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85"/>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85"/>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85"/>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85"/>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85"/>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85"/>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85"/>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85"/>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85"/>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85"/>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85"/>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85"/>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85"/>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85"/>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85"/>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85"/>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85"/>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85"/>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85"/>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85"/>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85"/>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85"/>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85"/>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85"/>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85"/>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85"/>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85"/>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85"/>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85"/>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85"/>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85"/>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85"/>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85"/>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85"/>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85"/>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85"/>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85"/>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85"/>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85"/>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85"/>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85"/>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85"/>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85"/>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85"/>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85"/>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85"/>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85"/>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85"/>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85"/>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85"/>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85"/>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85"/>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85"/>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85"/>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85"/>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85"/>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85"/>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85"/>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85"/>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85"/>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85"/>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85"/>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85"/>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85"/>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85"/>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85"/>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85"/>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85"/>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85"/>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85"/>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85"/>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85"/>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85"/>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85"/>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85"/>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85"/>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85"/>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85"/>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85"/>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85"/>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85"/>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85"/>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85"/>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85"/>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85"/>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85"/>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85"/>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85"/>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85"/>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85"/>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85"/>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85"/>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85"/>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85"/>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85"/>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85"/>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85"/>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85"/>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85"/>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85"/>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85"/>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85"/>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85"/>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85"/>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85"/>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85"/>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85"/>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85"/>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85"/>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85"/>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85"/>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85"/>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85"/>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85"/>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85"/>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85"/>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85"/>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85"/>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85"/>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85"/>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85"/>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85"/>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85"/>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85"/>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85"/>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85"/>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85"/>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85"/>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85"/>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85"/>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85"/>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85"/>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85"/>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85"/>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85"/>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85"/>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85"/>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85"/>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85"/>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85"/>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85"/>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85"/>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85"/>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85"/>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85"/>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85"/>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85"/>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85"/>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85"/>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85"/>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85"/>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85"/>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85"/>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85"/>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85"/>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85"/>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85"/>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85"/>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85"/>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85"/>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85"/>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85"/>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85"/>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85"/>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85"/>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85"/>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85"/>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85"/>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85"/>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85"/>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85"/>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85"/>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85"/>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85"/>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85"/>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85"/>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85"/>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85"/>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85"/>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85"/>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85"/>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85"/>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85"/>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85"/>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85"/>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85"/>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85"/>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85"/>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85"/>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85"/>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85"/>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85"/>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85"/>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85"/>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85"/>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85"/>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85"/>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85"/>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85"/>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85"/>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85"/>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85"/>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85"/>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85"/>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85"/>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85"/>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85"/>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85"/>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85"/>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85"/>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85"/>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85"/>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85"/>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85"/>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85"/>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85"/>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85"/>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85"/>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85"/>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85"/>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85"/>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85"/>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85"/>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85"/>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85"/>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85"/>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85"/>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85"/>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85"/>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85"/>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85"/>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85"/>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85"/>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85"/>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85"/>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85"/>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85"/>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85"/>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85"/>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85"/>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85"/>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85"/>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85"/>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85"/>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85"/>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85"/>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85"/>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85"/>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85"/>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85"/>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85"/>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85"/>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85"/>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85"/>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85"/>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85"/>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85"/>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85"/>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85"/>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85"/>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85"/>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85"/>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85"/>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85"/>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85"/>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85"/>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85"/>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85"/>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85"/>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85"/>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85"/>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85"/>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85"/>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85"/>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85"/>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85"/>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85"/>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85"/>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85"/>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85"/>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85"/>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85"/>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85"/>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85"/>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85"/>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85"/>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85"/>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85"/>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85"/>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85"/>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85"/>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85"/>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85"/>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85"/>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85"/>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85"/>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85"/>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85"/>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85"/>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85"/>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85"/>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85"/>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85"/>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85"/>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85"/>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85"/>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85"/>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85"/>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85"/>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85"/>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85"/>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85"/>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85"/>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85"/>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85"/>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85"/>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85"/>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85"/>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85"/>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85"/>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85"/>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85"/>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85"/>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85"/>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85"/>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85"/>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85"/>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85"/>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85"/>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85"/>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85"/>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85"/>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85"/>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85"/>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85"/>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85"/>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85"/>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85"/>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85"/>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85"/>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85"/>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85"/>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85"/>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85"/>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85"/>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85"/>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85"/>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85"/>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85"/>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85"/>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85"/>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85"/>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85"/>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85"/>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85"/>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85"/>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85"/>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85"/>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85"/>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85"/>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85"/>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85"/>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85"/>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85"/>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85"/>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85"/>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85"/>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85"/>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85"/>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85"/>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85"/>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85"/>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85"/>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85"/>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85"/>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85"/>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85"/>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85"/>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85"/>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85"/>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85"/>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85"/>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85"/>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85"/>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85"/>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85"/>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85"/>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85"/>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85"/>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85"/>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85"/>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85"/>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85"/>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85"/>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85"/>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85"/>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85"/>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85"/>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85"/>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85"/>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85"/>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85"/>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85"/>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85"/>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85"/>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85"/>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85"/>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85"/>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85"/>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85"/>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85"/>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85"/>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85"/>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85"/>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85"/>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85"/>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85"/>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85"/>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85"/>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85"/>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85"/>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85"/>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85"/>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85"/>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85"/>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85"/>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85"/>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85"/>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85"/>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85"/>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85"/>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85"/>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85"/>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85"/>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85"/>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85"/>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85"/>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85"/>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85"/>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85"/>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85"/>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85"/>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85"/>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85"/>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85"/>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85"/>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85"/>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85"/>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85"/>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85"/>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85"/>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85"/>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85"/>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85"/>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85"/>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85"/>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85"/>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85"/>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85"/>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85"/>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85"/>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85"/>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85"/>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85"/>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85"/>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85"/>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85"/>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85"/>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85"/>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85"/>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85"/>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85"/>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85"/>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85"/>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85"/>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85"/>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85"/>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85"/>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85"/>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85"/>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85"/>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85"/>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85"/>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85"/>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85"/>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85"/>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85"/>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85"/>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85"/>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85"/>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85"/>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85"/>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85"/>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85"/>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85"/>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85"/>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85"/>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85"/>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85"/>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85"/>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85"/>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85"/>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85"/>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85"/>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85"/>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85"/>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85"/>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85"/>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85"/>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85"/>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85"/>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85"/>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85"/>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85"/>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85"/>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85"/>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85"/>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85"/>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85"/>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85"/>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85"/>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85"/>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85"/>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85"/>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85"/>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85"/>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85"/>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85"/>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85"/>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85"/>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85"/>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85"/>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85"/>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85"/>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85"/>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85"/>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85"/>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85"/>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85"/>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85"/>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85"/>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85"/>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85"/>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85"/>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85"/>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85"/>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85"/>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85"/>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85"/>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85"/>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85"/>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85"/>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85"/>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85"/>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85"/>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85"/>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85"/>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85"/>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85"/>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85"/>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85"/>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85"/>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85"/>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85"/>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85"/>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85"/>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85"/>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85"/>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85"/>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85"/>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85"/>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85"/>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85"/>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85"/>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85"/>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85"/>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85"/>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85"/>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85"/>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85"/>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85"/>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85"/>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85"/>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85"/>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85"/>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85"/>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85"/>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85"/>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85"/>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85"/>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85"/>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85"/>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85"/>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85"/>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85"/>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85"/>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85"/>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85"/>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85"/>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85"/>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85"/>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85"/>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85"/>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85"/>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85"/>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85"/>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85"/>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85"/>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85"/>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85"/>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85"/>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85"/>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85"/>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85"/>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85"/>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85"/>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85"/>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85"/>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85"/>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85"/>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85"/>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85"/>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85"/>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85"/>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85"/>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85"/>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85"/>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85"/>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85"/>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85"/>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85"/>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85"/>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85"/>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85"/>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85"/>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85"/>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85"/>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85"/>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85"/>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85"/>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85"/>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85"/>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85"/>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85"/>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85"/>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85"/>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85"/>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85"/>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85"/>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85"/>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85"/>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85"/>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85"/>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85"/>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85"/>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85"/>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85"/>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85"/>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85"/>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85"/>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85"/>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85"/>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85"/>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85"/>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85"/>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85"/>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85"/>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85"/>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85"/>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85"/>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85"/>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85"/>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85"/>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85"/>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85"/>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85"/>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85"/>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85"/>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85"/>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85"/>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85"/>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85"/>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85"/>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85"/>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85"/>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85"/>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85"/>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85"/>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85"/>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85"/>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85"/>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85"/>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85"/>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85"/>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85"/>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85"/>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85"/>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85"/>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85"/>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85"/>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85"/>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85"/>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85"/>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85"/>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85"/>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85"/>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85"/>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85"/>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85"/>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85"/>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85"/>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85"/>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85"/>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85"/>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85"/>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85"/>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85"/>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85"/>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85"/>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85"/>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85"/>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85"/>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85"/>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85"/>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85"/>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85"/>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85"/>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85"/>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85"/>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85"/>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85"/>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85"/>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85"/>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85"/>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85"/>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85"/>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85"/>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85"/>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85"/>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85"/>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85"/>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85"/>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85"/>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85"/>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85"/>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85"/>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85"/>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85"/>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85"/>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85"/>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85"/>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85"/>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85"/>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85"/>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85"/>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85"/>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85"/>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85"/>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85"/>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85"/>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85"/>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85"/>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85"/>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85"/>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85"/>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85"/>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85"/>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85"/>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85"/>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85"/>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85"/>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85"/>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85"/>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85"/>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85"/>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85"/>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85"/>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85"/>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85"/>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85"/>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85"/>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85"/>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85"/>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85"/>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85"/>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85"/>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85"/>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85"/>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85"/>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85"/>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85"/>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85"/>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85"/>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85"/>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85"/>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85"/>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85"/>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85"/>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85"/>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85"/>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85"/>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85"/>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85"/>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85"/>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85"/>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85"/>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85"/>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85"/>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85"/>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85"/>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85"/>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85"/>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85"/>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85"/>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85"/>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85"/>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85"/>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85"/>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85"/>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85"/>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85"/>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85"/>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85"/>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85"/>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85"/>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85"/>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85"/>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85"/>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85"/>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85"/>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85"/>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85"/>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85"/>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85"/>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85"/>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85"/>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85"/>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85"/>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85"/>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85"/>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85"/>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85"/>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85"/>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85"/>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85"/>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85"/>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85"/>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85"/>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85"/>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85"/>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85"/>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85"/>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85"/>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85"/>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85"/>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85"/>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85"/>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85"/>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85"/>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85"/>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85"/>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85"/>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85"/>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85"/>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85"/>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85"/>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85"/>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85"/>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85"/>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85"/>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85"/>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85"/>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85"/>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85"/>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85"/>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85"/>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85"/>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85"/>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85"/>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85"/>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85"/>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85"/>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85"/>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85"/>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85"/>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85"/>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85"/>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85"/>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85"/>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85"/>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85"/>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85"/>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85"/>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85"/>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85"/>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85"/>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85"/>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85"/>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85"/>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85"/>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85"/>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85"/>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85"/>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85"/>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85"/>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85"/>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85"/>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85"/>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85"/>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85"/>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85"/>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85"/>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85"/>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85"/>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85"/>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85"/>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85"/>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85"/>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85"/>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85"/>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85"/>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85"/>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85"/>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85"/>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85"/>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85"/>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85"/>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85"/>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85"/>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85"/>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85"/>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85"/>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85"/>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85"/>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85"/>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85"/>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85"/>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85"/>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85"/>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85"/>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85"/>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85"/>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85"/>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85"/>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85"/>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85"/>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85"/>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85"/>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85"/>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85"/>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85"/>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85"/>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85"/>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85"/>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85"/>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85"/>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85"/>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85"/>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85"/>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85"/>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85"/>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85"/>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85"/>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85"/>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85"/>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85"/>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85"/>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85"/>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85"/>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85"/>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85"/>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85"/>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85"/>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85"/>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85"/>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85"/>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85"/>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85"/>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85"/>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85"/>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85"/>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85"/>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85"/>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85"/>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85"/>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85"/>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85"/>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85"/>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85"/>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85"/>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85"/>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85"/>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85"/>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85"/>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85"/>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85"/>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85"/>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85"/>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85"/>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85"/>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85"/>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85"/>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85"/>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85"/>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85"/>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85"/>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85"/>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85"/>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85"/>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85"/>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85"/>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85"/>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85"/>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85"/>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85"/>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85"/>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85"/>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85"/>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85"/>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85"/>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85"/>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85"/>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85"/>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85"/>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85"/>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85"/>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85"/>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85"/>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85"/>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85"/>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85"/>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85"/>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85"/>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85"/>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85"/>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85"/>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85"/>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85"/>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85"/>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85"/>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85"/>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85"/>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85"/>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85"/>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85"/>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85"/>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85"/>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85"/>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85"/>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85"/>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85"/>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85"/>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85"/>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85"/>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85"/>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85"/>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85"/>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85"/>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85"/>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85"/>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85"/>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85"/>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85"/>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85"/>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85"/>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85"/>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85"/>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85"/>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85"/>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85"/>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85"/>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85"/>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85"/>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85"/>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85"/>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85"/>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85"/>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85"/>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85"/>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85"/>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85"/>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85"/>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85"/>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85"/>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85"/>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85"/>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85"/>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85"/>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85"/>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85"/>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85"/>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85"/>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85"/>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85"/>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85"/>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85"/>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85"/>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85"/>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85"/>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85"/>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85"/>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85"/>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85"/>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85"/>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85"/>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85"/>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85"/>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85"/>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85"/>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85"/>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85"/>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85"/>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85"/>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85"/>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85"/>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85"/>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85"/>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85"/>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85"/>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85"/>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85"/>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85"/>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85"/>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85"/>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85"/>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85"/>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85"/>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85"/>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85"/>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85"/>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85"/>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85"/>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85"/>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85"/>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85"/>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85"/>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85"/>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85"/>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85"/>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85"/>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85"/>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85"/>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85"/>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85"/>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85"/>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85"/>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85"/>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85"/>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85"/>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85"/>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85"/>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85"/>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85"/>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85"/>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85"/>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85"/>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85"/>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85"/>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85"/>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85"/>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85"/>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85"/>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85"/>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85"/>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85"/>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85"/>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85"/>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85"/>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85"/>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85"/>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85"/>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85"/>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85"/>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85"/>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85"/>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85"/>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85"/>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85"/>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85"/>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85"/>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85"/>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85"/>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85"/>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85"/>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85"/>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85"/>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85"/>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85"/>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85"/>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85"/>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85"/>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85"/>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85"/>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85"/>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85"/>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85"/>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85"/>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85"/>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85"/>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85"/>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85"/>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85"/>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85"/>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85"/>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85"/>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85"/>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85"/>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85"/>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85"/>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85"/>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85"/>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85"/>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85"/>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85"/>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85"/>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85"/>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85"/>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85"/>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85"/>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85"/>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85"/>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85"/>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85"/>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85"/>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85"/>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85"/>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85"/>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85"/>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85"/>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85"/>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85"/>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85"/>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85"/>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85"/>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85"/>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85"/>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85"/>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85"/>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85"/>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85"/>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85"/>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85"/>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85"/>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85"/>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85"/>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85"/>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85"/>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85"/>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85"/>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85"/>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85"/>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85"/>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85"/>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85"/>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85"/>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85"/>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85"/>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85"/>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85"/>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85"/>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85"/>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85"/>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85"/>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85"/>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85"/>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85"/>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85"/>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85"/>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85"/>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85"/>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85"/>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85"/>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85"/>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85"/>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85"/>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85"/>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85"/>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85"/>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85"/>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85"/>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85"/>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85"/>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85"/>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85"/>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85"/>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85"/>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85"/>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85"/>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85"/>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85"/>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85"/>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85"/>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85"/>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85"/>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85"/>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85"/>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85"/>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85"/>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85"/>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85"/>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85"/>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85"/>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85"/>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85"/>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85"/>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85"/>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85"/>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85"/>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85"/>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85"/>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85"/>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85"/>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85"/>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85"/>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85"/>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85"/>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85"/>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85"/>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85"/>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85"/>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85"/>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85"/>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85"/>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85"/>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85"/>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85"/>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85"/>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85"/>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85"/>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85"/>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85"/>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85"/>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85"/>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85"/>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85"/>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85"/>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85"/>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85"/>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85"/>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85"/>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85"/>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85"/>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85"/>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85"/>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85"/>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85"/>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85"/>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85"/>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85"/>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85"/>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85"/>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85"/>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85"/>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85"/>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85"/>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35" name="Shape 9735"/>
        <p:cNvGrpSpPr/>
        <p:nvPr/>
      </p:nvGrpSpPr>
      <p:grpSpPr>
        <a:xfrm>
          <a:off x="0" y="0"/>
          <a:ext cx="0" cy="0"/>
          <a:chOff x="0" y="0"/>
          <a:chExt cx="0" cy="0"/>
        </a:xfrm>
      </p:grpSpPr>
      <p:grpSp>
        <p:nvGrpSpPr>
          <p:cNvPr id="9736" name="Google Shape;9736;p86"/>
          <p:cNvGrpSpPr/>
          <p:nvPr/>
        </p:nvGrpSpPr>
        <p:grpSpPr>
          <a:xfrm>
            <a:off x="2100561" y="3398658"/>
            <a:ext cx="1102891" cy="760337"/>
            <a:chOff x="4967783" y="2151471"/>
            <a:chExt cx="3920692" cy="2702940"/>
          </a:xfrm>
        </p:grpSpPr>
        <p:grpSp>
          <p:nvGrpSpPr>
            <p:cNvPr id="9737" name="Google Shape;9737;p86"/>
            <p:cNvGrpSpPr/>
            <p:nvPr/>
          </p:nvGrpSpPr>
          <p:grpSpPr>
            <a:xfrm>
              <a:off x="5045709" y="2252109"/>
              <a:ext cx="3761071" cy="2501708"/>
              <a:chOff x="2691784" y="1805334"/>
              <a:chExt cx="3761071" cy="2501708"/>
            </a:xfrm>
          </p:grpSpPr>
          <p:sp>
            <p:nvSpPr>
              <p:cNvPr id="9738" name="Google Shape;9738;p86"/>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86"/>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86"/>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86"/>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86"/>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86"/>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86"/>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5" name="Google Shape;9745;p86"/>
            <p:cNvGrpSpPr/>
            <p:nvPr/>
          </p:nvGrpSpPr>
          <p:grpSpPr>
            <a:xfrm>
              <a:off x="4967783" y="2151471"/>
              <a:ext cx="3920692" cy="2702940"/>
              <a:chOff x="2613858" y="1704696"/>
              <a:chExt cx="3920692" cy="2702940"/>
            </a:xfrm>
          </p:grpSpPr>
          <p:sp>
            <p:nvSpPr>
              <p:cNvPr id="9746" name="Google Shape;9746;p86"/>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86"/>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86"/>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86"/>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86"/>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51" name="Google Shape;9751;p86"/>
          <p:cNvGrpSpPr/>
          <p:nvPr/>
        </p:nvGrpSpPr>
        <p:grpSpPr>
          <a:xfrm>
            <a:off x="3504470" y="1286935"/>
            <a:ext cx="1561911" cy="708580"/>
            <a:chOff x="3530532" y="1496185"/>
            <a:chExt cx="1561911" cy="708580"/>
          </a:xfrm>
        </p:grpSpPr>
        <p:grpSp>
          <p:nvGrpSpPr>
            <p:cNvPr id="9752" name="Google Shape;9752;p86"/>
            <p:cNvGrpSpPr/>
            <p:nvPr/>
          </p:nvGrpSpPr>
          <p:grpSpPr>
            <a:xfrm>
              <a:off x="3720318" y="1857562"/>
              <a:ext cx="1372125" cy="54"/>
              <a:chOff x="3720318" y="1857562"/>
              <a:chExt cx="1372125" cy="54"/>
            </a:xfrm>
          </p:grpSpPr>
          <p:cxnSp>
            <p:nvCxnSpPr>
              <p:cNvPr id="9753" name="Google Shape;9753;p86"/>
              <p:cNvCxnSpPr>
                <a:endCxn id="9754"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9755" name="Google Shape;9755;p86"/>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9756" name="Google Shape;9756;p86"/>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9757" name="Google Shape;9757;p86"/>
              <p:cNvCxnSpPr>
                <a:stCxn id="9754"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9758" name="Google Shape;9758;p86"/>
            <p:cNvGrpSpPr/>
            <p:nvPr/>
          </p:nvGrpSpPr>
          <p:grpSpPr>
            <a:xfrm>
              <a:off x="3567462" y="1496185"/>
              <a:ext cx="286500" cy="272914"/>
              <a:chOff x="3567462" y="1496185"/>
              <a:chExt cx="286500" cy="272914"/>
            </a:xfrm>
          </p:grpSpPr>
          <p:cxnSp>
            <p:nvCxnSpPr>
              <p:cNvPr id="9759" name="Google Shape;9759;p86"/>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9760" name="Google Shape;9760;p86"/>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61" name="Google Shape;9761;p86"/>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86"/>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63" name="Google Shape;9763;p86"/>
            <p:cNvGrpSpPr/>
            <p:nvPr/>
          </p:nvGrpSpPr>
          <p:grpSpPr>
            <a:xfrm>
              <a:off x="3929014" y="1960574"/>
              <a:ext cx="286500" cy="242342"/>
              <a:chOff x="3929014" y="1960574"/>
              <a:chExt cx="286500" cy="242342"/>
            </a:xfrm>
          </p:grpSpPr>
          <p:cxnSp>
            <p:nvCxnSpPr>
              <p:cNvPr id="9764" name="Google Shape;9764;p86"/>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9765" name="Google Shape;9765;p86"/>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6" name="Google Shape;9766;p86"/>
            <p:cNvGrpSpPr/>
            <p:nvPr/>
          </p:nvGrpSpPr>
          <p:grpSpPr>
            <a:xfrm>
              <a:off x="4290828" y="1496185"/>
              <a:ext cx="286500" cy="272914"/>
              <a:chOff x="4290828" y="1496185"/>
              <a:chExt cx="286500" cy="272914"/>
            </a:xfrm>
          </p:grpSpPr>
          <p:cxnSp>
            <p:nvCxnSpPr>
              <p:cNvPr id="9767" name="Google Shape;9767;p86"/>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9768" name="Google Shape;9768;p86"/>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69" name="Google Shape;9769;p86"/>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86"/>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70" name="Google Shape;9770;p86"/>
            <p:cNvGrpSpPr/>
            <p:nvPr/>
          </p:nvGrpSpPr>
          <p:grpSpPr>
            <a:xfrm>
              <a:off x="4657726" y="1959674"/>
              <a:ext cx="286500" cy="245092"/>
              <a:chOff x="4657726" y="1959674"/>
              <a:chExt cx="286500" cy="245092"/>
            </a:xfrm>
          </p:grpSpPr>
          <p:cxnSp>
            <p:nvCxnSpPr>
              <p:cNvPr id="9771" name="Google Shape;9771;p86"/>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9772" name="Google Shape;9772;p86"/>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73" name="Google Shape;9773;p86"/>
          <p:cNvGrpSpPr/>
          <p:nvPr/>
        </p:nvGrpSpPr>
        <p:grpSpPr>
          <a:xfrm>
            <a:off x="3486489" y="2149032"/>
            <a:ext cx="1597032" cy="378649"/>
            <a:chOff x="3512551" y="2358282"/>
            <a:chExt cx="1597032" cy="378649"/>
          </a:xfrm>
        </p:grpSpPr>
        <p:grpSp>
          <p:nvGrpSpPr>
            <p:cNvPr id="9774" name="Google Shape;9774;p86"/>
            <p:cNvGrpSpPr/>
            <p:nvPr/>
          </p:nvGrpSpPr>
          <p:grpSpPr>
            <a:xfrm>
              <a:off x="3738198" y="2553002"/>
              <a:ext cx="1145834" cy="117"/>
              <a:chOff x="3738198" y="2553002"/>
              <a:chExt cx="1145834" cy="117"/>
            </a:xfrm>
          </p:grpSpPr>
          <p:cxnSp>
            <p:nvCxnSpPr>
              <p:cNvPr id="9775" name="Google Shape;9775;p86"/>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9776" name="Google Shape;9776;p86"/>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9777" name="Google Shape;9777;p86"/>
              <p:cNvCxnSpPr>
                <a:stCxn id="9778" idx="6"/>
                <a:endCxn id="9779"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9780" name="Google Shape;9780;p86"/>
            <p:cNvGrpSpPr/>
            <p:nvPr/>
          </p:nvGrpSpPr>
          <p:grpSpPr>
            <a:xfrm>
              <a:off x="3969644" y="2440153"/>
              <a:ext cx="225900" cy="296779"/>
              <a:chOff x="3969644" y="2440153"/>
              <a:chExt cx="225900" cy="296779"/>
            </a:xfrm>
          </p:grpSpPr>
          <p:cxnSp>
            <p:nvCxnSpPr>
              <p:cNvPr id="9781" name="Google Shape;9781;p86"/>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9779" name="Google Shape;9779;p86"/>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86"/>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3" name="Google Shape;9783;p86"/>
            <p:cNvGrpSpPr/>
            <p:nvPr/>
          </p:nvGrpSpPr>
          <p:grpSpPr>
            <a:xfrm>
              <a:off x="4426818" y="2358282"/>
              <a:ext cx="225600" cy="307471"/>
              <a:chOff x="4426818" y="2358282"/>
              <a:chExt cx="225600" cy="307471"/>
            </a:xfrm>
          </p:grpSpPr>
          <p:cxnSp>
            <p:nvCxnSpPr>
              <p:cNvPr id="9784" name="Google Shape;9784;p86"/>
              <p:cNvCxnSpPr>
                <a:stCxn id="9785"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9786" name="Google Shape;9786;p86"/>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86"/>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7" name="Google Shape;9787;p86"/>
            <p:cNvGrpSpPr/>
            <p:nvPr/>
          </p:nvGrpSpPr>
          <p:grpSpPr>
            <a:xfrm>
              <a:off x="4883984" y="2440153"/>
              <a:ext cx="225600" cy="296479"/>
              <a:chOff x="4883984" y="2440153"/>
              <a:chExt cx="225600" cy="296479"/>
            </a:xfrm>
          </p:grpSpPr>
          <p:cxnSp>
            <p:nvCxnSpPr>
              <p:cNvPr id="9788" name="Google Shape;9788;p86"/>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9789" name="Google Shape;9789;p86"/>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86"/>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1" name="Google Shape;9791;p86"/>
            <p:cNvGrpSpPr/>
            <p:nvPr/>
          </p:nvGrpSpPr>
          <p:grpSpPr>
            <a:xfrm>
              <a:off x="3512551" y="2358356"/>
              <a:ext cx="225647" cy="307629"/>
              <a:chOff x="2182679" y="2005014"/>
              <a:chExt cx="792300" cy="1080158"/>
            </a:xfrm>
          </p:grpSpPr>
          <p:cxnSp>
            <p:nvCxnSpPr>
              <p:cNvPr id="9792" name="Google Shape;9792;p86"/>
              <p:cNvCxnSpPr>
                <a:stCxn id="9793"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9778" name="Google Shape;9778;p86"/>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86"/>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94" name="Google Shape;9794;p86"/>
          <p:cNvGrpSpPr/>
          <p:nvPr/>
        </p:nvGrpSpPr>
        <p:grpSpPr>
          <a:xfrm>
            <a:off x="6846571" y="972829"/>
            <a:ext cx="1559809" cy="722610"/>
            <a:chOff x="634175" y="2986275"/>
            <a:chExt cx="3147949" cy="1458344"/>
          </a:xfrm>
        </p:grpSpPr>
        <p:cxnSp>
          <p:nvCxnSpPr>
            <p:cNvPr id="9795" name="Google Shape;9795;p86"/>
            <p:cNvCxnSpPr>
              <a:stCxn id="9796" idx="4"/>
              <a:endCxn id="9797"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9798" name="Google Shape;9798;p86"/>
            <p:cNvCxnSpPr>
              <a:stCxn id="9797" idx="0"/>
              <a:endCxn id="9799"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9800" name="Google Shape;9800;p86"/>
            <p:cNvCxnSpPr>
              <a:stCxn id="9799" idx="4"/>
              <a:endCxn id="9801"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9802" name="Google Shape;9802;p86"/>
            <p:cNvCxnSpPr>
              <a:stCxn id="9801" idx="0"/>
              <a:endCxn id="9803"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9803" name="Google Shape;9803;p86"/>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9799" name="Google Shape;9799;p86"/>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9796" name="Google Shape;9796;p86"/>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9801" name="Google Shape;9801;p86"/>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9797" name="Google Shape;9797;p86"/>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9804" name="Google Shape;9804;p86"/>
          <p:cNvGrpSpPr/>
          <p:nvPr/>
        </p:nvGrpSpPr>
        <p:grpSpPr>
          <a:xfrm>
            <a:off x="3500361" y="2682737"/>
            <a:ext cx="1570719" cy="294123"/>
            <a:chOff x="998425" y="1182125"/>
            <a:chExt cx="1065400" cy="199500"/>
          </a:xfrm>
        </p:grpSpPr>
        <p:sp>
          <p:nvSpPr>
            <p:cNvPr id="9805" name="Google Shape;9805;p86"/>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86"/>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86"/>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86"/>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86"/>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0" name="Google Shape;9810;p86"/>
          <p:cNvGrpSpPr/>
          <p:nvPr/>
        </p:nvGrpSpPr>
        <p:grpSpPr>
          <a:xfrm>
            <a:off x="6843617" y="1800224"/>
            <a:ext cx="1565716" cy="366729"/>
            <a:chOff x="1247650" y="2075423"/>
            <a:chExt cx="6648477" cy="1557238"/>
          </a:xfrm>
        </p:grpSpPr>
        <p:sp>
          <p:nvSpPr>
            <p:cNvPr id="9811" name="Google Shape;9811;p86"/>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86"/>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86"/>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86"/>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86"/>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86"/>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7" name="Google Shape;9817;p86"/>
          <p:cNvGrpSpPr/>
          <p:nvPr/>
        </p:nvGrpSpPr>
        <p:grpSpPr>
          <a:xfrm>
            <a:off x="6827929" y="2949039"/>
            <a:ext cx="1597061" cy="663440"/>
            <a:chOff x="6796238" y="3158297"/>
            <a:chExt cx="1630319" cy="677257"/>
          </a:xfrm>
        </p:grpSpPr>
        <p:cxnSp>
          <p:nvCxnSpPr>
            <p:cNvPr id="9818" name="Google Shape;9818;p86"/>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9819" name="Google Shape;9819;p86"/>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9820" name="Google Shape;9820;p86"/>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9821" name="Google Shape;9821;p86"/>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9822" name="Google Shape;9822;p86"/>
            <p:cNvGrpSpPr/>
            <p:nvPr/>
          </p:nvGrpSpPr>
          <p:grpSpPr>
            <a:xfrm>
              <a:off x="6796238" y="3311904"/>
              <a:ext cx="1630319" cy="377697"/>
              <a:chOff x="6796238" y="3311904"/>
              <a:chExt cx="1630319" cy="377697"/>
            </a:xfrm>
          </p:grpSpPr>
          <p:sp>
            <p:nvSpPr>
              <p:cNvPr id="9823" name="Google Shape;9823;p86"/>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86"/>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86"/>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826" name="Google Shape;9826;p86"/>
          <p:cNvGrpSpPr/>
          <p:nvPr/>
        </p:nvGrpSpPr>
        <p:grpSpPr>
          <a:xfrm>
            <a:off x="5349067" y="970431"/>
            <a:ext cx="1368606" cy="1593805"/>
            <a:chOff x="1839112" y="2209163"/>
            <a:chExt cx="1918159" cy="2233784"/>
          </a:xfrm>
        </p:grpSpPr>
        <p:sp>
          <p:nvSpPr>
            <p:cNvPr id="9827" name="Google Shape;9827;p86"/>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86"/>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86"/>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830" name="Google Shape;9830;p86"/>
            <p:cNvCxnSpPr>
              <a:stCxn id="9827" idx="6"/>
              <a:endCxn id="9828"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9831" name="Google Shape;9831;p86"/>
            <p:cNvCxnSpPr>
              <a:stCxn id="9828" idx="4"/>
              <a:endCxn id="9832"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9833" name="Google Shape;9833;p86"/>
            <p:cNvCxnSpPr>
              <a:stCxn id="9832" idx="6"/>
              <a:endCxn id="9829"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9834" name="Google Shape;9834;p86"/>
            <p:cNvCxnSpPr>
              <a:stCxn id="9829" idx="4"/>
              <a:endCxn id="9835"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9832" name="Google Shape;9832;p86"/>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86"/>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86"/>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837" name="Google Shape;9837;p86"/>
            <p:cNvCxnSpPr>
              <a:endCxn id="9836"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9838" name="Google Shape;9838;p86"/>
          <p:cNvGrpSpPr/>
          <p:nvPr/>
        </p:nvGrpSpPr>
        <p:grpSpPr>
          <a:xfrm>
            <a:off x="3481440" y="976667"/>
            <a:ext cx="1637968" cy="154942"/>
            <a:chOff x="238125" y="2506075"/>
            <a:chExt cx="7115411" cy="673075"/>
          </a:xfrm>
        </p:grpSpPr>
        <p:sp>
          <p:nvSpPr>
            <p:cNvPr id="9839" name="Google Shape;9839;p86"/>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86"/>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86"/>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86"/>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86"/>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4" name="Google Shape;9844;p86"/>
          <p:cNvGrpSpPr/>
          <p:nvPr/>
        </p:nvGrpSpPr>
        <p:grpSpPr>
          <a:xfrm>
            <a:off x="720125" y="1298264"/>
            <a:ext cx="2476762" cy="91743"/>
            <a:chOff x="1464850" y="436376"/>
            <a:chExt cx="6001362" cy="222300"/>
          </a:xfrm>
        </p:grpSpPr>
        <p:sp>
          <p:nvSpPr>
            <p:cNvPr id="9845" name="Google Shape;9845;p86"/>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86"/>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86"/>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86"/>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86"/>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850" name="Google Shape;9850;p86"/>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9851" name="Google Shape;9851;p86"/>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9852" name="Google Shape;9852;p86"/>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9853" name="Google Shape;9853;p86"/>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9854" name="Google Shape;9854;p86"/>
          <p:cNvGrpSpPr/>
          <p:nvPr/>
        </p:nvGrpSpPr>
        <p:grpSpPr>
          <a:xfrm>
            <a:off x="706392" y="2533730"/>
            <a:ext cx="1452710" cy="651923"/>
            <a:chOff x="803162" y="2667727"/>
            <a:chExt cx="1411906" cy="633611"/>
          </a:xfrm>
        </p:grpSpPr>
        <p:cxnSp>
          <p:nvCxnSpPr>
            <p:cNvPr id="9855" name="Google Shape;9855;p86"/>
            <p:cNvCxnSpPr>
              <a:stCxn id="9856" idx="2"/>
              <a:endCxn id="9857"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858" name="Google Shape;9858;p86"/>
            <p:cNvCxnSpPr>
              <a:stCxn id="9859" idx="0"/>
              <a:endCxn id="9856"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860" name="Google Shape;9860;p86"/>
            <p:cNvCxnSpPr>
              <a:stCxn id="9859" idx="2"/>
              <a:endCxn id="9861"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862" name="Google Shape;9862;p86"/>
            <p:cNvCxnSpPr>
              <a:stCxn id="9863" idx="0"/>
              <a:endCxn id="9859"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864" name="Google Shape;9864;p86"/>
            <p:cNvCxnSpPr>
              <a:stCxn id="9857" idx="2"/>
              <a:endCxn id="9865"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866" name="Google Shape;9866;p86"/>
            <p:cNvCxnSpPr>
              <a:stCxn id="9867" idx="0"/>
              <a:endCxn id="9857"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9863" name="Google Shape;9863;p86"/>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861" name="Google Shape;9861;p86"/>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867" name="Google Shape;9867;p86"/>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865" name="Google Shape;9865;p86"/>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857" name="Google Shape;9857;p86"/>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859" name="Google Shape;9859;p86"/>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856" name="Google Shape;9856;p86"/>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9868" name="Google Shape;9868;p86"/>
          <p:cNvGrpSpPr/>
          <p:nvPr/>
        </p:nvGrpSpPr>
        <p:grpSpPr>
          <a:xfrm>
            <a:off x="706394" y="969268"/>
            <a:ext cx="2518541" cy="209309"/>
            <a:chOff x="803163" y="1111966"/>
            <a:chExt cx="2447800" cy="203430"/>
          </a:xfrm>
        </p:grpSpPr>
        <p:grpSp>
          <p:nvGrpSpPr>
            <p:cNvPr id="9869" name="Google Shape;9869;p86"/>
            <p:cNvGrpSpPr/>
            <p:nvPr/>
          </p:nvGrpSpPr>
          <p:grpSpPr>
            <a:xfrm>
              <a:off x="1958180" y="1111966"/>
              <a:ext cx="588019" cy="121396"/>
              <a:chOff x="4808316" y="2800065"/>
              <a:chExt cx="1999386" cy="412910"/>
            </a:xfrm>
          </p:grpSpPr>
          <p:sp>
            <p:nvSpPr>
              <p:cNvPr id="9870" name="Google Shape;9870;p86"/>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71" name="Google Shape;9871;p86"/>
              <p:cNvGrpSpPr/>
              <p:nvPr/>
            </p:nvGrpSpPr>
            <p:grpSpPr>
              <a:xfrm>
                <a:off x="4808316" y="2800065"/>
                <a:ext cx="92400" cy="411825"/>
                <a:chOff x="845575" y="2563700"/>
                <a:chExt cx="92400" cy="411825"/>
              </a:xfrm>
            </p:grpSpPr>
            <p:cxnSp>
              <p:nvCxnSpPr>
                <p:cNvPr id="9872" name="Google Shape;9872;p86"/>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9873" name="Google Shape;9873;p86"/>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9874" name="Google Shape;9874;p86"/>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9875" name="Google Shape;9875;p86"/>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76" name="Google Shape;9876;p86"/>
            <p:cNvGrpSpPr/>
            <p:nvPr/>
          </p:nvGrpSpPr>
          <p:grpSpPr>
            <a:xfrm>
              <a:off x="803163" y="1111974"/>
              <a:ext cx="591158" cy="121545"/>
              <a:chOff x="803163" y="1111974"/>
              <a:chExt cx="591158" cy="121545"/>
            </a:xfrm>
          </p:grpSpPr>
          <p:grpSp>
            <p:nvGrpSpPr>
              <p:cNvPr id="9877" name="Google Shape;9877;p86"/>
              <p:cNvGrpSpPr/>
              <p:nvPr/>
            </p:nvGrpSpPr>
            <p:grpSpPr>
              <a:xfrm>
                <a:off x="803163" y="1111974"/>
                <a:ext cx="27175" cy="121077"/>
                <a:chOff x="845575" y="2563700"/>
                <a:chExt cx="92400" cy="411825"/>
              </a:xfrm>
            </p:grpSpPr>
            <p:cxnSp>
              <p:nvCxnSpPr>
                <p:cNvPr id="9878" name="Google Shape;9878;p86"/>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9879" name="Google Shape;9879;p86"/>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80" name="Google Shape;9880;p86"/>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1" name="Google Shape;9881;p86"/>
            <p:cNvGrpSpPr/>
            <p:nvPr/>
          </p:nvGrpSpPr>
          <p:grpSpPr>
            <a:xfrm>
              <a:off x="1381910" y="1194219"/>
              <a:ext cx="588341" cy="121177"/>
              <a:chOff x="1381910" y="1194219"/>
              <a:chExt cx="588341" cy="121177"/>
            </a:xfrm>
          </p:grpSpPr>
          <p:grpSp>
            <p:nvGrpSpPr>
              <p:cNvPr id="9882" name="Google Shape;9882;p86"/>
              <p:cNvGrpSpPr/>
              <p:nvPr/>
            </p:nvGrpSpPr>
            <p:grpSpPr>
              <a:xfrm rot="10800000">
                <a:off x="1381910" y="1194319"/>
                <a:ext cx="27175" cy="121077"/>
                <a:chOff x="2070100" y="2563700"/>
                <a:chExt cx="92400" cy="411825"/>
              </a:xfrm>
            </p:grpSpPr>
            <p:cxnSp>
              <p:nvCxnSpPr>
                <p:cNvPr id="9883" name="Google Shape;9883;p86"/>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9884" name="Google Shape;9884;p86"/>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85" name="Google Shape;9885;p86"/>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6" name="Google Shape;9886;p86"/>
            <p:cNvGrpSpPr/>
            <p:nvPr/>
          </p:nvGrpSpPr>
          <p:grpSpPr>
            <a:xfrm>
              <a:off x="2532079" y="1194219"/>
              <a:ext cx="704927" cy="121177"/>
              <a:chOff x="2532079" y="1194219"/>
              <a:chExt cx="704927" cy="121177"/>
            </a:xfrm>
          </p:grpSpPr>
          <p:grpSp>
            <p:nvGrpSpPr>
              <p:cNvPr id="9887" name="Google Shape;9887;p86"/>
              <p:cNvGrpSpPr/>
              <p:nvPr/>
            </p:nvGrpSpPr>
            <p:grpSpPr>
              <a:xfrm rot="10800000">
                <a:off x="2532079" y="1194319"/>
                <a:ext cx="27175" cy="121077"/>
                <a:chOff x="2070100" y="2563700"/>
                <a:chExt cx="92400" cy="411825"/>
              </a:xfrm>
            </p:grpSpPr>
            <p:cxnSp>
              <p:nvCxnSpPr>
                <p:cNvPr id="9888" name="Google Shape;9888;p86"/>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9889" name="Google Shape;9889;p86"/>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90" name="Google Shape;9890;p86"/>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891" name="Google Shape;9891;p86"/>
          <p:cNvGrpSpPr/>
          <p:nvPr/>
        </p:nvGrpSpPr>
        <p:grpSpPr>
          <a:xfrm>
            <a:off x="3499404" y="3665900"/>
            <a:ext cx="1567778" cy="491677"/>
            <a:chOff x="5194708" y="3484366"/>
            <a:chExt cx="3148148" cy="987304"/>
          </a:xfrm>
        </p:grpSpPr>
        <p:grpSp>
          <p:nvGrpSpPr>
            <p:cNvPr id="9892" name="Google Shape;9892;p86"/>
            <p:cNvGrpSpPr/>
            <p:nvPr/>
          </p:nvGrpSpPr>
          <p:grpSpPr>
            <a:xfrm>
              <a:off x="7531521" y="3484366"/>
              <a:ext cx="811335" cy="987304"/>
              <a:chOff x="3379425" y="1617275"/>
              <a:chExt cx="1090650" cy="1327200"/>
            </a:xfrm>
          </p:grpSpPr>
          <p:sp>
            <p:nvSpPr>
              <p:cNvPr id="9893" name="Google Shape;9893;p86"/>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86"/>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86"/>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6" name="Google Shape;9896;p86"/>
            <p:cNvGrpSpPr/>
            <p:nvPr/>
          </p:nvGrpSpPr>
          <p:grpSpPr>
            <a:xfrm>
              <a:off x="6752546" y="3484366"/>
              <a:ext cx="811428" cy="987304"/>
              <a:chOff x="2332275" y="1617275"/>
              <a:chExt cx="1090775" cy="1327200"/>
            </a:xfrm>
          </p:grpSpPr>
          <p:sp>
            <p:nvSpPr>
              <p:cNvPr id="9897" name="Google Shape;9897;p86"/>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86"/>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86"/>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0" name="Google Shape;9900;p86"/>
            <p:cNvGrpSpPr/>
            <p:nvPr/>
          </p:nvGrpSpPr>
          <p:grpSpPr>
            <a:xfrm>
              <a:off x="5973664" y="3484366"/>
              <a:ext cx="811335" cy="987304"/>
              <a:chOff x="1285250" y="1617275"/>
              <a:chExt cx="1090650" cy="1327200"/>
            </a:xfrm>
          </p:grpSpPr>
          <p:sp>
            <p:nvSpPr>
              <p:cNvPr id="9901" name="Google Shape;9901;p86"/>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86"/>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86"/>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4" name="Google Shape;9904;p86"/>
            <p:cNvGrpSpPr/>
            <p:nvPr/>
          </p:nvGrpSpPr>
          <p:grpSpPr>
            <a:xfrm>
              <a:off x="5194708" y="3484366"/>
              <a:ext cx="811409" cy="987304"/>
              <a:chOff x="238125" y="1617275"/>
              <a:chExt cx="1090750" cy="1327200"/>
            </a:xfrm>
          </p:grpSpPr>
          <p:sp>
            <p:nvSpPr>
              <p:cNvPr id="9905" name="Google Shape;9905;p86"/>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86"/>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86"/>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908" name="Google Shape;9908;p86"/>
          <p:cNvGrpSpPr/>
          <p:nvPr/>
        </p:nvGrpSpPr>
        <p:grpSpPr>
          <a:xfrm>
            <a:off x="3460013" y="3146311"/>
            <a:ext cx="1616964" cy="346256"/>
            <a:chOff x="1808063" y="4294338"/>
            <a:chExt cx="3370782" cy="721817"/>
          </a:xfrm>
        </p:grpSpPr>
        <p:sp>
          <p:nvSpPr>
            <p:cNvPr id="9909" name="Google Shape;9909;p86"/>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86"/>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86"/>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86"/>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86"/>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86"/>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86"/>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86"/>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86"/>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86"/>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9" name="Google Shape;9919;p86"/>
          <p:cNvGrpSpPr/>
          <p:nvPr/>
        </p:nvGrpSpPr>
        <p:grpSpPr>
          <a:xfrm>
            <a:off x="738225" y="3432340"/>
            <a:ext cx="1295882" cy="646587"/>
            <a:chOff x="834100" y="3642869"/>
            <a:chExt cx="1259483" cy="628426"/>
          </a:xfrm>
        </p:grpSpPr>
        <p:sp>
          <p:nvSpPr>
            <p:cNvPr id="9920" name="Google Shape;9920;p86"/>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86"/>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86"/>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86"/>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86"/>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86"/>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86"/>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86"/>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86"/>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86"/>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86"/>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86"/>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86"/>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86"/>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86"/>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86"/>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86"/>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86"/>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86"/>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86"/>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86"/>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86"/>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86"/>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86"/>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86"/>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45" name="Google Shape;9945;p86"/>
            <p:cNvGrpSpPr/>
            <p:nvPr/>
          </p:nvGrpSpPr>
          <p:grpSpPr>
            <a:xfrm>
              <a:off x="1360364" y="3847835"/>
              <a:ext cx="208119" cy="224359"/>
              <a:chOff x="1360769" y="3847100"/>
              <a:chExt cx="208119" cy="224359"/>
            </a:xfrm>
          </p:grpSpPr>
          <p:sp>
            <p:nvSpPr>
              <p:cNvPr id="9946" name="Google Shape;9946;p86"/>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86"/>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86"/>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86"/>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86"/>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86"/>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86"/>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86"/>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86"/>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86"/>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86"/>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86"/>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86"/>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86"/>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86"/>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86"/>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86"/>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86"/>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86"/>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86"/>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66" name="Google Shape;9966;p86"/>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86"/>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86"/>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86"/>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86"/>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86"/>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86"/>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86"/>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86"/>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86"/>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86"/>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86"/>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86"/>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86"/>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0" name="Google Shape;9980;p86"/>
          <p:cNvGrpSpPr/>
          <p:nvPr/>
        </p:nvGrpSpPr>
        <p:grpSpPr>
          <a:xfrm rot="5400000">
            <a:off x="5951338" y="3228837"/>
            <a:ext cx="164064" cy="1414916"/>
            <a:chOff x="4428249" y="1369375"/>
            <a:chExt cx="36905" cy="429569"/>
          </a:xfrm>
        </p:grpSpPr>
        <p:sp>
          <p:nvSpPr>
            <p:cNvPr id="9981" name="Google Shape;9981;p86"/>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86"/>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86"/>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86"/>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86"/>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86"/>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86"/>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86"/>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86"/>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86"/>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86"/>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86"/>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86"/>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86"/>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86"/>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86"/>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86"/>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86"/>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86"/>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86"/>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86"/>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86"/>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86"/>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86"/>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86"/>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86"/>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86"/>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86"/>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86"/>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86"/>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86"/>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86"/>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3" name="Google Shape;10013;p86"/>
          <p:cNvGrpSpPr/>
          <p:nvPr/>
        </p:nvGrpSpPr>
        <p:grpSpPr>
          <a:xfrm flipH="1" rot="10800000">
            <a:off x="5323767" y="2817380"/>
            <a:ext cx="1419207" cy="24808"/>
            <a:chOff x="219558" y="4738465"/>
            <a:chExt cx="5852400" cy="102300"/>
          </a:xfrm>
        </p:grpSpPr>
        <p:cxnSp>
          <p:nvCxnSpPr>
            <p:cNvPr id="10014" name="Google Shape;10014;p86"/>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10015" name="Google Shape;10015;p86"/>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86"/>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86"/>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86"/>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86"/>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0" name="Google Shape;10020;p86"/>
          <p:cNvGrpSpPr/>
          <p:nvPr/>
        </p:nvGrpSpPr>
        <p:grpSpPr>
          <a:xfrm>
            <a:off x="5335086" y="3190444"/>
            <a:ext cx="1396570" cy="385016"/>
            <a:chOff x="5286284" y="2966544"/>
            <a:chExt cx="1396570" cy="385016"/>
          </a:xfrm>
        </p:grpSpPr>
        <p:cxnSp>
          <p:nvCxnSpPr>
            <p:cNvPr id="10021" name="Google Shape;10021;p86"/>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10022" name="Google Shape;10022;p86"/>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10023" name="Google Shape;10023;p86"/>
            <p:cNvGrpSpPr/>
            <p:nvPr/>
          </p:nvGrpSpPr>
          <p:grpSpPr>
            <a:xfrm>
              <a:off x="5287688" y="3173364"/>
              <a:ext cx="1395166" cy="74100"/>
              <a:chOff x="5287688" y="3173364"/>
              <a:chExt cx="1395166" cy="74100"/>
            </a:xfrm>
          </p:grpSpPr>
          <p:cxnSp>
            <p:nvCxnSpPr>
              <p:cNvPr id="10024" name="Google Shape;10024;p86"/>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10025" name="Google Shape;10025;p86"/>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10026" name="Google Shape;10026;p86"/>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0027" name="Google Shape;10027;p86"/>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0028" name="Google Shape;10028;p86"/>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0029" name="Google Shape;10029;p86"/>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0030" name="Google Shape;10030;p86"/>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10031" name="Google Shape;10031;p86"/>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10032" name="Google Shape;10032;p86"/>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10033" name="Google Shape;10033;p86"/>
          <p:cNvGrpSpPr/>
          <p:nvPr/>
        </p:nvGrpSpPr>
        <p:grpSpPr>
          <a:xfrm>
            <a:off x="2021151" y="1609220"/>
            <a:ext cx="1182276" cy="662027"/>
            <a:chOff x="2029517" y="1732295"/>
            <a:chExt cx="1149068" cy="643432"/>
          </a:xfrm>
        </p:grpSpPr>
        <p:grpSp>
          <p:nvGrpSpPr>
            <p:cNvPr id="10034" name="Google Shape;10034;p86"/>
            <p:cNvGrpSpPr/>
            <p:nvPr/>
          </p:nvGrpSpPr>
          <p:grpSpPr>
            <a:xfrm>
              <a:off x="2708660" y="1746937"/>
              <a:ext cx="455427" cy="244429"/>
              <a:chOff x="2700693" y="1746937"/>
              <a:chExt cx="455427" cy="244429"/>
            </a:xfrm>
          </p:grpSpPr>
          <p:grpSp>
            <p:nvGrpSpPr>
              <p:cNvPr id="10035" name="Google Shape;10035;p86"/>
              <p:cNvGrpSpPr/>
              <p:nvPr/>
            </p:nvGrpSpPr>
            <p:grpSpPr>
              <a:xfrm>
                <a:off x="2905682" y="1782817"/>
                <a:ext cx="250438" cy="208549"/>
                <a:chOff x="2905682" y="1782817"/>
                <a:chExt cx="250438" cy="208549"/>
              </a:xfrm>
            </p:grpSpPr>
            <p:cxnSp>
              <p:nvCxnSpPr>
                <p:cNvPr id="10036" name="Google Shape;10036;p86"/>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0037" name="Google Shape;10037;p86"/>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8" name="Google Shape;10038;p86"/>
              <p:cNvGrpSpPr/>
              <p:nvPr/>
            </p:nvGrpSpPr>
            <p:grpSpPr>
              <a:xfrm>
                <a:off x="2700693" y="1746937"/>
                <a:ext cx="449967" cy="72374"/>
                <a:chOff x="2700693" y="1746937"/>
                <a:chExt cx="449967" cy="72374"/>
              </a:xfrm>
            </p:grpSpPr>
            <p:cxnSp>
              <p:nvCxnSpPr>
                <p:cNvPr id="10039" name="Google Shape;10039;p86"/>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0040" name="Google Shape;10040;p86"/>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041" name="Google Shape;10041;p86"/>
            <p:cNvGrpSpPr/>
            <p:nvPr/>
          </p:nvGrpSpPr>
          <p:grpSpPr>
            <a:xfrm>
              <a:off x="2029517" y="1732295"/>
              <a:ext cx="1149068" cy="643432"/>
              <a:chOff x="2029517" y="1732295"/>
              <a:chExt cx="1149068" cy="643432"/>
            </a:xfrm>
          </p:grpSpPr>
          <p:grpSp>
            <p:nvGrpSpPr>
              <p:cNvPr id="10042" name="Google Shape;10042;p86"/>
              <p:cNvGrpSpPr/>
              <p:nvPr/>
            </p:nvGrpSpPr>
            <p:grpSpPr>
              <a:xfrm>
                <a:off x="2703618" y="2103152"/>
                <a:ext cx="474966" cy="260017"/>
                <a:chOff x="2703618" y="2103152"/>
                <a:chExt cx="474966" cy="260017"/>
              </a:xfrm>
            </p:grpSpPr>
            <p:grpSp>
              <p:nvGrpSpPr>
                <p:cNvPr id="10043" name="Google Shape;10043;p86"/>
                <p:cNvGrpSpPr/>
                <p:nvPr/>
              </p:nvGrpSpPr>
              <p:grpSpPr>
                <a:xfrm>
                  <a:off x="2703618" y="2290640"/>
                  <a:ext cx="450291" cy="72529"/>
                  <a:chOff x="2703618" y="2290640"/>
                  <a:chExt cx="450291" cy="72529"/>
                </a:xfrm>
              </p:grpSpPr>
              <p:cxnSp>
                <p:nvCxnSpPr>
                  <p:cNvPr id="10044" name="Google Shape;10044;p86"/>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0045" name="Google Shape;10045;p86"/>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6" name="Google Shape;10046;p86"/>
                <p:cNvGrpSpPr/>
                <p:nvPr/>
              </p:nvGrpSpPr>
              <p:grpSpPr>
                <a:xfrm>
                  <a:off x="2908607" y="2103152"/>
                  <a:ext cx="269977" cy="223538"/>
                  <a:chOff x="2908607" y="2103152"/>
                  <a:chExt cx="269977" cy="223538"/>
                </a:xfrm>
              </p:grpSpPr>
              <p:cxnSp>
                <p:nvCxnSpPr>
                  <p:cNvPr id="10047" name="Google Shape;10047;p86"/>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0048" name="Google Shape;10048;p86"/>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049" name="Google Shape;10049;p86"/>
              <p:cNvGrpSpPr/>
              <p:nvPr/>
            </p:nvGrpSpPr>
            <p:grpSpPr>
              <a:xfrm>
                <a:off x="2029517" y="1732295"/>
                <a:ext cx="685827" cy="643432"/>
                <a:chOff x="2029517" y="1732295"/>
                <a:chExt cx="685827" cy="643432"/>
              </a:xfrm>
            </p:grpSpPr>
            <p:sp>
              <p:nvSpPr>
                <p:cNvPr id="10050" name="Google Shape;10050;p86"/>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51" name="Google Shape;10051;p86"/>
                <p:cNvGrpSpPr/>
                <p:nvPr/>
              </p:nvGrpSpPr>
              <p:grpSpPr>
                <a:xfrm>
                  <a:off x="2158948" y="1732295"/>
                  <a:ext cx="556396" cy="333108"/>
                  <a:chOff x="2158948" y="1732295"/>
                  <a:chExt cx="556396" cy="333108"/>
                </a:xfrm>
              </p:grpSpPr>
              <p:cxnSp>
                <p:nvCxnSpPr>
                  <p:cNvPr id="10052" name="Google Shape;10052;p86"/>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10053" name="Google Shape;10053;p86"/>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4" name="Google Shape;10054;p86"/>
                <p:cNvGrpSpPr/>
                <p:nvPr/>
              </p:nvGrpSpPr>
              <p:grpSpPr>
                <a:xfrm>
                  <a:off x="2159908" y="2065057"/>
                  <a:ext cx="550884" cy="310670"/>
                  <a:chOff x="2159908" y="2065057"/>
                  <a:chExt cx="550884" cy="310670"/>
                </a:xfrm>
              </p:grpSpPr>
              <p:cxnSp>
                <p:nvCxnSpPr>
                  <p:cNvPr id="10055" name="Google Shape;10055;p86"/>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10056" name="Google Shape;10056;p86"/>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10057" name="Google Shape;10057;p86"/>
          <p:cNvGrpSpPr/>
          <p:nvPr/>
        </p:nvGrpSpPr>
        <p:grpSpPr>
          <a:xfrm>
            <a:off x="706400" y="1556833"/>
            <a:ext cx="962651" cy="810058"/>
            <a:chOff x="844912" y="1681380"/>
            <a:chExt cx="935611" cy="787305"/>
          </a:xfrm>
        </p:grpSpPr>
        <p:grpSp>
          <p:nvGrpSpPr>
            <p:cNvPr id="10058" name="Google Shape;10058;p86"/>
            <p:cNvGrpSpPr/>
            <p:nvPr/>
          </p:nvGrpSpPr>
          <p:grpSpPr>
            <a:xfrm>
              <a:off x="844912" y="1819635"/>
              <a:ext cx="329836" cy="510016"/>
              <a:chOff x="844912" y="1819635"/>
              <a:chExt cx="329836" cy="510016"/>
            </a:xfrm>
          </p:grpSpPr>
          <p:sp>
            <p:nvSpPr>
              <p:cNvPr id="10059" name="Google Shape;10059;p86"/>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86"/>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86"/>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86"/>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86"/>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86"/>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5" name="Google Shape;10065;p86"/>
            <p:cNvGrpSpPr/>
            <p:nvPr/>
          </p:nvGrpSpPr>
          <p:grpSpPr>
            <a:xfrm>
              <a:off x="1284601" y="2158168"/>
              <a:ext cx="495923" cy="310517"/>
              <a:chOff x="1284601" y="2158168"/>
              <a:chExt cx="495923" cy="310517"/>
            </a:xfrm>
          </p:grpSpPr>
          <p:sp>
            <p:nvSpPr>
              <p:cNvPr id="10066" name="Google Shape;10066;p86"/>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67" name="Google Shape;10067;p86"/>
              <p:cNvGrpSpPr/>
              <p:nvPr/>
            </p:nvGrpSpPr>
            <p:grpSpPr>
              <a:xfrm>
                <a:off x="1507666" y="2158168"/>
                <a:ext cx="272858" cy="310517"/>
                <a:chOff x="1507666" y="2158168"/>
                <a:chExt cx="272858" cy="310517"/>
              </a:xfrm>
            </p:grpSpPr>
            <p:grpSp>
              <p:nvGrpSpPr>
                <p:cNvPr id="10068" name="Google Shape;10068;p86"/>
                <p:cNvGrpSpPr/>
                <p:nvPr/>
              </p:nvGrpSpPr>
              <p:grpSpPr>
                <a:xfrm>
                  <a:off x="1507666" y="2176104"/>
                  <a:ext cx="166395" cy="273149"/>
                  <a:chOff x="1507666" y="2176104"/>
                  <a:chExt cx="166395" cy="273149"/>
                </a:xfrm>
              </p:grpSpPr>
              <p:sp>
                <p:nvSpPr>
                  <p:cNvPr id="10069" name="Google Shape;10069;p86"/>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86"/>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86"/>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86"/>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86"/>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86"/>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86"/>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76" name="Google Shape;10076;p86"/>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86"/>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078" name="Google Shape;10078;p86"/>
            <p:cNvGrpSpPr/>
            <p:nvPr/>
          </p:nvGrpSpPr>
          <p:grpSpPr>
            <a:xfrm>
              <a:off x="1284601" y="1681380"/>
              <a:ext cx="495923" cy="310517"/>
              <a:chOff x="1284601" y="1681380"/>
              <a:chExt cx="495923" cy="310517"/>
            </a:xfrm>
          </p:grpSpPr>
          <p:sp>
            <p:nvSpPr>
              <p:cNvPr id="10079" name="Google Shape;10079;p86"/>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80" name="Google Shape;10080;p86"/>
              <p:cNvGrpSpPr/>
              <p:nvPr/>
            </p:nvGrpSpPr>
            <p:grpSpPr>
              <a:xfrm>
                <a:off x="1507666" y="1681380"/>
                <a:ext cx="272858" cy="310517"/>
                <a:chOff x="1507666" y="1681380"/>
                <a:chExt cx="272858" cy="310517"/>
              </a:xfrm>
            </p:grpSpPr>
            <p:grpSp>
              <p:nvGrpSpPr>
                <p:cNvPr id="10081" name="Google Shape;10081;p86"/>
                <p:cNvGrpSpPr/>
                <p:nvPr/>
              </p:nvGrpSpPr>
              <p:grpSpPr>
                <a:xfrm>
                  <a:off x="1507666" y="1700120"/>
                  <a:ext cx="166395" cy="272984"/>
                  <a:chOff x="1507666" y="1700120"/>
                  <a:chExt cx="166395" cy="272984"/>
                </a:xfrm>
              </p:grpSpPr>
              <p:sp>
                <p:nvSpPr>
                  <p:cNvPr id="10082" name="Google Shape;10082;p86"/>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86"/>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86"/>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86"/>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86"/>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86"/>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86"/>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89" name="Google Shape;10089;p86"/>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86"/>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0091" name="Google Shape;10091;p86"/>
          <p:cNvGrpSpPr/>
          <p:nvPr/>
        </p:nvGrpSpPr>
        <p:grpSpPr>
          <a:xfrm>
            <a:off x="6815341" y="2324262"/>
            <a:ext cx="1622269" cy="552443"/>
            <a:chOff x="6894650" y="2574740"/>
            <a:chExt cx="1445100" cy="492111"/>
          </a:xfrm>
        </p:grpSpPr>
        <p:sp>
          <p:nvSpPr>
            <p:cNvPr id="10092" name="Google Shape;10092;p86"/>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86"/>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86"/>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86"/>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86"/>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097" name="Google Shape;10097;p86"/>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10098" name="Google Shape;10098;p86"/>
          <p:cNvGrpSpPr/>
          <p:nvPr/>
        </p:nvGrpSpPr>
        <p:grpSpPr>
          <a:xfrm>
            <a:off x="6834884" y="3698518"/>
            <a:ext cx="1583206" cy="475705"/>
            <a:chOff x="6953919" y="3907920"/>
            <a:chExt cx="1377300" cy="475705"/>
          </a:xfrm>
        </p:grpSpPr>
        <p:cxnSp>
          <p:nvCxnSpPr>
            <p:cNvPr id="10099" name="Google Shape;10099;p86"/>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10100" name="Google Shape;10100;p86"/>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10101" name="Google Shape;10101;p86"/>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10102" name="Google Shape;10102;p86"/>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10103" name="Google Shape;10103;p86"/>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10104" name="Google Shape;10104;p86"/>
          <p:cNvGrpSpPr/>
          <p:nvPr/>
        </p:nvGrpSpPr>
        <p:grpSpPr>
          <a:xfrm>
            <a:off x="2338472" y="2459663"/>
            <a:ext cx="836286" cy="824529"/>
            <a:chOff x="2389399" y="2595741"/>
            <a:chExt cx="812796" cy="801369"/>
          </a:xfrm>
        </p:grpSpPr>
        <p:grpSp>
          <p:nvGrpSpPr>
            <p:cNvPr id="10105" name="Google Shape;10105;p86"/>
            <p:cNvGrpSpPr/>
            <p:nvPr/>
          </p:nvGrpSpPr>
          <p:grpSpPr>
            <a:xfrm>
              <a:off x="2492145" y="2881565"/>
              <a:ext cx="607300" cy="229751"/>
              <a:chOff x="2492145" y="2881565"/>
              <a:chExt cx="607300" cy="229751"/>
            </a:xfrm>
          </p:grpSpPr>
          <p:sp>
            <p:nvSpPr>
              <p:cNvPr id="10106" name="Google Shape;10106;p86"/>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86"/>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86"/>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9" name="Google Shape;10109;p86"/>
            <p:cNvGrpSpPr/>
            <p:nvPr/>
          </p:nvGrpSpPr>
          <p:grpSpPr>
            <a:xfrm>
              <a:off x="2389399" y="2595741"/>
              <a:ext cx="812796" cy="296825"/>
              <a:chOff x="2389399" y="2595741"/>
              <a:chExt cx="812796" cy="296825"/>
            </a:xfrm>
          </p:grpSpPr>
          <p:grpSp>
            <p:nvGrpSpPr>
              <p:cNvPr id="10110" name="Google Shape;10110;p86"/>
              <p:cNvGrpSpPr/>
              <p:nvPr/>
            </p:nvGrpSpPr>
            <p:grpSpPr>
              <a:xfrm>
                <a:off x="2389399" y="2595741"/>
                <a:ext cx="363638" cy="296825"/>
                <a:chOff x="2389399" y="2595741"/>
                <a:chExt cx="363638" cy="296825"/>
              </a:xfrm>
            </p:grpSpPr>
            <p:grpSp>
              <p:nvGrpSpPr>
                <p:cNvPr id="10111" name="Google Shape;10111;p86"/>
                <p:cNvGrpSpPr/>
                <p:nvPr/>
              </p:nvGrpSpPr>
              <p:grpSpPr>
                <a:xfrm>
                  <a:off x="2493852" y="2794333"/>
                  <a:ext cx="259185" cy="98232"/>
                  <a:chOff x="2493852" y="2794333"/>
                  <a:chExt cx="259185" cy="98232"/>
                </a:xfrm>
              </p:grpSpPr>
              <p:sp>
                <p:nvSpPr>
                  <p:cNvPr id="10112" name="Google Shape;10112;p86"/>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86"/>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86"/>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5" name="Google Shape;10115;p86"/>
                <p:cNvGrpSpPr/>
                <p:nvPr/>
              </p:nvGrpSpPr>
              <p:grpSpPr>
                <a:xfrm>
                  <a:off x="2389399" y="2595741"/>
                  <a:ext cx="224343" cy="182054"/>
                  <a:chOff x="2389399" y="2595741"/>
                  <a:chExt cx="224343" cy="182054"/>
                </a:xfrm>
              </p:grpSpPr>
              <p:sp>
                <p:nvSpPr>
                  <p:cNvPr id="10116" name="Google Shape;10116;p86"/>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86"/>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118" name="Google Shape;10118;p86"/>
              <p:cNvGrpSpPr/>
              <p:nvPr/>
            </p:nvGrpSpPr>
            <p:grpSpPr>
              <a:xfrm>
                <a:off x="2683630" y="2595741"/>
                <a:ext cx="224334" cy="296825"/>
                <a:chOff x="2683630" y="2595741"/>
                <a:chExt cx="224334" cy="296825"/>
              </a:xfrm>
            </p:grpSpPr>
            <p:grpSp>
              <p:nvGrpSpPr>
                <p:cNvPr id="10119" name="Google Shape;10119;p86"/>
                <p:cNvGrpSpPr/>
                <p:nvPr/>
              </p:nvGrpSpPr>
              <p:grpSpPr>
                <a:xfrm>
                  <a:off x="2788083" y="2794333"/>
                  <a:ext cx="15356" cy="98232"/>
                  <a:chOff x="2788083" y="2794333"/>
                  <a:chExt cx="15356" cy="98232"/>
                </a:xfrm>
              </p:grpSpPr>
              <p:sp>
                <p:nvSpPr>
                  <p:cNvPr id="10120" name="Google Shape;10120;p86"/>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86"/>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86"/>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3" name="Google Shape;10123;p86"/>
                <p:cNvGrpSpPr/>
                <p:nvPr/>
              </p:nvGrpSpPr>
              <p:grpSpPr>
                <a:xfrm>
                  <a:off x="2683630" y="2595741"/>
                  <a:ext cx="224334" cy="182054"/>
                  <a:chOff x="2683630" y="2595741"/>
                  <a:chExt cx="224334" cy="182054"/>
                </a:xfrm>
              </p:grpSpPr>
              <p:sp>
                <p:nvSpPr>
                  <p:cNvPr id="10124" name="Google Shape;10124;p86"/>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86"/>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126" name="Google Shape;10126;p86"/>
              <p:cNvGrpSpPr/>
              <p:nvPr/>
            </p:nvGrpSpPr>
            <p:grpSpPr>
              <a:xfrm>
                <a:off x="2838475" y="2595741"/>
                <a:ext cx="363719" cy="296825"/>
                <a:chOff x="2838475" y="2595741"/>
                <a:chExt cx="363719" cy="296825"/>
              </a:xfrm>
            </p:grpSpPr>
            <p:grpSp>
              <p:nvGrpSpPr>
                <p:cNvPr id="10127" name="Google Shape;10127;p86"/>
                <p:cNvGrpSpPr/>
                <p:nvPr/>
              </p:nvGrpSpPr>
              <p:grpSpPr>
                <a:xfrm>
                  <a:off x="2838475" y="2794333"/>
                  <a:ext cx="259185" cy="98232"/>
                  <a:chOff x="2838475" y="2794333"/>
                  <a:chExt cx="259185" cy="98232"/>
                </a:xfrm>
              </p:grpSpPr>
              <p:sp>
                <p:nvSpPr>
                  <p:cNvPr id="10128" name="Google Shape;10128;p86"/>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86"/>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86"/>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1" name="Google Shape;10131;p86"/>
                <p:cNvGrpSpPr/>
                <p:nvPr/>
              </p:nvGrpSpPr>
              <p:grpSpPr>
                <a:xfrm>
                  <a:off x="2977852" y="2595741"/>
                  <a:ext cx="224343" cy="182054"/>
                  <a:chOff x="2977852" y="2595741"/>
                  <a:chExt cx="224343" cy="182054"/>
                </a:xfrm>
              </p:grpSpPr>
              <p:sp>
                <p:nvSpPr>
                  <p:cNvPr id="10132" name="Google Shape;10132;p86"/>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86"/>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0134" name="Google Shape;10134;p86"/>
            <p:cNvGrpSpPr/>
            <p:nvPr/>
          </p:nvGrpSpPr>
          <p:grpSpPr>
            <a:xfrm>
              <a:off x="2389399" y="3100241"/>
              <a:ext cx="812796" cy="296869"/>
              <a:chOff x="2389399" y="3100241"/>
              <a:chExt cx="812796" cy="296869"/>
            </a:xfrm>
          </p:grpSpPr>
          <p:grpSp>
            <p:nvGrpSpPr>
              <p:cNvPr id="10135" name="Google Shape;10135;p86"/>
              <p:cNvGrpSpPr/>
              <p:nvPr/>
            </p:nvGrpSpPr>
            <p:grpSpPr>
              <a:xfrm>
                <a:off x="2683630" y="3100241"/>
                <a:ext cx="224334" cy="296869"/>
                <a:chOff x="2683630" y="3100241"/>
                <a:chExt cx="224334" cy="296869"/>
              </a:xfrm>
            </p:grpSpPr>
            <p:grpSp>
              <p:nvGrpSpPr>
                <p:cNvPr id="10136" name="Google Shape;10136;p86"/>
                <p:cNvGrpSpPr/>
                <p:nvPr/>
              </p:nvGrpSpPr>
              <p:grpSpPr>
                <a:xfrm>
                  <a:off x="2788083" y="3100241"/>
                  <a:ext cx="15356" cy="98237"/>
                  <a:chOff x="2788083" y="3100241"/>
                  <a:chExt cx="15356" cy="98237"/>
                </a:xfrm>
              </p:grpSpPr>
              <p:sp>
                <p:nvSpPr>
                  <p:cNvPr id="10137" name="Google Shape;10137;p86"/>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86"/>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86"/>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0" name="Google Shape;10140;p86"/>
                <p:cNvGrpSpPr/>
                <p:nvPr/>
              </p:nvGrpSpPr>
              <p:grpSpPr>
                <a:xfrm>
                  <a:off x="2683630" y="3215065"/>
                  <a:ext cx="224334" cy="182045"/>
                  <a:chOff x="2683630" y="3215065"/>
                  <a:chExt cx="224334" cy="182045"/>
                </a:xfrm>
              </p:grpSpPr>
              <p:sp>
                <p:nvSpPr>
                  <p:cNvPr id="10141" name="Google Shape;10141;p86"/>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86"/>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143" name="Google Shape;10143;p86"/>
              <p:cNvGrpSpPr/>
              <p:nvPr/>
            </p:nvGrpSpPr>
            <p:grpSpPr>
              <a:xfrm>
                <a:off x="2389399" y="3100241"/>
                <a:ext cx="363638" cy="296869"/>
                <a:chOff x="2389399" y="3100241"/>
                <a:chExt cx="363638" cy="296869"/>
              </a:xfrm>
            </p:grpSpPr>
            <p:grpSp>
              <p:nvGrpSpPr>
                <p:cNvPr id="10144" name="Google Shape;10144;p86"/>
                <p:cNvGrpSpPr/>
                <p:nvPr/>
              </p:nvGrpSpPr>
              <p:grpSpPr>
                <a:xfrm>
                  <a:off x="2493852" y="3100241"/>
                  <a:ext cx="259185" cy="98237"/>
                  <a:chOff x="2493852" y="3100241"/>
                  <a:chExt cx="259185" cy="98237"/>
                </a:xfrm>
              </p:grpSpPr>
              <p:sp>
                <p:nvSpPr>
                  <p:cNvPr id="10145" name="Google Shape;10145;p86"/>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86"/>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86"/>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8" name="Google Shape;10148;p86"/>
                <p:cNvGrpSpPr/>
                <p:nvPr/>
              </p:nvGrpSpPr>
              <p:grpSpPr>
                <a:xfrm>
                  <a:off x="2389399" y="3215065"/>
                  <a:ext cx="224343" cy="182045"/>
                  <a:chOff x="2389399" y="3215065"/>
                  <a:chExt cx="224343" cy="182045"/>
                </a:xfrm>
              </p:grpSpPr>
              <p:sp>
                <p:nvSpPr>
                  <p:cNvPr id="10149" name="Google Shape;10149;p86"/>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86"/>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151" name="Google Shape;10151;p86"/>
              <p:cNvGrpSpPr/>
              <p:nvPr/>
            </p:nvGrpSpPr>
            <p:grpSpPr>
              <a:xfrm>
                <a:off x="2838475" y="3100241"/>
                <a:ext cx="363719" cy="296869"/>
                <a:chOff x="2838475" y="3100241"/>
                <a:chExt cx="363719" cy="296869"/>
              </a:xfrm>
            </p:grpSpPr>
            <p:grpSp>
              <p:nvGrpSpPr>
                <p:cNvPr id="10152" name="Google Shape;10152;p86"/>
                <p:cNvGrpSpPr/>
                <p:nvPr/>
              </p:nvGrpSpPr>
              <p:grpSpPr>
                <a:xfrm>
                  <a:off x="2838475" y="3100241"/>
                  <a:ext cx="259185" cy="98237"/>
                  <a:chOff x="2838475" y="3100241"/>
                  <a:chExt cx="259185" cy="98237"/>
                </a:xfrm>
              </p:grpSpPr>
              <p:sp>
                <p:nvSpPr>
                  <p:cNvPr id="10153" name="Google Shape;10153;p86"/>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86"/>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86"/>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6" name="Google Shape;10156;p86"/>
                <p:cNvGrpSpPr/>
                <p:nvPr/>
              </p:nvGrpSpPr>
              <p:grpSpPr>
                <a:xfrm>
                  <a:off x="2977852" y="3215065"/>
                  <a:ext cx="224343" cy="182045"/>
                  <a:chOff x="2977852" y="3215065"/>
                  <a:chExt cx="224343" cy="182045"/>
                </a:xfrm>
              </p:grpSpPr>
              <p:sp>
                <p:nvSpPr>
                  <p:cNvPr id="10157" name="Google Shape;10157;p86"/>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86"/>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62" name="Shape 10162"/>
        <p:cNvGrpSpPr/>
        <p:nvPr/>
      </p:nvGrpSpPr>
      <p:grpSpPr>
        <a:xfrm>
          <a:off x="0" y="0"/>
          <a:ext cx="0" cy="0"/>
          <a:chOff x="0" y="0"/>
          <a:chExt cx="0" cy="0"/>
        </a:xfrm>
      </p:grpSpPr>
      <p:grpSp>
        <p:nvGrpSpPr>
          <p:cNvPr id="10163" name="Google Shape;10163;p87"/>
          <p:cNvGrpSpPr/>
          <p:nvPr/>
        </p:nvGrpSpPr>
        <p:grpSpPr>
          <a:xfrm>
            <a:off x="702075" y="3155925"/>
            <a:ext cx="2390414" cy="1024800"/>
            <a:chOff x="728925" y="3296613"/>
            <a:chExt cx="2390414" cy="1024800"/>
          </a:xfrm>
        </p:grpSpPr>
        <p:grpSp>
          <p:nvGrpSpPr>
            <p:cNvPr id="10164" name="Google Shape;10164;p87"/>
            <p:cNvGrpSpPr/>
            <p:nvPr/>
          </p:nvGrpSpPr>
          <p:grpSpPr>
            <a:xfrm>
              <a:off x="728925" y="3619800"/>
              <a:ext cx="2390414" cy="500893"/>
              <a:chOff x="728925" y="3619800"/>
              <a:chExt cx="2390414" cy="500893"/>
            </a:xfrm>
          </p:grpSpPr>
          <p:sp>
            <p:nvSpPr>
              <p:cNvPr id="10165" name="Google Shape;10165;p87"/>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0166" name="Google Shape;10166;p87"/>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10167" name="Google Shape;10167;p87"/>
            <p:cNvGrpSpPr/>
            <p:nvPr/>
          </p:nvGrpSpPr>
          <p:grpSpPr>
            <a:xfrm>
              <a:off x="1348050" y="3296613"/>
              <a:ext cx="1706152" cy="1024800"/>
              <a:chOff x="1348050" y="3296613"/>
              <a:chExt cx="1706152" cy="1024800"/>
            </a:xfrm>
          </p:grpSpPr>
          <p:sp>
            <p:nvSpPr>
              <p:cNvPr id="10168" name="Google Shape;10168;p87"/>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0169" name="Google Shape;10169;p87"/>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0170" name="Google Shape;10170;p87"/>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0171" name="Google Shape;10171;p87"/>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0172" name="Google Shape;10172;p87"/>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10173" name="Google Shape;10173;p87"/>
            <p:cNvGrpSpPr/>
            <p:nvPr/>
          </p:nvGrpSpPr>
          <p:grpSpPr>
            <a:xfrm>
              <a:off x="1455707" y="3654858"/>
              <a:ext cx="1491150" cy="417657"/>
              <a:chOff x="1455707" y="3654858"/>
              <a:chExt cx="1491150" cy="417657"/>
            </a:xfrm>
          </p:grpSpPr>
          <p:sp>
            <p:nvSpPr>
              <p:cNvPr id="10174" name="Google Shape;10174;p87"/>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87"/>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87"/>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87"/>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87"/>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87"/>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87"/>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87"/>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87"/>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87"/>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87"/>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87"/>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87"/>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87"/>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87"/>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87"/>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87"/>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87"/>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87"/>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87"/>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10194" name="Google Shape;10194;p87"/>
          <p:cNvGraphicFramePr/>
          <p:nvPr/>
        </p:nvGraphicFramePr>
        <p:xfrm>
          <a:off x="5937775" y="2153837"/>
          <a:ext cx="3000000" cy="3000000"/>
        </p:xfrm>
        <a:graphic>
          <a:graphicData uri="http://schemas.openxmlformats.org/drawingml/2006/table">
            <a:tbl>
              <a:tblPr>
                <a:noFill/>
                <a:tableStyleId>{48DFE9CC-2D9A-481F-8FED-5780CF92A0D2}</a:tableStyleId>
              </a:tblPr>
              <a:tblGrid>
                <a:gridCol w="626025"/>
                <a:gridCol w="626025"/>
                <a:gridCol w="626025"/>
                <a:gridCol w="626025"/>
              </a:tblGrid>
              <a:tr h="10000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10195" name="Google Shape;10195;p87"/>
          <p:cNvGrpSpPr/>
          <p:nvPr/>
        </p:nvGrpSpPr>
        <p:grpSpPr>
          <a:xfrm>
            <a:off x="710451" y="981601"/>
            <a:ext cx="2396505" cy="976502"/>
            <a:chOff x="749309" y="1112739"/>
            <a:chExt cx="2371603" cy="976502"/>
          </a:xfrm>
        </p:grpSpPr>
        <p:grpSp>
          <p:nvGrpSpPr>
            <p:cNvPr id="10196" name="Google Shape;10196;p87"/>
            <p:cNvGrpSpPr/>
            <p:nvPr/>
          </p:nvGrpSpPr>
          <p:grpSpPr>
            <a:xfrm>
              <a:off x="1092126" y="1112739"/>
              <a:ext cx="2028786" cy="975464"/>
              <a:chOff x="1092126" y="1112739"/>
              <a:chExt cx="2028786" cy="975464"/>
            </a:xfrm>
          </p:grpSpPr>
          <p:sp>
            <p:nvSpPr>
              <p:cNvPr id="10197" name="Google Shape;10197;p87"/>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87"/>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87"/>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87"/>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87"/>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87"/>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87"/>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87"/>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87"/>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87"/>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87"/>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87"/>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87"/>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87"/>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87"/>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87"/>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87"/>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87"/>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87"/>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87"/>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87"/>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87"/>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87"/>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87"/>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1" name="Google Shape;10221;p87"/>
            <p:cNvGrpSpPr/>
            <p:nvPr/>
          </p:nvGrpSpPr>
          <p:grpSpPr>
            <a:xfrm>
              <a:off x="749309" y="1112739"/>
              <a:ext cx="314700" cy="975464"/>
              <a:chOff x="749309" y="1112739"/>
              <a:chExt cx="314700" cy="975464"/>
            </a:xfrm>
          </p:grpSpPr>
          <p:sp>
            <p:nvSpPr>
              <p:cNvPr id="10222" name="Google Shape;10222;p87"/>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87"/>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87"/>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87"/>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26" name="Google Shape;10226;p87"/>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87"/>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87"/>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87"/>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10230" name="Google Shape;10230;p87"/>
          <p:cNvGraphicFramePr/>
          <p:nvPr/>
        </p:nvGraphicFramePr>
        <p:xfrm>
          <a:off x="5937800" y="981587"/>
          <a:ext cx="3000000" cy="3000000"/>
        </p:xfrm>
        <a:graphic>
          <a:graphicData uri="http://schemas.openxmlformats.org/drawingml/2006/table">
            <a:tbl>
              <a:tblPr>
                <a:noFill/>
                <a:tableStyleId>{48DFE9CC-2D9A-481F-8FED-5780CF92A0D2}</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10231" name="Google Shape;10231;p87"/>
          <p:cNvGraphicFramePr/>
          <p:nvPr/>
        </p:nvGraphicFramePr>
        <p:xfrm>
          <a:off x="3358663" y="2153837"/>
          <a:ext cx="3000000" cy="3000000"/>
        </p:xfrm>
        <a:graphic>
          <a:graphicData uri="http://schemas.openxmlformats.org/drawingml/2006/table">
            <a:tbl>
              <a:tblPr>
                <a:noFill/>
                <a:tableStyleId>{48DFE9CC-2D9A-481F-8FED-5780CF92A0D2}</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10232" name="Google Shape;10232;p87"/>
          <p:cNvGrpSpPr/>
          <p:nvPr/>
        </p:nvGrpSpPr>
        <p:grpSpPr>
          <a:xfrm>
            <a:off x="3360649" y="3144798"/>
            <a:ext cx="2363377" cy="1047062"/>
            <a:chOff x="3358399" y="3285485"/>
            <a:chExt cx="2363377" cy="1047062"/>
          </a:xfrm>
        </p:grpSpPr>
        <p:grpSp>
          <p:nvGrpSpPr>
            <p:cNvPr id="10233" name="Google Shape;10233;p87"/>
            <p:cNvGrpSpPr/>
            <p:nvPr/>
          </p:nvGrpSpPr>
          <p:grpSpPr>
            <a:xfrm>
              <a:off x="3358412" y="3285485"/>
              <a:ext cx="2363244" cy="139500"/>
              <a:chOff x="3358412" y="3285485"/>
              <a:chExt cx="2363244" cy="139500"/>
            </a:xfrm>
          </p:grpSpPr>
          <p:sp>
            <p:nvSpPr>
              <p:cNvPr id="10234" name="Google Shape;10234;p87"/>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87"/>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87"/>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87"/>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87"/>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9" name="Google Shape;10239;p87"/>
            <p:cNvGrpSpPr/>
            <p:nvPr/>
          </p:nvGrpSpPr>
          <p:grpSpPr>
            <a:xfrm>
              <a:off x="3358412" y="3466996"/>
              <a:ext cx="2363244" cy="139500"/>
              <a:chOff x="3358412" y="3466996"/>
              <a:chExt cx="2363244" cy="139500"/>
            </a:xfrm>
          </p:grpSpPr>
          <p:sp>
            <p:nvSpPr>
              <p:cNvPr id="10240" name="Google Shape;10240;p87"/>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87"/>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87"/>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87"/>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87"/>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5" name="Google Shape;10245;p87"/>
            <p:cNvGrpSpPr/>
            <p:nvPr/>
          </p:nvGrpSpPr>
          <p:grpSpPr>
            <a:xfrm>
              <a:off x="3358412" y="3648507"/>
              <a:ext cx="2363244" cy="139500"/>
              <a:chOff x="3358412" y="3648507"/>
              <a:chExt cx="2363244" cy="139500"/>
            </a:xfrm>
          </p:grpSpPr>
          <p:sp>
            <p:nvSpPr>
              <p:cNvPr id="10246" name="Google Shape;10246;p87"/>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87"/>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87"/>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87"/>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87"/>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1" name="Google Shape;10251;p87"/>
            <p:cNvGrpSpPr/>
            <p:nvPr/>
          </p:nvGrpSpPr>
          <p:grpSpPr>
            <a:xfrm>
              <a:off x="3358412" y="3830018"/>
              <a:ext cx="2363244" cy="139500"/>
              <a:chOff x="3358412" y="3830018"/>
              <a:chExt cx="2363244" cy="139500"/>
            </a:xfrm>
          </p:grpSpPr>
          <p:sp>
            <p:nvSpPr>
              <p:cNvPr id="10252" name="Google Shape;10252;p87"/>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87"/>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87"/>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87"/>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87"/>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7" name="Google Shape;10257;p87"/>
            <p:cNvGrpSpPr/>
            <p:nvPr/>
          </p:nvGrpSpPr>
          <p:grpSpPr>
            <a:xfrm>
              <a:off x="3358399" y="4011514"/>
              <a:ext cx="2363377" cy="139537"/>
              <a:chOff x="3294800" y="4134603"/>
              <a:chExt cx="2638876" cy="152400"/>
            </a:xfrm>
          </p:grpSpPr>
          <p:sp>
            <p:nvSpPr>
              <p:cNvPr id="10258" name="Google Shape;10258;p87"/>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87"/>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87"/>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87"/>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87"/>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3" name="Google Shape;10263;p87"/>
            <p:cNvGrpSpPr/>
            <p:nvPr/>
          </p:nvGrpSpPr>
          <p:grpSpPr>
            <a:xfrm>
              <a:off x="3358399" y="4193010"/>
              <a:ext cx="2363377" cy="139537"/>
              <a:chOff x="3294800" y="4134603"/>
              <a:chExt cx="2638876" cy="152400"/>
            </a:xfrm>
          </p:grpSpPr>
          <p:sp>
            <p:nvSpPr>
              <p:cNvPr id="10264" name="Google Shape;10264;p87"/>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87"/>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87"/>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87"/>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87"/>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10269" name="Google Shape;10269;p87"/>
          <p:cNvGraphicFramePr/>
          <p:nvPr/>
        </p:nvGraphicFramePr>
        <p:xfrm>
          <a:off x="711450" y="2153837"/>
          <a:ext cx="3000000" cy="3000000"/>
        </p:xfrm>
        <a:graphic>
          <a:graphicData uri="http://schemas.openxmlformats.org/drawingml/2006/table">
            <a:tbl>
              <a:tblPr>
                <a:noFill/>
                <a:tableStyleId>{48DFE9CC-2D9A-481F-8FED-5780CF92A0D2}</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10270" name="Google Shape;10270;p87"/>
          <p:cNvGrpSpPr/>
          <p:nvPr/>
        </p:nvGrpSpPr>
        <p:grpSpPr>
          <a:xfrm>
            <a:off x="4161119" y="2557652"/>
            <a:ext cx="1302095" cy="60959"/>
            <a:chOff x="3558802" y="4011427"/>
            <a:chExt cx="1866000" cy="111300"/>
          </a:xfrm>
        </p:grpSpPr>
        <p:sp>
          <p:nvSpPr>
            <p:cNvPr id="10271" name="Google Shape;10271;p87"/>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87"/>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3" name="Google Shape;10273;p87"/>
          <p:cNvGrpSpPr/>
          <p:nvPr/>
        </p:nvGrpSpPr>
        <p:grpSpPr>
          <a:xfrm>
            <a:off x="4706607" y="2839811"/>
            <a:ext cx="914340" cy="60959"/>
            <a:chOff x="3558802" y="4011427"/>
            <a:chExt cx="1866000" cy="111300"/>
          </a:xfrm>
        </p:grpSpPr>
        <p:sp>
          <p:nvSpPr>
            <p:cNvPr id="10274" name="Google Shape;10274;p87"/>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87"/>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6" name="Google Shape;10276;p87"/>
          <p:cNvGrpSpPr/>
          <p:nvPr/>
        </p:nvGrpSpPr>
        <p:grpSpPr>
          <a:xfrm>
            <a:off x="5874449" y="3167609"/>
            <a:ext cx="2519825" cy="1001454"/>
            <a:chOff x="1906114" y="789980"/>
            <a:chExt cx="1487676" cy="606868"/>
          </a:xfrm>
        </p:grpSpPr>
        <p:cxnSp>
          <p:nvCxnSpPr>
            <p:cNvPr id="10277" name="Google Shape;10277;p87"/>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0278" name="Google Shape;10278;p87"/>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0279" name="Google Shape;10279;p87"/>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10280" name="Google Shape;10280;p87"/>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10281" name="Google Shape;10281;p87"/>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10282" name="Google Shape;10282;p87"/>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10283" name="Google Shape;10283;p87"/>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10284" name="Google Shape;10284;p87"/>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87"/>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87"/>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87"/>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87"/>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87"/>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87"/>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10291" name="Google Shape;10291;p87"/>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10292" name="Google Shape;10292;p87"/>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10293" name="Google Shape;10293;p87"/>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4" name="Google Shape;10294;p87"/>
          <p:cNvGrpSpPr/>
          <p:nvPr/>
        </p:nvGrpSpPr>
        <p:grpSpPr>
          <a:xfrm>
            <a:off x="3355812" y="951645"/>
            <a:ext cx="2363393" cy="1005865"/>
            <a:chOff x="3292400" y="1193188"/>
            <a:chExt cx="2615240" cy="1131075"/>
          </a:xfrm>
        </p:grpSpPr>
        <p:sp>
          <p:nvSpPr>
            <p:cNvPr id="10295" name="Google Shape;10295;p87"/>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296" name="Google Shape;10296;p87"/>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297" name="Google Shape;10297;p87"/>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10298" name="Google Shape;10298;p87"/>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10299" name="Google Shape;10299;p87"/>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10300" name="Google Shape;10300;p87"/>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10301" name="Google Shape;10301;p87"/>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10302" name="Google Shape;10302;p87"/>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10303" name="Google Shape;10303;p87"/>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10304" name="Google Shape;10304;p87"/>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10305" name="Google Shape;10305;p87"/>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0306" name="Google Shape;10306;p87"/>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10307" name="Google Shape;10307;p87"/>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0308" name="Google Shape;10308;p87"/>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10309" name="Google Shape;10309;p87"/>
            <p:cNvGrpSpPr/>
            <p:nvPr/>
          </p:nvGrpSpPr>
          <p:grpSpPr>
            <a:xfrm>
              <a:off x="3748438" y="1378608"/>
              <a:ext cx="2159202" cy="903971"/>
              <a:chOff x="1683525" y="2179850"/>
              <a:chExt cx="4519050" cy="2134525"/>
            </a:xfrm>
          </p:grpSpPr>
          <p:sp>
            <p:nvSpPr>
              <p:cNvPr id="10310" name="Google Shape;10310;p87"/>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311" name="Google Shape;10311;p87"/>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312" name="Google Shape;10312;p87"/>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313" name="Google Shape;10313;p87"/>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314" name="Google Shape;10314;p87"/>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315" name="Google Shape;10315;p87"/>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316" name="Google Shape;10316;p87"/>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317" name="Google Shape;10317;p87"/>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318" name="Google Shape;10318;p87"/>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319" name="Google Shape;10319;p87"/>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320" name="Google Shape;10320;p87"/>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0321" name="Google Shape;10321;p87"/>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25" name="Shape 10325"/>
        <p:cNvGrpSpPr/>
        <p:nvPr/>
      </p:nvGrpSpPr>
      <p:grpSpPr>
        <a:xfrm>
          <a:off x="0" y="0"/>
          <a:ext cx="0" cy="0"/>
          <a:chOff x="0" y="0"/>
          <a:chExt cx="0" cy="0"/>
        </a:xfrm>
      </p:grpSpPr>
      <p:grpSp>
        <p:nvGrpSpPr>
          <p:cNvPr id="10326" name="Google Shape;10326;p88"/>
          <p:cNvGrpSpPr/>
          <p:nvPr/>
        </p:nvGrpSpPr>
        <p:grpSpPr>
          <a:xfrm>
            <a:off x="4796684" y="970941"/>
            <a:ext cx="745431" cy="718863"/>
            <a:chOff x="4249973" y="1201875"/>
            <a:chExt cx="1958568" cy="1888762"/>
          </a:xfrm>
        </p:grpSpPr>
        <p:sp>
          <p:nvSpPr>
            <p:cNvPr id="10327" name="Google Shape;10327;p88"/>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28" name="Google Shape;10328;p88"/>
            <p:cNvGrpSpPr/>
            <p:nvPr/>
          </p:nvGrpSpPr>
          <p:grpSpPr>
            <a:xfrm>
              <a:off x="5853086" y="1789142"/>
              <a:ext cx="355454" cy="1048099"/>
              <a:chOff x="5576108" y="2016725"/>
              <a:chExt cx="565200" cy="1666560"/>
            </a:xfrm>
          </p:grpSpPr>
          <p:sp>
            <p:nvSpPr>
              <p:cNvPr id="10329" name="Google Shape;10329;p88"/>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0330" name="Google Shape;10330;p88"/>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1" name="Google Shape;10331;p88"/>
            <p:cNvGrpSpPr/>
            <p:nvPr/>
          </p:nvGrpSpPr>
          <p:grpSpPr>
            <a:xfrm>
              <a:off x="4869455" y="2691676"/>
              <a:ext cx="1013897" cy="398961"/>
              <a:chOff x="4012057" y="3451825"/>
              <a:chExt cx="1612175" cy="634379"/>
            </a:xfrm>
          </p:grpSpPr>
          <p:sp>
            <p:nvSpPr>
              <p:cNvPr id="10332" name="Google Shape;10332;p88"/>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0333" name="Google Shape;10333;p88"/>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4" name="Google Shape;10334;p88"/>
            <p:cNvGrpSpPr/>
            <p:nvPr/>
          </p:nvGrpSpPr>
          <p:grpSpPr>
            <a:xfrm>
              <a:off x="4276937" y="2155961"/>
              <a:ext cx="651965" cy="891358"/>
              <a:chOff x="3069908" y="2599997"/>
              <a:chExt cx="1036675" cy="1417328"/>
            </a:xfrm>
          </p:grpSpPr>
          <p:sp>
            <p:nvSpPr>
              <p:cNvPr id="10335" name="Google Shape;10335;p88"/>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0336" name="Google Shape;10336;p88"/>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7" name="Google Shape;10337;p88"/>
            <p:cNvGrpSpPr/>
            <p:nvPr/>
          </p:nvGrpSpPr>
          <p:grpSpPr>
            <a:xfrm>
              <a:off x="5054918" y="1201875"/>
              <a:ext cx="999548" cy="602711"/>
              <a:chOff x="4306958" y="1082925"/>
              <a:chExt cx="1589359" cy="958358"/>
            </a:xfrm>
          </p:grpSpPr>
          <p:sp>
            <p:nvSpPr>
              <p:cNvPr id="10338" name="Google Shape;10338;p88"/>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0339" name="Google Shape;10339;p88"/>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0" name="Google Shape;10340;p88"/>
            <p:cNvGrpSpPr/>
            <p:nvPr/>
          </p:nvGrpSpPr>
          <p:grpSpPr>
            <a:xfrm>
              <a:off x="4249973" y="1303451"/>
              <a:ext cx="799317" cy="841334"/>
              <a:chOff x="3027033" y="1244439"/>
              <a:chExt cx="1270977" cy="1337786"/>
            </a:xfrm>
          </p:grpSpPr>
          <p:sp>
            <p:nvSpPr>
              <p:cNvPr id="10341" name="Google Shape;10341;p88"/>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0342" name="Google Shape;10342;p88"/>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343" name="Google Shape;10343;p88"/>
          <p:cNvGrpSpPr/>
          <p:nvPr/>
        </p:nvGrpSpPr>
        <p:grpSpPr>
          <a:xfrm>
            <a:off x="713057" y="1849390"/>
            <a:ext cx="761767" cy="729896"/>
            <a:chOff x="2657744" y="2337745"/>
            <a:chExt cx="832987" cy="798137"/>
          </a:xfrm>
        </p:grpSpPr>
        <p:sp>
          <p:nvSpPr>
            <p:cNvPr id="10344" name="Google Shape;10344;p88"/>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88"/>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88"/>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88"/>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88"/>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88"/>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0" name="Google Shape;10350;p88"/>
          <p:cNvGrpSpPr/>
          <p:nvPr/>
        </p:nvGrpSpPr>
        <p:grpSpPr>
          <a:xfrm>
            <a:off x="3224022" y="1852597"/>
            <a:ext cx="685569" cy="723586"/>
            <a:chOff x="3398134" y="2057755"/>
            <a:chExt cx="704087" cy="743130"/>
          </a:xfrm>
        </p:grpSpPr>
        <p:grpSp>
          <p:nvGrpSpPr>
            <p:cNvPr id="10351" name="Google Shape;10351;p88"/>
            <p:cNvGrpSpPr/>
            <p:nvPr/>
          </p:nvGrpSpPr>
          <p:grpSpPr>
            <a:xfrm>
              <a:off x="3398134" y="2290183"/>
              <a:ext cx="315300" cy="219900"/>
              <a:chOff x="3398134" y="2290183"/>
              <a:chExt cx="315300" cy="219900"/>
            </a:xfrm>
          </p:grpSpPr>
          <p:sp>
            <p:nvSpPr>
              <p:cNvPr id="10352" name="Google Shape;10352;p88"/>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0353" name="Google Shape;10353;p88"/>
              <p:cNvCxnSpPr>
                <a:stCxn id="10352"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10354" name="Google Shape;10354;p88"/>
            <p:cNvGrpSpPr/>
            <p:nvPr/>
          </p:nvGrpSpPr>
          <p:grpSpPr>
            <a:xfrm>
              <a:off x="3547823" y="2467358"/>
              <a:ext cx="219900" cy="333527"/>
              <a:chOff x="3547823" y="2467358"/>
              <a:chExt cx="219900" cy="333527"/>
            </a:xfrm>
          </p:grpSpPr>
          <p:sp>
            <p:nvSpPr>
              <p:cNvPr id="10355" name="Google Shape;10355;p88"/>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0356" name="Google Shape;10356;p88"/>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10357" name="Google Shape;10357;p88"/>
            <p:cNvGrpSpPr/>
            <p:nvPr/>
          </p:nvGrpSpPr>
          <p:grpSpPr>
            <a:xfrm>
              <a:off x="3734138" y="2467358"/>
              <a:ext cx="219900" cy="333527"/>
              <a:chOff x="3734138" y="2467358"/>
              <a:chExt cx="219900" cy="333527"/>
            </a:xfrm>
          </p:grpSpPr>
          <p:sp>
            <p:nvSpPr>
              <p:cNvPr id="10358" name="Google Shape;10358;p88"/>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0359" name="Google Shape;10359;p88"/>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10360" name="Google Shape;10360;p88"/>
            <p:cNvGrpSpPr/>
            <p:nvPr/>
          </p:nvGrpSpPr>
          <p:grpSpPr>
            <a:xfrm>
              <a:off x="3787560" y="2288011"/>
              <a:ext cx="314661" cy="219900"/>
              <a:chOff x="3787560" y="2288011"/>
              <a:chExt cx="314661" cy="219900"/>
            </a:xfrm>
          </p:grpSpPr>
          <p:sp>
            <p:nvSpPr>
              <p:cNvPr id="10361" name="Google Shape;10361;p88"/>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0362" name="Google Shape;10362;p88"/>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10363" name="Google Shape;10363;p88"/>
            <p:cNvGrpSpPr/>
            <p:nvPr/>
          </p:nvGrpSpPr>
          <p:grpSpPr>
            <a:xfrm>
              <a:off x="3637290" y="2057755"/>
              <a:ext cx="219900" cy="335499"/>
              <a:chOff x="3637290" y="2057755"/>
              <a:chExt cx="219900" cy="335499"/>
            </a:xfrm>
          </p:grpSpPr>
          <p:sp>
            <p:nvSpPr>
              <p:cNvPr id="10364" name="Google Shape;10364;p88"/>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10365" name="Google Shape;10365;p88"/>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10366" name="Google Shape;10366;p88"/>
          <p:cNvGrpSpPr/>
          <p:nvPr/>
        </p:nvGrpSpPr>
        <p:grpSpPr>
          <a:xfrm>
            <a:off x="4899244" y="1859292"/>
            <a:ext cx="710153" cy="710153"/>
            <a:chOff x="5007123" y="2079403"/>
            <a:chExt cx="687600" cy="687600"/>
          </a:xfrm>
        </p:grpSpPr>
        <p:sp>
          <p:nvSpPr>
            <p:cNvPr id="10367" name="Google Shape;10367;p88"/>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88"/>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88"/>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88"/>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1" name="Google Shape;10371;p88"/>
          <p:cNvGrpSpPr/>
          <p:nvPr/>
        </p:nvGrpSpPr>
        <p:grpSpPr>
          <a:xfrm>
            <a:off x="5708681" y="1853799"/>
            <a:ext cx="720998" cy="721183"/>
            <a:chOff x="5797446" y="2063053"/>
            <a:chExt cx="698100" cy="698280"/>
          </a:xfrm>
        </p:grpSpPr>
        <p:sp>
          <p:nvSpPr>
            <p:cNvPr id="10372" name="Google Shape;10372;p88"/>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88"/>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88"/>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88"/>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6" name="Google Shape;10376;p88"/>
          <p:cNvGrpSpPr/>
          <p:nvPr/>
        </p:nvGrpSpPr>
        <p:grpSpPr>
          <a:xfrm>
            <a:off x="8153828" y="3499404"/>
            <a:ext cx="280585" cy="673164"/>
            <a:chOff x="8075075" y="3754290"/>
            <a:chExt cx="255612" cy="613194"/>
          </a:xfrm>
        </p:grpSpPr>
        <p:grpSp>
          <p:nvGrpSpPr>
            <p:cNvPr id="10377" name="Google Shape;10377;p88"/>
            <p:cNvGrpSpPr/>
            <p:nvPr/>
          </p:nvGrpSpPr>
          <p:grpSpPr>
            <a:xfrm>
              <a:off x="8075075" y="3754290"/>
              <a:ext cx="255612" cy="613194"/>
              <a:chOff x="8075075" y="3754290"/>
              <a:chExt cx="255612" cy="613194"/>
            </a:xfrm>
          </p:grpSpPr>
          <p:sp>
            <p:nvSpPr>
              <p:cNvPr id="10378" name="Google Shape;10378;p88"/>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88"/>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80" name="Google Shape;10380;p88"/>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1" name="Google Shape;10381;p88"/>
          <p:cNvGrpSpPr/>
          <p:nvPr/>
        </p:nvGrpSpPr>
        <p:grpSpPr>
          <a:xfrm>
            <a:off x="5270887" y="3488200"/>
            <a:ext cx="470352" cy="683745"/>
            <a:chOff x="1697726" y="3244179"/>
            <a:chExt cx="788124" cy="1146069"/>
          </a:xfrm>
        </p:grpSpPr>
        <p:sp>
          <p:nvSpPr>
            <p:cNvPr id="10382" name="Google Shape;10382;p88"/>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88"/>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84" name="Google Shape;10384;p88"/>
          <p:cNvSpPr/>
          <p:nvPr/>
        </p:nvSpPr>
        <p:spPr>
          <a:xfrm>
            <a:off x="8128351" y="34022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85" name="Google Shape;10385;p88"/>
          <p:cNvGrpSpPr/>
          <p:nvPr/>
        </p:nvGrpSpPr>
        <p:grpSpPr>
          <a:xfrm>
            <a:off x="5892037" y="3499402"/>
            <a:ext cx="293891" cy="293845"/>
            <a:chOff x="6134814" y="3754290"/>
            <a:chExt cx="293891" cy="293845"/>
          </a:xfrm>
        </p:grpSpPr>
        <p:sp>
          <p:nvSpPr>
            <p:cNvPr id="10386" name="Google Shape;10386;p88"/>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88"/>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8" name="Google Shape;10388;p88"/>
          <p:cNvGrpSpPr/>
          <p:nvPr/>
        </p:nvGrpSpPr>
        <p:grpSpPr>
          <a:xfrm>
            <a:off x="5892037" y="3878074"/>
            <a:ext cx="293891" cy="293891"/>
            <a:chOff x="6134814" y="4086186"/>
            <a:chExt cx="293891" cy="293891"/>
          </a:xfrm>
        </p:grpSpPr>
        <p:sp>
          <p:nvSpPr>
            <p:cNvPr id="10389" name="Google Shape;10389;p88"/>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88"/>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91" name="Google Shape;10391;p88"/>
          <p:cNvSpPr/>
          <p:nvPr/>
        </p:nvSpPr>
        <p:spPr>
          <a:xfrm>
            <a:off x="6930464" y="3498600"/>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88"/>
          <p:cNvSpPr/>
          <p:nvPr/>
        </p:nvSpPr>
        <p:spPr>
          <a:xfrm rot="10800000">
            <a:off x="6336727" y="3496337"/>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93" name="Google Shape;10393;p88"/>
          <p:cNvGrpSpPr/>
          <p:nvPr/>
        </p:nvGrpSpPr>
        <p:grpSpPr>
          <a:xfrm>
            <a:off x="7817013" y="2706766"/>
            <a:ext cx="622883" cy="621944"/>
            <a:chOff x="1187048" y="238125"/>
            <a:chExt cx="5256397" cy="5248476"/>
          </a:xfrm>
        </p:grpSpPr>
        <p:sp>
          <p:nvSpPr>
            <p:cNvPr id="10394" name="Google Shape;10394;p88"/>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88"/>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88"/>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88"/>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8" name="Google Shape;10398;p88"/>
          <p:cNvGrpSpPr/>
          <p:nvPr/>
        </p:nvGrpSpPr>
        <p:grpSpPr>
          <a:xfrm>
            <a:off x="2274118" y="2716375"/>
            <a:ext cx="1310987" cy="612407"/>
            <a:chOff x="238125" y="1188750"/>
            <a:chExt cx="7140450" cy="3335550"/>
          </a:xfrm>
        </p:grpSpPr>
        <p:sp>
          <p:nvSpPr>
            <p:cNvPr id="10399" name="Google Shape;10399;p88"/>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88"/>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88"/>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88"/>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88"/>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4" name="Google Shape;10404;p88"/>
          <p:cNvGrpSpPr/>
          <p:nvPr/>
        </p:nvGrpSpPr>
        <p:grpSpPr>
          <a:xfrm>
            <a:off x="6599990" y="2706930"/>
            <a:ext cx="1110299" cy="621702"/>
            <a:chOff x="238125" y="1335475"/>
            <a:chExt cx="5418735" cy="3034175"/>
          </a:xfrm>
        </p:grpSpPr>
        <p:sp>
          <p:nvSpPr>
            <p:cNvPr id="10405" name="Google Shape;10405;p88"/>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88"/>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88"/>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8" name="Google Shape;10408;p88"/>
          <p:cNvGrpSpPr/>
          <p:nvPr/>
        </p:nvGrpSpPr>
        <p:grpSpPr>
          <a:xfrm>
            <a:off x="5417649" y="2703827"/>
            <a:ext cx="1074451" cy="627181"/>
            <a:chOff x="5359127" y="2910889"/>
            <a:chExt cx="1097723" cy="640831"/>
          </a:xfrm>
        </p:grpSpPr>
        <p:grpSp>
          <p:nvGrpSpPr>
            <p:cNvPr id="10409" name="Google Shape;10409;p88"/>
            <p:cNvGrpSpPr/>
            <p:nvPr/>
          </p:nvGrpSpPr>
          <p:grpSpPr>
            <a:xfrm>
              <a:off x="5929791" y="3263088"/>
              <a:ext cx="527060" cy="287097"/>
              <a:chOff x="5929791" y="3263088"/>
              <a:chExt cx="527060" cy="287097"/>
            </a:xfrm>
          </p:grpSpPr>
          <p:sp>
            <p:nvSpPr>
              <p:cNvPr id="10410" name="Google Shape;10410;p88"/>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0411" name="Google Shape;10411;p88"/>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0412" name="Google Shape;10412;p88"/>
            <p:cNvGrpSpPr/>
            <p:nvPr/>
          </p:nvGrpSpPr>
          <p:grpSpPr>
            <a:xfrm>
              <a:off x="5359127" y="3263089"/>
              <a:ext cx="526428" cy="288631"/>
              <a:chOff x="5359127" y="3263089"/>
              <a:chExt cx="526428" cy="288631"/>
            </a:xfrm>
          </p:grpSpPr>
          <p:sp>
            <p:nvSpPr>
              <p:cNvPr id="10413" name="Google Shape;10413;p88"/>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0414" name="Google Shape;10414;p88"/>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0415" name="Google Shape;10415;p88"/>
            <p:cNvGrpSpPr/>
            <p:nvPr/>
          </p:nvGrpSpPr>
          <p:grpSpPr>
            <a:xfrm>
              <a:off x="5551525" y="2910889"/>
              <a:ext cx="520901" cy="610283"/>
              <a:chOff x="5551525" y="2910889"/>
              <a:chExt cx="520901" cy="610283"/>
            </a:xfrm>
          </p:grpSpPr>
          <p:sp>
            <p:nvSpPr>
              <p:cNvPr id="10416" name="Google Shape;10416;p88"/>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0417" name="Google Shape;10417;p88"/>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0418" name="Google Shape;10418;p88"/>
            <p:cNvGrpSpPr/>
            <p:nvPr/>
          </p:nvGrpSpPr>
          <p:grpSpPr>
            <a:xfrm>
              <a:off x="5743962" y="2919100"/>
              <a:ext cx="623674" cy="284502"/>
              <a:chOff x="5743962" y="2919100"/>
              <a:chExt cx="623674" cy="284502"/>
            </a:xfrm>
          </p:grpSpPr>
          <p:sp>
            <p:nvSpPr>
              <p:cNvPr id="10419" name="Google Shape;10419;p88"/>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0420" name="Google Shape;10420;p88"/>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10421" name="Google Shape;10421;p88"/>
          <p:cNvGrpSpPr/>
          <p:nvPr/>
        </p:nvGrpSpPr>
        <p:grpSpPr>
          <a:xfrm>
            <a:off x="7568863" y="1854538"/>
            <a:ext cx="874976" cy="719600"/>
            <a:chOff x="7608988" y="2093194"/>
            <a:chExt cx="817276" cy="672147"/>
          </a:xfrm>
        </p:grpSpPr>
        <p:cxnSp>
          <p:nvCxnSpPr>
            <p:cNvPr id="10422" name="Google Shape;10422;p88"/>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0423" name="Google Shape;10423;p88"/>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0424" name="Google Shape;10424;p88"/>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0425" name="Google Shape;10425;p88"/>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0426" name="Google Shape;10426;p88"/>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10427" name="Google Shape;10427;p88"/>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10428" name="Google Shape;10428;p88"/>
            <p:cNvGrpSpPr/>
            <p:nvPr/>
          </p:nvGrpSpPr>
          <p:grpSpPr>
            <a:xfrm>
              <a:off x="7721175" y="2093194"/>
              <a:ext cx="599587" cy="623846"/>
              <a:chOff x="7721175" y="2093194"/>
              <a:chExt cx="599587" cy="623846"/>
            </a:xfrm>
          </p:grpSpPr>
          <p:grpSp>
            <p:nvGrpSpPr>
              <p:cNvPr id="10429" name="Google Shape;10429;p88"/>
              <p:cNvGrpSpPr/>
              <p:nvPr/>
            </p:nvGrpSpPr>
            <p:grpSpPr>
              <a:xfrm>
                <a:off x="7721175" y="2093194"/>
                <a:ext cx="291605" cy="623846"/>
                <a:chOff x="9405575" y="2061418"/>
                <a:chExt cx="291605" cy="623846"/>
              </a:xfrm>
            </p:grpSpPr>
            <p:sp>
              <p:nvSpPr>
                <p:cNvPr id="10430" name="Google Shape;10430;p88"/>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88"/>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88"/>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88"/>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88"/>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88"/>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88"/>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7" name="Google Shape;10437;p88"/>
              <p:cNvGrpSpPr/>
              <p:nvPr/>
            </p:nvGrpSpPr>
            <p:grpSpPr>
              <a:xfrm flipH="1">
                <a:off x="8029157" y="2093194"/>
                <a:ext cx="291605" cy="623846"/>
                <a:chOff x="9405575" y="2061418"/>
                <a:chExt cx="291605" cy="623846"/>
              </a:xfrm>
            </p:grpSpPr>
            <p:sp>
              <p:nvSpPr>
                <p:cNvPr id="10438" name="Google Shape;10438;p88"/>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88"/>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88"/>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88"/>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88"/>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88"/>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88"/>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0445" name="Google Shape;10445;p88"/>
          <p:cNvGrpSpPr/>
          <p:nvPr/>
        </p:nvGrpSpPr>
        <p:grpSpPr>
          <a:xfrm>
            <a:off x="4013299" y="970941"/>
            <a:ext cx="712557" cy="785901"/>
            <a:chOff x="4206459" y="1191441"/>
            <a:chExt cx="712557" cy="785901"/>
          </a:xfrm>
        </p:grpSpPr>
        <p:sp>
          <p:nvSpPr>
            <p:cNvPr id="10446" name="Google Shape;10446;p88"/>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88"/>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88"/>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88"/>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50" name="Google Shape;10450;p88"/>
            <p:cNvGrpSpPr/>
            <p:nvPr/>
          </p:nvGrpSpPr>
          <p:grpSpPr>
            <a:xfrm>
              <a:off x="4644280" y="1290523"/>
              <a:ext cx="143716" cy="29463"/>
              <a:chOff x="4644280" y="1290523"/>
              <a:chExt cx="143716" cy="29463"/>
            </a:xfrm>
          </p:grpSpPr>
          <p:sp>
            <p:nvSpPr>
              <p:cNvPr id="10451" name="Google Shape;10451;p88"/>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88"/>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88"/>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88"/>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5" name="Google Shape;10455;p88"/>
            <p:cNvGrpSpPr/>
            <p:nvPr/>
          </p:nvGrpSpPr>
          <p:grpSpPr>
            <a:xfrm>
              <a:off x="4356567" y="1191441"/>
              <a:ext cx="143690" cy="29488"/>
              <a:chOff x="4356567" y="1191441"/>
              <a:chExt cx="143690" cy="29488"/>
            </a:xfrm>
          </p:grpSpPr>
          <p:sp>
            <p:nvSpPr>
              <p:cNvPr id="10456" name="Google Shape;10456;p88"/>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88"/>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88"/>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88"/>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0" name="Google Shape;10460;p88"/>
            <p:cNvGrpSpPr/>
            <p:nvPr/>
          </p:nvGrpSpPr>
          <p:grpSpPr>
            <a:xfrm>
              <a:off x="4339009" y="1863727"/>
              <a:ext cx="143703" cy="29476"/>
              <a:chOff x="4339009" y="1863727"/>
              <a:chExt cx="143703" cy="29476"/>
            </a:xfrm>
          </p:grpSpPr>
          <p:sp>
            <p:nvSpPr>
              <p:cNvPr id="10461" name="Google Shape;10461;p88"/>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88"/>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88"/>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88"/>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5" name="Google Shape;10465;p88"/>
            <p:cNvGrpSpPr/>
            <p:nvPr/>
          </p:nvGrpSpPr>
          <p:grpSpPr>
            <a:xfrm>
              <a:off x="4206459" y="1607315"/>
              <a:ext cx="29539" cy="142899"/>
              <a:chOff x="4206459" y="1607315"/>
              <a:chExt cx="29539" cy="142899"/>
            </a:xfrm>
          </p:grpSpPr>
          <p:sp>
            <p:nvSpPr>
              <p:cNvPr id="10466" name="Google Shape;10466;p88"/>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88"/>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88"/>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88"/>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70" name="Google Shape;10470;p88"/>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88"/>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88"/>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88"/>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74" name="Google Shape;10474;p88"/>
            <p:cNvGrpSpPr/>
            <p:nvPr/>
          </p:nvGrpSpPr>
          <p:grpSpPr>
            <a:xfrm>
              <a:off x="4889463" y="1423737"/>
              <a:ext cx="29552" cy="142899"/>
              <a:chOff x="4889463" y="1423737"/>
              <a:chExt cx="29552" cy="142899"/>
            </a:xfrm>
          </p:grpSpPr>
          <p:sp>
            <p:nvSpPr>
              <p:cNvPr id="10475" name="Google Shape;10475;p88"/>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88"/>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88"/>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88"/>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9" name="Google Shape;10479;p88"/>
            <p:cNvGrpSpPr/>
            <p:nvPr/>
          </p:nvGrpSpPr>
          <p:grpSpPr>
            <a:xfrm>
              <a:off x="4771663" y="1876896"/>
              <a:ext cx="108651" cy="100447"/>
              <a:chOff x="4771663" y="1876896"/>
              <a:chExt cx="108651" cy="100447"/>
            </a:xfrm>
          </p:grpSpPr>
          <p:sp>
            <p:nvSpPr>
              <p:cNvPr id="10480" name="Google Shape;10480;p88"/>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88"/>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88"/>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88"/>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484" name="Google Shape;10484;p88"/>
          <p:cNvGrpSpPr/>
          <p:nvPr/>
        </p:nvGrpSpPr>
        <p:grpSpPr>
          <a:xfrm>
            <a:off x="4008774" y="1854164"/>
            <a:ext cx="791287" cy="720350"/>
            <a:chOff x="267375" y="1071875"/>
            <a:chExt cx="470500" cy="428550"/>
          </a:xfrm>
        </p:grpSpPr>
        <p:sp>
          <p:nvSpPr>
            <p:cNvPr id="10485" name="Google Shape;10485;p88"/>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88"/>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88"/>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88"/>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88"/>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88"/>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88"/>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88"/>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3" name="Google Shape;10493;p88"/>
          <p:cNvGrpSpPr/>
          <p:nvPr/>
        </p:nvGrpSpPr>
        <p:grpSpPr>
          <a:xfrm>
            <a:off x="709269" y="3498794"/>
            <a:ext cx="1408444" cy="673166"/>
            <a:chOff x="712664" y="3693287"/>
            <a:chExt cx="1460738" cy="698160"/>
          </a:xfrm>
        </p:grpSpPr>
        <p:grpSp>
          <p:nvGrpSpPr>
            <p:cNvPr id="10494" name="Google Shape;10494;p88"/>
            <p:cNvGrpSpPr/>
            <p:nvPr/>
          </p:nvGrpSpPr>
          <p:grpSpPr>
            <a:xfrm>
              <a:off x="1380079" y="4133090"/>
              <a:ext cx="234048" cy="258099"/>
              <a:chOff x="1380079" y="4133090"/>
              <a:chExt cx="234048" cy="258099"/>
            </a:xfrm>
          </p:grpSpPr>
          <p:sp>
            <p:nvSpPr>
              <p:cNvPr id="10495" name="Google Shape;10495;p88"/>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88"/>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88"/>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8" name="Google Shape;10498;p88"/>
            <p:cNvGrpSpPr/>
            <p:nvPr/>
          </p:nvGrpSpPr>
          <p:grpSpPr>
            <a:xfrm>
              <a:off x="884610" y="3864082"/>
              <a:ext cx="1118566" cy="527275"/>
              <a:chOff x="890961" y="3865463"/>
              <a:chExt cx="1115221" cy="525698"/>
            </a:xfrm>
          </p:grpSpPr>
          <p:sp>
            <p:nvSpPr>
              <p:cNvPr id="10499" name="Google Shape;10499;p88"/>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88"/>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88"/>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2" name="Google Shape;10502;p88"/>
            <p:cNvGrpSpPr/>
            <p:nvPr/>
          </p:nvGrpSpPr>
          <p:grpSpPr>
            <a:xfrm>
              <a:off x="712664" y="3693287"/>
              <a:ext cx="1460738" cy="698160"/>
              <a:chOff x="712664" y="3693025"/>
              <a:chExt cx="1460738" cy="698160"/>
            </a:xfrm>
          </p:grpSpPr>
          <p:sp>
            <p:nvSpPr>
              <p:cNvPr id="10503" name="Google Shape;10503;p88"/>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88"/>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88"/>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88"/>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88"/>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88"/>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509" name="Google Shape;10509;p88"/>
          <p:cNvGrpSpPr/>
          <p:nvPr/>
        </p:nvGrpSpPr>
        <p:grpSpPr>
          <a:xfrm>
            <a:off x="3146985" y="970941"/>
            <a:ext cx="795485" cy="738831"/>
            <a:chOff x="3348603" y="1236445"/>
            <a:chExt cx="749256" cy="695894"/>
          </a:xfrm>
        </p:grpSpPr>
        <p:grpSp>
          <p:nvGrpSpPr>
            <p:cNvPr id="10510" name="Google Shape;10510;p88"/>
            <p:cNvGrpSpPr/>
            <p:nvPr/>
          </p:nvGrpSpPr>
          <p:grpSpPr>
            <a:xfrm>
              <a:off x="3583779" y="1236445"/>
              <a:ext cx="293795" cy="285811"/>
              <a:chOff x="3750225" y="1774000"/>
              <a:chExt cx="149575" cy="145525"/>
            </a:xfrm>
          </p:grpSpPr>
          <p:sp>
            <p:nvSpPr>
              <p:cNvPr id="10511" name="Google Shape;10511;p88"/>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88"/>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3" name="Google Shape;10513;p88"/>
            <p:cNvGrpSpPr/>
            <p:nvPr/>
          </p:nvGrpSpPr>
          <p:grpSpPr>
            <a:xfrm>
              <a:off x="3775534" y="1462599"/>
              <a:ext cx="322325" cy="285958"/>
              <a:chOff x="3847850" y="1889150"/>
              <a:chExt cx="164100" cy="145600"/>
            </a:xfrm>
          </p:grpSpPr>
          <p:sp>
            <p:nvSpPr>
              <p:cNvPr id="10514" name="Google Shape;10514;p88"/>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88"/>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6" name="Google Shape;10516;p88"/>
            <p:cNvGrpSpPr/>
            <p:nvPr/>
          </p:nvGrpSpPr>
          <p:grpSpPr>
            <a:xfrm>
              <a:off x="3545329" y="1646528"/>
              <a:ext cx="293746" cy="285811"/>
              <a:chOff x="3730650" y="1982800"/>
              <a:chExt cx="149550" cy="145525"/>
            </a:xfrm>
          </p:grpSpPr>
          <p:sp>
            <p:nvSpPr>
              <p:cNvPr id="10517" name="Google Shape;10517;p88"/>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88"/>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9" name="Google Shape;10519;p88"/>
            <p:cNvGrpSpPr/>
            <p:nvPr/>
          </p:nvGrpSpPr>
          <p:grpSpPr>
            <a:xfrm>
              <a:off x="3348603" y="1415046"/>
              <a:ext cx="294384" cy="284387"/>
              <a:chOff x="3630494" y="1864938"/>
              <a:chExt cx="149875" cy="144800"/>
            </a:xfrm>
          </p:grpSpPr>
          <p:sp>
            <p:nvSpPr>
              <p:cNvPr id="10520" name="Google Shape;10520;p88"/>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88"/>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522" name="Google Shape;10522;p88"/>
          <p:cNvGrpSpPr/>
          <p:nvPr/>
        </p:nvGrpSpPr>
        <p:grpSpPr>
          <a:xfrm>
            <a:off x="2268512" y="3493837"/>
            <a:ext cx="1324924" cy="678083"/>
            <a:chOff x="2413923" y="3711366"/>
            <a:chExt cx="1374117" cy="703260"/>
          </a:xfrm>
        </p:grpSpPr>
        <p:grpSp>
          <p:nvGrpSpPr>
            <p:cNvPr id="10523" name="Google Shape;10523;p88"/>
            <p:cNvGrpSpPr/>
            <p:nvPr/>
          </p:nvGrpSpPr>
          <p:grpSpPr>
            <a:xfrm>
              <a:off x="2413923" y="3711366"/>
              <a:ext cx="1374117" cy="703260"/>
              <a:chOff x="2413923" y="3711366"/>
              <a:chExt cx="1374117" cy="703260"/>
            </a:xfrm>
          </p:grpSpPr>
          <p:sp>
            <p:nvSpPr>
              <p:cNvPr id="10524" name="Google Shape;10524;p88"/>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25" name="Google Shape;10525;p88"/>
              <p:cNvGrpSpPr/>
              <p:nvPr/>
            </p:nvGrpSpPr>
            <p:grpSpPr>
              <a:xfrm>
                <a:off x="2600284" y="3808654"/>
                <a:ext cx="234506" cy="138009"/>
                <a:chOff x="2600284" y="3808654"/>
                <a:chExt cx="234506" cy="138009"/>
              </a:xfrm>
            </p:grpSpPr>
            <p:sp>
              <p:nvSpPr>
                <p:cNvPr id="10526" name="Google Shape;10526;p88"/>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527" name="Google Shape;10527;p88"/>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0528" name="Google Shape;10528;p88"/>
              <p:cNvGrpSpPr/>
              <p:nvPr/>
            </p:nvGrpSpPr>
            <p:grpSpPr>
              <a:xfrm>
                <a:off x="3359659" y="3805664"/>
                <a:ext cx="232294" cy="141000"/>
                <a:chOff x="3359659" y="3805664"/>
                <a:chExt cx="232294" cy="141000"/>
              </a:xfrm>
            </p:grpSpPr>
            <p:sp>
              <p:nvSpPr>
                <p:cNvPr id="10529" name="Google Shape;10529;p88"/>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530" name="Google Shape;10530;p88"/>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0531" name="Google Shape;10531;p88"/>
              <p:cNvGrpSpPr/>
              <p:nvPr/>
            </p:nvGrpSpPr>
            <p:grpSpPr>
              <a:xfrm>
                <a:off x="3067316" y="3711366"/>
                <a:ext cx="66900" cy="166809"/>
                <a:chOff x="3067316" y="3711366"/>
                <a:chExt cx="66900" cy="166809"/>
              </a:xfrm>
            </p:grpSpPr>
            <p:sp>
              <p:nvSpPr>
                <p:cNvPr id="10532" name="Google Shape;10532;p88"/>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533" name="Google Shape;10533;p88"/>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0534" name="Google Shape;10534;p88"/>
              <p:cNvGrpSpPr/>
              <p:nvPr/>
            </p:nvGrpSpPr>
            <p:grpSpPr>
              <a:xfrm>
                <a:off x="2413923" y="4058666"/>
                <a:ext cx="224119" cy="66900"/>
                <a:chOff x="2413923" y="4058666"/>
                <a:chExt cx="224119" cy="66900"/>
              </a:xfrm>
            </p:grpSpPr>
            <p:sp>
              <p:nvSpPr>
                <p:cNvPr id="10535" name="Google Shape;10535;p88"/>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536" name="Google Shape;10536;p88"/>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0537" name="Google Shape;10537;p88"/>
              <p:cNvGrpSpPr/>
              <p:nvPr/>
            </p:nvGrpSpPr>
            <p:grpSpPr>
              <a:xfrm>
                <a:off x="3564643" y="4058666"/>
                <a:ext cx="223397" cy="66900"/>
                <a:chOff x="3564643" y="4058666"/>
                <a:chExt cx="223397" cy="66900"/>
              </a:xfrm>
            </p:grpSpPr>
            <p:sp>
              <p:nvSpPr>
                <p:cNvPr id="10538" name="Google Shape;10538;p88"/>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539" name="Google Shape;10539;p88"/>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10540" name="Google Shape;10540;p88"/>
            <p:cNvGrpSpPr/>
            <p:nvPr/>
          </p:nvGrpSpPr>
          <p:grpSpPr>
            <a:xfrm>
              <a:off x="2633353" y="3965763"/>
              <a:ext cx="933975" cy="445687"/>
              <a:chOff x="2633353" y="3965763"/>
              <a:chExt cx="933975" cy="445687"/>
            </a:xfrm>
          </p:grpSpPr>
          <p:sp>
            <p:nvSpPr>
              <p:cNvPr id="10541" name="Google Shape;10541;p88"/>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88"/>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543" name="Google Shape;10543;p88"/>
          <p:cNvGrpSpPr/>
          <p:nvPr/>
        </p:nvGrpSpPr>
        <p:grpSpPr>
          <a:xfrm>
            <a:off x="6392784" y="1044384"/>
            <a:ext cx="1131087" cy="587383"/>
            <a:chOff x="238125" y="999450"/>
            <a:chExt cx="7140700" cy="3708225"/>
          </a:xfrm>
        </p:grpSpPr>
        <p:sp>
          <p:nvSpPr>
            <p:cNvPr id="10544" name="Google Shape;10544;p88"/>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88"/>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88"/>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88"/>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88"/>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88"/>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88"/>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88"/>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88"/>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3" name="Google Shape;10553;p88"/>
          <p:cNvGrpSpPr/>
          <p:nvPr/>
        </p:nvGrpSpPr>
        <p:grpSpPr>
          <a:xfrm>
            <a:off x="3744234" y="3493879"/>
            <a:ext cx="1375854" cy="678131"/>
            <a:chOff x="3913765" y="3641905"/>
            <a:chExt cx="1522805" cy="750560"/>
          </a:xfrm>
        </p:grpSpPr>
        <p:grpSp>
          <p:nvGrpSpPr>
            <p:cNvPr id="10554" name="Google Shape;10554;p88"/>
            <p:cNvGrpSpPr/>
            <p:nvPr/>
          </p:nvGrpSpPr>
          <p:grpSpPr>
            <a:xfrm>
              <a:off x="3913765" y="3997002"/>
              <a:ext cx="1522805" cy="395463"/>
              <a:chOff x="3913765" y="3997002"/>
              <a:chExt cx="1522805" cy="395463"/>
            </a:xfrm>
          </p:grpSpPr>
          <p:grpSp>
            <p:nvGrpSpPr>
              <p:cNvPr id="10555" name="Google Shape;10555;p88"/>
              <p:cNvGrpSpPr/>
              <p:nvPr/>
            </p:nvGrpSpPr>
            <p:grpSpPr>
              <a:xfrm>
                <a:off x="3913765" y="4138659"/>
                <a:ext cx="507602" cy="253806"/>
                <a:chOff x="3913765" y="4138659"/>
                <a:chExt cx="507602" cy="253806"/>
              </a:xfrm>
            </p:grpSpPr>
            <p:sp>
              <p:nvSpPr>
                <p:cNvPr id="10556" name="Google Shape;10556;p88"/>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88"/>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10558" name="Google Shape;10558;p88"/>
              <p:cNvGrpSpPr/>
              <p:nvPr/>
            </p:nvGrpSpPr>
            <p:grpSpPr>
              <a:xfrm>
                <a:off x="4421361" y="3997002"/>
                <a:ext cx="507618" cy="395463"/>
                <a:chOff x="4421361" y="3997002"/>
                <a:chExt cx="507618" cy="395463"/>
              </a:xfrm>
            </p:grpSpPr>
            <p:sp>
              <p:nvSpPr>
                <p:cNvPr id="10559" name="Google Shape;10559;p88"/>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88"/>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1" name="Google Shape;10561;p88"/>
              <p:cNvGrpSpPr/>
              <p:nvPr/>
            </p:nvGrpSpPr>
            <p:grpSpPr>
              <a:xfrm>
                <a:off x="4928973" y="4189418"/>
                <a:ext cx="507596" cy="203047"/>
                <a:chOff x="4928973" y="4189418"/>
                <a:chExt cx="507596" cy="203047"/>
              </a:xfrm>
            </p:grpSpPr>
            <p:sp>
              <p:nvSpPr>
                <p:cNvPr id="10562" name="Google Shape;10562;p88"/>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88"/>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564" name="Google Shape;10564;p88"/>
            <p:cNvGrpSpPr/>
            <p:nvPr/>
          </p:nvGrpSpPr>
          <p:grpSpPr>
            <a:xfrm>
              <a:off x="4482186" y="3641905"/>
              <a:ext cx="397605" cy="349784"/>
              <a:chOff x="2906375" y="1159725"/>
              <a:chExt cx="1860575" cy="1636800"/>
            </a:xfrm>
          </p:grpSpPr>
          <p:sp>
            <p:nvSpPr>
              <p:cNvPr id="10565" name="Google Shape;10565;p88"/>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88"/>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88"/>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88"/>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569" name="Google Shape;10569;p88"/>
          <p:cNvGrpSpPr/>
          <p:nvPr/>
        </p:nvGrpSpPr>
        <p:grpSpPr>
          <a:xfrm>
            <a:off x="6528943" y="1853805"/>
            <a:ext cx="940737" cy="721067"/>
            <a:chOff x="6599718" y="2068734"/>
            <a:chExt cx="940737" cy="721067"/>
          </a:xfrm>
        </p:grpSpPr>
        <p:sp>
          <p:nvSpPr>
            <p:cNvPr id="10570" name="Google Shape;10570;p88"/>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88"/>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88"/>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88"/>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88"/>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88"/>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76" name="Google Shape;10576;p88"/>
            <p:cNvGrpSpPr/>
            <p:nvPr/>
          </p:nvGrpSpPr>
          <p:grpSpPr>
            <a:xfrm>
              <a:off x="6836957" y="2068734"/>
              <a:ext cx="461892" cy="721067"/>
              <a:chOff x="6836957" y="2068734"/>
              <a:chExt cx="461892" cy="721067"/>
            </a:xfrm>
          </p:grpSpPr>
          <p:sp>
            <p:nvSpPr>
              <p:cNvPr id="10577" name="Google Shape;10577;p88"/>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88"/>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88"/>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88"/>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88"/>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88"/>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83" name="Google Shape;10583;p88"/>
              <p:cNvGrpSpPr/>
              <p:nvPr/>
            </p:nvGrpSpPr>
            <p:grpSpPr>
              <a:xfrm>
                <a:off x="6836957" y="2068734"/>
                <a:ext cx="461892" cy="721067"/>
                <a:chOff x="6836957" y="2068734"/>
                <a:chExt cx="461892" cy="721067"/>
              </a:xfrm>
            </p:grpSpPr>
            <p:sp>
              <p:nvSpPr>
                <p:cNvPr id="10584" name="Google Shape;10584;p88"/>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88"/>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88"/>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88"/>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88"/>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88"/>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88"/>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0591" name="Google Shape;10591;p88"/>
          <p:cNvGrpSpPr/>
          <p:nvPr/>
        </p:nvGrpSpPr>
        <p:grpSpPr>
          <a:xfrm>
            <a:off x="2412262" y="1858152"/>
            <a:ext cx="712577" cy="712374"/>
            <a:chOff x="2559249" y="2069323"/>
            <a:chExt cx="685566" cy="685634"/>
          </a:xfrm>
        </p:grpSpPr>
        <p:sp>
          <p:nvSpPr>
            <p:cNvPr id="10592" name="Google Shape;10592;p88"/>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88"/>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88"/>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88"/>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88"/>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88"/>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88"/>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88"/>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88"/>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88"/>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88"/>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88"/>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88"/>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5" name="Google Shape;10605;p88"/>
          <p:cNvGrpSpPr/>
          <p:nvPr/>
        </p:nvGrpSpPr>
        <p:grpSpPr>
          <a:xfrm>
            <a:off x="7594699" y="970941"/>
            <a:ext cx="845645" cy="711911"/>
            <a:chOff x="951975" y="315800"/>
            <a:chExt cx="5860325" cy="4933550"/>
          </a:xfrm>
        </p:grpSpPr>
        <p:sp>
          <p:nvSpPr>
            <p:cNvPr id="10606" name="Google Shape;10606;p88"/>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88"/>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88"/>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88"/>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88"/>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88"/>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88"/>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88"/>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4" name="Google Shape;10614;p88"/>
          <p:cNvGrpSpPr/>
          <p:nvPr/>
        </p:nvGrpSpPr>
        <p:grpSpPr>
          <a:xfrm>
            <a:off x="3691828" y="2707050"/>
            <a:ext cx="1617932" cy="621724"/>
            <a:chOff x="3862800" y="3038525"/>
            <a:chExt cx="1329006" cy="510698"/>
          </a:xfrm>
        </p:grpSpPr>
        <p:sp>
          <p:nvSpPr>
            <p:cNvPr id="10615" name="Google Shape;10615;p88"/>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88"/>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17" name="Google Shape;10617;p88"/>
            <p:cNvGrpSpPr/>
            <p:nvPr/>
          </p:nvGrpSpPr>
          <p:grpSpPr>
            <a:xfrm>
              <a:off x="3967075" y="3040337"/>
              <a:ext cx="1019927" cy="402126"/>
              <a:chOff x="3967075" y="3040337"/>
              <a:chExt cx="1019927" cy="402126"/>
            </a:xfrm>
          </p:grpSpPr>
          <p:sp>
            <p:nvSpPr>
              <p:cNvPr id="10618" name="Google Shape;10618;p88"/>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88"/>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0" name="Google Shape;10620;p88"/>
            <p:cNvGrpSpPr/>
            <p:nvPr/>
          </p:nvGrpSpPr>
          <p:grpSpPr>
            <a:xfrm>
              <a:off x="4186700" y="3040337"/>
              <a:ext cx="390475" cy="183289"/>
              <a:chOff x="4186700" y="3040337"/>
              <a:chExt cx="390475" cy="183289"/>
            </a:xfrm>
          </p:grpSpPr>
          <p:sp>
            <p:nvSpPr>
              <p:cNvPr id="10621" name="Google Shape;10621;p88"/>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88"/>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3" name="Google Shape;10623;p88"/>
            <p:cNvGrpSpPr/>
            <p:nvPr/>
          </p:nvGrpSpPr>
          <p:grpSpPr>
            <a:xfrm>
              <a:off x="4073727" y="3040337"/>
              <a:ext cx="697794" cy="296263"/>
              <a:chOff x="4073727" y="3040337"/>
              <a:chExt cx="697794" cy="296263"/>
            </a:xfrm>
          </p:grpSpPr>
          <p:sp>
            <p:nvSpPr>
              <p:cNvPr id="10624" name="Google Shape;10624;p88"/>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88"/>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6" name="Google Shape;10626;p88"/>
            <p:cNvGrpSpPr/>
            <p:nvPr/>
          </p:nvGrpSpPr>
          <p:grpSpPr>
            <a:xfrm>
              <a:off x="3862800" y="3038525"/>
              <a:ext cx="1329006" cy="510698"/>
              <a:chOff x="3862800" y="3038525"/>
              <a:chExt cx="1329006" cy="510698"/>
            </a:xfrm>
          </p:grpSpPr>
          <p:sp>
            <p:nvSpPr>
              <p:cNvPr id="10627" name="Google Shape;10627;p88"/>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88"/>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629" name="Google Shape;10629;p88"/>
          <p:cNvGrpSpPr/>
          <p:nvPr/>
        </p:nvGrpSpPr>
        <p:grpSpPr>
          <a:xfrm>
            <a:off x="700150" y="970941"/>
            <a:ext cx="883205" cy="775176"/>
            <a:chOff x="649648" y="271400"/>
            <a:chExt cx="6215377" cy="5455143"/>
          </a:xfrm>
        </p:grpSpPr>
        <p:sp>
          <p:nvSpPr>
            <p:cNvPr id="10630" name="Google Shape;10630;p88"/>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88"/>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88"/>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88"/>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88"/>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88"/>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88"/>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88"/>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88"/>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88"/>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88"/>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88"/>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2" name="Google Shape;10642;p88"/>
          <p:cNvGrpSpPr/>
          <p:nvPr/>
        </p:nvGrpSpPr>
        <p:grpSpPr>
          <a:xfrm>
            <a:off x="2308452" y="970941"/>
            <a:ext cx="767704" cy="815489"/>
            <a:chOff x="2499700" y="1135950"/>
            <a:chExt cx="732402" cy="777990"/>
          </a:xfrm>
        </p:grpSpPr>
        <p:grpSp>
          <p:nvGrpSpPr>
            <p:cNvPr id="10643" name="Google Shape;10643;p88"/>
            <p:cNvGrpSpPr/>
            <p:nvPr/>
          </p:nvGrpSpPr>
          <p:grpSpPr>
            <a:xfrm>
              <a:off x="2499700" y="1135950"/>
              <a:ext cx="732402" cy="694705"/>
              <a:chOff x="2499700" y="1135950"/>
              <a:chExt cx="732402" cy="694705"/>
            </a:xfrm>
          </p:grpSpPr>
          <p:sp>
            <p:nvSpPr>
              <p:cNvPr id="10644" name="Google Shape;10644;p88"/>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88"/>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88"/>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88"/>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88"/>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88"/>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88"/>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88"/>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88"/>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88"/>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88"/>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88"/>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88"/>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88"/>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88"/>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88"/>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88"/>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88"/>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88"/>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88"/>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88"/>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88"/>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88"/>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88"/>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88"/>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88"/>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88"/>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1" name="Google Shape;10671;p88"/>
            <p:cNvGrpSpPr/>
            <p:nvPr/>
          </p:nvGrpSpPr>
          <p:grpSpPr>
            <a:xfrm>
              <a:off x="2517909" y="1188726"/>
              <a:ext cx="702702" cy="725214"/>
              <a:chOff x="2517909" y="1188726"/>
              <a:chExt cx="702702" cy="725214"/>
            </a:xfrm>
          </p:grpSpPr>
          <p:sp>
            <p:nvSpPr>
              <p:cNvPr id="10672" name="Google Shape;10672;p88"/>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88"/>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88"/>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88"/>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88"/>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677" name="Google Shape;10677;p88"/>
          <p:cNvGrpSpPr/>
          <p:nvPr/>
        </p:nvGrpSpPr>
        <p:grpSpPr>
          <a:xfrm>
            <a:off x="1654184" y="970941"/>
            <a:ext cx="583439" cy="870229"/>
            <a:chOff x="1716825" y="1121550"/>
            <a:chExt cx="622800" cy="928938"/>
          </a:xfrm>
        </p:grpSpPr>
        <p:grpSp>
          <p:nvGrpSpPr>
            <p:cNvPr id="10678" name="Google Shape;10678;p88"/>
            <p:cNvGrpSpPr/>
            <p:nvPr/>
          </p:nvGrpSpPr>
          <p:grpSpPr>
            <a:xfrm>
              <a:off x="1716825" y="1121550"/>
              <a:ext cx="622800" cy="928938"/>
              <a:chOff x="1716825" y="1121550"/>
              <a:chExt cx="622800" cy="928938"/>
            </a:xfrm>
          </p:grpSpPr>
          <p:cxnSp>
            <p:nvCxnSpPr>
              <p:cNvPr id="10679" name="Google Shape;10679;p88"/>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10680" name="Google Shape;10680;p88"/>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1" name="Google Shape;10681;p88"/>
            <p:cNvGrpSpPr/>
            <p:nvPr/>
          </p:nvGrpSpPr>
          <p:grpSpPr>
            <a:xfrm>
              <a:off x="1768050" y="1172775"/>
              <a:ext cx="520200" cy="832000"/>
              <a:chOff x="1768050" y="1172775"/>
              <a:chExt cx="520200" cy="832000"/>
            </a:xfrm>
          </p:grpSpPr>
          <p:cxnSp>
            <p:nvCxnSpPr>
              <p:cNvPr id="10682" name="Google Shape;10682;p88"/>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10683" name="Google Shape;10683;p88"/>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4" name="Google Shape;10684;p88"/>
            <p:cNvGrpSpPr/>
            <p:nvPr/>
          </p:nvGrpSpPr>
          <p:grpSpPr>
            <a:xfrm>
              <a:off x="1820100" y="1225475"/>
              <a:ext cx="416400" cy="729575"/>
              <a:chOff x="1820100" y="1225475"/>
              <a:chExt cx="416400" cy="729575"/>
            </a:xfrm>
          </p:grpSpPr>
          <p:cxnSp>
            <p:nvCxnSpPr>
              <p:cNvPr id="10685" name="Google Shape;10685;p88"/>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10686" name="Google Shape;10686;p88"/>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7" name="Google Shape;10687;p88"/>
            <p:cNvGrpSpPr/>
            <p:nvPr/>
          </p:nvGrpSpPr>
          <p:grpSpPr>
            <a:xfrm>
              <a:off x="1874250" y="1278825"/>
              <a:ext cx="308100" cy="605275"/>
              <a:chOff x="1874250" y="1278825"/>
              <a:chExt cx="308100" cy="605275"/>
            </a:xfrm>
          </p:grpSpPr>
          <p:cxnSp>
            <p:nvCxnSpPr>
              <p:cNvPr id="10688" name="Google Shape;10688;p88"/>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10689" name="Google Shape;10689;p88"/>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90" name="Google Shape;10690;p88"/>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1" name="Google Shape;10691;p88"/>
          <p:cNvGrpSpPr/>
          <p:nvPr/>
        </p:nvGrpSpPr>
        <p:grpSpPr>
          <a:xfrm>
            <a:off x="1574007" y="1857263"/>
            <a:ext cx="739072" cy="714152"/>
            <a:chOff x="4334725" y="1355875"/>
            <a:chExt cx="3106650" cy="3001900"/>
          </a:xfrm>
        </p:grpSpPr>
        <p:grpSp>
          <p:nvGrpSpPr>
            <p:cNvPr id="10692" name="Google Shape;10692;p88"/>
            <p:cNvGrpSpPr/>
            <p:nvPr/>
          </p:nvGrpSpPr>
          <p:grpSpPr>
            <a:xfrm>
              <a:off x="4516050" y="1724875"/>
              <a:ext cx="2693725" cy="2632900"/>
              <a:chOff x="4516050" y="1724875"/>
              <a:chExt cx="2693725" cy="2632900"/>
            </a:xfrm>
          </p:grpSpPr>
          <p:sp>
            <p:nvSpPr>
              <p:cNvPr id="10693" name="Google Shape;10693;p88"/>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88"/>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88"/>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6" name="Google Shape;10696;p88"/>
            <p:cNvGrpSpPr/>
            <p:nvPr/>
          </p:nvGrpSpPr>
          <p:grpSpPr>
            <a:xfrm>
              <a:off x="4334725" y="1355875"/>
              <a:ext cx="3106650" cy="2709650"/>
              <a:chOff x="4334725" y="1355875"/>
              <a:chExt cx="3106650" cy="2709650"/>
            </a:xfrm>
          </p:grpSpPr>
          <p:sp>
            <p:nvSpPr>
              <p:cNvPr id="10697" name="Google Shape;10697;p88"/>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88"/>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88"/>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700" name="Google Shape;10700;p88"/>
          <p:cNvGrpSpPr/>
          <p:nvPr/>
        </p:nvGrpSpPr>
        <p:grpSpPr>
          <a:xfrm>
            <a:off x="7690956" y="3488034"/>
            <a:ext cx="312074" cy="684173"/>
            <a:chOff x="7645573" y="3754300"/>
            <a:chExt cx="293855" cy="644170"/>
          </a:xfrm>
        </p:grpSpPr>
        <p:sp>
          <p:nvSpPr>
            <p:cNvPr id="10701" name="Google Shape;10701;p88"/>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88"/>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3" name="Google Shape;10703;p88"/>
          <p:cNvGrpSpPr/>
          <p:nvPr/>
        </p:nvGrpSpPr>
        <p:grpSpPr>
          <a:xfrm>
            <a:off x="5612944" y="970941"/>
            <a:ext cx="709011" cy="739359"/>
            <a:chOff x="5830645" y="1256617"/>
            <a:chExt cx="530340" cy="553040"/>
          </a:xfrm>
        </p:grpSpPr>
        <p:grpSp>
          <p:nvGrpSpPr>
            <p:cNvPr id="10704" name="Google Shape;10704;p88"/>
            <p:cNvGrpSpPr/>
            <p:nvPr/>
          </p:nvGrpSpPr>
          <p:grpSpPr>
            <a:xfrm>
              <a:off x="5830645" y="1256617"/>
              <a:ext cx="259743" cy="269909"/>
              <a:chOff x="5830645" y="1256617"/>
              <a:chExt cx="259743" cy="269909"/>
            </a:xfrm>
          </p:grpSpPr>
          <p:sp>
            <p:nvSpPr>
              <p:cNvPr id="10705" name="Google Shape;10705;p88"/>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88"/>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7" name="Google Shape;10707;p88"/>
            <p:cNvGrpSpPr/>
            <p:nvPr/>
          </p:nvGrpSpPr>
          <p:grpSpPr>
            <a:xfrm>
              <a:off x="6101293" y="1256617"/>
              <a:ext cx="259692" cy="269909"/>
              <a:chOff x="6101293" y="1256617"/>
              <a:chExt cx="259692" cy="269909"/>
            </a:xfrm>
          </p:grpSpPr>
          <p:sp>
            <p:nvSpPr>
              <p:cNvPr id="10708" name="Google Shape;10708;p88"/>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88"/>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0" name="Google Shape;10710;p88"/>
            <p:cNvGrpSpPr/>
            <p:nvPr/>
          </p:nvGrpSpPr>
          <p:grpSpPr>
            <a:xfrm>
              <a:off x="5830645" y="1539749"/>
              <a:ext cx="259692" cy="269909"/>
              <a:chOff x="5830645" y="1539749"/>
              <a:chExt cx="259692" cy="269909"/>
            </a:xfrm>
          </p:grpSpPr>
          <p:sp>
            <p:nvSpPr>
              <p:cNvPr id="10711" name="Google Shape;10711;p88"/>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88"/>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3" name="Google Shape;10713;p88"/>
            <p:cNvGrpSpPr/>
            <p:nvPr/>
          </p:nvGrpSpPr>
          <p:grpSpPr>
            <a:xfrm>
              <a:off x="6101293" y="1539749"/>
              <a:ext cx="259692" cy="269909"/>
              <a:chOff x="6101293" y="1539749"/>
              <a:chExt cx="259692" cy="269909"/>
            </a:xfrm>
          </p:grpSpPr>
          <p:sp>
            <p:nvSpPr>
              <p:cNvPr id="10714" name="Google Shape;10714;p88"/>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88"/>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16" name="Google Shape;10716;p88"/>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7" name="Google Shape;10717;p88"/>
          <p:cNvGrpSpPr/>
          <p:nvPr/>
        </p:nvGrpSpPr>
        <p:grpSpPr>
          <a:xfrm>
            <a:off x="714438" y="2707057"/>
            <a:ext cx="1452955" cy="621360"/>
            <a:chOff x="732422" y="2990152"/>
            <a:chExt cx="1337773" cy="572102"/>
          </a:xfrm>
        </p:grpSpPr>
        <p:sp>
          <p:nvSpPr>
            <p:cNvPr id="10718" name="Google Shape;10718;p88"/>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88"/>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88"/>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88"/>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88"/>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88"/>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27" name="Shape 10727"/>
        <p:cNvGrpSpPr/>
        <p:nvPr/>
      </p:nvGrpSpPr>
      <p:grpSpPr>
        <a:xfrm>
          <a:off x="0" y="0"/>
          <a:ext cx="0" cy="0"/>
          <a:chOff x="0" y="0"/>
          <a:chExt cx="0" cy="0"/>
        </a:xfrm>
      </p:grpSpPr>
      <p:grpSp>
        <p:nvGrpSpPr>
          <p:cNvPr id="10728" name="Google Shape;10728;p89"/>
          <p:cNvGrpSpPr/>
          <p:nvPr/>
        </p:nvGrpSpPr>
        <p:grpSpPr>
          <a:xfrm>
            <a:off x="708575" y="965865"/>
            <a:ext cx="1636117" cy="1526144"/>
            <a:chOff x="729238" y="1179665"/>
            <a:chExt cx="1636117" cy="1526144"/>
          </a:xfrm>
        </p:grpSpPr>
        <p:grpSp>
          <p:nvGrpSpPr>
            <p:cNvPr id="10729" name="Google Shape;10729;p89"/>
            <p:cNvGrpSpPr/>
            <p:nvPr/>
          </p:nvGrpSpPr>
          <p:grpSpPr>
            <a:xfrm>
              <a:off x="729238" y="1179665"/>
              <a:ext cx="80700" cy="1526144"/>
              <a:chOff x="729238" y="1179665"/>
              <a:chExt cx="80700" cy="1526144"/>
            </a:xfrm>
          </p:grpSpPr>
          <p:sp>
            <p:nvSpPr>
              <p:cNvPr id="10730" name="Google Shape;10730;p89"/>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89"/>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89"/>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89"/>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89"/>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89"/>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89"/>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89"/>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89"/>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89"/>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0" name="Google Shape;10740;p89"/>
            <p:cNvGrpSpPr/>
            <p:nvPr/>
          </p:nvGrpSpPr>
          <p:grpSpPr>
            <a:xfrm>
              <a:off x="903098" y="1179665"/>
              <a:ext cx="80700" cy="1526144"/>
              <a:chOff x="903098" y="1179665"/>
              <a:chExt cx="80700" cy="1526144"/>
            </a:xfrm>
          </p:grpSpPr>
          <p:sp>
            <p:nvSpPr>
              <p:cNvPr id="10741" name="Google Shape;10741;p89"/>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89"/>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89"/>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89"/>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89"/>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89"/>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89"/>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89"/>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89"/>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89"/>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1" name="Google Shape;10751;p89"/>
            <p:cNvGrpSpPr/>
            <p:nvPr/>
          </p:nvGrpSpPr>
          <p:grpSpPr>
            <a:xfrm>
              <a:off x="1076958" y="1179665"/>
              <a:ext cx="80700" cy="1526144"/>
              <a:chOff x="1076958" y="1179665"/>
              <a:chExt cx="80700" cy="1526144"/>
            </a:xfrm>
          </p:grpSpPr>
          <p:sp>
            <p:nvSpPr>
              <p:cNvPr id="10752" name="Google Shape;10752;p89"/>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89"/>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89"/>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89"/>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89"/>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89"/>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89"/>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89"/>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89"/>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89"/>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2" name="Google Shape;10762;p89"/>
            <p:cNvGrpSpPr/>
            <p:nvPr/>
          </p:nvGrpSpPr>
          <p:grpSpPr>
            <a:xfrm>
              <a:off x="1247707" y="1179665"/>
              <a:ext cx="80700" cy="1526144"/>
              <a:chOff x="1247707" y="1179665"/>
              <a:chExt cx="80700" cy="1526144"/>
            </a:xfrm>
          </p:grpSpPr>
          <p:sp>
            <p:nvSpPr>
              <p:cNvPr id="10763" name="Google Shape;10763;p89"/>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89"/>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89"/>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89"/>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89"/>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89"/>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89"/>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89"/>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89"/>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89"/>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3" name="Google Shape;10773;p89"/>
            <p:cNvGrpSpPr/>
            <p:nvPr/>
          </p:nvGrpSpPr>
          <p:grpSpPr>
            <a:xfrm>
              <a:off x="1421567" y="1179665"/>
              <a:ext cx="80700" cy="1526144"/>
              <a:chOff x="1421567" y="1179665"/>
              <a:chExt cx="80700" cy="1526144"/>
            </a:xfrm>
          </p:grpSpPr>
          <p:sp>
            <p:nvSpPr>
              <p:cNvPr id="10774" name="Google Shape;10774;p89"/>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89"/>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89"/>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89"/>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89"/>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89"/>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89"/>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89"/>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89"/>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89"/>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4" name="Google Shape;10784;p89"/>
            <p:cNvGrpSpPr/>
            <p:nvPr/>
          </p:nvGrpSpPr>
          <p:grpSpPr>
            <a:xfrm>
              <a:off x="1592327" y="1179665"/>
              <a:ext cx="80700" cy="1526144"/>
              <a:chOff x="1592327" y="1179665"/>
              <a:chExt cx="80700" cy="1526144"/>
            </a:xfrm>
          </p:grpSpPr>
          <p:sp>
            <p:nvSpPr>
              <p:cNvPr id="10785" name="Google Shape;10785;p89"/>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89"/>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89"/>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89"/>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89"/>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89"/>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89"/>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89"/>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89"/>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89"/>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5" name="Google Shape;10795;p89"/>
            <p:cNvGrpSpPr/>
            <p:nvPr/>
          </p:nvGrpSpPr>
          <p:grpSpPr>
            <a:xfrm>
              <a:off x="1766187" y="1179665"/>
              <a:ext cx="80700" cy="1526144"/>
              <a:chOff x="1766187" y="1179665"/>
              <a:chExt cx="80700" cy="1526144"/>
            </a:xfrm>
          </p:grpSpPr>
          <p:sp>
            <p:nvSpPr>
              <p:cNvPr id="10796" name="Google Shape;10796;p89"/>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89"/>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89"/>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89"/>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89"/>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89"/>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89"/>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89"/>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89"/>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89"/>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6" name="Google Shape;10806;p89"/>
            <p:cNvGrpSpPr/>
            <p:nvPr/>
          </p:nvGrpSpPr>
          <p:grpSpPr>
            <a:xfrm>
              <a:off x="1936935" y="1179665"/>
              <a:ext cx="80700" cy="1526144"/>
              <a:chOff x="1936935" y="1179665"/>
              <a:chExt cx="80700" cy="1526144"/>
            </a:xfrm>
          </p:grpSpPr>
          <p:sp>
            <p:nvSpPr>
              <p:cNvPr id="10807" name="Google Shape;10807;p89"/>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89"/>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89"/>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89"/>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89"/>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89"/>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89"/>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89"/>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89"/>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89"/>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7" name="Google Shape;10817;p89"/>
            <p:cNvGrpSpPr/>
            <p:nvPr/>
          </p:nvGrpSpPr>
          <p:grpSpPr>
            <a:xfrm>
              <a:off x="2110795" y="1179665"/>
              <a:ext cx="80700" cy="1526144"/>
              <a:chOff x="2110795" y="1179665"/>
              <a:chExt cx="80700" cy="1526144"/>
            </a:xfrm>
          </p:grpSpPr>
          <p:sp>
            <p:nvSpPr>
              <p:cNvPr id="10818" name="Google Shape;10818;p89"/>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89"/>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89"/>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89"/>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89"/>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89"/>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89"/>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89"/>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89"/>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89"/>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8" name="Google Shape;10828;p89"/>
            <p:cNvGrpSpPr/>
            <p:nvPr/>
          </p:nvGrpSpPr>
          <p:grpSpPr>
            <a:xfrm>
              <a:off x="2284655" y="1179665"/>
              <a:ext cx="80700" cy="1526144"/>
              <a:chOff x="2284655" y="1179665"/>
              <a:chExt cx="80700" cy="1526144"/>
            </a:xfrm>
          </p:grpSpPr>
          <p:sp>
            <p:nvSpPr>
              <p:cNvPr id="10829" name="Google Shape;10829;p89"/>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89"/>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89"/>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89"/>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89"/>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89"/>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89"/>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89"/>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89"/>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89"/>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839" name="Google Shape;10839;p89"/>
          <p:cNvGrpSpPr/>
          <p:nvPr/>
        </p:nvGrpSpPr>
        <p:grpSpPr>
          <a:xfrm>
            <a:off x="2603242" y="985003"/>
            <a:ext cx="1364248" cy="1102133"/>
            <a:chOff x="2623904" y="1198803"/>
            <a:chExt cx="1364248" cy="1102133"/>
          </a:xfrm>
        </p:grpSpPr>
        <p:grpSp>
          <p:nvGrpSpPr>
            <p:cNvPr id="10840" name="Google Shape;10840;p89"/>
            <p:cNvGrpSpPr/>
            <p:nvPr/>
          </p:nvGrpSpPr>
          <p:grpSpPr>
            <a:xfrm>
              <a:off x="2623907" y="1198803"/>
              <a:ext cx="1364245" cy="273000"/>
              <a:chOff x="2623907" y="1198803"/>
              <a:chExt cx="1364245" cy="273000"/>
            </a:xfrm>
          </p:grpSpPr>
          <p:sp>
            <p:nvSpPr>
              <p:cNvPr id="10841" name="Google Shape;10841;p89"/>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89"/>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89"/>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89"/>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89"/>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6" name="Google Shape;10846;p89"/>
            <p:cNvGrpSpPr/>
            <p:nvPr/>
          </p:nvGrpSpPr>
          <p:grpSpPr>
            <a:xfrm>
              <a:off x="2623904" y="1476964"/>
              <a:ext cx="1364245" cy="273000"/>
              <a:chOff x="2623904" y="1476964"/>
              <a:chExt cx="1364245" cy="273000"/>
            </a:xfrm>
          </p:grpSpPr>
          <p:sp>
            <p:nvSpPr>
              <p:cNvPr id="10847" name="Google Shape;10847;p89"/>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89"/>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89"/>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89"/>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89"/>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2" name="Google Shape;10852;p89"/>
            <p:cNvGrpSpPr/>
            <p:nvPr/>
          </p:nvGrpSpPr>
          <p:grpSpPr>
            <a:xfrm>
              <a:off x="2623907" y="1749775"/>
              <a:ext cx="1364245" cy="273000"/>
              <a:chOff x="2623907" y="1749775"/>
              <a:chExt cx="1364245" cy="273000"/>
            </a:xfrm>
          </p:grpSpPr>
          <p:sp>
            <p:nvSpPr>
              <p:cNvPr id="10853" name="Google Shape;10853;p89"/>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89"/>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89"/>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89"/>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89"/>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8" name="Google Shape;10858;p89"/>
            <p:cNvGrpSpPr/>
            <p:nvPr/>
          </p:nvGrpSpPr>
          <p:grpSpPr>
            <a:xfrm>
              <a:off x="2623904" y="2027936"/>
              <a:ext cx="1364245" cy="273000"/>
              <a:chOff x="2623904" y="2027936"/>
              <a:chExt cx="1364245" cy="273000"/>
            </a:xfrm>
          </p:grpSpPr>
          <p:sp>
            <p:nvSpPr>
              <p:cNvPr id="10859" name="Google Shape;10859;p89"/>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89"/>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89"/>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89"/>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89"/>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864" name="Google Shape;10864;p89"/>
          <p:cNvGrpSpPr/>
          <p:nvPr/>
        </p:nvGrpSpPr>
        <p:grpSpPr>
          <a:xfrm>
            <a:off x="2592703" y="2444186"/>
            <a:ext cx="1387541" cy="159124"/>
            <a:chOff x="3200660" y="2180272"/>
            <a:chExt cx="2563824" cy="378237"/>
          </a:xfrm>
        </p:grpSpPr>
        <p:sp>
          <p:nvSpPr>
            <p:cNvPr id="10865" name="Google Shape;10865;p89"/>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89"/>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89"/>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89"/>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89"/>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89"/>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89"/>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89"/>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89"/>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89"/>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89"/>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89"/>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89"/>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89"/>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89"/>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89"/>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89"/>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89"/>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3" name="Google Shape;10883;p89"/>
          <p:cNvGrpSpPr/>
          <p:nvPr/>
        </p:nvGrpSpPr>
        <p:grpSpPr>
          <a:xfrm>
            <a:off x="2589227" y="2722011"/>
            <a:ext cx="1390502" cy="159625"/>
            <a:chOff x="3530150" y="2790075"/>
            <a:chExt cx="1962600" cy="225300"/>
          </a:xfrm>
        </p:grpSpPr>
        <p:sp>
          <p:nvSpPr>
            <p:cNvPr id="10884" name="Google Shape;10884;p89"/>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89"/>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6" name="Google Shape;10886;p89"/>
          <p:cNvGrpSpPr/>
          <p:nvPr/>
        </p:nvGrpSpPr>
        <p:grpSpPr>
          <a:xfrm>
            <a:off x="2589880" y="3000337"/>
            <a:ext cx="1411629" cy="153761"/>
            <a:chOff x="3558802" y="4011427"/>
            <a:chExt cx="1866000" cy="111300"/>
          </a:xfrm>
        </p:grpSpPr>
        <p:sp>
          <p:nvSpPr>
            <p:cNvPr id="10887" name="Google Shape;10887;p89"/>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89"/>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9" name="Google Shape;10889;p89"/>
          <p:cNvGrpSpPr/>
          <p:nvPr/>
        </p:nvGrpSpPr>
        <p:grpSpPr>
          <a:xfrm>
            <a:off x="2589573" y="2205736"/>
            <a:ext cx="1383503" cy="119749"/>
            <a:chOff x="3465975" y="2270276"/>
            <a:chExt cx="1986364" cy="171929"/>
          </a:xfrm>
        </p:grpSpPr>
        <p:sp>
          <p:nvSpPr>
            <p:cNvPr id="10890" name="Google Shape;10890;p89"/>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89"/>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89"/>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89"/>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89"/>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89"/>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89"/>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89"/>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8" name="Google Shape;10898;p89"/>
          <p:cNvGrpSpPr/>
          <p:nvPr/>
        </p:nvGrpSpPr>
        <p:grpSpPr>
          <a:xfrm>
            <a:off x="2600580" y="3569387"/>
            <a:ext cx="1369531" cy="195460"/>
            <a:chOff x="723300" y="4253549"/>
            <a:chExt cx="2276482" cy="324900"/>
          </a:xfrm>
        </p:grpSpPr>
        <p:sp>
          <p:nvSpPr>
            <p:cNvPr id="10899" name="Google Shape;10899;p89"/>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89"/>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89"/>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89"/>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89"/>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4" name="Google Shape;10904;p89"/>
          <p:cNvGrpSpPr/>
          <p:nvPr/>
        </p:nvGrpSpPr>
        <p:grpSpPr>
          <a:xfrm>
            <a:off x="2590141" y="3270567"/>
            <a:ext cx="1389066" cy="180119"/>
            <a:chOff x="705948" y="3788465"/>
            <a:chExt cx="2308953" cy="299400"/>
          </a:xfrm>
        </p:grpSpPr>
        <p:sp>
          <p:nvSpPr>
            <p:cNvPr id="10905" name="Google Shape;10905;p89"/>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89"/>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89"/>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89"/>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89"/>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0" name="Google Shape;10910;p89"/>
          <p:cNvGrpSpPr/>
          <p:nvPr/>
        </p:nvGrpSpPr>
        <p:grpSpPr>
          <a:xfrm>
            <a:off x="2638078" y="3883547"/>
            <a:ext cx="1304609" cy="294074"/>
            <a:chOff x="2658741" y="4097347"/>
            <a:chExt cx="1304609" cy="294074"/>
          </a:xfrm>
        </p:grpSpPr>
        <p:grpSp>
          <p:nvGrpSpPr>
            <p:cNvPr id="10911" name="Google Shape;10911;p89"/>
            <p:cNvGrpSpPr/>
            <p:nvPr/>
          </p:nvGrpSpPr>
          <p:grpSpPr>
            <a:xfrm>
              <a:off x="2658741" y="4097347"/>
              <a:ext cx="118572" cy="294074"/>
              <a:chOff x="3343310" y="4475555"/>
              <a:chExt cx="127717" cy="316753"/>
            </a:xfrm>
          </p:grpSpPr>
          <p:sp>
            <p:nvSpPr>
              <p:cNvPr id="10912" name="Google Shape;10912;p89"/>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89"/>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4" name="Google Shape;10914;p89"/>
            <p:cNvGrpSpPr/>
            <p:nvPr/>
          </p:nvGrpSpPr>
          <p:grpSpPr>
            <a:xfrm>
              <a:off x="3815519" y="4098388"/>
              <a:ext cx="147831" cy="291991"/>
              <a:chOff x="3527539" y="4476677"/>
              <a:chExt cx="159232" cy="314510"/>
            </a:xfrm>
          </p:grpSpPr>
          <p:sp>
            <p:nvSpPr>
              <p:cNvPr id="10915" name="Google Shape;10915;p89"/>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89"/>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7" name="Google Shape;10917;p89"/>
            <p:cNvGrpSpPr/>
            <p:nvPr/>
          </p:nvGrpSpPr>
          <p:grpSpPr>
            <a:xfrm>
              <a:off x="3511696" y="4098388"/>
              <a:ext cx="147831" cy="291991"/>
              <a:chOff x="3527539" y="4476677"/>
              <a:chExt cx="159232" cy="314510"/>
            </a:xfrm>
          </p:grpSpPr>
          <p:sp>
            <p:nvSpPr>
              <p:cNvPr id="10918" name="Google Shape;10918;p89"/>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89"/>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0" name="Google Shape;10920;p89"/>
            <p:cNvGrpSpPr/>
            <p:nvPr/>
          </p:nvGrpSpPr>
          <p:grpSpPr>
            <a:xfrm>
              <a:off x="3207874" y="4098388"/>
              <a:ext cx="147831" cy="291991"/>
              <a:chOff x="3527539" y="4476677"/>
              <a:chExt cx="159232" cy="314510"/>
            </a:xfrm>
          </p:grpSpPr>
          <p:sp>
            <p:nvSpPr>
              <p:cNvPr id="10921" name="Google Shape;10921;p89"/>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89"/>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3" name="Google Shape;10923;p89"/>
            <p:cNvGrpSpPr/>
            <p:nvPr/>
          </p:nvGrpSpPr>
          <p:grpSpPr>
            <a:xfrm>
              <a:off x="2933305" y="4097347"/>
              <a:ext cx="118572" cy="294074"/>
              <a:chOff x="3343310" y="4475555"/>
              <a:chExt cx="127717" cy="316753"/>
            </a:xfrm>
          </p:grpSpPr>
          <p:sp>
            <p:nvSpPr>
              <p:cNvPr id="10924" name="Google Shape;10924;p89"/>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89"/>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926" name="Google Shape;10926;p89"/>
          <p:cNvGrpSpPr/>
          <p:nvPr/>
        </p:nvGrpSpPr>
        <p:grpSpPr>
          <a:xfrm>
            <a:off x="4256908" y="1866669"/>
            <a:ext cx="1433821" cy="191501"/>
            <a:chOff x="4273350" y="2080469"/>
            <a:chExt cx="1433821" cy="191501"/>
          </a:xfrm>
        </p:grpSpPr>
        <p:grpSp>
          <p:nvGrpSpPr>
            <p:cNvPr id="10927" name="Google Shape;10927;p89"/>
            <p:cNvGrpSpPr/>
            <p:nvPr/>
          </p:nvGrpSpPr>
          <p:grpSpPr>
            <a:xfrm>
              <a:off x="4273350" y="2080469"/>
              <a:ext cx="1433821" cy="0"/>
              <a:chOff x="5224975" y="2962250"/>
              <a:chExt cx="1544400" cy="0"/>
            </a:xfrm>
          </p:grpSpPr>
          <p:cxnSp>
            <p:nvCxnSpPr>
              <p:cNvPr id="10928" name="Google Shape;10928;p89"/>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0929" name="Google Shape;10929;p89"/>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10930" name="Google Shape;10930;p89"/>
            <p:cNvGrpSpPr/>
            <p:nvPr/>
          </p:nvGrpSpPr>
          <p:grpSpPr>
            <a:xfrm>
              <a:off x="4273350" y="2271969"/>
              <a:ext cx="1433821" cy="0"/>
              <a:chOff x="5224975" y="2962250"/>
              <a:chExt cx="1544400" cy="0"/>
            </a:xfrm>
          </p:grpSpPr>
          <p:cxnSp>
            <p:nvCxnSpPr>
              <p:cNvPr id="10931" name="Google Shape;10931;p89"/>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0932" name="Google Shape;10932;p89"/>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10933" name="Google Shape;10933;p89"/>
          <p:cNvGrpSpPr/>
          <p:nvPr/>
        </p:nvGrpSpPr>
        <p:grpSpPr>
          <a:xfrm>
            <a:off x="4258463" y="969236"/>
            <a:ext cx="1430711" cy="743389"/>
            <a:chOff x="5159450" y="1919950"/>
            <a:chExt cx="1541050" cy="862500"/>
          </a:xfrm>
        </p:grpSpPr>
        <p:sp>
          <p:nvSpPr>
            <p:cNvPr id="10934" name="Google Shape;10934;p89"/>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10935" name="Google Shape;10935;p89"/>
            <p:cNvGrpSpPr/>
            <p:nvPr/>
          </p:nvGrpSpPr>
          <p:grpSpPr>
            <a:xfrm>
              <a:off x="5159450" y="1919950"/>
              <a:ext cx="1541050" cy="862500"/>
              <a:chOff x="5159450" y="1919950"/>
              <a:chExt cx="1541050" cy="862500"/>
            </a:xfrm>
          </p:grpSpPr>
          <p:cxnSp>
            <p:nvCxnSpPr>
              <p:cNvPr id="10936" name="Google Shape;10936;p89"/>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10937" name="Google Shape;10937;p89"/>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10938" name="Google Shape;10938;p89"/>
          <p:cNvGrpSpPr/>
          <p:nvPr/>
        </p:nvGrpSpPr>
        <p:grpSpPr>
          <a:xfrm>
            <a:off x="4248577" y="2192564"/>
            <a:ext cx="1450484" cy="1052087"/>
            <a:chOff x="5230575" y="1554475"/>
            <a:chExt cx="2137150" cy="1550150"/>
          </a:xfrm>
        </p:grpSpPr>
        <p:sp>
          <p:nvSpPr>
            <p:cNvPr id="10939" name="Google Shape;10939;p89"/>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89"/>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89"/>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89"/>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89"/>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89"/>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89"/>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89"/>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89"/>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89"/>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89"/>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89"/>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89"/>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2" name="Google Shape;10952;p89"/>
          <p:cNvGrpSpPr/>
          <p:nvPr/>
        </p:nvGrpSpPr>
        <p:grpSpPr>
          <a:xfrm rot="10800000">
            <a:off x="4265127" y="3284753"/>
            <a:ext cx="1417383" cy="887946"/>
            <a:chOff x="5645403" y="2920021"/>
            <a:chExt cx="2650800" cy="2180614"/>
          </a:xfrm>
        </p:grpSpPr>
        <p:sp>
          <p:nvSpPr>
            <p:cNvPr id="10953" name="Google Shape;10953;p89"/>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954" name="Google Shape;10954;p89"/>
            <p:cNvCxnSpPr>
              <a:stCxn id="10953"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10955" name="Google Shape;10955;p89"/>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956" name="Google Shape;10956;p89"/>
            <p:cNvCxnSpPr>
              <a:endCxn id="10955" idx="3"/>
            </p:cNvCxnSpPr>
            <p:nvPr/>
          </p:nvCxnSpPr>
          <p:spPr>
            <a:xfrm rot="10800000">
              <a:off x="8059040" y="3735532"/>
              <a:ext cx="135300" cy="0"/>
            </a:xfrm>
            <a:prstGeom prst="straightConnector1">
              <a:avLst/>
            </a:prstGeom>
            <a:noFill/>
            <a:ln cap="flat" cmpd="sng" w="9525">
              <a:solidFill>
                <a:srgbClr val="5F7D95"/>
              </a:solidFill>
              <a:prstDash val="solid"/>
              <a:round/>
              <a:headEnd len="med" w="med" type="none"/>
              <a:tailEnd len="med" w="med" type="none"/>
            </a:ln>
          </p:spPr>
        </p:cxnSp>
        <p:sp>
          <p:nvSpPr>
            <p:cNvPr id="10957" name="Google Shape;10957;p89"/>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958" name="Google Shape;10958;p89"/>
            <p:cNvCxnSpPr>
              <a:stCxn id="10957" idx="1"/>
            </p:cNvCxnSpPr>
            <p:nvPr/>
          </p:nvCxnSpPr>
          <p:spPr>
            <a:xfrm rot="10800000">
              <a:off x="6175223"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10959" name="Google Shape;10959;p89"/>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960" name="Google Shape;10960;p89"/>
            <p:cNvCxnSpPr>
              <a:endCxn id="10959"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10961" name="Google Shape;10961;p89"/>
          <p:cNvGrpSpPr/>
          <p:nvPr/>
        </p:nvGrpSpPr>
        <p:grpSpPr>
          <a:xfrm>
            <a:off x="7365487" y="2188108"/>
            <a:ext cx="1071743" cy="1021579"/>
            <a:chOff x="7189833" y="2022667"/>
            <a:chExt cx="1251159" cy="1192597"/>
          </a:xfrm>
        </p:grpSpPr>
        <p:sp>
          <p:nvSpPr>
            <p:cNvPr id="10962" name="Google Shape;10962;p89"/>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89"/>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89"/>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89"/>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6" name="Google Shape;10966;p89"/>
          <p:cNvGrpSpPr/>
          <p:nvPr/>
        </p:nvGrpSpPr>
        <p:grpSpPr>
          <a:xfrm>
            <a:off x="706758" y="2614515"/>
            <a:ext cx="1695374" cy="1560837"/>
            <a:chOff x="727421" y="2828315"/>
            <a:chExt cx="1695374" cy="1560837"/>
          </a:xfrm>
        </p:grpSpPr>
        <p:grpSp>
          <p:nvGrpSpPr>
            <p:cNvPr id="10967" name="Google Shape;10967;p89"/>
            <p:cNvGrpSpPr/>
            <p:nvPr/>
          </p:nvGrpSpPr>
          <p:grpSpPr>
            <a:xfrm>
              <a:off x="819108" y="2882501"/>
              <a:ext cx="103104" cy="1426186"/>
              <a:chOff x="4674013" y="3100904"/>
              <a:chExt cx="122758" cy="1698043"/>
            </a:xfrm>
          </p:grpSpPr>
          <p:sp>
            <p:nvSpPr>
              <p:cNvPr id="10968" name="Google Shape;10968;p89"/>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89"/>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89"/>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89"/>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89"/>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89"/>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89"/>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5" name="Google Shape;10975;p89"/>
            <p:cNvGrpSpPr/>
            <p:nvPr/>
          </p:nvGrpSpPr>
          <p:grpSpPr>
            <a:xfrm>
              <a:off x="1062475" y="2882501"/>
              <a:ext cx="103104" cy="1426186"/>
              <a:chOff x="4940438" y="3100904"/>
              <a:chExt cx="122758" cy="1698043"/>
            </a:xfrm>
          </p:grpSpPr>
          <p:sp>
            <p:nvSpPr>
              <p:cNvPr id="10976" name="Google Shape;10976;p89"/>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89"/>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89"/>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89"/>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89"/>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89"/>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89"/>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3" name="Google Shape;10983;p89"/>
            <p:cNvGrpSpPr/>
            <p:nvPr/>
          </p:nvGrpSpPr>
          <p:grpSpPr>
            <a:xfrm>
              <a:off x="1299324" y="2882501"/>
              <a:ext cx="103104" cy="1426186"/>
              <a:chOff x="5206863" y="3100904"/>
              <a:chExt cx="122758" cy="1698043"/>
            </a:xfrm>
          </p:grpSpPr>
          <p:sp>
            <p:nvSpPr>
              <p:cNvPr id="10984" name="Google Shape;10984;p89"/>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89"/>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89"/>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89"/>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89"/>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89"/>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89"/>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1" name="Google Shape;10991;p89"/>
            <p:cNvGrpSpPr/>
            <p:nvPr/>
          </p:nvGrpSpPr>
          <p:grpSpPr>
            <a:xfrm>
              <a:off x="1786057" y="2882501"/>
              <a:ext cx="103104" cy="1426186"/>
              <a:chOff x="6006138" y="3143629"/>
              <a:chExt cx="122758" cy="1698043"/>
            </a:xfrm>
          </p:grpSpPr>
          <p:sp>
            <p:nvSpPr>
              <p:cNvPr id="10992" name="Google Shape;10992;p89"/>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89"/>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89"/>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89"/>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89"/>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89"/>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89"/>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9" name="Google Shape;10999;p89"/>
            <p:cNvGrpSpPr/>
            <p:nvPr/>
          </p:nvGrpSpPr>
          <p:grpSpPr>
            <a:xfrm>
              <a:off x="2029422" y="2882501"/>
              <a:ext cx="103104" cy="1426186"/>
              <a:chOff x="6805413" y="3100904"/>
              <a:chExt cx="122758" cy="1698043"/>
            </a:xfrm>
          </p:grpSpPr>
          <p:sp>
            <p:nvSpPr>
              <p:cNvPr id="11000" name="Google Shape;11000;p89"/>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89"/>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89"/>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89"/>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89"/>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89"/>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89"/>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7" name="Google Shape;11007;p89"/>
            <p:cNvGrpSpPr/>
            <p:nvPr/>
          </p:nvGrpSpPr>
          <p:grpSpPr>
            <a:xfrm>
              <a:off x="727421" y="2828315"/>
              <a:ext cx="1695374" cy="1560837"/>
              <a:chOff x="734799" y="2782450"/>
              <a:chExt cx="1571100" cy="1577400"/>
            </a:xfrm>
          </p:grpSpPr>
          <p:cxnSp>
            <p:nvCxnSpPr>
              <p:cNvPr id="11008" name="Google Shape;11008;p89"/>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11009" name="Google Shape;11009;p89"/>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11010" name="Google Shape;11010;p89"/>
            <p:cNvGrpSpPr/>
            <p:nvPr/>
          </p:nvGrpSpPr>
          <p:grpSpPr>
            <a:xfrm>
              <a:off x="2272795" y="2882501"/>
              <a:ext cx="103104" cy="1426186"/>
              <a:chOff x="5206863" y="3100904"/>
              <a:chExt cx="122758" cy="1698043"/>
            </a:xfrm>
          </p:grpSpPr>
          <p:sp>
            <p:nvSpPr>
              <p:cNvPr id="11011" name="Google Shape;11011;p89"/>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89"/>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89"/>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89"/>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89"/>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89"/>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89"/>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8" name="Google Shape;11018;p89"/>
            <p:cNvGrpSpPr/>
            <p:nvPr/>
          </p:nvGrpSpPr>
          <p:grpSpPr>
            <a:xfrm>
              <a:off x="1542694" y="2882501"/>
              <a:ext cx="103104" cy="1426186"/>
              <a:chOff x="6006138" y="3143629"/>
              <a:chExt cx="122758" cy="1698043"/>
            </a:xfrm>
          </p:grpSpPr>
          <p:sp>
            <p:nvSpPr>
              <p:cNvPr id="11019" name="Google Shape;11019;p89"/>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89"/>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89"/>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89"/>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89"/>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89"/>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89"/>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026" name="Google Shape;11026;p89"/>
          <p:cNvGrpSpPr/>
          <p:nvPr/>
        </p:nvGrpSpPr>
        <p:grpSpPr>
          <a:xfrm>
            <a:off x="5915338" y="2192087"/>
            <a:ext cx="1248543" cy="1025319"/>
            <a:chOff x="5183758" y="1210600"/>
            <a:chExt cx="3605380" cy="2960783"/>
          </a:xfrm>
        </p:grpSpPr>
        <p:sp>
          <p:nvSpPr>
            <p:cNvPr id="11027" name="Google Shape;11027;p89"/>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89"/>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89"/>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89"/>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031" name="Google Shape;11031;p89"/>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11032" name="Google Shape;11032;p89"/>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11033" name="Google Shape;11033;p89"/>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11034" name="Google Shape;11034;p89"/>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11035" name="Google Shape;11035;p89"/>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6" name="Google Shape;11036;p89"/>
          <p:cNvGrpSpPr/>
          <p:nvPr/>
        </p:nvGrpSpPr>
        <p:grpSpPr>
          <a:xfrm>
            <a:off x="5772399" y="3330404"/>
            <a:ext cx="2664831" cy="843440"/>
            <a:chOff x="5916567" y="1099697"/>
            <a:chExt cx="2556683" cy="809211"/>
          </a:xfrm>
        </p:grpSpPr>
        <p:sp>
          <p:nvSpPr>
            <p:cNvPr id="11037" name="Google Shape;11037;p89"/>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89"/>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89"/>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89"/>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89"/>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89"/>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89"/>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89"/>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5" name="Google Shape;11045;p89"/>
          <p:cNvGrpSpPr/>
          <p:nvPr/>
        </p:nvGrpSpPr>
        <p:grpSpPr>
          <a:xfrm>
            <a:off x="5879940" y="979263"/>
            <a:ext cx="1299851" cy="1023338"/>
            <a:chOff x="5900602" y="1193063"/>
            <a:chExt cx="1299851" cy="1023338"/>
          </a:xfrm>
        </p:grpSpPr>
        <p:grpSp>
          <p:nvGrpSpPr>
            <p:cNvPr id="11046" name="Google Shape;11046;p89"/>
            <p:cNvGrpSpPr/>
            <p:nvPr/>
          </p:nvGrpSpPr>
          <p:grpSpPr>
            <a:xfrm>
              <a:off x="6743564" y="1193063"/>
              <a:ext cx="456889" cy="700379"/>
              <a:chOff x="6743564" y="1193063"/>
              <a:chExt cx="456889" cy="700379"/>
            </a:xfrm>
          </p:grpSpPr>
          <p:grpSp>
            <p:nvGrpSpPr>
              <p:cNvPr id="11047" name="Google Shape;11047;p89"/>
              <p:cNvGrpSpPr/>
              <p:nvPr/>
            </p:nvGrpSpPr>
            <p:grpSpPr>
              <a:xfrm>
                <a:off x="6743564" y="1690731"/>
                <a:ext cx="214402" cy="202710"/>
                <a:chOff x="6743564" y="1690731"/>
                <a:chExt cx="214402" cy="202710"/>
              </a:xfrm>
            </p:grpSpPr>
            <p:sp>
              <p:nvSpPr>
                <p:cNvPr id="11048" name="Google Shape;11048;p89"/>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89"/>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0" name="Google Shape;11050;p89"/>
              <p:cNvGrpSpPr/>
              <p:nvPr/>
            </p:nvGrpSpPr>
            <p:grpSpPr>
              <a:xfrm>
                <a:off x="6915505" y="1193063"/>
                <a:ext cx="284947" cy="589637"/>
                <a:chOff x="6915505" y="1193063"/>
                <a:chExt cx="284947" cy="589637"/>
              </a:xfrm>
            </p:grpSpPr>
            <p:sp>
              <p:nvSpPr>
                <p:cNvPr id="11051" name="Google Shape;11051;p89"/>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052" name="Google Shape;11052;p89"/>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11053" name="Google Shape;11053;p89"/>
            <p:cNvGrpSpPr/>
            <p:nvPr/>
          </p:nvGrpSpPr>
          <p:grpSpPr>
            <a:xfrm>
              <a:off x="6520337" y="1193063"/>
              <a:ext cx="341815" cy="801589"/>
              <a:chOff x="6520337" y="1193063"/>
              <a:chExt cx="341815" cy="801589"/>
            </a:xfrm>
          </p:grpSpPr>
          <p:grpSp>
            <p:nvGrpSpPr>
              <p:cNvPr id="11054" name="Google Shape;11054;p89"/>
              <p:cNvGrpSpPr/>
              <p:nvPr/>
            </p:nvGrpSpPr>
            <p:grpSpPr>
              <a:xfrm>
                <a:off x="6520337" y="1589527"/>
                <a:ext cx="213950" cy="405125"/>
                <a:chOff x="6520337" y="1589527"/>
                <a:chExt cx="213950" cy="405125"/>
              </a:xfrm>
            </p:grpSpPr>
            <p:sp>
              <p:nvSpPr>
                <p:cNvPr id="11055" name="Google Shape;11055;p89"/>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89"/>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7" name="Google Shape;11057;p89"/>
              <p:cNvGrpSpPr/>
              <p:nvPr/>
            </p:nvGrpSpPr>
            <p:grpSpPr>
              <a:xfrm>
                <a:off x="6577204" y="1193063"/>
                <a:ext cx="284947" cy="453562"/>
                <a:chOff x="6577204" y="1193063"/>
                <a:chExt cx="284947" cy="453562"/>
              </a:xfrm>
            </p:grpSpPr>
            <p:sp>
              <p:nvSpPr>
                <p:cNvPr id="11058" name="Google Shape;11058;p89"/>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059" name="Google Shape;11059;p89"/>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11060" name="Google Shape;11060;p89"/>
            <p:cNvGrpSpPr/>
            <p:nvPr/>
          </p:nvGrpSpPr>
          <p:grpSpPr>
            <a:xfrm>
              <a:off x="6238903" y="1193063"/>
              <a:ext cx="300475" cy="901782"/>
              <a:chOff x="6238903" y="1193063"/>
              <a:chExt cx="300475" cy="901782"/>
            </a:xfrm>
          </p:grpSpPr>
          <p:grpSp>
            <p:nvGrpSpPr>
              <p:cNvPr id="11061" name="Google Shape;11061;p89"/>
              <p:cNvGrpSpPr/>
              <p:nvPr/>
            </p:nvGrpSpPr>
            <p:grpSpPr>
              <a:xfrm>
                <a:off x="6290865" y="1489315"/>
                <a:ext cx="248514" cy="605530"/>
                <a:chOff x="6290865" y="1489315"/>
                <a:chExt cx="248514" cy="605530"/>
              </a:xfrm>
            </p:grpSpPr>
            <p:sp>
              <p:nvSpPr>
                <p:cNvPr id="11062" name="Google Shape;11062;p89"/>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89"/>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4" name="Google Shape;11064;p89"/>
              <p:cNvGrpSpPr/>
              <p:nvPr/>
            </p:nvGrpSpPr>
            <p:grpSpPr>
              <a:xfrm>
                <a:off x="6238903" y="1193063"/>
                <a:ext cx="284947" cy="327512"/>
                <a:chOff x="6238903" y="1193063"/>
                <a:chExt cx="284947" cy="327512"/>
              </a:xfrm>
            </p:grpSpPr>
            <p:sp>
              <p:nvSpPr>
                <p:cNvPr id="11065" name="Google Shape;11065;p89"/>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066" name="Google Shape;11066;p89"/>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11067" name="Google Shape;11067;p89"/>
            <p:cNvGrpSpPr/>
            <p:nvPr/>
          </p:nvGrpSpPr>
          <p:grpSpPr>
            <a:xfrm>
              <a:off x="5900602" y="1193063"/>
              <a:ext cx="444345" cy="1023338"/>
              <a:chOff x="5900602" y="1193063"/>
              <a:chExt cx="444345" cy="1023338"/>
            </a:xfrm>
          </p:grpSpPr>
          <p:grpSp>
            <p:nvGrpSpPr>
              <p:cNvPr id="11068" name="Google Shape;11068;p89"/>
              <p:cNvGrpSpPr/>
              <p:nvPr/>
            </p:nvGrpSpPr>
            <p:grpSpPr>
              <a:xfrm>
                <a:off x="6046501" y="1367785"/>
                <a:ext cx="298446" cy="848616"/>
                <a:chOff x="6046501" y="1367785"/>
                <a:chExt cx="298446" cy="848616"/>
              </a:xfrm>
            </p:grpSpPr>
            <p:sp>
              <p:nvSpPr>
                <p:cNvPr id="11069" name="Google Shape;11069;p89"/>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89"/>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1" name="Google Shape;11071;p89"/>
              <p:cNvGrpSpPr/>
              <p:nvPr/>
            </p:nvGrpSpPr>
            <p:grpSpPr>
              <a:xfrm>
                <a:off x="5900602" y="1193063"/>
                <a:ext cx="284947" cy="182312"/>
                <a:chOff x="5900602" y="1193063"/>
                <a:chExt cx="284947" cy="182312"/>
              </a:xfrm>
            </p:grpSpPr>
            <p:sp>
              <p:nvSpPr>
                <p:cNvPr id="11072" name="Google Shape;11072;p89"/>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073" name="Google Shape;11073;p89"/>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11074" name="Google Shape;11074;p89"/>
          <p:cNvGrpSpPr/>
          <p:nvPr/>
        </p:nvGrpSpPr>
        <p:grpSpPr>
          <a:xfrm>
            <a:off x="7217822" y="979408"/>
            <a:ext cx="1219413" cy="1051365"/>
            <a:chOff x="7287122" y="1165658"/>
            <a:chExt cx="1219413" cy="1051365"/>
          </a:xfrm>
        </p:grpSpPr>
        <p:grpSp>
          <p:nvGrpSpPr>
            <p:cNvPr id="11075" name="Google Shape;11075;p89"/>
            <p:cNvGrpSpPr/>
            <p:nvPr/>
          </p:nvGrpSpPr>
          <p:grpSpPr>
            <a:xfrm>
              <a:off x="7287122" y="1969723"/>
              <a:ext cx="1219413" cy="247300"/>
              <a:chOff x="7287122" y="1969723"/>
              <a:chExt cx="1219413" cy="247300"/>
            </a:xfrm>
          </p:grpSpPr>
          <p:sp>
            <p:nvSpPr>
              <p:cNvPr id="11076" name="Google Shape;11076;p89"/>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77" name="Google Shape;11077;p89"/>
              <p:cNvGrpSpPr/>
              <p:nvPr/>
            </p:nvGrpSpPr>
            <p:grpSpPr>
              <a:xfrm>
                <a:off x="7287122" y="2063892"/>
                <a:ext cx="1151753" cy="73428"/>
                <a:chOff x="7287122" y="2063892"/>
                <a:chExt cx="1151753" cy="73428"/>
              </a:xfrm>
            </p:grpSpPr>
            <p:sp>
              <p:nvSpPr>
                <p:cNvPr id="11078" name="Google Shape;11078;p89"/>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079" name="Google Shape;11079;p89"/>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11080" name="Google Shape;11080;p89"/>
            <p:cNvGrpSpPr/>
            <p:nvPr/>
          </p:nvGrpSpPr>
          <p:grpSpPr>
            <a:xfrm>
              <a:off x="7287122" y="1712201"/>
              <a:ext cx="1219403" cy="246767"/>
              <a:chOff x="7287122" y="1712201"/>
              <a:chExt cx="1219403" cy="246767"/>
            </a:xfrm>
          </p:grpSpPr>
          <p:sp>
            <p:nvSpPr>
              <p:cNvPr id="11081" name="Google Shape;11081;p89"/>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82" name="Google Shape;11082;p89"/>
              <p:cNvGrpSpPr/>
              <p:nvPr/>
            </p:nvGrpSpPr>
            <p:grpSpPr>
              <a:xfrm>
                <a:off x="7287122" y="1842861"/>
                <a:ext cx="1005303" cy="73419"/>
                <a:chOff x="7287122" y="1842861"/>
                <a:chExt cx="1005303" cy="73419"/>
              </a:xfrm>
            </p:grpSpPr>
            <p:sp>
              <p:nvSpPr>
                <p:cNvPr id="11083" name="Google Shape;11083;p89"/>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084" name="Google Shape;11084;p89"/>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11085" name="Google Shape;11085;p89"/>
            <p:cNvGrpSpPr/>
            <p:nvPr/>
          </p:nvGrpSpPr>
          <p:grpSpPr>
            <a:xfrm>
              <a:off x="7287122" y="1447520"/>
              <a:ext cx="1219403" cy="286667"/>
              <a:chOff x="7287122" y="1447520"/>
              <a:chExt cx="1219403" cy="286667"/>
            </a:xfrm>
          </p:grpSpPr>
          <p:sp>
            <p:nvSpPr>
              <p:cNvPr id="11086" name="Google Shape;11086;p89"/>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87" name="Google Shape;11087;p89"/>
              <p:cNvGrpSpPr/>
              <p:nvPr/>
            </p:nvGrpSpPr>
            <p:grpSpPr>
              <a:xfrm>
                <a:off x="7287122" y="1581977"/>
                <a:ext cx="852803" cy="73428"/>
                <a:chOff x="7287122" y="1581977"/>
                <a:chExt cx="852803" cy="73428"/>
              </a:xfrm>
            </p:grpSpPr>
            <p:sp>
              <p:nvSpPr>
                <p:cNvPr id="11088" name="Google Shape;11088;p89"/>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089" name="Google Shape;11089;p89"/>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11090" name="Google Shape;11090;p89"/>
            <p:cNvGrpSpPr/>
            <p:nvPr/>
          </p:nvGrpSpPr>
          <p:grpSpPr>
            <a:xfrm>
              <a:off x="7287122" y="1165658"/>
              <a:ext cx="1219403" cy="344253"/>
              <a:chOff x="7287122" y="1165658"/>
              <a:chExt cx="1219403" cy="344253"/>
            </a:xfrm>
          </p:grpSpPr>
          <p:sp>
            <p:nvSpPr>
              <p:cNvPr id="11091" name="Google Shape;11091;p89"/>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92" name="Google Shape;11092;p89"/>
              <p:cNvGrpSpPr/>
              <p:nvPr/>
            </p:nvGrpSpPr>
            <p:grpSpPr>
              <a:xfrm>
                <a:off x="7287122" y="1341025"/>
                <a:ext cx="695703" cy="73419"/>
                <a:chOff x="7287122" y="1341025"/>
                <a:chExt cx="695703" cy="73419"/>
              </a:xfrm>
            </p:grpSpPr>
            <p:sp>
              <p:nvSpPr>
                <p:cNvPr id="11093" name="Google Shape;11093;p89"/>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094" name="Google Shape;11094;p89"/>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6" name="Shape 1126"/>
        <p:cNvGrpSpPr/>
        <p:nvPr/>
      </p:nvGrpSpPr>
      <p:grpSpPr>
        <a:xfrm>
          <a:off x="0" y="0"/>
          <a:ext cx="0" cy="0"/>
          <a:chOff x="0" y="0"/>
          <a:chExt cx="0" cy="0"/>
        </a:xfrm>
      </p:grpSpPr>
      <p:sp>
        <p:nvSpPr>
          <p:cNvPr id="1127" name="Google Shape;1127;p45"/>
          <p:cNvSpPr/>
          <p:nvPr/>
        </p:nvSpPr>
        <p:spPr>
          <a:xfrm>
            <a:off x="1594250" y="1936752"/>
            <a:ext cx="1269900" cy="1269900"/>
          </a:xfrm>
          <a:prstGeom prst="ellipse">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45"/>
          <p:cNvSpPr txBox="1"/>
          <p:nvPr>
            <p:ph type="title"/>
          </p:nvPr>
        </p:nvSpPr>
        <p:spPr>
          <a:xfrm>
            <a:off x="3076050" y="1893300"/>
            <a:ext cx="4685400" cy="841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INTRODUCTION</a:t>
            </a:r>
            <a:endParaRPr/>
          </a:p>
        </p:txBody>
      </p:sp>
      <p:sp>
        <p:nvSpPr>
          <p:cNvPr id="1129" name="Google Shape;1129;p45"/>
          <p:cNvSpPr txBox="1"/>
          <p:nvPr>
            <p:ph idx="1" type="subTitle"/>
          </p:nvPr>
        </p:nvSpPr>
        <p:spPr>
          <a:xfrm>
            <a:off x="3076088" y="2851511"/>
            <a:ext cx="4685400" cy="515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enter a subtitle here if you need it</a:t>
            </a:r>
            <a:endParaRPr/>
          </a:p>
        </p:txBody>
      </p:sp>
      <p:sp>
        <p:nvSpPr>
          <p:cNvPr id="1130" name="Google Shape;1130;p45"/>
          <p:cNvSpPr txBox="1"/>
          <p:nvPr>
            <p:ph idx="2" type="title"/>
          </p:nvPr>
        </p:nvSpPr>
        <p:spPr>
          <a:xfrm>
            <a:off x="1382500" y="2048850"/>
            <a:ext cx="1693500" cy="1045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01</a:t>
            </a:r>
            <a:endParaRPr/>
          </a:p>
        </p:txBody>
      </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098" name="Shape 11098"/>
        <p:cNvGrpSpPr/>
        <p:nvPr/>
      </p:nvGrpSpPr>
      <p:grpSpPr>
        <a:xfrm>
          <a:off x="0" y="0"/>
          <a:ext cx="0" cy="0"/>
          <a:chOff x="0" y="0"/>
          <a:chExt cx="0" cy="0"/>
        </a:xfrm>
      </p:grpSpPr>
      <p:grpSp>
        <p:nvGrpSpPr>
          <p:cNvPr id="11099" name="Google Shape;11099;p90"/>
          <p:cNvGrpSpPr/>
          <p:nvPr/>
        </p:nvGrpSpPr>
        <p:grpSpPr>
          <a:xfrm>
            <a:off x="866243" y="2291587"/>
            <a:ext cx="415546" cy="355053"/>
            <a:chOff x="866243" y="2291587"/>
            <a:chExt cx="415546" cy="355053"/>
          </a:xfrm>
        </p:grpSpPr>
        <p:sp>
          <p:nvSpPr>
            <p:cNvPr id="11100" name="Google Shape;11100;p90"/>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90"/>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90"/>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90"/>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90"/>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05" name="Google Shape;11105;p90"/>
          <p:cNvSpPr/>
          <p:nvPr/>
        </p:nvSpPr>
        <p:spPr>
          <a:xfrm>
            <a:off x="1411794" y="2287808"/>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06" name="Google Shape;11106;p90"/>
          <p:cNvGrpSpPr/>
          <p:nvPr/>
        </p:nvGrpSpPr>
        <p:grpSpPr>
          <a:xfrm>
            <a:off x="1958520" y="2302574"/>
            <a:ext cx="359213" cy="327807"/>
            <a:chOff x="1958520" y="2302574"/>
            <a:chExt cx="359213" cy="327807"/>
          </a:xfrm>
        </p:grpSpPr>
        <p:sp>
          <p:nvSpPr>
            <p:cNvPr id="11107" name="Google Shape;11107;p90"/>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90"/>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90"/>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0" name="Google Shape;11110;p90"/>
          <p:cNvGrpSpPr/>
          <p:nvPr/>
        </p:nvGrpSpPr>
        <p:grpSpPr>
          <a:xfrm>
            <a:off x="2579882" y="2287427"/>
            <a:ext cx="207582" cy="359594"/>
            <a:chOff x="2656082" y="2287427"/>
            <a:chExt cx="207582" cy="359594"/>
          </a:xfrm>
        </p:grpSpPr>
        <p:sp>
          <p:nvSpPr>
            <p:cNvPr id="11111" name="Google Shape;11111;p90"/>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90"/>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90"/>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90"/>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5" name="Google Shape;11115;p90"/>
          <p:cNvGrpSpPr/>
          <p:nvPr/>
        </p:nvGrpSpPr>
        <p:grpSpPr>
          <a:xfrm>
            <a:off x="3049653" y="2321468"/>
            <a:ext cx="362991" cy="290018"/>
            <a:chOff x="3049653" y="2321468"/>
            <a:chExt cx="362991" cy="290018"/>
          </a:xfrm>
        </p:grpSpPr>
        <p:sp>
          <p:nvSpPr>
            <p:cNvPr id="11116" name="Google Shape;11116;p90"/>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90"/>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90"/>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90"/>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0" name="Google Shape;11120;p90"/>
          <p:cNvGrpSpPr/>
          <p:nvPr/>
        </p:nvGrpSpPr>
        <p:grpSpPr>
          <a:xfrm>
            <a:off x="3564243" y="2289904"/>
            <a:ext cx="422342" cy="355243"/>
            <a:chOff x="3564243" y="2289904"/>
            <a:chExt cx="422342" cy="355243"/>
          </a:xfrm>
        </p:grpSpPr>
        <p:sp>
          <p:nvSpPr>
            <p:cNvPr id="11121" name="Google Shape;11121;p90"/>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90"/>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90"/>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90"/>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90"/>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26" name="Google Shape;11126;p90"/>
          <p:cNvSpPr/>
          <p:nvPr/>
        </p:nvSpPr>
        <p:spPr>
          <a:xfrm>
            <a:off x="4143835" y="2288189"/>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27" name="Google Shape;11127;p90"/>
          <p:cNvGrpSpPr/>
          <p:nvPr/>
        </p:nvGrpSpPr>
        <p:grpSpPr>
          <a:xfrm>
            <a:off x="4687894" y="2289713"/>
            <a:ext cx="359594" cy="353909"/>
            <a:chOff x="4687894" y="2289713"/>
            <a:chExt cx="359594" cy="353909"/>
          </a:xfrm>
        </p:grpSpPr>
        <p:sp>
          <p:nvSpPr>
            <p:cNvPr id="11128" name="Google Shape;11128;p90"/>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90"/>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90"/>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31" name="Google Shape;11131;p90"/>
          <p:cNvSpPr/>
          <p:nvPr/>
        </p:nvSpPr>
        <p:spPr>
          <a:xfrm>
            <a:off x="5234620" y="228707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32" name="Google Shape;11132;p90"/>
          <p:cNvGrpSpPr/>
          <p:nvPr/>
        </p:nvGrpSpPr>
        <p:grpSpPr>
          <a:xfrm>
            <a:off x="6372624" y="2308227"/>
            <a:ext cx="263567" cy="317614"/>
            <a:chOff x="6421399" y="2308227"/>
            <a:chExt cx="263567" cy="317614"/>
          </a:xfrm>
        </p:grpSpPr>
        <p:sp>
          <p:nvSpPr>
            <p:cNvPr id="11133" name="Google Shape;11133;p90"/>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90"/>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90"/>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90"/>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7" name="Google Shape;11137;p90"/>
          <p:cNvGrpSpPr/>
          <p:nvPr/>
        </p:nvGrpSpPr>
        <p:grpSpPr>
          <a:xfrm>
            <a:off x="6870193" y="2295620"/>
            <a:ext cx="360356" cy="343462"/>
            <a:chOff x="6870193" y="2295620"/>
            <a:chExt cx="360356" cy="343462"/>
          </a:xfrm>
        </p:grpSpPr>
        <p:sp>
          <p:nvSpPr>
            <p:cNvPr id="11138" name="Google Shape;11138;p90"/>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90"/>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0" name="Google Shape;11140;p90"/>
          <p:cNvGrpSpPr/>
          <p:nvPr/>
        </p:nvGrpSpPr>
        <p:grpSpPr>
          <a:xfrm>
            <a:off x="7441465" y="2302860"/>
            <a:ext cx="342192" cy="327140"/>
            <a:chOff x="7441465" y="2302860"/>
            <a:chExt cx="342192" cy="327140"/>
          </a:xfrm>
        </p:grpSpPr>
        <p:sp>
          <p:nvSpPr>
            <p:cNvPr id="11141" name="Google Shape;11141;p90"/>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90"/>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3" name="Google Shape;11143;p90"/>
          <p:cNvGrpSpPr/>
          <p:nvPr/>
        </p:nvGrpSpPr>
        <p:grpSpPr>
          <a:xfrm>
            <a:off x="7989683" y="2350207"/>
            <a:ext cx="332761" cy="234066"/>
            <a:chOff x="7989683" y="2350207"/>
            <a:chExt cx="332761" cy="234066"/>
          </a:xfrm>
        </p:grpSpPr>
        <p:sp>
          <p:nvSpPr>
            <p:cNvPr id="11144" name="Google Shape;11144;p90"/>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90"/>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90"/>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90"/>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90"/>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90"/>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0" name="Google Shape;11150;p90"/>
          <p:cNvGrpSpPr/>
          <p:nvPr/>
        </p:nvGrpSpPr>
        <p:grpSpPr>
          <a:xfrm>
            <a:off x="5823294" y="2309751"/>
            <a:ext cx="315327" cy="314978"/>
            <a:chOff x="5823294" y="2309751"/>
            <a:chExt cx="315327" cy="314978"/>
          </a:xfrm>
        </p:grpSpPr>
        <p:sp>
          <p:nvSpPr>
            <p:cNvPr id="11151" name="Google Shape;11151;p90"/>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90"/>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90"/>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90"/>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90"/>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90"/>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90"/>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90"/>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90"/>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90"/>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90"/>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90"/>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90"/>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90"/>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90"/>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90"/>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90"/>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8" name="Google Shape;11168;p90"/>
          <p:cNvGrpSpPr/>
          <p:nvPr/>
        </p:nvGrpSpPr>
        <p:grpSpPr>
          <a:xfrm>
            <a:off x="2497275" y="2744159"/>
            <a:ext cx="370930" cy="370549"/>
            <a:chOff x="2497275" y="2744159"/>
            <a:chExt cx="370930" cy="370549"/>
          </a:xfrm>
        </p:grpSpPr>
        <p:sp>
          <p:nvSpPr>
            <p:cNvPr id="11169" name="Google Shape;11169;p90"/>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90"/>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90"/>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90"/>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90"/>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90"/>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5" name="Google Shape;11175;p90"/>
          <p:cNvGrpSpPr/>
          <p:nvPr/>
        </p:nvGrpSpPr>
        <p:grpSpPr>
          <a:xfrm>
            <a:off x="860940" y="2746477"/>
            <a:ext cx="371883" cy="365691"/>
            <a:chOff x="860940" y="2746477"/>
            <a:chExt cx="371883" cy="365691"/>
          </a:xfrm>
        </p:grpSpPr>
        <p:sp>
          <p:nvSpPr>
            <p:cNvPr id="11176" name="Google Shape;11176;p90"/>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90"/>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90"/>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90"/>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90"/>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1" name="Google Shape;11181;p90"/>
          <p:cNvGrpSpPr/>
          <p:nvPr/>
        </p:nvGrpSpPr>
        <p:grpSpPr>
          <a:xfrm>
            <a:off x="1450836" y="2766258"/>
            <a:ext cx="283985" cy="341080"/>
            <a:chOff x="1493849" y="2775533"/>
            <a:chExt cx="283985" cy="341080"/>
          </a:xfrm>
        </p:grpSpPr>
        <p:sp>
          <p:nvSpPr>
            <p:cNvPr id="11182" name="Google Shape;11182;p90"/>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90"/>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4" name="Google Shape;11184;p90"/>
          <p:cNvGrpSpPr/>
          <p:nvPr/>
        </p:nvGrpSpPr>
        <p:grpSpPr>
          <a:xfrm>
            <a:off x="1952836" y="2774422"/>
            <a:ext cx="372835" cy="342573"/>
            <a:chOff x="1952836" y="2774422"/>
            <a:chExt cx="372835" cy="342573"/>
          </a:xfrm>
        </p:grpSpPr>
        <p:sp>
          <p:nvSpPr>
            <p:cNvPr id="11185" name="Google Shape;11185;p90"/>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90"/>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90"/>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8" name="Google Shape;11188;p90"/>
          <p:cNvGrpSpPr/>
          <p:nvPr/>
        </p:nvGrpSpPr>
        <p:grpSpPr>
          <a:xfrm>
            <a:off x="3079916" y="2744477"/>
            <a:ext cx="332729" cy="372518"/>
            <a:chOff x="3079916" y="2744477"/>
            <a:chExt cx="332729" cy="372518"/>
          </a:xfrm>
        </p:grpSpPr>
        <p:sp>
          <p:nvSpPr>
            <p:cNvPr id="11189" name="Google Shape;11189;p90"/>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90"/>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90"/>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2" name="Google Shape;11192;p90"/>
          <p:cNvGrpSpPr/>
          <p:nvPr/>
        </p:nvGrpSpPr>
        <p:grpSpPr>
          <a:xfrm>
            <a:off x="3620576" y="2745525"/>
            <a:ext cx="336889" cy="355592"/>
            <a:chOff x="3620576" y="2745525"/>
            <a:chExt cx="336889" cy="355592"/>
          </a:xfrm>
        </p:grpSpPr>
        <p:sp>
          <p:nvSpPr>
            <p:cNvPr id="11193" name="Google Shape;11193;p90"/>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90"/>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5" name="Google Shape;11195;p90"/>
          <p:cNvGrpSpPr/>
          <p:nvPr/>
        </p:nvGrpSpPr>
        <p:grpSpPr>
          <a:xfrm>
            <a:off x="4126815" y="2760704"/>
            <a:ext cx="380393" cy="363118"/>
            <a:chOff x="4126815" y="2760704"/>
            <a:chExt cx="380393" cy="363118"/>
          </a:xfrm>
        </p:grpSpPr>
        <p:sp>
          <p:nvSpPr>
            <p:cNvPr id="11196" name="Google Shape;11196;p90"/>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90"/>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90"/>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90"/>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0" name="Google Shape;11200;p90"/>
          <p:cNvGrpSpPr/>
          <p:nvPr/>
        </p:nvGrpSpPr>
        <p:grpSpPr>
          <a:xfrm>
            <a:off x="4675986" y="2745684"/>
            <a:ext cx="381346" cy="368644"/>
            <a:chOff x="4675986" y="2745684"/>
            <a:chExt cx="381346" cy="368644"/>
          </a:xfrm>
        </p:grpSpPr>
        <p:sp>
          <p:nvSpPr>
            <p:cNvPr id="11201" name="Google Shape;11201;p90"/>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90"/>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3" name="Google Shape;11203;p90"/>
          <p:cNvGrpSpPr/>
          <p:nvPr/>
        </p:nvGrpSpPr>
        <p:grpSpPr>
          <a:xfrm>
            <a:off x="5220616" y="2791061"/>
            <a:ext cx="373185" cy="302466"/>
            <a:chOff x="5220616" y="2791061"/>
            <a:chExt cx="373185" cy="302466"/>
          </a:xfrm>
        </p:grpSpPr>
        <p:sp>
          <p:nvSpPr>
            <p:cNvPr id="11204" name="Google Shape;11204;p90"/>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90"/>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90"/>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90"/>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90"/>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90"/>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90"/>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90"/>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90"/>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90"/>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90"/>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90"/>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90"/>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90"/>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90"/>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90"/>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90"/>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90"/>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2" name="Google Shape;11222;p90"/>
          <p:cNvGrpSpPr/>
          <p:nvPr/>
        </p:nvGrpSpPr>
        <p:grpSpPr>
          <a:xfrm>
            <a:off x="5788661" y="2772517"/>
            <a:ext cx="284366" cy="344097"/>
            <a:chOff x="5864861" y="2772517"/>
            <a:chExt cx="284366" cy="344097"/>
          </a:xfrm>
        </p:grpSpPr>
        <p:sp>
          <p:nvSpPr>
            <p:cNvPr id="11223" name="Google Shape;11223;p90"/>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90"/>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90"/>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90"/>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90"/>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90"/>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29" name="Google Shape;11229;p90"/>
          <p:cNvSpPr/>
          <p:nvPr/>
        </p:nvSpPr>
        <p:spPr>
          <a:xfrm>
            <a:off x="6340868" y="277064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30" name="Google Shape;11230;p90"/>
          <p:cNvGrpSpPr/>
          <p:nvPr/>
        </p:nvGrpSpPr>
        <p:grpSpPr>
          <a:xfrm>
            <a:off x="6974158" y="2789537"/>
            <a:ext cx="255247" cy="327458"/>
            <a:chOff x="6974158" y="2789537"/>
            <a:chExt cx="255247" cy="327458"/>
          </a:xfrm>
        </p:grpSpPr>
        <p:sp>
          <p:nvSpPr>
            <p:cNvPr id="11231" name="Google Shape;11231;p90"/>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90"/>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90"/>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90"/>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90"/>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90"/>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7" name="Google Shape;11237;p90"/>
          <p:cNvGrpSpPr/>
          <p:nvPr/>
        </p:nvGrpSpPr>
        <p:grpSpPr>
          <a:xfrm>
            <a:off x="7530697" y="2790299"/>
            <a:ext cx="244291" cy="326314"/>
            <a:chOff x="7530697" y="2790299"/>
            <a:chExt cx="244291" cy="326314"/>
          </a:xfrm>
        </p:grpSpPr>
        <p:sp>
          <p:nvSpPr>
            <p:cNvPr id="11238" name="Google Shape;11238;p90"/>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90"/>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90"/>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90"/>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90"/>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90"/>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4" name="Google Shape;11244;p90"/>
          <p:cNvGrpSpPr/>
          <p:nvPr/>
        </p:nvGrpSpPr>
        <p:grpSpPr>
          <a:xfrm>
            <a:off x="7988191" y="2832248"/>
            <a:ext cx="332348" cy="283985"/>
            <a:chOff x="7988191" y="2832248"/>
            <a:chExt cx="332348" cy="283985"/>
          </a:xfrm>
        </p:grpSpPr>
        <p:sp>
          <p:nvSpPr>
            <p:cNvPr id="11245" name="Google Shape;11245;p90"/>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90"/>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90"/>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48" name="Google Shape;11248;p90"/>
          <p:cNvSpPr/>
          <p:nvPr/>
        </p:nvSpPr>
        <p:spPr>
          <a:xfrm>
            <a:off x="2498418" y="3245126"/>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49" name="Google Shape;11249;p90"/>
          <p:cNvGrpSpPr/>
          <p:nvPr/>
        </p:nvGrpSpPr>
        <p:grpSpPr>
          <a:xfrm>
            <a:off x="3588440" y="3258368"/>
            <a:ext cx="364484" cy="262423"/>
            <a:chOff x="3588440" y="3258368"/>
            <a:chExt cx="364484" cy="262423"/>
          </a:xfrm>
        </p:grpSpPr>
        <p:sp>
          <p:nvSpPr>
            <p:cNvPr id="11250" name="Google Shape;11250;p90"/>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90"/>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90"/>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90"/>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90"/>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90"/>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56" name="Google Shape;11256;p90"/>
          <p:cNvSpPr/>
          <p:nvPr/>
        </p:nvSpPr>
        <p:spPr>
          <a:xfrm>
            <a:off x="5263326" y="322985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57" name="Google Shape;11257;p90"/>
          <p:cNvGrpSpPr/>
          <p:nvPr/>
        </p:nvGrpSpPr>
        <p:grpSpPr>
          <a:xfrm>
            <a:off x="5765817" y="3227724"/>
            <a:ext cx="364865" cy="324822"/>
            <a:chOff x="5765817" y="3227724"/>
            <a:chExt cx="364865" cy="324822"/>
          </a:xfrm>
        </p:grpSpPr>
        <p:sp>
          <p:nvSpPr>
            <p:cNvPr id="11258" name="Google Shape;11258;p90"/>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90"/>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90"/>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1" name="Google Shape;11261;p90"/>
          <p:cNvGrpSpPr/>
          <p:nvPr/>
        </p:nvGrpSpPr>
        <p:grpSpPr>
          <a:xfrm>
            <a:off x="6228583" y="3237664"/>
            <a:ext cx="446539" cy="303895"/>
            <a:chOff x="6228583" y="3237664"/>
            <a:chExt cx="446539" cy="303895"/>
          </a:xfrm>
        </p:grpSpPr>
        <p:sp>
          <p:nvSpPr>
            <p:cNvPr id="11262" name="Google Shape;11262;p90"/>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90"/>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90"/>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90"/>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90"/>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90"/>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90"/>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90"/>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90"/>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90"/>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90"/>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90"/>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90"/>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90"/>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90"/>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90"/>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90"/>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9" name="Google Shape;11279;p90"/>
          <p:cNvGrpSpPr/>
          <p:nvPr/>
        </p:nvGrpSpPr>
        <p:grpSpPr>
          <a:xfrm>
            <a:off x="865862" y="3207306"/>
            <a:ext cx="364484" cy="364897"/>
            <a:chOff x="865862" y="3207306"/>
            <a:chExt cx="364484" cy="364897"/>
          </a:xfrm>
        </p:grpSpPr>
        <p:sp>
          <p:nvSpPr>
            <p:cNvPr id="11280" name="Google Shape;11280;p90"/>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90"/>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90"/>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90"/>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90"/>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90"/>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90"/>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90"/>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90"/>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90"/>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90"/>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90"/>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90"/>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90"/>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4" name="Google Shape;11294;p90"/>
          <p:cNvGrpSpPr/>
          <p:nvPr/>
        </p:nvGrpSpPr>
        <p:grpSpPr>
          <a:xfrm>
            <a:off x="1404617" y="3226962"/>
            <a:ext cx="370168" cy="325965"/>
            <a:chOff x="1404617" y="3226962"/>
            <a:chExt cx="370168" cy="325965"/>
          </a:xfrm>
        </p:grpSpPr>
        <p:sp>
          <p:nvSpPr>
            <p:cNvPr id="11295" name="Google Shape;11295;p90"/>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90"/>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90"/>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90"/>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90"/>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90"/>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90"/>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90"/>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90"/>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4" name="Google Shape;11304;p90"/>
          <p:cNvGrpSpPr/>
          <p:nvPr/>
        </p:nvGrpSpPr>
        <p:grpSpPr>
          <a:xfrm>
            <a:off x="1953403" y="3216094"/>
            <a:ext cx="366389" cy="354481"/>
            <a:chOff x="1954741" y="3212419"/>
            <a:chExt cx="366389" cy="354481"/>
          </a:xfrm>
        </p:grpSpPr>
        <p:sp>
          <p:nvSpPr>
            <p:cNvPr id="11305" name="Google Shape;11305;p90"/>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90"/>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90"/>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90"/>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90"/>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90"/>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90"/>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2" name="Google Shape;11312;p90"/>
          <p:cNvGrpSpPr/>
          <p:nvPr/>
        </p:nvGrpSpPr>
        <p:grpSpPr>
          <a:xfrm>
            <a:off x="3043239" y="3215626"/>
            <a:ext cx="366008" cy="348670"/>
            <a:chOff x="3043239" y="3215626"/>
            <a:chExt cx="366008" cy="348670"/>
          </a:xfrm>
        </p:grpSpPr>
        <p:sp>
          <p:nvSpPr>
            <p:cNvPr id="11313" name="Google Shape;11313;p90"/>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90"/>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5" name="Google Shape;11315;p90"/>
          <p:cNvGrpSpPr/>
          <p:nvPr/>
        </p:nvGrpSpPr>
        <p:grpSpPr>
          <a:xfrm>
            <a:off x="4218333" y="3184982"/>
            <a:ext cx="209107" cy="383442"/>
            <a:chOff x="4218333" y="3184982"/>
            <a:chExt cx="209107" cy="383442"/>
          </a:xfrm>
        </p:grpSpPr>
        <p:sp>
          <p:nvSpPr>
            <p:cNvPr id="11316" name="Google Shape;11316;p90"/>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90"/>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18" name="Google Shape;11318;p90"/>
          <p:cNvSpPr/>
          <p:nvPr/>
        </p:nvSpPr>
        <p:spPr>
          <a:xfrm>
            <a:off x="4816819" y="318615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19" name="Google Shape;11319;p90"/>
          <p:cNvGrpSpPr/>
          <p:nvPr/>
        </p:nvGrpSpPr>
        <p:grpSpPr>
          <a:xfrm>
            <a:off x="6896644" y="3216007"/>
            <a:ext cx="322917" cy="347876"/>
            <a:chOff x="6896644" y="3216007"/>
            <a:chExt cx="322917" cy="347876"/>
          </a:xfrm>
        </p:grpSpPr>
        <p:sp>
          <p:nvSpPr>
            <p:cNvPr id="11320" name="Google Shape;11320;p90"/>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90"/>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90"/>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90"/>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90"/>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90"/>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90"/>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7" name="Google Shape;11327;p90"/>
          <p:cNvGrpSpPr/>
          <p:nvPr/>
        </p:nvGrpSpPr>
        <p:grpSpPr>
          <a:xfrm>
            <a:off x="7429366" y="3223183"/>
            <a:ext cx="334634" cy="333904"/>
            <a:chOff x="7429366" y="3223183"/>
            <a:chExt cx="334634" cy="333904"/>
          </a:xfrm>
        </p:grpSpPr>
        <p:sp>
          <p:nvSpPr>
            <p:cNvPr id="11328" name="Google Shape;11328;p90"/>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90"/>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30" name="Google Shape;11330;p90"/>
          <p:cNvSpPr/>
          <p:nvPr/>
        </p:nvSpPr>
        <p:spPr>
          <a:xfrm>
            <a:off x="8079296" y="320730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31" name="Google Shape;11331;p90"/>
          <p:cNvGrpSpPr/>
          <p:nvPr/>
        </p:nvGrpSpPr>
        <p:grpSpPr>
          <a:xfrm>
            <a:off x="5216456" y="3725484"/>
            <a:ext cx="356196" cy="265631"/>
            <a:chOff x="5216456" y="3725484"/>
            <a:chExt cx="356196" cy="265631"/>
          </a:xfrm>
        </p:grpSpPr>
        <p:sp>
          <p:nvSpPr>
            <p:cNvPr id="11332" name="Google Shape;11332;p90"/>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90"/>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4" name="Google Shape;11334;p90"/>
          <p:cNvGrpSpPr/>
          <p:nvPr/>
        </p:nvGrpSpPr>
        <p:grpSpPr>
          <a:xfrm>
            <a:off x="6849393" y="3733994"/>
            <a:ext cx="355053" cy="248038"/>
            <a:chOff x="6849393" y="3733994"/>
            <a:chExt cx="355053" cy="248038"/>
          </a:xfrm>
        </p:grpSpPr>
        <p:sp>
          <p:nvSpPr>
            <p:cNvPr id="11335" name="Google Shape;11335;p90"/>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90"/>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90"/>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90"/>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90"/>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0" name="Google Shape;11340;p90"/>
          <p:cNvGrpSpPr/>
          <p:nvPr/>
        </p:nvGrpSpPr>
        <p:grpSpPr>
          <a:xfrm>
            <a:off x="7918997" y="3714687"/>
            <a:ext cx="392111" cy="280206"/>
            <a:chOff x="7918997" y="3714687"/>
            <a:chExt cx="392111" cy="280206"/>
          </a:xfrm>
        </p:grpSpPr>
        <p:sp>
          <p:nvSpPr>
            <p:cNvPr id="11341" name="Google Shape;11341;p90"/>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90"/>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90"/>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90"/>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90"/>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46" name="Google Shape;11346;p90"/>
          <p:cNvSpPr/>
          <p:nvPr/>
        </p:nvSpPr>
        <p:spPr>
          <a:xfrm>
            <a:off x="867354" y="3694364"/>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47" name="Google Shape;11347;p90"/>
          <p:cNvGrpSpPr/>
          <p:nvPr/>
        </p:nvGrpSpPr>
        <p:grpSpPr>
          <a:xfrm>
            <a:off x="1408777" y="3680964"/>
            <a:ext cx="357720" cy="355148"/>
            <a:chOff x="1408777" y="3680964"/>
            <a:chExt cx="357720" cy="355148"/>
          </a:xfrm>
        </p:grpSpPr>
        <p:sp>
          <p:nvSpPr>
            <p:cNvPr id="11348" name="Google Shape;11348;p90"/>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90"/>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90"/>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90"/>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90"/>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3" name="Google Shape;11353;p90"/>
          <p:cNvGrpSpPr/>
          <p:nvPr/>
        </p:nvGrpSpPr>
        <p:grpSpPr>
          <a:xfrm>
            <a:off x="1952836" y="3680964"/>
            <a:ext cx="357720" cy="355148"/>
            <a:chOff x="1952836" y="3680964"/>
            <a:chExt cx="357720" cy="355148"/>
          </a:xfrm>
        </p:grpSpPr>
        <p:sp>
          <p:nvSpPr>
            <p:cNvPr id="11354" name="Google Shape;11354;p90"/>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90"/>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90"/>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90"/>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90"/>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9" name="Google Shape;11359;p90"/>
          <p:cNvGrpSpPr/>
          <p:nvPr/>
        </p:nvGrpSpPr>
        <p:grpSpPr>
          <a:xfrm>
            <a:off x="2496894" y="3680964"/>
            <a:ext cx="357720" cy="355148"/>
            <a:chOff x="2496894" y="3680964"/>
            <a:chExt cx="357720" cy="355148"/>
          </a:xfrm>
        </p:grpSpPr>
        <p:sp>
          <p:nvSpPr>
            <p:cNvPr id="11360" name="Google Shape;11360;p90"/>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90"/>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90"/>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90"/>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90"/>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5" name="Google Shape;11365;p90"/>
          <p:cNvGrpSpPr/>
          <p:nvPr/>
        </p:nvGrpSpPr>
        <p:grpSpPr>
          <a:xfrm>
            <a:off x="3040984" y="3681059"/>
            <a:ext cx="356164" cy="355815"/>
            <a:chOff x="3040984" y="3681059"/>
            <a:chExt cx="356164" cy="355815"/>
          </a:xfrm>
        </p:grpSpPr>
        <p:sp>
          <p:nvSpPr>
            <p:cNvPr id="11366" name="Google Shape;11366;p90"/>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90"/>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90"/>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9" name="Google Shape;11369;p90"/>
          <p:cNvGrpSpPr/>
          <p:nvPr/>
        </p:nvGrpSpPr>
        <p:grpSpPr>
          <a:xfrm>
            <a:off x="3584280" y="3699191"/>
            <a:ext cx="358069" cy="317995"/>
            <a:chOff x="3584280" y="3699191"/>
            <a:chExt cx="358069" cy="317995"/>
          </a:xfrm>
        </p:grpSpPr>
        <p:sp>
          <p:nvSpPr>
            <p:cNvPr id="11370" name="Google Shape;11370;p90"/>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90"/>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90"/>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90"/>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4" name="Google Shape;11374;p90"/>
          <p:cNvGrpSpPr/>
          <p:nvPr/>
        </p:nvGrpSpPr>
        <p:grpSpPr>
          <a:xfrm>
            <a:off x="4129482" y="3681059"/>
            <a:ext cx="355402" cy="354291"/>
            <a:chOff x="4129482" y="3681059"/>
            <a:chExt cx="355402" cy="354291"/>
          </a:xfrm>
        </p:grpSpPr>
        <p:sp>
          <p:nvSpPr>
            <p:cNvPr id="11375" name="Google Shape;11375;p90"/>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90"/>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90"/>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90"/>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9" name="Google Shape;11379;p90"/>
          <p:cNvGrpSpPr/>
          <p:nvPr/>
        </p:nvGrpSpPr>
        <p:grpSpPr>
          <a:xfrm>
            <a:off x="4673540" y="3680297"/>
            <a:ext cx="355434" cy="355815"/>
            <a:chOff x="4673540" y="3680297"/>
            <a:chExt cx="355434" cy="355815"/>
          </a:xfrm>
        </p:grpSpPr>
        <p:sp>
          <p:nvSpPr>
            <p:cNvPr id="11380" name="Google Shape;11380;p90"/>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90"/>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90"/>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3" name="Google Shape;11383;p90"/>
          <p:cNvGrpSpPr/>
          <p:nvPr/>
        </p:nvGrpSpPr>
        <p:grpSpPr>
          <a:xfrm>
            <a:off x="5779408" y="3699191"/>
            <a:ext cx="317645" cy="318757"/>
            <a:chOff x="5779408" y="3699191"/>
            <a:chExt cx="317645" cy="318757"/>
          </a:xfrm>
        </p:grpSpPr>
        <p:sp>
          <p:nvSpPr>
            <p:cNvPr id="11384" name="Google Shape;11384;p90"/>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90"/>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86" name="Google Shape;11386;p90"/>
          <p:cNvSpPr/>
          <p:nvPr/>
        </p:nvSpPr>
        <p:spPr>
          <a:xfrm>
            <a:off x="6304573" y="3694459"/>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87" name="Google Shape;11387;p90"/>
          <p:cNvGrpSpPr/>
          <p:nvPr/>
        </p:nvGrpSpPr>
        <p:grpSpPr>
          <a:xfrm>
            <a:off x="7390435" y="3680868"/>
            <a:ext cx="372073" cy="355243"/>
            <a:chOff x="7390435" y="3680868"/>
            <a:chExt cx="372073" cy="355243"/>
          </a:xfrm>
        </p:grpSpPr>
        <p:sp>
          <p:nvSpPr>
            <p:cNvPr id="11388" name="Google Shape;11388;p90"/>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90"/>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90"/>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90"/>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90"/>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90"/>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4" name="Google Shape;11394;p90"/>
          <p:cNvGrpSpPr/>
          <p:nvPr/>
        </p:nvGrpSpPr>
        <p:grpSpPr>
          <a:xfrm>
            <a:off x="1421638" y="4125629"/>
            <a:ext cx="374709" cy="374010"/>
            <a:chOff x="1421638" y="4125629"/>
            <a:chExt cx="374709" cy="374010"/>
          </a:xfrm>
        </p:grpSpPr>
        <p:sp>
          <p:nvSpPr>
            <p:cNvPr id="11395" name="Google Shape;11395;p90"/>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90"/>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7" name="Google Shape;11397;p90"/>
          <p:cNvGrpSpPr/>
          <p:nvPr/>
        </p:nvGrpSpPr>
        <p:grpSpPr>
          <a:xfrm>
            <a:off x="1973254" y="4156304"/>
            <a:ext cx="357720" cy="342192"/>
            <a:chOff x="1973254" y="4156304"/>
            <a:chExt cx="357720" cy="342192"/>
          </a:xfrm>
        </p:grpSpPr>
        <p:sp>
          <p:nvSpPr>
            <p:cNvPr id="11398" name="Google Shape;11398;p90"/>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90"/>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90"/>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90"/>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90"/>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90"/>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4" name="Google Shape;11404;p90"/>
          <p:cNvGrpSpPr/>
          <p:nvPr/>
        </p:nvGrpSpPr>
        <p:grpSpPr>
          <a:xfrm>
            <a:off x="2523759" y="4135505"/>
            <a:ext cx="341049" cy="340318"/>
            <a:chOff x="2523759" y="4135505"/>
            <a:chExt cx="341049" cy="340318"/>
          </a:xfrm>
        </p:grpSpPr>
        <p:sp>
          <p:nvSpPr>
            <p:cNvPr id="11405" name="Google Shape;11405;p90"/>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90"/>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7" name="Google Shape;11407;p90"/>
          <p:cNvGrpSpPr/>
          <p:nvPr/>
        </p:nvGrpSpPr>
        <p:grpSpPr>
          <a:xfrm>
            <a:off x="3040603" y="4130360"/>
            <a:ext cx="392079" cy="350353"/>
            <a:chOff x="3040603" y="4130360"/>
            <a:chExt cx="392079" cy="350353"/>
          </a:xfrm>
        </p:grpSpPr>
        <p:sp>
          <p:nvSpPr>
            <p:cNvPr id="11408" name="Google Shape;11408;p90"/>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90"/>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90"/>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90"/>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90"/>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90"/>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90"/>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90"/>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90"/>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90"/>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8" name="Google Shape;11418;p90"/>
          <p:cNvGrpSpPr/>
          <p:nvPr/>
        </p:nvGrpSpPr>
        <p:grpSpPr>
          <a:xfrm>
            <a:off x="3662144" y="4135505"/>
            <a:ext cx="232955" cy="340318"/>
            <a:chOff x="3662144" y="4135505"/>
            <a:chExt cx="232955" cy="340318"/>
          </a:xfrm>
        </p:grpSpPr>
        <p:sp>
          <p:nvSpPr>
            <p:cNvPr id="11419" name="Google Shape;11419;p90"/>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90"/>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90"/>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90"/>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3" name="Google Shape;11423;p90"/>
          <p:cNvGrpSpPr/>
          <p:nvPr/>
        </p:nvGrpSpPr>
        <p:grpSpPr>
          <a:xfrm>
            <a:off x="4149138" y="4121151"/>
            <a:ext cx="344065" cy="368644"/>
            <a:chOff x="4149138" y="4121151"/>
            <a:chExt cx="344065" cy="368644"/>
          </a:xfrm>
        </p:grpSpPr>
        <p:sp>
          <p:nvSpPr>
            <p:cNvPr id="11424" name="Google Shape;11424;p90"/>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90"/>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90"/>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90"/>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90"/>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90"/>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90"/>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90"/>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90"/>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90"/>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90"/>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90"/>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36" name="Google Shape;11436;p90"/>
          <p:cNvSpPr/>
          <p:nvPr/>
        </p:nvSpPr>
        <p:spPr>
          <a:xfrm>
            <a:off x="4692054" y="4135409"/>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37" name="Google Shape;11437;p90"/>
          <p:cNvGrpSpPr/>
          <p:nvPr/>
        </p:nvGrpSpPr>
        <p:grpSpPr>
          <a:xfrm>
            <a:off x="5206262" y="4174817"/>
            <a:ext cx="397763" cy="262804"/>
            <a:chOff x="5206262" y="4174817"/>
            <a:chExt cx="397763" cy="262804"/>
          </a:xfrm>
        </p:grpSpPr>
        <p:sp>
          <p:nvSpPr>
            <p:cNvPr id="11438" name="Google Shape;11438;p90"/>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90"/>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90"/>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90"/>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90"/>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90"/>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90"/>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5" name="Google Shape;11445;p90"/>
          <p:cNvGrpSpPr/>
          <p:nvPr/>
        </p:nvGrpSpPr>
        <p:grpSpPr>
          <a:xfrm>
            <a:off x="5727616" y="4204699"/>
            <a:ext cx="440505" cy="290018"/>
            <a:chOff x="5727616" y="4204699"/>
            <a:chExt cx="440505" cy="290018"/>
          </a:xfrm>
        </p:grpSpPr>
        <p:sp>
          <p:nvSpPr>
            <p:cNvPr id="11446" name="Google Shape;11446;p90"/>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90"/>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90"/>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90"/>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90"/>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90"/>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90"/>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90"/>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4" name="Google Shape;11454;p90"/>
          <p:cNvGrpSpPr/>
          <p:nvPr/>
        </p:nvGrpSpPr>
        <p:grpSpPr>
          <a:xfrm>
            <a:off x="6410063" y="4135124"/>
            <a:ext cx="159950" cy="364516"/>
            <a:chOff x="6410063" y="4135124"/>
            <a:chExt cx="159950" cy="364516"/>
          </a:xfrm>
        </p:grpSpPr>
        <p:sp>
          <p:nvSpPr>
            <p:cNvPr id="11455" name="Google Shape;11455;p90"/>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90"/>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90"/>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90"/>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9" name="Google Shape;11459;p90"/>
          <p:cNvGrpSpPr/>
          <p:nvPr/>
        </p:nvGrpSpPr>
        <p:grpSpPr>
          <a:xfrm>
            <a:off x="6924652" y="4135505"/>
            <a:ext cx="214378" cy="364135"/>
            <a:chOff x="6924652" y="4135505"/>
            <a:chExt cx="214378" cy="364135"/>
          </a:xfrm>
        </p:grpSpPr>
        <p:sp>
          <p:nvSpPr>
            <p:cNvPr id="11460" name="Google Shape;11460;p90"/>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90"/>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90"/>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90"/>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4" name="Google Shape;11464;p90"/>
          <p:cNvGrpSpPr/>
          <p:nvPr/>
        </p:nvGrpSpPr>
        <p:grpSpPr>
          <a:xfrm>
            <a:off x="7384751" y="4147984"/>
            <a:ext cx="380012" cy="351274"/>
            <a:chOff x="7384751" y="4147984"/>
            <a:chExt cx="380012" cy="351274"/>
          </a:xfrm>
        </p:grpSpPr>
        <p:sp>
          <p:nvSpPr>
            <p:cNvPr id="11465" name="Google Shape;11465;p90"/>
            <p:cNvSpPr/>
            <p:nvPr/>
          </p:nvSpPr>
          <p:spPr>
            <a:xfrm>
              <a:off x="7385513" y="4225879"/>
              <a:ext cx="379250" cy="273379"/>
            </a:xfrm>
            <a:custGeom>
              <a:rect b="b" l="l" r="r" t="t"/>
              <a:pathLst>
                <a:path extrusionOk="0" h="8609" w="11943">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90"/>
            <p:cNvSpPr/>
            <p:nvPr/>
          </p:nvSpPr>
          <p:spPr>
            <a:xfrm>
              <a:off x="7384751" y="4147984"/>
              <a:ext cx="380012" cy="228382"/>
            </a:xfrm>
            <a:custGeom>
              <a:rect b="b" l="l" r="r" t="t"/>
              <a:pathLst>
                <a:path extrusionOk="0" h="7192" w="11967">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90"/>
            <p:cNvSpPr/>
            <p:nvPr/>
          </p:nvSpPr>
          <p:spPr>
            <a:xfrm>
              <a:off x="7507642" y="4228134"/>
              <a:ext cx="37852" cy="37852"/>
            </a:xfrm>
            <a:custGeom>
              <a:rect b="b" l="l" r="r" t="t"/>
              <a:pathLst>
                <a:path extrusionOk="0" h="1192" w="1192">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90"/>
            <p:cNvSpPr/>
            <p:nvPr/>
          </p:nvSpPr>
          <p:spPr>
            <a:xfrm>
              <a:off x="7573820" y="4228134"/>
              <a:ext cx="37820" cy="37852"/>
            </a:xfrm>
            <a:custGeom>
              <a:rect b="b" l="l" r="r" t="t"/>
              <a:pathLst>
                <a:path extrusionOk="0" h="1192" w="1191">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90"/>
            <p:cNvSpPr/>
            <p:nvPr/>
          </p:nvSpPr>
          <p:spPr>
            <a:xfrm>
              <a:off x="7640728" y="4228134"/>
              <a:ext cx="37852" cy="37852"/>
            </a:xfrm>
            <a:custGeom>
              <a:rect b="b" l="l" r="r" t="t"/>
              <a:pathLst>
                <a:path extrusionOk="0" h="1192" w="1192">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70" name="Google Shape;11470;p90"/>
          <p:cNvSpPr txBox="1"/>
          <p:nvPr/>
        </p:nvSpPr>
        <p:spPr>
          <a:xfrm>
            <a:off x="828875" y="1176707"/>
            <a:ext cx="7525800" cy="761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icons without losing quality.</a:t>
            </a:r>
            <a:endParaRPr sz="1100">
              <a:solidFill>
                <a:srgbClr val="FFFFFF"/>
              </a:solidFill>
            </a:endParaRPr>
          </a:p>
          <a:p>
            <a:pPr indent="0" lvl="0" marL="0" rtl="0" algn="ctr">
              <a:lnSpc>
                <a:spcPct val="115000"/>
              </a:lnSpc>
              <a:spcBef>
                <a:spcPts val="0"/>
              </a:spcBef>
              <a:spcAft>
                <a:spcPts val="0"/>
              </a:spcAft>
              <a:buNone/>
            </a:pPr>
            <a:r>
              <a:rPr lang="en" sz="1100">
                <a:solidFill>
                  <a:srgbClr val="FFFFFF"/>
                </a:solidFill>
              </a:rPr>
              <a:t>You can </a:t>
            </a:r>
            <a:r>
              <a:rPr lang="en" sz="1100">
                <a:solidFill>
                  <a:srgbClr val="869FB2"/>
                </a:solidFill>
              </a:rPr>
              <a:t>change the stroke and fill color</a:t>
            </a:r>
            <a:r>
              <a:rPr lang="en" sz="1100">
                <a:solidFill>
                  <a:srgbClr val="FFFFFF"/>
                </a:solidFill>
              </a:rPr>
              <a:t>; just select the icon and click on the</a:t>
            </a:r>
            <a:r>
              <a:rPr lang="en" sz="1100">
                <a:solidFill>
                  <a:srgbClr val="435D74"/>
                </a:solidFill>
              </a:rPr>
              <a:t> </a:t>
            </a:r>
            <a:r>
              <a:rPr lang="en" sz="1100">
                <a:solidFill>
                  <a:srgbClr val="869FB2"/>
                </a:solidFill>
              </a:rPr>
              <a:t>paint bucket/pen</a:t>
            </a:r>
            <a:r>
              <a:rPr lang="en" sz="1100">
                <a:solidFill>
                  <a:srgbClr val="FFFFFF"/>
                </a:solidFill>
              </a:rPr>
              <a:t>.</a:t>
            </a:r>
            <a:endParaRPr sz="1100">
              <a:solidFill>
                <a:srgbClr val="FFFFFF"/>
              </a:solidFill>
            </a:endParaRPr>
          </a:p>
          <a:p>
            <a:pPr indent="0" lvl="0" marL="0" rtl="0" algn="ctr">
              <a:lnSpc>
                <a:spcPct val="115000"/>
              </a:lnSpc>
              <a:spcBef>
                <a:spcPts val="0"/>
              </a:spcBef>
              <a:spcAft>
                <a:spcPts val="0"/>
              </a:spcAft>
              <a:buNone/>
            </a:pPr>
            <a:r>
              <a:rPr lang="en" sz="1100">
                <a:solidFill>
                  <a:srgbClr val="FFFFFF"/>
                </a:solidFill>
              </a:rPr>
              <a:t>In Google Slides, you can also use </a:t>
            </a:r>
            <a:r>
              <a:rPr lang="en" sz="1100">
                <a:solidFill>
                  <a:srgbClr val="869FB2"/>
                </a:solidFill>
                <a:uFill>
                  <a:noFill/>
                </a:uFill>
                <a:hlinkClick r:id="rId3">
                  <a:extLst>
                    <a:ext uri="{A12FA001-AC4F-418D-AE19-62706E023703}">
                      <ahyp:hlinkClr val="tx"/>
                    </a:ext>
                  </a:extLst>
                </a:hlinkClick>
              </a:rPr>
              <a:t>Flaticon’s extension</a:t>
            </a:r>
            <a:r>
              <a:rPr lang="en" sz="1100">
                <a:solidFill>
                  <a:srgbClr val="FFFFFF"/>
                </a:solidFill>
              </a:rPr>
              <a:t>, allowing you to customize and add even more icons.</a:t>
            </a:r>
            <a:br>
              <a:rPr lang="en" sz="1100">
                <a:solidFill>
                  <a:srgbClr val="435D74"/>
                </a:solidFill>
              </a:rPr>
            </a:br>
            <a:endParaRPr sz="1100">
              <a:solidFill>
                <a:srgbClr val="435D74"/>
              </a:solidFill>
            </a:endParaRPr>
          </a:p>
        </p:txBody>
      </p:sp>
      <p:sp>
        <p:nvSpPr>
          <p:cNvPr id="11471" name="Google Shape;11471;p90"/>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75" name="Shape 11475"/>
        <p:cNvGrpSpPr/>
        <p:nvPr/>
      </p:nvGrpSpPr>
      <p:grpSpPr>
        <a:xfrm>
          <a:off x="0" y="0"/>
          <a:ext cx="0" cy="0"/>
          <a:chOff x="0" y="0"/>
          <a:chExt cx="0" cy="0"/>
        </a:xfrm>
      </p:grpSpPr>
      <p:grpSp>
        <p:nvGrpSpPr>
          <p:cNvPr id="11476" name="Google Shape;11476;p91"/>
          <p:cNvGrpSpPr/>
          <p:nvPr/>
        </p:nvGrpSpPr>
        <p:grpSpPr>
          <a:xfrm>
            <a:off x="1989449" y="4101269"/>
            <a:ext cx="374774" cy="346073"/>
            <a:chOff x="1989449" y="4282269"/>
            <a:chExt cx="374774" cy="346073"/>
          </a:xfrm>
        </p:grpSpPr>
        <p:sp>
          <p:nvSpPr>
            <p:cNvPr id="11477" name="Google Shape;11477;p91"/>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91"/>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91"/>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91"/>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91"/>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2" name="Google Shape;11482;p91"/>
          <p:cNvGrpSpPr/>
          <p:nvPr/>
        </p:nvGrpSpPr>
        <p:grpSpPr>
          <a:xfrm>
            <a:off x="2487439" y="4099740"/>
            <a:ext cx="198775" cy="348972"/>
            <a:chOff x="2487439" y="4280740"/>
            <a:chExt cx="198775" cy="348972"/>
          </a:xfrm>
        </p:grpSpPr>
        <p:sp>
          <p:nvSpPr>
            <p:cNvPr id="11483" name="Google Shape;11483;p91"/>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91"/>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91"/>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91"/>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7" name="Google Shape;11487;p91"/>
          <p:cNvGrpSpPr/>
          <p:nvPr/>
        </p:nvGrpSpPr>
        <p:grpSpPr>
          <a:xfrm>
            <a:off x="2810958" y="4092923"/>
            <a:ext cx="353145" cy="361873"/>
            <a:chOff x="2810958" y="4273923"/>
            <a:chExt cx="353145" cy="361873"/>
          </a:xfrm>
        </p:grpSpPr>
        <p:sp>
          <p:nvSpPr>
            <p:cNvPr id="11488" name="Google Shape;11488;p91"/>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91"/>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91"/>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91"/>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91"/>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91"/>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91"/>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5" name="Google Shape;11495;p91"/>
          <p:cNvGrpSpPr/>
          <p:nvPr/>
        </p:nvGrpSpPr>
        <p:grpSpPr>
          <a:xfrm>
            <a:off x="6275635" y="4101651"/>
            <a:ext cx="209383" cy="366778"/>
            <a:chOff x="6275635" y="4282651"/>
            <a:chExt cx="209383" cy="366778"/>
          </a:xfrm>
        </p:grpSpPr>
        <p:sp>
          <p:nvSpPr>
            <p:cNvPr id="11496" name="Google Shape;11496;p91"/>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91"/>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8" name="Google Shape;11498;p91"/>
          <p:cNvGrpSpPr/>
          <p:nvPr/>
        </p:nvGrpSpPr>
        <p:grpSpPr>
          <a:xfrm>
            <a:off x="6701186" y="4102033"/>
            <a:ext cx="280292" cy="366396"/>
            <a:chOff x="6701186" y="4283033"/>
            <a:chExt cx="280292" cy="366396"/>
          </a:xfrm>
        </p:grpSpPr>
        <p:sp>
          <p:nvSpPr>
            <p:cNvPr id="11499" name="Google Shape;11499;p91"/>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91"/>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1" name="Google Shape;11501;p91"/>
          <p:cNvGrpSpPr/>
          <p:nvPr/>
        </p:nvGrpSpPr>
        <p:grpSpPr>
          <a:xfrm>
            <a:off x="2609571" y="3643958"/>
            <a:ext cx="373627" cy="347347"/>
            <a:chOff x="2609571" y="3824958"/>
            <a:chExt cx="373627" cy="347347"/>
          </a:xfrm>
        </p:grpSpPr>
        <p:sp>
          <p:nvSpPr>
            <p:cNvPr id="11502" name="Google Shape;11502;p91"/>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91"/>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04" name="Google Shape;11504;p91"/>
          <p:cNvSpPr/>
          <p:nvPr/>
        </p:nvSpPr>
        <p:spPr>
          <a:xfrm>
            <a:off x="1288576" y="3641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05" name="Google Shape;11505;p91"/>
          <p:cNvGrpSpPr/>
          <p:nvPr/>
        </p:nvGrpSpPr>
        <p:grpSpPr>
          <a:xfrm>
            <a:off x="916127" y="3626056"/>
            <a:ext cx="221902" cy="380795"/>
            <a:chOff x="916127" y="3807056"/>
            <a:chExt cx="221902" cy="380795"/>
          </a:xfrm>
        </p:grpSpPr>
        <p:sp>
          <p:nvSpPr>
            <p:cNvPr id="11506" name="Google Shape;11506;p91"/>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91"/>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91"/>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91"/>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10" name="Google Shape;11510;p91"/>
          <p:cNvSpPr/>
          <p:nvPr/>
        </p:nvSpPr>
        <p:spPr>
          <a:xfrm>
            <a:off x="3136771" y="3642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91"/>
          <p:cNvSpPr/>
          <p:nvPr/>
        </p:nvSpPr>
        <p:spPr>
          <a:xfrm>
            <a:off x="2179465" y="3670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12" name="Google Shape;11512;p91"/>
          <p:cNvGrpSpPr/>
          <p:nvPr/>
        </p:nvGrpSpPr>
        <p:grpSpPr>
          <a:xfrm>
            <a:off x="3513010" y="3635134"/>
            <a:ext cx="362223" cy="361108"/>
            <a:chOff x="3513010" y="3816134"/>
            <a:chExt cx="362223" cy="361108"/>
          </a:xfrm>
        </p:grpSpPr>
        <p:sp>
          <p:nvSpPr>
            <p:cNvPr id="11513" name="Google Shape;11513;p91"/>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91"/>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91"/>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91"/>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7" name="Google Shape;11517;p91"/>
          <p:cNvGrpSpPr/>
          <p:nvPr/>
        </p:nvGrpSpPr>
        <p:grpSpPr>
          <a:xfrm>
            <a:off x="3950316" y="3639307"/>
            <a:ext cx="369805" cy="353782"/>
            <a:chOff x="3950316" y="3820307"/>
            <a:chExt cx="369805" cy="353782"/>
          </a:xfrm>
        </p:grpSpPr>
        <p:sp>
          <p:nvSpPr>
            <p:cNvPr id="11518" name="Google Shape;11518;p91"/>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91"/>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91"/>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91"/>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2" name="Google Shape;11522;p91"/>
          <p:cNvGrpSpPr/>
          <p:nvPr/>
        </p:nvGrpSpPr>
        <p:grpSpPr>
          <a:xfrm>
            <a:off x="1761909" y="3630961"/>
            <a:ext cx="307974" cy="371716"/>
            <a:chOff x="1761909" y="3811961"/>
            <a:chExt cx="307974" cy="371716"/>
          </a:xfrm>
        </p:grpSpPr>
        <p:sp>
          <p:nvSpPr>
            <p:cNvPr id="11523" name="Google Shape;11523;p91"/>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91"/>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91"/>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91"/>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91"/>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91"/>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91"/>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91"/>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91"/>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91"/>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3" name="Google Shape;11533;p91"/>
          <p:cNvGrpSpPr/>
          <p:nvPr/>
        </p:nvGrpSpPr>
        <p:grpSpPr>
          <a:xfrm>
            <a:off x="5373342" y="3627935"/>
            <a:ext cx="231395" cy="353145"/>
            <a:chOff x="5373342" y="3808935"/>
            <a:chExt cx="231395" cy="353145"/>
          </a:xfrm>
        </p:grpSpPr>
        <p:sp>
          <p:nvSpPr>
            <p:cNvPr id="11534" name="Google Shape;11534;p91"/>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91"/>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91"/>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91"/>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91"/>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91"/>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91"/>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91"/>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91"/>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43" name="Google Shape;11543;p91"/>
          <p:cNvSpPr/>
          <p:nvPr/>
        </p:nvSpPr>
        <p:spPr>
          <a:xfrm>
            <a:off x="6738361" y="3628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44" name="Google Shape;11544;p91"/>
          <p:cNvGrpSpPr/>
          <p:nvPr/>
        </p:nvGrpSpPr>
        <p:grpSpPr>
          <a:xfrm>
            <a:off x="5833775" y="3628445"/>
            <a:ext cx="235185" cy="352253"/>
            <a:chOff x="5833775" y="3809445"/>
            <a:chExt cx="235185" cy="352253"/>
          </a:xfrm>
        </p:grpSpPr>
        <p:sp>
          <p:nvSpPr>
            <p:cNvPr id="11545" name="Google Shape;11545;p91"/>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91"/>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91"/>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8" name="Google Shape;11548;p91"/>
          <p:cNvGrpSpPr/>
          <p:nvPr/>
        </p:nvGrpSpPr>
        <p:grpSpPr>
          <a:xfrm>
            <a:off x="4942472" y="3628318"/>
            <a:ext cx="238976" cy="352762"/>
            <a:chOff x="4942472" y="3809318"/>
            <a:chExt cx="238976" cy="352762"/>
          </a:xfrm>
        </p:grpSpPr>
        <p:sp>
          <p:nvSpPr>
            <p:cNvPr id="11549" name="Google Shape;11549;p91"/>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91"/>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91"/>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91"/>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91"/>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91"/>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91"/>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6" name="Google Shape;11556;p91"/>
          <p:cNvGrpSpPr/>
          <p:nvPr/>
        </p:nvGrpSpPr>
        <p:grpSpPr>
          <a:xfrm>
            <a:off x="6266525" y="3626788"/>
            <a:ext cx="260223" cy="353527"/>
            <a:chOff x="6266525" y="3807788"/>
            <a:chExt cx="260223" cy="353527"/>
          </a:xfrm>
        </p:grpSpPr>
        <p:sp>
          <p:nvSpPr>
            <p:cNvPr id="11557" name="Google Shape;11557;p91"/>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91"/>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91"/>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91"/>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61" name="Google Shape;11561;p91"/>
          <p:cNvSpPr/>
          <p:nvPr/>
        </p:nvSpPr>
        <p:spPr>
          <a:xfrm>
            <a:off x="7972870" y="3627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62" name="Google Shape;11562;p91"/>
          <p:cNvGrpSpPr/>
          <p:nvPr/>
        </p:nvGrpSpPr>
        <p:grpSpPr>
          <a:xfrm>
            <a:off x="7184363" y="3628604"/>
            <a:ext cx="202184" cy="352762"/>
            <a:chOff x="7184363" y="3809604"/>
            <a:chExt cx="202184" cy="352762"/>
          </a:xfrm>
        </p:grpSpPr>
        <p:sp>
          <p:nvSpPr>
            <p:cNvPr id="11563" name="Google Shape;11563;p91"/>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91"/>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5" name="Google Shape;11565;p91"/>
          <p:cNvGrpSpPr/>
          <p:nvPr/>
        </p:nvGrpSpPr>
        <p:grpSpPr>
          <a:xfrm>
            <a:off x="7571624" y="3627935"/>
            <a:ext cx="292047" cy="352762"/>
            <a:chOff x="7571624" y="3808935"/>
            <a:chExt cx="292047" cy="352762"/>
          </a:xfrm>
        </p:grpSpPr>
        <p:sp>
          <p:nvSpPr>
            <p:cNvPr id="11566" name="Google Shape;11566;p91"/>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91"/>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91"/>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91"/>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91"/>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91"/>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2" name="Google Shape;11572;p91"/>
          <p:cNvGrpSpPr/>
          <p:nvPr/>
        </p:nvGrpSpPr>
        <p:grpSpPr>
          <a:xfrm>
            <a:off x="2174559" y="3175116"/>
            <a:ext cx="364135" cy="359930"/>
            <a:chOff x="2174559" y="3356116"/>
            <a:chExt cx="364135" cy="359930"/>
          </a:xfrm>
        </p:grpSpPr>
        <p:sp>
          <p:nvSpPr>
            <p:cNvPr id="11573" name="Google Shape;11573;p91"/>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91"/>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5" name="Google Shape;11575;p91"/>
          <p:cNvGrpSpPr/>
          <p:nvPr/>
        </p:nvGrpSpPr>
        <p:grpSpPr>
          <a:xfrm>
            <a:off x="1731934" y="3174639"/>
            <a:ext cx="368371" cy="361554"/>
            <a:chOff x="1731934" y="3355639"/>
            <a:chExt cx="368371" cy="361554"/>
          </a:xfrm>
        </p:grpSpPr>
        <p:sp>
          <p:nvSpPr>
            <p:cNvPr id="11576" name="Google Shape;11576;p91"/>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91"/>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8" name="Google Shape;11578;p91"/>
          <p:cNvGrpSpPr/>
          <p:nvPr/>
        </p:nvGrpSpPr>
        <p:grpSpPr>
          <a:xfrm>
            <a:off x="3990517" y="3173173"/>
            <a:ext cx="279559" cy="363402"/>
            <a:chOff x="3990517" y="3354173"/>
            <a:chExt cx="279559" cy="363402"/>
          </a:xfrm>
        </p:grpSpPr>
        <p:sp>
          <p:nvSpPr>
            <p:cNvPr id="11579" name="Google Shape;11579;p91"/>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91"/>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91"/>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2" name="Google Shape;11582;p91"/>
          <p:cNvGrpSpPr/>
          <p:nvPr/>
        </p:nvGrpSpPr>
        <p:grpSpPr>
          <a:xfrm>
            <a:off x="3497847" y="3236374"/>
            <a:ext cx="379680" cy="237606"/>
            <a:chOff x="3497847" y="3417374"/>
            <a:chExt cx="379680" cy="237606"/>
          </a:xfrm>
        </p:grpSpPr>
        <p:sp>
          <p:nvSpPr>
            <p:cNvPr id="11583" name="Google Shape;11583;p91"/>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91"/>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91"/>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91"/>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7" name="Google Shape;11587;p91"/>
          <p:cNvGrpSpPr/>
          <p:nvPr/>
        </p:nvGrpSpPr>
        <p:grpSpPr>
          <a:xfrm>
            <a:off x="2612597" y="3186075"/>
            <a:ext cx="376271" cy="337982"/>
            <a:chOff x="2612597" y="3367075"/>
            <a:chExt cx="376271" cy="337982"/>
          </a:xfrm>
        </p:grpSpPr>
        <p:sp>
          <p:nvSpPr>
            <p:cNvPr id="11588" name="Google Shape;11588;p91"/>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91"/>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0" name="Google Shape;11590;p91"/>
          <p:cNvGrpSpPr/>
          <p:nvPr/>
        </p:nvGrpSpPr>
        <p:grpSpPr>
          <a:xfrm>
            <a:off x="3071914" y="3183431"/>
            <a:ext cx="343652" cy="342505"/>
            <a:chOff x="3071914" y="3364431"/>
            <a:chExt cx="343652" cy="342505"/>
          </a:xfrm>
        </p:grpSpPr>
        <p:sp>
          <p:nvSpPr>
            <p:cNvPr id="11591" name="Google Shape;11591;p91"/>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91"/>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91"/>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91"/>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91"/>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6" name="Google Shape;11596;p91"/>
          <p:cNvGrpSpPr/>
          <p:nvPr/>
        </p:nvGrpSpPr>
        <p:grpSpPr>
          <a:xfrm>
            <a:off x="897141" y="3178875"/>
            <a:ext cx="257962" cy="352762"/>
            <a:chOff x="897141" y="3359875"/>
            <a:chExt cx="257962" cy="352762"/>
          </a:xfrm>
        </p:grpSpPr>
        <p:sp>
          <p:nvSpPr>
            <p:cNvPr id="11597" name="Google Shape;11597;p91"/>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91"/>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91"/>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91"/>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91"/>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91"/>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91"/>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91"/>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5" name="Google Shape;11605;p91"/>
          <p:cNvGrpSpPr/>
          <p:nvPr/>
        </p:nvGrpSpPr>
        <p:grpSpPr>
          <a:xfrm>
            <a:off x="1333682" y="3163330"/>
            <a:ext cx="271213" cy="383088"/>
            <a:chOff x="1333682" y="3344330"/>
            <a:chExt cx="271213" cy="383088"/>
          </a:xfrm>
        </p:grpSpPr>
        <p:sp>
          <p:nvSpPr>
            <p:cNvPr id="11606" name="Google Shape;11606;p91"/>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91"/>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91"/>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91"/>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91"/>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91"/>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91"/>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91"/>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91"/>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91"/>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91"/>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7" name="Google Shape;11617;p91"/>
          <p:cNvGrpSpPr/>
          <p:nvPr/>
        </p:nvGrpSpPr>
        <p:grpSpPr>
          <a:xfrm>
            <a:off x="6664394" y="3165974"/>
            <a:ext cx="353113" cy="351998"/>
            <a:chOff x="6664394" y="3346974"/>
            <a:chExt cx="353113" cy="351998"/>
          </a:xfrm>
        </p:grpSpPr>
        <p:sp>
          <p:nvSpPr>
            <p:cNvPr id="11618" name="Google Shape;11618;p91"/>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91"/>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91"/>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91"/>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91"/>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3" name="Google Shape;11623;p91"/>
          <p:cNvGrpSpPr/>
          <p:nvPr/>
        </p:nvGrpSpPr>
        <p:grpSpPr>
          <a:xfrm>
            <a:off x="849741" y="1778307"/>
            <a:ext cx="399398" cy="375443"/>
            <a:chOff x="849741" y="1959307"/>
            <a:chExt cx="399398" cy="375443"/>
          </a:xfrm>
        </p:grpSpPr>
        <p:sp>
          <p:nvSpPr>
            <p:cNvPr id="11624" name="Google Shape;11624;p91"/>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91"/>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6" name="Google Shape;11626;p91"/>
          <p:cNvGrpSpPr/>
          <p:nvPr/>
        </p:nvGrpSpPr>
        <p:grpSpPr>
          <a:xfrm>
            <a:off x="1284212" y="1782766"/>
            <a:ext cx="379489" cy="366046"/>
            <a:chOff x="1284212" y="1963766"/>
            <a:chExt cx="379489" cy="366046"/>
          </a:xfrm>
        </p:grpSpPr>
        <p:sp>
          <p:nvSpPr>
            <p:cNvPr id="11627" name="Google Shape;11627;p91"/>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91"/>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9" name="Google Shape;11629;p91"/>
          <p:cNvGrpSpPr/>
          <p:nvPr/>
        </p:nvGrpSpPr>
        <p:grpSpPr>
          <a:xfrm>
            <a:off x="3037766" y="1788564"/>
            <a:ext cx="370219" cy="354928"/>
            <a:chOff x="3037766" y="1969564"/>
            <a:chExt cx="370219" cy="354928"/>
          </a:xfrm>
        </p:grpSpPr>
        <p:sp>
          <p:nvSpPr>
            <p:cNvPr id="11630" name="Google Shape;11630;p91"/>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91"/>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91"/>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91"/>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4" name="Google Shape;11634;p91"/>
          <p:cNvGrpSpPr/>
          <p:nvPr/>
        </p:nvGrpSpPr>
        <p:grpSpPr>
          <a:xfrm>
            <a:off x="3982553" y="1790730"/>
            <a:ext cx="304566" cy="350501"/>
            <a:chOff x="3982553" y="1971730"/>
            <a:chExt cx="304566" cy="350501"/>
          </a:xfrm>
        </p:grpSpPr>
        <p:sp>
          <p:nvSpPr>
            <p:cNvPr id="11635" name="Google Shape;11635;p91"/>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91"/>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7" name="Google Shape;11637;p91"/>
          <p:cNvGrpSpPr/>
          <p:nvPr/>
        </p:nvGrpSpPr>
        <p:grpSpPr>
          <a:xfrm>
            <a:off x="2567841" y="1813124"/>
            <a:ext cx="399812" cy="306477"/>
            <a:chOff x="2567841" y="1994124"/>
            <a:chExt cx="399812" cy="306477"/>
          </a:xfrm>
        </p:grpSpPr>
        <p:sp>
          <p:nvSpPr>
            <p:cNvPr id="11638" name="Google Shape;11638;p91"/>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91"/>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91"/>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1" name="Google Shape;11641;p91"/>
          <p:cNvGrpSpPr/>
          <p:nvPr/>
        </p:nvGrpSpPr>
        <p:grpSpPr>
          <a:xfrm>
            <a:off x="2212084" y="1779358"/>
            <a:ext cx="324698" cy="372863"/>
            <a:chOff x="2212084" y="1960358"/>
            <a:chExt cx="324698" cy="372863"/>
          </a:xfrm>
        </p:grpSpPr>
        <p:sp>
          <p:nvSpPr>
            <p:cNvPr id="11642" name="Google Shape;11642;p91"/>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91"/>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91"/>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5" name="Google Shape;11645;p91"/>
          <p:cNvGrpSpPr/>
          <p:nvPr/>
        </p:nvGrpSpPr>
        <p:grpSpPr>
          <a:xfrm>
            <a:off x="1805901" y="1779358"/>
            <a:ext cx="284847" cy="373627"/>
            <a:chOff x="1805901" y="1960358"/>
            <a:chExt cx="284847" cy="373627"/>
          </a:xfrm>
        </p:grpSpPr>
        <p:sp>
          <p:nvSpPr>
            <p:cNvPr id="11646" name="Google Shape;11646;p91"/>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91"/>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48" name="Google Shape;11648;p91"/>
          <p:cNvSpPr/>
          <p:nvPr/>
        </p:nvSpPr>
        <p:spPr>
          <a:xfrm>
            <a:off x="3505429" y="1799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91"/>
          <p:cNvSpPr/>
          <p:nvPr/>
        </p:nvSpPr>
        <p:spPr>
          <a:xfrm>
            <a:off x="7100552" y="1803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91"/>
          <p:cNvSpPr/>
          <p:nvPr/>
        </p:nvSpPr>
        <p:spPr>
          <a:xfrm>
            <a:off x="7955445" y="1830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51" name="Google Shape;11651;p91"/>
          <p:cNvGrpSpPr/>
          <p:nvPr/>
        </p:nvGrpSpPr>
        <p:grpSpPr>
          <a:xfrm>
            <a:off x="6656812" y="1848388"/>
            <a:ext cx="368690" cy="245793"/>
            <a:chOff x="6656812" y="2029388"/>
            <a:chExt cx="368690" cy="245793"/>
          </a:xfrm>
        </p:grpSpPr>
        <p:sp>
          <p:nvSpPr>
            <p:cNvPr id="11652" name="Google Shape;11652;p91"/>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91"/>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91"/>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91"/>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91"/>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91"/>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91"/>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91"/>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91"/>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91"/>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2" name="Google Shape;11662;p91"/>
          <p:cNvGrpSpPr/>
          <p:nvPr/>
        </p:nvGrpSpPr>
        <p:grpSpPr>
          <a:xfrm>
            <a:off x="4869651" y="1831218"/>
            <a:ext cx="376654" cy="281566"/>
            <a:chOff x="4869651" y="2012218"/>
            <a:chExt cx="376654" cy="281566"/>
          </a:xfrm>
        </p:grpSpPr>
        <p:sp>
          <p:nvSpPr>
            <p:cNvPr id="11663" name="Google Shape;11663;p91"/>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91"/>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91"/>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91"/>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7" name="Google Shape;11667;p91"/>
          <p:cNvGrpSpPr/>
          <p:nvPr/>
        </p:nvGrpSpPr>
        <p:grpSpPr>
          <a:xfrm>
            <a:off x="5306224" y="1831313"/>
            <a:ext cx="367925" cy="281694"/>
            <a:chOff x="5306224" y="2012313"/>
            <a:chExt cx="367925" cy="281694"/>
          </a:xfrm>
        </p:grpSpPr>
        <p:sp>
          <p:nvSpPr>
            <p:cNvPr id="11668" name="Google Shape;11668;p91"/>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91"/>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70" name="Google Shape;11670;p91"/>
          <p:cNvSpPr/>
          <p:nvPr/>
        </p:nvSpPr>
        <p:spPr>
          <a:xfrm>
            <a:off x="5754137" y="1824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71" name="Google Shape;11671;p91"/>
          <p:cNvGrpSpPr/>
          <p:nvPr/>
        </p:nvGrpSpPr>
        <p:grpSpPr>
          <a:xfrm>
            <a:off x="6195998" y="1802102"/>
            <a:ext cx="368308" cy="338746"/>
            <a:chOff x="6195998" y="1983102"/>
            <a:chExt cx="368308" cy="338746"/>
          </a:xfrm>
        </p:grpSpPr>
        <p:sp>
          <p:nvSpPr>
            <p:cNvPr id="11672" name="Google Shape;11672;p91"/>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91"/>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91"/>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5" name="Google Shape;11675;p91"/>
          <p:cNvGrpSpPr/>
          <p:nvPr/>
        </p:nvGrpSpPr>
        <p:grpSpPr>
          <a:xfrm>
            <a:off x="7542031" y="1830835"/>
            <a:ext cx="369072" cy="280037"/>
            <a:chOff x="7542031" y="2011835"/>
            <a:chExt cx="369072" cy="280037"/>
          </a:xfrm>
        </p:grpSpPr>
        <p:sp>
          <p:nvSpPr>
            <p:cNvPr id="11676" name="Google Shape;11676;p91"/>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91"/>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91"/>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91"/>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91"/>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91"/>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91"/>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91"/>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91"/>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5" name="Google Shape;11685;p91"/>
          <p:cNvGrpSpPr/>
          <p:nvPr/>
        </p:nvGrpSpPr>
        <p:grpSpPr>
          <a:xfrm>
            <a:off x="8010427" y="3167503"/>
            <a:ext cx="278795" cy="351615"/>
            <a:chOff x="8010427" y="3348503"/>
            <a:chExt cx="278795" cy="351615"/>
          </a:xfrm>
        </p:grpSpPr>
        <p:sp>
          <p:nvSpPr>
            <p:cNvPr id="11686" name="Google Shape;11686;p91"/>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91"/>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91"/>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91"/>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90" name="Google Shape;11690;p91"/>
          <p:cNvSpPr/>
          <p:nvPr/>
        </p:nvSpPr>
        <p:spPr>
          <a:xfrm>
            <a:off x="7615138" y="3167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91" name="Google Shape;11691;p91"/>
          <p:cNvGrpSpPr/>
          <p:nvPr/>
        </p:nvGrpSpPr>
        <p:grpSpPr>
          <a:xfrm>
            <a:off x="7141900" y="3168204"/>
            <a:ext cx="281057" cy="351010"/>
            <a:chOff x="7141900" y="3349204"/>
            <a:chExt cx="281057" cy="351010"/>
          </a:xfrm>
        </p:grpSpPr>
        <p:sp>
          <p:nvSpPr>
            <p:cNvPr id="11692" name="Google Shape;11692;p91"/>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91"/>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91"/>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5" name="Google Shape;11695;p91"/>
          <p:cNvGrpSpPr/>
          <p:nvPr/>
        </p:nvGrpSpPr>
        <p:grpSpPr>
          <a:xfrm>
            <a:off x="5314188" y="3169032"/>
            <a:ext cx="363752" cy="353113"/>
            <a:chOff x="5314188" y="3350032"/>
            <a:chExt cx="363752" cy="353113"/>
          </a:xfrm>
        </p:grpSpPr>
        <p:sp>
          <p:nvSpPr>
            <p:cNvPr id="11696" name="Google Shape;11696;p91"/>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91"/>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8" name="Google Shape;11698;p91"/>
          <p:cNvGrpSpPr/>
          <p:nvPr/>
        </p:nvGrpSpPr>
        <p:grpSpPr>
          <a:xfrm>
            <a:off x="6203579" y="3167981"/>
            <a:ext cx="351615" cy="350373"/>
            <a:chOff x="6203579" y="3348981"/>
            <a:chExt cx="351615" cy="350373"/>
          </a:xfrm>
        </p:grpSpPr>
        <p:sp>
          <p:nvSpPr>
            <p:cNvPr id="11699" name="Google Shape;11699;p91"/>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91"/>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91"/>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91"/>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91"/>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4" name="Google Shape;11704;p91"/>
          <p:cNvGrpSpPr/>
          <p:nvPr/>
        </p:nvGrpSpPr>
        <p:grpSpPr>
          <a:xfrm>
            <a:off x="5829984" y="3169032"/>
            <a:ext cx="220755" cy="352348"/>
            <a:chOff x="5829984" y="3350032"/>
            <a:chExt cx="220755" cy="352348"/>
          </a:xfrm>
        </p:grpSpPr>
        <p:sp>
          <p:nvSpPr>
            <p:cNvPr id="11705" name="Google Shape;11705;p91"/>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91"/>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91"/>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91"/>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9" name="Google Shape;11709;p91"/>
          <p:cNvGrpSpPr/>
          <p:nvPr/>
        </p:nvGrpSpPr>
        <p:grpSpPr>
          <a:xfrm>
            <a:off x="4882170" y="3168841"/>
            <a:ext cx="358464" cy="352316"/>
            <a:chOff x="4882170" y="3349841"/>
            <a:chExt cx="358464" cy="352316"/>
          </a:xfrm>
        </p:grpSpPr>
        <p:sp>
          <p:nvSpPr>
            <p:cNvPr id="11710" name="Google Shape;11710;p91"/>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91"/>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12" name="Google Shape;11712;p91"/>
          <p:cNvSpPr/>
          <p:nvPr/>
        </p:nvSpPr>
        <p:spPr>
          <a:xfrm>
            <a:off x="3955221" y="2712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91"/>
          <p:cNvSpPr/>
          <p:nvPr/>
        </p:nvSpPr>
        <p:spPr>
          <a:xfrm>
            <a:off x="3499727" y="2261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14" name="Google Shape;11714;p91"/>
          <p:cNvGrpSpPr/>
          <p:nvPr/>
        </p:nvGrpSpPr>
        <p:grpSpPr>
          <a:xfrm>
            <a:off x="3044965" y="2254220"/>
            <a:ext cx="400194" cy="324316"/>
            <a:chOff x="3044965" y="2435220"/>
            <a:chExt cx="400194" cy="324316"/>
          </a:xfrm>
        </p:grpSpPr>
        <p:sp>
          <p:nvSpPr>
            <p:cNvPr id="11715" name="Google Shape;11715;p91"/>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91"/>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91"/>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8" name="Google Shape;11718;p91"/>
          <p:cNvGrpSpPr/>
          <p:nvPr/>
        </p:nvGrpSpPr>
        <p:grpSpPr>
          <a:xfrm>
            <a:off x="4878379" y="2292892"/>
            <a:ext cx="367161" cy="287523"/>
            <a:chOff x="4878379" y="2473892"/>
            <a:chExt cx="367161" cy="287523"/>
          </a:xfrm>
        </p:grpSpPr>
        <p:sp>
          <p:nvSpPr>
            <p:cNvPr id="11719" name="Google Shape;11719;p91"/>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91"/>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91"/>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91"/>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91"/>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4" name="Google Shape;11724;p91"/>
          <p:cNvGrpSpPr/>
          <p:nvPr/>
        </p:nvGrpSpPr>
        <p:grpSpPr>
          <a:xfrm>
            <a:off x="1325719" y="2706689"/>
            <a:ext cx="290581" cy="372481"/>
            <a:chOff x="1325719" y="2887689"/>
            <a:chExt cx="290581" cy="372481"/>
          </a:xfrm>
        </p:grpSpPr>
        <p:sp>
          <p:nvSpPr>
            <p:cNvPr id="11725" name="Google Shape;11725;p91"/>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91"/>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27" name="Google Shape;11727;p91"/>
          <p:cNvSpPr/>
          <p:nvPr/>
        </p:nvSpPr>
        <p:spPr>
          <a:xfrm>
            <a:off x="1819153" y="2701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28" name="Google Shape;11728;p91"/>
          <p:cNvGrpSpPr/>
          <p:nvPr/>
        </p:nvGrpSpPr>
        <p:grpSpPr>
          <a:xfrm>
            <a:off x="3510335" y="2711499"/>
            <a:ext cx="360726" cy="361204"/>
            <a:chOff x="3510335" y="2892499"/>
            <a:chExt cx="360726" cy="361204"/>
          </a:xfrm>
        </p:grpSpPr>
        <p:sp>
          <p:nvSpPr>
            <p:cNvPr id="11729" name="Google Shape;11729;p91"/>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91"/>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91"/>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91"/>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91"/>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4" name="Google Shape;11734;p91"/>
          <p:cNvGrpSpPr/>
          <p:nvPr/>
        </p:nvGrpSpPr>
        <p:grpSpPr>
          <a:xfrm>
            <a:off x="3086313" y="2696049"/>
            <a:ext cx="320143" cy="392581"/>
            <a:chOff x="3086313" y="2877049"/>
            <a:chExt cx="320143" cy="392581"/>
          </a:xfrm>
        </p:grpSpPr>
        <p:sp>
          <p:nvSpPr>
            <p:cNvPr id="11735" name="Google Shape;11735;p91"/>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91"/>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91"/>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91"/>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91"/>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91"/>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91"/>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91"/>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91"/>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91"/>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91"/>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91"/>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47" name="Google Shape;11747;p91"/>
          <p:cNvSpPr/>
          <p:nvPr/>
        </p:nvSpPr>
        <p:spPr>
          <a:xfrm>
            <a:off x="2253814" y="2713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48" name="Google Shape;11748;p91"/>
          <p:cNvGrpSpPr/>
          <p:nvPr/>
        </p:nvGrpSpPr>
        <p:grpSpPr>
          <a:xfrm>
            <a:off x="861113" y="2704746"/>
            <a:ext cx="333809" cy="373277"/>
            <a:chOff x="861113" y="2885746"/>
            <a:chExt cx="333809" cy="373277"/>
          </a:xfrm>
        </p:grpSpPr>
        <p:sp>
          <p:nvSpPr>
            <p:cNvPr id="11749" name="Google Shape;11749;p91"/>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91"/>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91"/>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52" name="Google Shape;11752;p91"/>
          <p:cNvSpPr/>
          <p:nvPr/>
        </p:nvSpPr>
        <p:spPr>
          <a:xfrm>
            <a:off x="2616005" y="2705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91"/>
          <p:cNvSpPr/>
          <p:nvPr/>
        </p:nvSpPr>
        <p:spPr>
          <a:xfrm>
            <a:off x="2160129" y="1335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54" name="Google Shape;11754;p91"/>
          <p:cNvGrpSpPr/>
          <p:nvPr/>
        </p:nvGrpSpPr>
        <p:grpSpPr>
          <a:xfrm>
            <a:off x="1297654" y="1323481"/>
            <a:ext cx="349354" cy="362223"/>
            <a:chOff x="1297654" y="1504481"/>
            <a:chExt cx="349354" cy="362223"/>
          </a:xfrm>
        </p:grpSpPr>
        <p:sp>
          <p:nvSpPr>
            <p:cNvPr id="11755" name="Google Shape;11755;p91"/>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91"/>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91"/>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58" name="Google Shape;11758;p91"/>
          <p:cNvSpPr/>
          <p:nvPr/>
        </p:nvSpPr>
        <p:spPr>
          <a:xfrm>
            <a:off x="3945378" y="1349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59" name="Google Shape;11759;p91"/>
          <p:cNvGrpSpPr/>
          <p:nvPr/>
        </p:nvGrpSpPr>
        <p:grpSpPr>
          <a:xfrm>
            <a:off x="852385" y="1329916"/>
            <a:ext cx="353145" cy="351998"/>
            <a:chOff x="852385" y="1510916"/>
            <a:chExt cx="353145" cy="351998"/>
          </a:xfrm>
        </p:grpSpPr>
        <p:sp>
          <p:nvSpPr>
            <p:cNvPr id="11760" name="Google Shape;11760;p91"/>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91"/>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91"/>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3" name="Google Shape;11763;p91"/>
          <p:cNvGrpSpPr/>
          <p:nvPr/>
        </p:nvGrpSpPr>
        <p:grpSpPr>
          <a:xfrm>
            <a:off x="1745217" y="1334471"/>
            <a:ext cx="343269" cy="342505"/>
            <a:chOff x="1745217" y="1515471"/>
            <a:chExt cx="343269" cy="342505"/>
          </a:xfrm>
        </p:grpSpPr>
        <p:sp>
          <p:nvSpPr>
            <p:cNvPr id="11764" name="Google Shape;11764;p91"/>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91"/>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91"/>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91"/>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68" name="Google Shape;11768;p91"/>
          <p:cNvSpPr/>
          <p:nvPr/>
        </p:nvSpPr>
        <p:spPr>
          <a:xfrm>
            <a:off x="3509220" y="1324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69" name="Google Shape;11769;p91"/>
          <p:cNvGrpSpPr/>
          <p:nvPr/>
        </p:nvGrpSpPr>
        <p:grpSpPr>
          <a:xfrm>
            <a:off x="3042703" y="1348137"/>
            <a:ext cx="411535" cy="315587"/>
            <a:chOff x="3042703" y="1529137"/>
            <a:chExt cx="411535" cy="315587"/>
          </a:xfrm>
        </p:grpSpPr>
        <p:sp>
          <p:nvSpPr>
            <p:cNvPr id="11770" name="Google Shape;11770;p91"/>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91"/>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91"/>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91"/>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91"/>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91"/>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91"/>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91"/>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91"/>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91"/>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0" name="Google Shape;11780;p91"/>
          <p:cNvGrpSpPr/>
          <p:nvPr/>
        </p:nvGrpSpPr>
        <p:grpSpPr>
          <a:xfrm>
            <a:off x="2629289" y="1363682"/>
            <a:ext cx="350501" cy="284497"/>
            <a:chOff x="2629289" y="1544682"/>
            <a:chExt cx="350501" cy="284497"/>
          </a:xfrm>
        </p:grpSpPr>
        <p:sp>
          <p:nvSpPr>
            <p:cNvPr id="11781" name="Google Shape;11781;p91"/>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91"/>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91"/>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91"/>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91"/>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6" name="Google Shape;11786;p91"/>
          <p:cNvGrpSpPr/>
          <p:nvPr/>
        </p:nvGrpSpPr>
        <p:grpSpPr>
          <a:xfrm>
            <a:off x="5305077" y="1321633"/>
            <a:ext cx="367893" cy="365218"/>
            <a:chOff x="5305077" y="1502633"/>
            <a:chExt cx="367893" cy="365218"/>
          </a:xfrm>
        </p:grpSpPr>
        <p:sp>
          <p:nvSpPr>
            <p:cNvPr id="11787" name="Google Shape;11787;p91"/>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91"/>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9" name="Google Shape;11789;p91"/>
          <p:cNvGrpSpPr/>
          <p:nvPr/>
        </p:nvGrpSpPr>
        <p:grpSpPr>
          <a:xfrm>
            <a:off x="7100170" y="1319117"/>
            <a:ext cx="368308" cy="367033"/>
            <a:chOff x="7100170" y="1500117"/>
            <a:chExt cx="368308" cy="367033"/>
          </a:xfrm>
        </p:grpSpPr>
        <p:sp>
          <p:nvSpPr>
            <p:cNvPr id="11790" name="Google Shape;11790;p91"/>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91"/>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91"/>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91"/>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91"/>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91"/>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91"/>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91"/>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91"/>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91"/>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91"/>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91"/>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91"/>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03" name="Google Shape;11803;p91"/>
          <p:cNvSpPr/>
          <p:nvPr/>
        </p:nvSpPr>
        <p:spPr>
          <a:xfrm>
            <a:off x="7539642" y="1319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04" name="Google Shape;11804;p91"/>
          <p:cNvGrpSpPr/>
          <p:nvPr/>
        </p:nvGrpSpPr>
        <p:grpSpPr>
          <a:xfrm>
            <a:off x="6649231" y="1319021"/>
            <a:ext cx="390287" cy="367065"/>
            <a:chOff x="6649231" y="1500021"/>
            <a:chExt cx="390287" cy="367065"/>
          </a:xfrm>
        </p:grpSpPr>
        <p:sp>
          <p:nvSpPr>
            <p:cNvPr id="11805" name="Google Shape;11805;p91"/>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91"/>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91"/>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91"/>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91"/>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91"/>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91"/>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91"/>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91"/>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91"/>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91"/>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91"/>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7" name="Google Shape;11817;p91"/>
          <p:cNvGrpSpPr/>
          <p:nvPr/>
        </p:nvGrpSpPr>
        <p:grpSpPr>
          <a:xfrm>
            <a:off x="5746938" y="1362503"/>
            <a:ext cx="387261" cy="280356"/>
            <a:chOff x="5746938" y="1543503"/>
            <a:chExt cx="387261" cy="280356"/>
          </a:xfrm>
        </p:grpSpPr>
        <p:sp>
          <p:nvSpPr>
            <p:cNvPr id="11818" name="Google Shape;11818;p91"/>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91"/>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0" name="Google Shape;11820;p91"/>
          <p:cNvGrpSpPr/>
          <p:nvPr/>
        </p:nvGrpSpPr>
        <p:grpSpPr>
          <a:xfrm>
            <a:off x="6196730" y="1344346"/>
            <a:ext cx="369072" cy="317467"/>
            <a:chOff x="6196730" y="1525346"/>
            <a:chExt cx="369072" cy="317467"/>
          </a:xfrm>
        </p:grpSpPr>
        <p:sp>
          <p:nvSpPr>
            <p:cNvPr id="11821" name="Google Shape;11821;p91"/>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91"/>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91"/>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4" name="Google Shape;11824;p91"/>
          <p:cNvGrpSpPr/>
          <p:nvPr/>
        </p:nvGrpSpPr>
        <p:grpSpPr>
          <a:xfrm>
            <a:off x="4940592" y="1319690"/>
            <a:ext cx="246558" cy="367161"/>
            <a:chOff x="4940592" y="1500690"/>
            <a:chExt cx="246558" cy="367161"/>
          </a:xfrm>
        </p:grpSpPr>
        <p:sp>
          <p:nvSpPr>
            <p:cNvPr id="11825" name="Google Shape;11825;p91"/>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91"/>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91"/>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91"/>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9" name="Google Shape;11829;p91"/>
          <p:cNvGrpSpPr/>
          <p:nvPr/>
        </p:nvGrpSpPr>
        <p:grpSpPr>
          <a:xfrm>
            <a:off x="7964906" y="1318894"/>
            <a:ext cx="380858" cy="367575"/>
            <a:chOff x="7964906" y="1499894"/>
            <a:chExt cx="380858" cy="367575"/>
          </a:xfrm>
        </p:grpSpPr>
        <p:sp>
          <p:nvSpPr>
            <p:cNvPr id="11830" name="Google Shape;11830;p91"/>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91"/>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91"/>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33" name="Google Shape;11833;p91"/>
          <p:cNvSpPr/>
          <p:nvPr/>
        </p:nvSpPr>
        <p:spPr>
          <a:xfrm>
            <a:off x="5779557" y="2721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34" name="Google Shape;11834;p91"/>
          <p:cNvGrpSpPr/>
          <p:nvPr/>
        </p:nvGrpSpPr>
        <p:grpSpPr>
          <a:xfrm>
            <a:off x="8007400" y="2721278"/>
            <a:ext cx="285230" cy="355597"/>
            <a:chOff x="8007400" y="2902278"/>
            <a:chExt cx="285230" cy="355597"/>
          </a:xfrm>
        </p:grpSpPr>
        <p:sp>
          <p:nvSpPr>
            <p:cNvPr id="11835" name="Google Shape;11835;p91"/>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91"/>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7" name="Google Shape;11837;p91"/>
          <p:cNvGrpSpPr/>
          <p:nvPr/>
        </p:nvGrpSpPr>
        <p:grpSpPr>
          <a:xfrm>
            <a:off x="6219124" y="2721788"/>
            <a:ext cx="318231" cy="355470"/>
            <a:chOff x="6219124" y="2902788"/>
            <a:chExt cx="318231" cy="355470"/>
          </a:xfrm>
        </p:grpSpPr>
        <p:sp>
          <p:nvSpPr>
            <p:cNvPr id="11838" name="Google Shape;11838;p91"/>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91"/>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91"/>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1" name="Google Shape;11841;p91"/>
          <p:cNvGrpSpPr/>
          <p:nvPr/>
        </p:nvGrpSpPr>
        <p:grpSpPr>
          <a:xfrm>
            <a:off x="4969421" y="2721852"/>
            <a:ext cx="185109" cy="355406"/>
            <a:chOff x="4969421" y="2902852"/>
            <a:chExt cx="185109" cy="355406"/>
          </a:xfrm>
        </p:grpSpPr>
        <p:sp>
          <p:nvSpPr>
            <p:cNvPr id="11842" name="Google Shape;11842;p91"/>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91"/>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91"/>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91"/>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91"/>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91"/>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48" name="Google Shape;11848;p91"/>
          <p:cNvSpPr/>
          <p:nvPr/>
        </p:nvSpPr>
        <p:spPr>
          <a:xfrm>
            <a:off x="7574555" y="2722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91"/>
          <p:cNvSpPr/>
          <p:nvPr/>
        </p:nvSpPr>
        <p:spPr>
          <a:xfrm>
            <a:off x="7121800" y="2721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50" name="Google Shape;11850;p91"/>
          <p:cNvGrpSpPr/>
          <p:nvPr/>
        </p:nvGrpSpPr>
        <p:grpSpPr>
          <a:xfrm>
            <a:off x="6685259" y="2721852"/>
            <a:ext cx="311414" cy="355406"/>
            <a:chOff x="6685259" y="2902852"/>
            <a:chExt cx="311414" cy="355406"/>
          </a:xfrm>
        </p:grpSpPr>
        <p:sp>
          <p:nvSpPr>
            <p:cNvPr id="11851" name="Google Shape;11851;p91"/>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91"/>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91"/>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4" name="Google Shape;11854;p91"/>
          <p:cNvGrpSpPr/>
          <p:nvPr/>
        </p:nvGrpSpPr>
        <p:grpSpPr>
          <a:xfrm>
            <a:off x="5309250" y="2722170"/>
            <a:ext cx="359579" cy="355852"/>
            <a:chOff x="5309250" y="2903170"/>
            <a:chExt cx="359579" cy="355852"/>
          </a:xfrm>
        </p:grpSpPr>
        <p:sp>
          <p:nvSpPr>
            <p:cNvPr id="11855" name="Google Shape;11855;p91"/>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91"/>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91"/>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8" name="Google Shape;11858;p91"/>
          <p:cNvGrpSpPr/>
          <p:nvPr/>
        </p:nvGrpSpPr>
        <p:grpSpPr>
          <a:xfrm>
            <a:off x="2199565" y="2240172"/>
            <a:ext cx="312179" cy="353431"/>
            <a:chOff x="2199565" y="2421172"/>
            <a:chExt cx="312179" cy="353431"/>
          </a:xfrm>
        </p:grpSpPr>
        <p:sp>
          <p:nvSpPr>
            <p:cNvPr id="11859" name="Google Shape;11859;p91"/>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91"/>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1" name="Google Shape;11861;p91"/>
          <p:cNvGrpSpPr/>
          <p:nvPr/>
        </p:nvGrpSpPr>
        <p:grpSpPr>
          <a:xfrm>
            <a:off x="1750887" y="2244727"/>
            <a:ext cx="320143" cy="343269"/>
            <a:chOff x="1750887" y="2425727"/>
            <a:chExt cx="320143" cy="343269"/>
          </a:xfrm>
        </p:grpSpPr>
        <p:sp>
          <p:nvSpPr>
            <p:cNvPr id="11862" name="Google Shape;11862;p91"/>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91"/>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4" name="Google Shape;11864;p91"/>
          <p:cNvGrpSpPr/>
          <p:nvPr/>
        </p:nvGrpSpPr>
        <p:grpSpPr>
          <a:xfrm>
            <a:off x="1298037" y="2244727"/>
            <a:ext cx="338364" cy="342887"/>
            <a:chOff x="1298037" y="2425727"/>
            <a:chExt cx="338364" cy="342887"/>
          </a:xfrm>
        </p:grpSpPr>
        <p:sp>
          <p:nvSpPr>
            <p:cNvPr id="11865" name="Google Shape;11865;p91"/>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91"/>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91"/>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91"/>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69" name="Google Shape;11869;p91"/>
          <p:cNvSpPr/>
          <p:nvPr/>
        </p:nvSpPr>
        <p:spPr>
          <a:xfrm>
            <a:off x="848977" y="2237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70" name="Google Shape;11870;p91"/>
          <p:cNvGrpSpPr/>
          <p:nvPr/>
        </p:nvGrpSpPr>
        <p:grpSpPr>
          <a:xfrm>
            <a:off x="3974207" y="2248009"/>
            <a:ext cx="320143" cy="338491"/>
            <a:chOff x="3974207" y="2429009"/>
            <a:chExt cx="320143" cy="338491"/>
          </a:xfrm>
        </p:grpSpPr>
        <p:sp>
          <p:nvSpPr>
            <p:cNvPr id="11871" name="Google Shape;11871;p91"/>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91"/>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3" name="Google Shape;11873;p91"/>
          <p:cNvGrpSpPr/>
          <p:nvPr/>
        </p:nvGrpSpPr>
        <p:grpSpPr>
          <a:xfrm>
            <a:off x="2623237" y="2250047"/>
            <a:ext cx="355024" cy="332630"/>
            <a:chOff x="2623237" y="2431047"/>
            <a:chExt cx="355024" cy="332630"/>
          </a:xfrm>
        </p:grpSpPr>
        <p:sp>
          <p:nvSpPr>
            <p:cNvPr id="11874" name="Google Shape;11874;p91"/>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91"/>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91"/>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91"/>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8" name="Google Shape;11878;p91"/>
          <p:cNvGrpSpPr/>
          <p:nvPr/>
        </p:nvGrpSpPr>
        <p:grpSpPr>
          <a:xfrm>
            <a:off x="6657194" y="2253073"/>
            <a:ext cx="375507" cy="367925"/>
            <a:chOff x="6657194" y="2434073"/>
            <a:chExt cx="375507" cy="367925"/>
          </a:xfrm>
        </p:grpSpPr>
        <p:sp>
          <p:nvSpPr>
            <p:cNvPr id="11879" name="Google Shape;11879;p91"/>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91"/>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91"/>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2" name="Google Shape;11882;p91"/>
          <p:cNvGrpSpPr/>
          <p:nvPr/>
        </p:nvGrpSpPr>
        <p:grpSpPr>
          <a:xfrm>
            <a:off x="7101317" y="2260655"/>
            <a:ext cx="367925" cy="352380"/>
            <a:chOff x="7101317" y="2441655"/>
            <a:chExt cx="367925" cy="352380"/>
          </a:xfrm>
        </p:grpSpPr>
        <p:sp>
          <p:nvSpPr>
            <p:cNvPr id="11883" name="Google Shape;11883;p91"/>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91"/>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5" name="Google Shape;11885;p91"/>
          <p:cNvGrpSpPr/>
          <p:nvPr/>
        </p:nvGrpSpPr>
        <p:grpSpPr>
          <a:xfrm>
            <a:off x="5756399" y="2253456"/>
            <a:ext cx="367925" cy="367161"/>
            <a:chOff x="5756399" y="2434456"/>
            <a:chExt cx="367925" cy="367161"/>
          </a:xfrm>
        </p:grpSpPr>
        <p:sp>
          <p:nvSpPr>
            <p:cNvPr id="11886" name="Google Shape;11886;p91"/>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91"/>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91"/>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91"/>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91"/>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91"/>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91"/>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93" name="Google Shape;11893;p91"/>
          <p:cNvSpPr/>
          <p:nvPr/>
        </p:nvSpPr>
        <p:spPr>
          <a:xfrm>
            <a:off x="5304695" y="2253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91"/>
          <p:cNvSpPr/>
          <p:nvPr/>
        </p:nvSpPr>
        <p:spPr>
          <a:xfrm>
            <a:off x="7542031" y="2264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95" name="Google Shape;11895;p91"/>
          <p:cNvGrpSpPr/>
          <p:nvPr/>
        </p:nvGrpSpPr>
        <p:grpSpPr>
          <a:xfrm>
            <a:off x="7964906" y="2253073"/>
            <a:ext cx="373627" cy="367925"/>
            <a:chOff x="7964906" y="2434073"/>
            <a:chExt cx="373627" cy="367925"/>
          </a:xfrm>
        </p:grpSpPr>
        <p:sp>
          <p:nvSpPr>
            <p:cNvPr id="11896" name="Google Shape;11896;p91"/>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91"/>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8" name="Google Shape;11898;p91"/>
          <p:cNvGrpSpPr/>
          <p:nvPr/>
        </p:nvGrpSpPr>
        <p:grpSpPr>
          <a:xfrm>
            <a:off x="6194086" y="2256737"/>
            <a:ext cx="369837" cy="360471"/>
            <a:chOff x="6194086" y="2437737"/>
            <a:chExt cx="369837" cy="360471"/>
          </a:xfrm>
        </p:grpSpPr>
        <p:sp>
          <p:nvSpPr>
            <p:cNvPr id="11899" name="Google Shape;11899;p91"/>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91"/>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01" name="Google Shape;11901;p91"/>
          <p:cNvSpPr txBox="1"/>
          <p:nvPr/>
        </p:nvSpPr>
        <p:spPr>
          <a:xfrm>
            <a:off x="849675" y="722092"/>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Educational Icons</a:t>
            </a:r>
            <a:endParaRPr sz="2400">
              <a:solidFill>
                <a:srgbClr val="FFFFFF"/>
              </a:solidFill>
            </a:endParaRPr>
          </a:p>
        </p:txBody>
      </p:sp>
      <p:sp>
        <p:nvSpPr>
          <p:cNvPr id="11902" name="Google Shape;11902;p91"/>
          <p:cNvSpPr txBox="1"/>
          <p:nvPr/>
        </p:nvSpPr>
        <p:spPr>
          <a:xfrm>
            <a:off x="4858400" y="722092"/>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906" name="Shape 11906"/>
        <p:cNvGrpSpPr/>
        <p:nvPr/>
      </p:nvGrpSpPr>
      <p:grpSpPr>
        <a:xfrm>
          <a:off x="0" y="0"/>
          <a:ext cx="0" cy="0"/>
          <a:chOff x="0" y="0"/>
          <a:chExt cx="0" cy="0"/>
        </a:xfrm>
      </p:grpSpPr>
      <p:grpSp>
        <p:nvGrpSpPr>
          <p:cNvPr id="11907" name="Google Shape;11907;p92"/>
          <p:cNvGrpSpPr/>
          <p:nvPr/>
        </p:nvGrpSpPr>
        <p:grpSpPr>
          <a:xfrm>
            <a:off x="3541011" y="1334344"/>
            <a:ext cx="350166" cy="349434"/>
            <a:chOff x="3541011" y="1508594"/>
            <a:chExt cx="350166" cy="349434"/>
          </a:xfrm>
        </p:grpSpPr>
        <p:sp>
          <p:nvSpPr>
            <p:cNvPr id="11908" name="Google Shape;11908;p92"/>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92"/>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92"/>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92"/>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92"/>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92"/>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92"/>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92"/>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92"/>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92"/>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92"/>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92"/>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92"/>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1" name="Google Shape;11921;p92"/>
          <p:cNvGrpSpPr/>
          <p:nvPr/>
        </p:nvGrpSpPr>
        <p:grpSpPr>
          <a:xfrm>
            <a:off x="3122257" y="1334344"/>
            <a:ext cx="294850" cy="349434"/>
            <a:chOff x="3122257" y="1508594"/>
            <a:chExt cx="294850" cy="349434"/>
          </a:xfrm>
        </p:grpSpPr>
        <p:sp>
          <p:nvSpPr>
            <p:cNvPr id="11922" name="Google Shape;11922;p92"/>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92"/>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92"/>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92"/>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92"/>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7" name="Google Shape;11927;p92"/>
          <p:cNvGrpSpPr/>
          <p:nvPr/>
        </p:nvGrpSpPr>
        <p:grpSpPr>
          <a:xfrm>
            <a:off x="910723" y="1333962"/>
            <a:ext cx="251660" cy="350166"/>
            <a:chOff x="910723" y="1508212"/>
            <a:chExt cx="251660" cy="350166"/>
          </a:xfrm>
        </p:grpSpPr>
        <p:sp>
          <p:nvSpPr>
            <p:cNvPr id="11928" name="Google Shape;11928;p92"/>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92"/>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92"/>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92"/>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92"/>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92"/>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92"/>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92"/>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92"/>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92"/>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92"/>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92"/>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92"/>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92"/>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92"/>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92"/>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92"/>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5" name="Google Shape;11945;p92"/>
          <p:cNvGrpSpPr/>
          <p:nvPr/>
        </p:nvGrpSpPr>
        <p:grpSpPr>
          <a:xfrm>
            <a:off x="1308631" y="1333580"/>
            <a:ext cx="350166" cy="350198"/>
            <a:chOff x="1308631" y="1507830"/>
            <a:chExt cx="350166" cy="350198"/>
          </a:xfrm>
        </p:grpSpPr>
        <p:sp>
          <p:nvSpPr>
            <p:cNvPr id="11946" name="Google Shape;11946;p92"/>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92"/>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92"/>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92"/>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0" name="Google Shape;11950;p92"/>
          <p:cNvGrpSpPr/>
          <p:nvPr/>
        </p:nvGrpSpPr>
        <p:grpSpPr>
          <a:xfrm>
            <a:off x="1756921" y="1335489"/>
            <a:ext cx="345997" cy="345997"/>
            <a:chOff x="1756921" y="1509739"/>
            <a:chExt cx="345997" cy="345997"/>
          </a:xfrm>
        </p:grpSpPr>
        <p:sp>
          <p:nvSpPr>
            <p:cNvPr id="11951" name="Google Shape;11951;p92"/>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92"/>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92"/>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92"/>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92"/>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92"/>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92"/>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92"/>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92"/>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92"/>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92"/>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92"/>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92"/>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92"/>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92"/>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92"/>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92"/>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8" name="Google Shape;11968;p92"/>
          <p:cNvGrpSpPr/>
          <p:nvPr/>
        </p:nvGrpSpPr>
        <p:grpSpPr>
          <a:xfrm>
            <a:off x="2216956" y="1336253"/>
            <a:ext cx="318721" cy="345615"/>
            <a:chOff x="2216956" y="1510503"/>
            <a:chExt cx="318721" cy="345615"/>
          </a:xfrm>
        </p:grpSpPr>
        <p:sp>
          <p:nvSpPr>
            <p:cNvPr id="11969" name="Google Shape;11969;p92"/>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92"/>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92"/>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92"/>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92"/>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4" name="Google Shape;11974;p92"/>
          <p:cNvGrpSpPr/>
          <p:nvPr/>
        </p:nvGrpSpPr>
        <p:grpSpPr>
          <a:xfrm>
            <a:off x="3988156" y="1394211"/>
            <a:ext cx="349052" cy="230049"/>
            <a:chOff x="3988156" y="1568461"/>
            <a:chExt cx="349052" cy="230049"/>
          </a:xfrm>
        </p:grpSpPr>
        <p:sp>
          <p:nvSpPr>
            <p:cNvPr id="11975" name="Google Shape;11975;p92"/>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92"/>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92"/>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92"/>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92"/>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92"/>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92"/>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2" name="Google Shape;11982;p92"/>
          <p:cNvGrpSpPr/>
          <p:nvPr/>
        </p:nvGrpSpPr>
        <p:grpSpPr>
          <a:xfrm>
            <a:off x="2633037" y="1325623"/>
            <a:ext cx="379002" cy="366112"/>
            <a:chOff x="2633037" y="1499873"/>
            <a:chExt cx="379002" cy="366112"/>
          </a:xfrm>
        </p:grpSpPr>
        <p:sp>
          <p:nvSpPr>
            <p:cNvPr id="11983" name="Google Shape;11983;p92"/>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92"/>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92"/>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92"/>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92"/>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92"/>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9" name="Google Shape;11989;p92"/>
          <p:cNvGrpSpPr/>
          <p:nvPr/>
        </p:nvGrpSpPr>
        <p:grpSpPr>
          <a:xfrm>
            <a:off x="6675256" y="1341919"/>
            <a:ext cx="327823" cy="357009"/>
            <a:chOff x="6675256" y="1516169"/>
            <a:chExt cx="327823" cy="357009"/>
          </a:xfrm>
        </p:grpSpPr>
        <p:sp>
          <p:nvSpPr>
            <p:cNvPr id="11990" name="Google Shape;11990;p92"/>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92"/>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92"/>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92"/>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92"/>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92"/>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92"/>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92"/>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92"/>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9" name="Google Shape;11999;p92"/>
          <p:cNvGrpSpPr/>
          <p:nvPr/>
        </p:nvGrpSpPr>
        <p:grpSpPr>
          <a:xfrm>
            <a:off x="8020159" y="1342301"/>
            <a:ext cx="300897" cy="356627"/>
            <a:chOff x="8020159" y="1516551"/>
            <a:chExt cx="300897" cy="356627"/>
          </a:xfrm>
        </p:grpSpPr>
        <p:sp>
          <p:nvSpPr>
            <p:cNvPr id="12000" name="Google Shape;12000;p92"/>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92"/>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92"/>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92"/>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92"/>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5" name="Google Shape;12005;p92"/>
          <p:cNvGrpSpPr/>
          <p:nvPr/>
        </p:nvGrpSpPr>
        <p:grpSpPr>
          <a:xfrm>
            <a:off x="5377363" y="1341919"/>
            <a:ext cx="257357" cy="356627"/>
            <a:chOff x="5377363" y="1516169"/>
            <a:chExt cx="257357" cy="356627"/>
          </a:xfrm>
        </p:grpSpPr>
        <p:sp>
          <p:nvSpPr>
            <p:cNvPr id="12006" name="Google Shape;12006;p92"/>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92"/>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92"/>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92"/>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92"/>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92"/>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92"/>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92"/>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92"/>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92"/>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92"/>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92"/>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92"/>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92"/>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92"/>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92"/>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92"/>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3" name="Google Shape;12023;p92"/>
          <p:cNvGrpSpPr/>
          <p:nvPr/>
        </p:nvGrpSpPr>
        <p:grpSpPr>
          <a:xfrm>
            <a:off x="4880567" y="1361620"/>
            <a:ext cx="356245" cy="317607"/>
            <a:chOff x="4880567" y="1535870"/>
            <a:chExt cx="356245" cy="317607"/>
          </a:xfrm>
        </p:grpSpPr>
        <p:sp>
          <p:nvSpPr>
            <p:cNvPr id="12024" name="Google Shape;12024;p92"/>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92"/>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92"/>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92"/>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92"/>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9" name="Google Shape;12029;p92"/>
          <p:cNvGrpSpPr/>
          <p:nvPr/>
        </p:nvGrpSpPr>
        <p:grpSpPr>
          <a:xfrm>
            <a:off x="5771483" y="1341537"/>
            <a:ext cx="357359" cy="357391"/>
            <a:chOff x="5771483" y="1515787"/>
            <a:chExt cx="357359" cy="357391"/>
          </a:xfrm>
        </p:grpSpPr>
        <p:sp>
          <p:nvSpPr>
            <p:cNvPr id="12030" name="Google Shape;12030;p92"/>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92"/>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92"/>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92"/>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4" name="Google Shape;12034;p92"/>
          <p:cNvGrpSpPr/>
          <p:nvPr/>
        </p:nvGrpSpPr>
        <p:grpSpPr>
          <a:xfrm>
            <a:off x="7121669" y="1359360"/>
            <a:ext cx="321362" cy="321362"/>
            <a:chOff x="7121669" y="1533610"/>
            <a:chExt cx="321362" cy="321362"/>
          </a:xfrm>
        </p:grpSpPr>
        <p:sp>
          <p:nvSpPr>
            <p:cNvPr id="12035" name="Google Shape;12035;p92"/>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92"/>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92"/>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92"/>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9" name="Google Shape;12039;p92"/>
          <p:cNvGrpSpPr/>
          <p:nvPr/>
        </p:nvGrpSpPr>
        <p:grpSpPr>
          <a:xfrm>
            <a:off x="7562766" y="1340614"/>
            <a:ext cx="327059" cy="360192"/>
            <a:chOff x="7562766" y="1514864"/>
            <a:chExt cx="327059" cy="360192"/>
          </a:xfrm>
        </p:grpSpPr>
        <p:sp>
          <p:nvSpPr>
            <p:cNvPr id="12040" name="Google Shape;12040;p92"/>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92"/>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92"/>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92"/>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4" name="Google Shape;12044;p92"/>
          <p:cNvGrpSpPr/>
          <p:nvPr/>
        </p:nvGrpSpPr>
        <p:grpSpPr>
          <a:xfrm>
            <a:off x="6221229" y="1324423"/>
            <a:ext cx="361636" cy="362183"/>
            <a:chOff x="6259175" y="1559008"/>
            <a:chExt cx="271743" cy="272093"/>
          </a:xfrm>
        </p:grpSpPr>
        <p:sp>
          <p:nvSpPr>
            <p:cNvPr id="12045" name="Google Shape;12045;p92"/>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92"/>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92"/>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92"/>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92"/>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92"/>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92"/>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92"/>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92"/>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92"/>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92"/>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92"/>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92"/>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92"/>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92"/>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92"/>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92"/>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2" name="Google Shape;12062;p92"/>
          <p:cNvGrpSpPr/>
          <p:nvPr/>
        </p:nvGrpSpPr>
        <p:grpSpPr>
          <a:xfrm>
            <a:off x="2661459" y="1840751"/>
            <a:ext cx="322508" cy="273494"/>
            <a:chOff x="2661459" y="2015001"/>
            <a:chExt cx="322508" cy="273494"/>
          </a:xfrm>
        </p:grpSpPr>
        <p:sp>
          <p:nvSpPr>
            <p:cNvPr id="12063" name="Google Shape;12063;p92"/>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92"/>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5" name="Google Shape;12065;p92"/>
          <p:cNvGrpSpPr/>
          <p:nvPr/>
        </p:nvGrpSpPr>
        <p:grpSpPr>
          <a:xfrm>
            <a:off x="6671087" y="1835054"/>
            <a:ext cx="332757" cy="281833"/>
            <a:chOff x="6671087" y="2009304"/>
            <a:chExt cx="332757" cy="281833"/>
          </a:xfrm>
        </p:grpSpPr>
        <p:sp>
          <p:nvSpPr>
            <p:cNvPr id="12066" name="Google Shape;12066;p92"/>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92"/>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68" name="Google Shape;12068;p92"/>
          <p:cNvSpPr/>
          <p:nvPr/>
        </p:nvSpPr>
        <p:spPr>
          <a:xfrm>
            <a:off x="1745940" y="179288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69" name="Google Shape;12069;p92"/>
          <p:cNvGrpSpPr/>
          <p:nvPr/>
        </p:nvGrpSpPr>
        <p:grpSpPr>
          <a:xfrm>
            <a:off x="2201806" y="1802335"/>
            <a:ext cx="349784" cy="349434"/>
            <a:chOff x="2201806" y="1976585"/>
            <a:chExt cx="349784" cy="349434"/>
          </a:xfrm>
        </p:grpSpPr>
        <p:sp>
          <p:nvSpPr>
            <p:cNvPr id="12070" name="Google Shape;12070;p92"/>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92"/>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92"/>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92"/>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4" name="Google Shape;12074;p92"/>
          <p:cNvGrpSpPr/>
          <p:nvPr/>
        </p:nvGrpSpPr>
        <p:grpSpPr>
          <a:xfrm>
            <a:off x="3094217" y="1802335"/>
            <a:ext cx="350198" cy="350548"/>
            <a:chOff x="3094217" y="1976585"/>
            <a:chExt cx="350198" cy="350548"/>
          </a:xfrm>
        </p:grpSpPr>
        <p:sp>
          <p:nvSpPr>
            <p:cNvPr id="12075" name="Google Shape;12075;p92"/>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92"/>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92"/>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92"/>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92"/>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92"/>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92"/>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92"/>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92"/>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92"/>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92"/>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92"/>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92"/>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8" name="Google Shape;12088;p92"/>
          <p:cNvGrpSpPr/>
          <p:nvPr/>
        </p:nvGrpSpPr>
        <p:grpSpPr>
          <a:xfrm>
            <a:off x="870939" y="1801571"/>
            <a:ext cx="332375" cy="350071"/>
            <a:chOff x="870939" y="1975821"/>
            <a:chExt cx="332375" cy="350071"/>
          </a:xfrm>
        </p:grpSpPr>
        <p:sp>
          <p:nvSpPr>
            <p:cNvPr id="12089" name="Google Shape;12089;p92"/>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92"/>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92"/>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92"/>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93" name="Google Shape;12093;p92"/>
          <p:cNvSpPr/>
          <p:nvPr/>
        </p:nvSpPr>
        <p:spPr>
          <a:xfrm>
            <a:off x="1276039" y="178756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94" name="Google Shape;12094;p92"/>
          <p:cNvGrpSpPr/>
          <p:nvPr/>
        </p:nvGrpSpPr>
        <p:grpSpPr>
          <a:xfrm>
            <a:off x="3979435" y="1802335"/>
            <a:ext cx="345265" cy="349848"/>
            <a:chOff x="3979435" y="1976585"/>
            <a:chExt cx="345265" cy="349848"/>
          </a:xfrm>
        </p:grpSpPr>
        <p:sp>
          <p:nvSpPr>
            <p:cNvPr id="12095" name="Google Shape;12095;p92"/>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92"/>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92"/>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92"/>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92"/>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92"/>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92"/>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92"/>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92"/>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92"/>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92"/>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92"/>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92"/>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92"/>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92"/>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92"/>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92"/>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2" name="Google Shape;12112;p92"/>
          <p:cNvGrpSpPr/>
          <p:nvPr/>
        </p:nvGrpSpPr>
        <p:grpSpPr>
          <a:xfrm>
            <a:off x="3576626" y="1801571"/>
            <a:ext cx="284251" cy="351694"/>
            <a:chOff x="3576626" y="1975821"/>
            <a:chExt cx="284251" cy="351694"/>
          </a:xfrm>
        </p:grpSpPr>
        <p:sp>
          <p:nvSpPr>
            <p:cNvPr id="12113" name="Google Shape;12113;p92"/>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92"/>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92"/>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6" name="Google Shape;12116;p92"/>
          <p:cNvGrpSpPr/>
          <p:nvPr/>
        </p:nvGrpSpPr>
        <p:grpSpPr>
          <a:xfrm>
            <a:off x="2722090" y="2715912"/>
            <a:ext cx="238770" cy="371841"/>
            <a:chOff x="2722090" y="2890162"/>
            <a:chExt cx="238770" cy="371841"/>
          </a:xfrm>
        </p:grpSpPr>
        <p:sp>
          <p:nvSpPr>
            <p:cNvPr id="12117" name="Google Shape;12117;p92"/>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92"/>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92"/>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20" name="Google Shape;12120;p92"/>
          <p:cNvSpPr/>
          <p:nvPr/>
        </p:nvSpPr>
        <p:spPr>
          <a:xfrm>
            <a:off x="5775652" y="179514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21" name="Google Shape;12121;p92"/>
          <p:cNvGrpSpPr/>
          <p:nvPr/>
        </p:nvGrpSpPr>
        <p:grpSpPr>
          <a:xfrm>
            <a:off x="6216367" y="1795906"/>
            <a:ext cx="361147" cy="361147"/>
            <a:chOff x="6216367" y="1970156"/>
            <a:chExt cx="361147" cy="361147"/>
          </a:xfrm>
        </p:grpSpPr>
        <p:sp>
          <p:nvSpPr>
            <p:cNvPr id="12122" name="Google Shape;12122;p92"/>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92"/>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92"/>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92"/>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6" name="Google Shape;12126;p92"/>
          <p:cNvGrpSpPr/>
          <p:nvPr/>
        </p:nvGrpSpPr>
        <p:grpSpPr>
          <a:xfrm>
            <a:off x="1289311" y="2751972"/>
            <a:ext cx="408156" cy="299783"/>
            <a:chOff x="1289311" y="2926222"/>
            <a:chExt cx="408156" cy="299783"/>
          </a:xfrm>
        </p:grpSpPr>
        <p:sp>
          <p:nvSpPr>
            <p:cNvPr id="12127" name="Google Shape;12127;p92"/>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92"/>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9" name="Google Shape;12129;p92"/>
          <p:cNvGrpSpPr/>
          <p:nvPr/>
        </p:nvGrpSpPr>
        <p:grpSpPr>
          <a:xfrm>
            <a:off x="7978465" y="1795142"/>
            <a:ext cx="361147" cy="360797"/>
            <a:chOff x="7978465" y="1969392"/>
            <a:chExt cx="361147" cy="360797"/>
          </a:xfrm>
        </p:grpSpPr>
        <p:sp>
          <p:nvSpPr>
            <p:cNvPr id="12130" name="Google Shape;12130;p92"/>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92"/>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92"/>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92"/>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92"/>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92"/>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92"/>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92"/>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92"/>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39" name="Google Shape;12139;p92"/>
          <p:cNvSpPr/>
          <p:nvPr/>
        </p:nvSpPr>
        <p:spPr>
          <a:xfrm>
            <a:off x="2206357" y="271635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40" name="Google Shape;12140;p92"/>
          <p:cNvGrpSpPr/>
          <p:nvPr/>
        </p:nvGrpSpPr>
        <p:grpSpPr>
          <a:xfrm>
            <a:off x="854261" y="2734563"/>
            <a:ext cx="377474" cy="335748"/>
            <a:chOff x="854261" y="2908813"/>
            <a:chExt cx="377474" cy="335748"/>
          </a:xfrm>
        </p:grpSpPr>
        <p:sp>
          <p:nvSpPr>
            <p:cNvPr id="12141" name="Google Shape;12141;p92"/>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92"/>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92"/>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92"/>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92"/>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6" name="Google Shape;12146;p92"/>
          <p:cNvGrpSpPr/>
          <p:nvPr/>
        </p:nvGrpSpPr>
        <p:grpSpPr>
          <a:xfrm>
            <a:off x="1749728" y="2720527"/>
            <a:ext cx="386927" cy="363438"/>
            <a:chOff x="1749728" y="2894777"/>
            <a:chExt cx="386927" cy="363438"/>
          </a:xfrm>
        </p:grpSpPr>
        <p:sp>
          <p:nvSpPr>
            <p:cNvPr id="12147" name="Google Shape;12147;p92"/>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92"/>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92"/>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92"/>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92"/>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92"/>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92"/>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4" name="Google Shape;12154;p92"/>
          <p:cNvGrpSpPr/>
          <p:nvPr/>
        </p:nvGrpSpPr>
        <p:grpSpPr>
          <a:xfrm>
            <a:off x="7098912" y="1795142"/>
            <a:ext cx="359651" cy="361560"/>
            <a:chOff x="7098912" y="1969392"/>
            <a:chExt cx="359651" cy="361560"/>
          </a:xfrm>
        </p:grpSpPr>
        <p:sp>
          <p:nvSpPr>
            <p:cNvPr id="12155" name="Google Shape;12155;p92"/>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92"/>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92"/>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92"/>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92"/>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92"/>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92"/>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92"/>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92"/>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92"/>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92"/>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92"/>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92"/>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68" name="Google Shape;12168;p92"/>
          <p:cNvSpPr/>
          <p:nvPr/>
        </p:nvSpPr>
        <p:spPr>
          <a:xfrm>
            <a:off x="3094217" y="272090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69" name="Google Shape;12169;p92"/>
          <p:cNvGrpSpPr/>
          <p:nvPr/>
        </p:nvGrpSpPr>
        <p:grpSpPr>
          <a:xfrm>
            <a:off x="5352728" y="1815989"/>
            <a:ext cx="327091" cy="322508"/>
            <a:chOff x="5352728" y="1990239"/>
            <a:chExt cx="327091" cy="322508"/>
          </a:xfrm>
        </p:grpSpPr>
        <p:sp>
          <p:nvSpPr>
            <p:cNvPr id="12170" name="Google Shape;12170;p92"/>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92"/>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92"/>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3" name="Google Shape;12173;p92"/>
          <p:cNvGrpSpPr/>
          <p:nvPr/>
        </p:nvGrpSpPr>
        <p:grpSpPr>
          <a:xfrm>
            <a:off x="7538896" y="1795906"/>
            <a:ext cx="361147" cy="361529"/>
            <a:chOff x="7538896" y="1970156"/>
            <a:chExt cx="361147" cy="361529"/>
          </a:xfrm>
        </p:grpSpPr>
        <p:sp>
          <p:nvSpPr>
            <p:cNvPr id="12174" name="Google Shape;12174;p92"/>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92"/>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92"/>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92"/>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92"/>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92"/>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0" name="Google Shape;12180;p92"/>
          <p:cNvGrpSpPr/>
          <p:nvPr/>
        </p:nvGrpSpPr>
        <p:grpSpPr>
          <a:xfrm>
            <a:off x="4896099" y="1796670"/>
            <a:ext cx="358155" cy="358123"/>
            <a:chOff x="4896099" y="1970920"/>
            <a:chExt cx="358155" cy="358123"/>
          </a:xfrm>
        </p:grpSpPr>
        <p:sp>
          <p:nvSpPr>
            <p:cNvPr id="12181" name="Google Shape;12181;p92"/>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92"/>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92"/>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4" name="Google Shape;12184;p92"/>
          <p:cNvGrpSpPr/>
          <p:nvPr/>
        </p:nvGrpSpPr>
        <p:grpSpPr>
          <a:xfrm>
            <a:off x="4048787" y="2802769"/>
            <a:ext cx="283488" cy="198604"/>
            <a:chOff x="4048787" y="2977019"/>
            <a:chExt cx="283488" cy="198604"/>
          </a:xfrm>
        </p:grpSpPr>
        <p:sp>
          <p:nvSpPr>
            <p:cNvPr id="12185" name="Google Shape;12185;p92"/>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92"/>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92"/>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92"/>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92"/>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92"/>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1" name="Google Shape;12191;p92"/>
          <p:cNvGrpSpPr/>
          <p:nvPr/>
        </p:nvGrpSpPr>
        <p:grpSpPr>
          <a:xfrm>
            <a:off x="4054103" y="2255941"/>
            <a:ext cx="218687" cy="349052"/>
            <a:chOff x="4054103" y="2430191"/>
            <a:chExt cx="218687" cy="349052"/>
          </a:xfrm>
        </p:grpSpPr>
        <p:sp>
          <p:nvSpPr>
            <p:cNvPr id="12192" name="Google Shape;12192;p92"/>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92"/>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4" name="Google Shape;12194;p92"/>
          <p:cNvGrpSpPr/>
          <p:nvPr/>
        </p:nvGrpSpPr>
        <p:grpSpPr>
          <a:xfrm>
            <a:off x="2185128" y="2253299"/>
            <a:ext cx="382758" cy="356595"/>
            <a:chOff x="2185128" y="2427549"/>
            <a:chExt cx="382758" cy="356595"/>
          </a:xfrm>
        </p:grpSpPr>
        <p:sp>
          <p:nvSpPr>
            <p:cNvPr id="12195" name="Google Shape;12195;p92"/>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92"/>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92"/>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92"/>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9" name="Google Shape;12199;p92"/>
          <p:cNvGrpSpPr/>
          <p:nvPr/>
        </p:nvGrpSpPr>
        <p:grpSpPr>
          <a:xfrm>
            <a:off x="3539102" y="2253299"/>
            <a:ext cx="355099" cy="355481"/>
            <a:chOff x="3539102" y="2427549"/>
            <a:chExt cx="355099" cy="355481"/>
          </a:xfrm>
        </p:grpSpPr>
        <p:sp>
          <p:nvSpPr>
            <p:cNvPr id="12200" name="Google Shape;12200;p92"/>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92"/>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2" name="Google Shape;12202;p92"/>
          <p:cNvGrpSpPr/>
          <p:nvPr/>
        </p:nvGrpSpPr>
        <p:grpSpPr>
          <a:xfrm>
            <a:off x="2656907" y="2265043"/>
            <a:ext cx="332757" cy="332343"/>
            <a:chOff x="2656907" y="2439293"/>
            <a:chExt cx="332757" cy="332343"/>
          </a:xfrm>
        </p:grpSpPr>
        <p:sp>
          <p:nvSpPr>
            <p:cNvPr id="12203" name="Google Shape;12203;p92"/>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92"/>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92"/>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92"/>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92"/>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92"/>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92"/>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0" name="Google Shape;12210;p92"/>
          <p:cNvGrpSpPr/>
          <p:nvPr/>
        </p:nvGrpSpPr>
        <p:grpSpPr>
          <a:xfrm>
            <a:off x="1731523" y="2248366"/>
            <a:ext cx="399435" cy="365698"/>
            <a:chOff x="1731523" y="2422616"/>
            <a:chExt cx="399435" cy="365698"/>
          </a:xfrm>
        </p:grpSpPr>
        <p:sp>
          <p:nvSpPr>
            <p:cNvPr id="12211" name="Google Shape;12211;p92"/>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92"/>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92"/>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4" name="Google Shape;12214;p92"/>
          <p:cNvGrpSpPr/>
          <p:nvPr/>
        </p:nvGrpSpPr>
        <p:grpSpPr>
          <a:xfrm>
            <a:off x="3097241" y="2259314"/>
            <a:ext cx="344883" cy="343387"/>
            <a:chOff x="3097241" y="2433564"/>
            <a:chExt cx="344883" cy="343387"/>
          </a:xfrm>
        </p:grpSpPr>
        <p:sp>
          <p:nvSpPr>
            <p:cNvPr id="12215" name="Google Shape;12215;p92"/>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92"/>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92"/>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92"/>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92"/>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92"/>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92"/>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92"/>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92"/>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4" name="Google Shape;12224;p92"/>
          <p:cNvGrpSpPr/>
          <p:nvPr/>
        </p:nvGrpSpPr>
        <p:grpSpPr>
          <a:xfrm>
            <a:off x="1278299" y="2265043"/>
            <a:ext cx="410829" cy="332343"/>
            <a:chOff x="1278299" y="2439293"/>
            <a:chExt cx="410829" cy="332343"/>
          </a:xfrm>
        </p:grpSpPr>
        <p:sp>
          <p:nvSpPr>
            <p:cNvPr id="12225" name="Google Shape;12225;p92"/>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92"/>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92"/>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92"/>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92"/>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92"/>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92"/>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92"/>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3" name="Google Shape;12233;p92"/>
          <p:cNvGrpSpPr/>
          <p:nvPr/>
        </p:nvGrpSpPr>
        <p:grpSpPr>
          <a:xfrm>
            <a:off x="870939" y="2265043"/>
            <a:ext cx="331993" cy="331993"/>
            <a:chOff x="870939" y="2439293"/>
            <a:chExt cx="331993" cy="331993"/>
          </a:xfrm>
        </p:grpSpPr>
        <p:sp>
          <p:nvSpPr>
            <p:cNvPr id="12234" name="Google Shape;12234;p92"/>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92"/>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92"/>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92"/>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92"/>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92"/>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92"/>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92"/>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92"/>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92"/>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92"/>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92"/>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92"/>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92"/>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92"/>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92"/>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0" name="Google Shape;12250;p92"/>
          <p:cNvGrpSpPr/>
          <p:nvPr/>
        </p:nvGrpSpPr>
        <p:grpSpPr>
          <a:xfrm>
            <a:off x="6644957" y="2282103"/>
            <a:ext cx="371395" cy="278904"/>
            <a:chOff x="6644957" y="2456353"/>
            <a:chExt cx="371395" cy="278904"/>
          </a:xfrm>
        </p:grpSpPr>
        <p:sp>
          <p:nvSpPr>
            <p:cNvPr id="12251" name="Google Shape;12251;p92"/>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92"/>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92"/>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92"/>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92"/>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6" name="Google Shape;12256;p92"/>
          <p:cNvGrpSpPr/>
          <p:nvPr/>
        </p:nvGrpSpPr>
        <p:grpSpPr>
          <a:xfrm>
            <a:off x="5388757" y="2240409"/>
            <a:ext cx="260349" cy="362292"/>
            <a:chOff x="5388757" y="2414659"/>
            <a:chExt cx="260349" cy="362292"/>
          </a:xfrm>
        </p:grpSpPr>
        <p:sp>
          <p:nvSpPr>
            <p:cNvPr id="12257" name="Google Shape;12257;p92"/>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92"/>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92"/>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92"/>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92"/>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92"/>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92"/>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92"/>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92"/>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92"/>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92"/>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92"/>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92"/>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92"/>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92"/>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92"/>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92"/>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92"/>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92"/>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92"/>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7" name="Google Shape;12277;p92"/>
          <p:cNvGrpSpPr/>
          <p:nvPr/>
        </p:nvGrpSpPr>
        <p:grpSpPr>
          <a:xfrm>
            <a:off x="3567142" y="2731507"/>
            <a:ext cx="348288" cy="340331"/>
            <a:chOff x="3567142" y="2905757"/>
            <a:chExt cx="348288" cy="340331"/>
          </a:xfrm>
        </p:grpSpPr>
        <p:sp>
          <p:nvSpPr>
            <p:cNvPr id="12278" name="Google Shape;12278;p92"/>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92"/>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92"/>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92"/>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92"/>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3" name="Google Shape;12283;p92"/>
          <p:cNvGrpSpPr/>
          <p:nvPr/>
        </p:nvGrpSpPr>
        <p:grpSpPr>
          <a:xfrm>
            <a:off x="7967103" y="2240791"/>
            <a:ext cx="355863" cy="361911"/>
            <a:chOff x="7967103" y="2415041"/>
            <a:chExt cx="355863" cy="361911"/>
          </a:xfrm>
        </p:grpSpPr>
        <p:sp>
          <p:nvSpPr>
            <p:cNvPr id="12284" name="Google Shape;12284;p92"/>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92"/>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92"/>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92"/>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92"/>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92"/>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92"/>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92"/>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92"/>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92"/>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92"/>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5" name="Google Shape;12295;p92"/>
          <p:cNvGrpSpPr/>
          <p:nvPr/>
        </p:nvGrpSpPr>
        <p:grpSpPr>
          <a:xfrm>
            <a:off x="7529411" y="2240409"/>
            <a:ext cx="355863" cy="362292"/>
            <a:chOff x="7529411" y="2414659"/>
            <a:chExt cx="355863" cy="362292"/>
          </a:xfrm>
        </p:grpSpPr>
        <p:sp>
          <p:nvSpPr>
            <p:cNvPr id="12296" name="Google Shape;12296;p92"/>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92"/>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92"/>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92"/>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92"/>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92"/>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92"/>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92"/>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92"/>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92"/>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92"/>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92"/>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8" name="Google Shape;12308;p92"/>
          <p:cNvGrpSpPr/>
          <p:nvPr/>
        </p:nvGrpSpPr>
        <p:grpSpPr>
          <a:xfrm>
            <a:off x="5733194" y="2257468"/>
            <a:ext cx="446826" cy="327059"/>
            <a:chOff x="5733194" y="2431718"/>
            <a:chExt cx="446826" cy="327059"/>
          </a:xfrm>
        </p:grpSpPr>
        <p:sp>
          <p:nvSpPr>
            <p:cNvPr id="12309" name="Google Shape;12309;p92"/>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92"/>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92"/>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2" name="Google Shape;12312;p92"/>
          <p:cNvGrpSpPr/>
          <p:nvPr/>
        </p:nvGrpSpPr>
        <p:grpSpPr>
          <a:xfrm>
            <a:off x="4876780" y="2243814"/>
            <a:ext cx="407774" cy="356627"/>
            <a:chOff x="4876780" y="2418064"/>
            <a:chExt cx="407774" cy="356627"/>
          </a:xfrm>
        </p:grpSpPr>
        <p:sp>
          <p:nvSpPr>
            <p:cNvPr id="12313" name="Google Shape;12313;p92"/>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92"/>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92"/>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92"/>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92"/>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92"/>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92"/>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92"/>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1" name="Google Shape;12321;p92"/>
          <p:cNvGrpSpPr/>
          <p:nvPr/>
        </p:nvGrpSpPr>
        <p:grpSpPr>
          <a:xfrm>
            <a:off x="7070872" y="2236621"/>
            <a:ext cx="398321" cy="371013"/>
            <a:chOff x="7070872" y="2410871"/>
            <a:chExt cx="398321" cy="371013"/>
          </a:xfrm>
        </p:grpSpPr>
        <p:sp>
          <p:nvSpPr>
            <p:cNvPr id="12322" name="Google Shape;12322;p92"/>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92"/>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92"/>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92"/>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26" name="Google Shape;12326;p92"/>
          <p:cNvSpPr/>
          <p:nvPr/>
        </p:nvSpPr>
        <p:spPr>
          <a:xfrm>
            <a:off x="6238328" y="225934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27" name="Google Shape;12327;p92"/>
          <p:cNvGrpSpPr/>
          <p:nvPr/>
        </p:nvGrpSpPr>
        <p:grpSpPr>
          <a:xfrm>
            <a:off x="5318259" y="2807861"/>
            <a:ext cx="371013" cy="220787"/>
            <a:chOff x="5318259" y="2982111"/>
            <a:chExt cx="371013" cy="220787"/>
          </a:xfrm>
        </p:grpSpPr>
        <p:sp>
          <p:nvSpPr>
            <p:cNvPr id="12328" name="Google Shape;12328;p92"/>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92"/>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92"/>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92"/>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92"/>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92"/>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92"/>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92"/>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6" name="Google Shape;12336;p92"/>
          <p:cNvGrpSpPr/>
          <p:nvPr/>
        </p:nvGrpSpPr>
        <p:grpSpPr>
          <a:xfrm>
            <a:off x="7073928" y="2731507"/>
            <a:ext cx="371395" cy="371809"/>
            <a:chOff x="7073928" y="2905757"/>
            <a:chExt cx="371395" cy="371809"/>
          </a:xfrm>
        </p:grpSpPr>
        <p:sp>
          <p:nvSpPr>
            <p:cNvPr id="12337" name="Google Shape;12337;p92"/>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92"/>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92"/>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0" name="Google Shape;12340;p92"/>
          <p:cNvGrpSpPr/>
          <p:nvPr/>
        </p:nvGrpSpPr>
        <p:grpSpPr>
          <a:xfrm>
            <a:off x="6188327" y="2781158"/>
            <a:ext cx="371395" cy="272857"/>
            <a:chOff x="6188327" y="2955408"/>
            <a:chExt cx="371395" cy="272857"/>
          </a:xfrm>
        </p:grpSpPr>
        <p:sp>
          <p:nvSpPr>
            <p:cNvPr id="12341" name="Google Shape;12341;p92"/>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92"/>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3" name="Google Shape;12343;p92"/>
          <p:cNvGrpSpPr/>
          <p:nvPr/>
        </p:nvGrpSpPr>
        <p:grpSpPr>
          <a:xfrm>
            <a:off x="7521454" y="2731889"/>
            <a:ext cx="359651" cy="371013"/>
            <a:chOff x="7521454" y="2906139"/>
            <a:chExt cx="359651" cy="371013"/>
          </a:xfrm>
        </p:grpSpPr>
        <p:sp>
          <p:nvSpPr>
            <p:cNvPr id="12344" name="Google Shape;12344;p92"/>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92"/>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92"/>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92"/>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92"/>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9" name="Google Shape;12349;p92"/>
          <p:cNvGrpSpPr/>
          <p:nvPr/>
        </p:nvGrpSpPr>
        <p:grpSpPr>
          <a:xfrm>
            <a:off x="5782845" y="2732271"/>
            <a:ext cx="301661" cy="371013"/>
            <a:chOff x="5782845" y="2906521"/>
            <a:chExt cx="301661" cy="371013"/>
          </a:xfrm>
        </p:grpSpPr>
        <p:sp>
          <p:nvSpPr>
            <p:cNvPr id="12350" name="Google Shape;12350;p92"/>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92"/>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92"/>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3" name="Google Shape;12353;p92"/>
          <p:cNvGrpSpPr/>
          <p:nvPr/>
        </p:nvGrpSpPr>
        <p:grpSpPr>
          <a:xfrm>
            <a:off x="6630539" y="2743252"/>
            <a:ext cx="371777" cy="349434"/>
            <a:chOff x="6630539" y="2917502"/>
            <a:chExt cx="371777" cy="349434"/>
          </a:xfrm>
        </p:grpSpPr>
        <p:sp>
          <p:nvSpPr>
            <p:cNvPr id="12354" name="Google Shape;12354;p92"/>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92"/>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92"/>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92"/>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92"/>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92"/>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92"/>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1" name="Google Shape;12361;p92"/>
          <p:cNvGrpSpPr/>
          <p:nvPr/>
        </p:nvGrpSpPr>
        <p:grpSpPr>
          <a:xfrm>
            <a:off x="2171474" y="3194979"/>
            <a:ext cx="408156" cy="343737"/>
            <a:chOff x="2171474" y="3369229"/>
            <a:chExt cx="408156" cy="343737"/>
          </a:xfrm>
        </p:grpSpPr>
        <p:sp>
          <p:nvSpPr>
            <p:cNvPr id="12362" name="Google Shape;12362;p92"/>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92"/>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92"/>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92"/>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6" name="Google Shape;12366;p92"/>
          <p:cNvGrpSpPr/>
          <p:nvPr/>
        </p:nvGrpSpPr>
        <p:grpSpPr>
          <a:xfrm>
            <a:off x="4891198" y="2750858"/>
            <a:ext cx="334634" cy="334634"/>
            <a:chOff x="4891198" y="2925108"/>
            <a:chExt cx="334634" cy="334634"/>
          </a:xfrm>
        </p:grpSpPr>
        <p:sp>
          <p:nvSpPr>
            <p:cNvPr id="12367" name="Google Shape;12367;p92"/>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92"/>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92"/>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92"/>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92"/>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92"/>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92"/>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92"/>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5" name="Google Shape;12375;p92"/>
          <p:cNvGrpSpPr/>
          <p:nvPr/>
        </p:nvGrpSpPr>
        <p:grpSpPr>
          <a:xfrm>
            <a:off x="7976174" y="2750858"/>
            <a:ext cx="334666" cy="334634"/>
            <a:chOff x="7976174" y="2925108"/>
            <a:chExt cx="334666" cy="334634"/>
          </a:xfrm>
        </p:grpSpPr>
        <p:sp>
          <p:nvSpPr>
            <p:cNvPr id="12376" name="Google Shape;12376;p92"/>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92"/>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92"/>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92"/>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92"/>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92"/>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92"/>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92"/>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92"/>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5" name="Google Shape;12385;p92"/>
          <p:cNvGrpSpPr/>
          <p:nvPr/>
        </p:nvGrpSpPr>
        <p:grpSpPr>
          <a:xfrm>
            <a:off x="3091957" y="3199881"/>
            <a:ext cx="354717" cy="332757"/>
            <a:chOff x="3091957" y="3374131"/>
            <a:chExt cx="354717" cy="332757"/>
          </a:xfrm>
        </p:grpSpPr>
        <p:sp>
          <p:nvSpPr>
            <p:cNvPr id="12386" name="Google Shape;12386;p92"/>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92"/>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92"/>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92"/>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92"/>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92"/>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2" name="Google Shape;12392;p92"/>
          <p:cNvGrpSpPr/>
          <p:nvPr/>
        </p:nvGrpSpPr>
        <p:grpSpPr>
          <a:xfrm>
            <a:off x="3988156" y="3205960"/>
            <a:ext cx="353954" cy="318880"/>
            <a:chOff x="3988156" y="3380210"/>
            <a:chExt cx="353954" cy="318880"/>
          </a:xfrm>
        </p:grpSpPr>
        <p:sp>
          <p:nvSpPr>
            <p:cNvPr id="12393" name="Google Shape;12393;p92"/>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92"/>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92"/>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92"/>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92"/>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8" name="Google Shape;12398;p92"/>
          <p:cNvGrpSpPr/>
          <p:nvPr/>
        </p:nvGrpSpPr>
        <p:grpSpPr>
          <a:xfrm>
            <a:off x="3541011" y="3193070"/>
            <a:ext cx="348257" cy="346188"/>
            <a:chOff x="3541011" y="3367320"/>
            <a:chExt cx="348257" cy="346188"/>
          </a:xfrm>
        </p:grpSpPr>
        <p:sp>
          <p:nvSpPr>
            <p:cNvPr id="12399" name="Google Shape;12399;p92"/>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92"/>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92"/>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92"/>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3" name="Google Shape;12403;p92"/>
          <p:cNvGrpSpPr/>
          <p:nvPr/>
        </p:nvGrpSpPr>
        <p:grpSpPr>
          <a:xfrm>
            <a:off x="850092" y="3178684"/>
            <a:ext cx="369517" cy="375660"/>
            <a:chOff x="850092" y="3352934"/>
            <a:chExt cx="369517" cy="375660"/>
          </a:xfrm>
        </p:grpSpPr>
        <p:sp>
          <p:nvSpPr>
            <p:cNvPr id="12404" name="Google Shape;12404;p92"/>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92"/>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92"/>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92"/>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92"/>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9" name="Google Shape;12409;p92"/>
          <p:cNvGrpSpPr/>
          <p:nvPr/>
        </p:nvGrpSpPr>
        <p:grpSpPr>
          <a:xfrm>
            <a:off x="1314678" y="3183967"/>
            <a:ext cx="334666" cy="365348"/>
            <a:chOff x="1314678" y="3358217"/>
            <a:chExt cx="334666" cy="365348"/>
          </a:xfrm>
        </p:grpSpPr>
        <p:sp>
          <p:nvSpPr>
            <p:cNvPr id="12410" name="Google Shape;12410;p92"/>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92"/>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92"/>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92"/>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92"/>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5" name="Google Shape;12415;p92"/>
          <p:cNvGrpSpPr/>
          <p:nvPr/>
        </p:nvGrpSpPr>
        <p:grpSpPr>
          <a:xfrm>
            <a:off x="1748582" y="3198385"/>
            <a:ext cx="359269" cy="335780"/>
            <a:chOff x="1748582" y="3372635"/>
            <a:chExt cx="359269" cy="335780"/>
          </a:xfrm>
        </p:grpSpPr>
        <p:sp>
          <p:nvSpPr>
            <p:cNvPr id="12416" name="Google Shape;12416;p92"/>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17" name="Google Shape;12417;p92"/>
            <p:cNvGrpSpPr/>
            <p:nvPr/>
          </p:nvGrpSpPr>
          <p:grpSpPr>
            <a:xfrm>
              <a:off x="1748582" y="3372635"/>
              <a:ext cx="333520" cy="335780"/>
              <a:chOff x="1748582" y="3372635"/>
              <a:chExt cx="333520" cy="335780"/>
            </a:xfrm>
          </p:grpSpPr>
          <p:sp>
            <p:nvSpPr>
              <p:cNvPr id="12418" name="Google Shape;12418;p92"/>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92"/>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92"/>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421" name="Google Shape;12421;p92"/>
          <p:cNvGrpSpPr/>
          <p:nvPr/>
        </p:nvGrpSpPr>
        <p:grpSpPr>
          <a:xfrm>
            <a:off x="2640993" y="3183585"/>
            <a:ext cx="365348" cy="364966"/>
            <a:chOff x="2640993" y="3357835"/>
            <a:chExt cx="365348" cy="364966"/>
          </a:xfrm>
        </p:grpSpPr>
        <p:sp>
          <p:nvSpPr>
            <p:cNvPr id="12422" name="Google Shape;12422;p92"/>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92"/>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92"/>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92"/>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92"/>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92"/>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92"/>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92"/>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92"/>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92"/>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2" name="Google Shape;12432;p92"/>
          <p:cNvGrpSpPr/>
          <p:nvPr/>
        </p:nvGrpSpPr>
        <p:grpSpPr>
          <a:xfrm>
            <a:off x="4886264" y="3191924"/>
            <a:ext cx="350548" cy="350198"/>
            <a:chOff x="4886264" y="3366174"/>
            <a:chExt cx="350548" cy="350198"/>
          </a:xfrm>
        </p:grpSpPr>
        <p:sp>
          <p:nvSpPr>
            <p:cNvPr id="12433" name="Google Shape;12433;p92"/>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92"/>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92"/>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92"/>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92"/>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92"/>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92"/>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92"/>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92"/>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92"/>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92"/>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92"/>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92"/>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6" name="Google Shape;12446;p92"/>
          <p:cNvGrpSpPr/>
          <p:nvPr/>
        </p:nvGrpSpPr>
        <p:grpSpPr>
          <a:xfrm>
            <a:off x="5331913" y="3239697"/>
            <a:ext cx="347143" cy="254684"/>
            <a:chOff x="5331913" y="3413947"/>
            <a:chExt cx="347143" cy="254684"/>
          </a:xfrm>
        </p:grpSpPr>
        <p:sp>
          <p:nvSpPr>
            <p:cNvPr id="12447" name="Google Shape;12447;p92"/>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92"/>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92"/>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92"/>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92"/>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92"/>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3" name="Google Shape;12453;p92"/>
          <p:cNvGrpSpPr/>
          <p:nvPr/>
        </p:nvGrpSpPr>
        <p:grpSpPr>
          <a:xfrm>
            <a:off x="5776798" y="3235528"/>
            <a:ext cx="346379" cy="264518"/>
            <a:chOff x="5776798" y="3409778"/>
            <a:chExt cx="346379" cy="264518"/>
          </a:xfrm>
        </p:grpSpPr>
        <p:sp>
          <p:nvSpPr>
            <p:cNvPr id="12454" name="Google Shape;12454;p92"/>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92"/>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92"/>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92"/>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92"/>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92"/>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0" name="Google Shape;12460;p92"/>
          <p:cNvGrpSpPr/>
          <p:nvPr/>
        </p:nvGrpSpPr>
        <p:grpSpPr>
          <a:xfrm>
            <a:off x="7108015" y="3222255"/>
            <a:ext cx="344883" cy="290299"/>
            <a:chOff x="7108015" y="3396505"/>
            <a:chExt cx="344883" cy="290299"/>
          </a:xfrm>
        </p:grpSpPr>
        <p:sp>
          <p:nvSpPr>
            <p:cNvPr id="12461" name="Google Shape;12461;p92"/>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92"/>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92"/>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92"/>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5" name="Google Shape;12465;p92"/>
          <p:cNvGrpSpPr/>
          <p:nvPr/>
        </p:nvGrpSpPr>
        <p:grpSpPr>
          <a:xfrm>
            <a:off x="7551754" y="3216558"/>
            <a:ext cx="344883" cy="301311"/>
            <a:chOff x="7551754" y="3390808"/>
            <a:chExt cx="344883" cy="301311"/>
          </a:xfrm>
        </p:grpSpPr>
        <p:sp>
          <p:nvSpPr>
            <p:cNvPr id="12466" name="Google Shape;12466;p92"/>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92"/>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92"/>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92"/>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92"/>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92"/>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92"/>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92"/>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92"/>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92"/>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92"/>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7" name="Google Shape;12477;p92"/>
          <p:cNvGrpSpPr/>
          <p:nvPr/>
        </p:nvGrpSpPr>
        <p:grpSpPr>
          <a:xfrm>
            <a:off x="6707084" y="3213153"/>
            <a:ext cx="261145" cy="308504"/>
            <a:chOff x="6707084" y="3387403"/>
            <a:chExt cx="261145" cy="308504"/>
          </a:xfrm>
        </p:grpSpPr>
        <p:sp>
          <p:nvSpPr>
            <p:cNvPr id="12478" name="Google Shape;12478;p92"/>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92"/>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92"/>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92"/>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2" name="Google Shape;12482;p92"/>
          <p:cNvGrpSpPr/>
          <p:nvPr/>
        </p:nvGrpSpPr>
        <p:grpSpPr>
          <a:xfrm>
            <a:off x="848978" y="4123387"/>
            <a:ext cx="377824" cy="324418"/>
            <a:chOff x="848978" y="4297637"/>
            <a:chExt cx="377824" cy="324418"/>
          </a:xfrm>
        </p:grpSpPr>
        <p:sp>
          <p:nvSpPr>
            <p:cNvPr id="12483" name="Google Shape;12483;p92"/>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92"/>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5" name="Google Shape;12485;p92"/>
          <p:cNvGrpSpPr/>
          <p:nvPr/>
        </p:nvGrpSpPr>
        <p:grpSpPr>
          <a:xfrm>
            <a:off x="1754279" y="4112343"/>
            <a:ext cx="351439" cy="345965"/>
            <a:chOff x="1754279" y="4286593"/>
            <a:chExt cx="351439" cy="345965"/>
          </a:xfrm>
        </p:grpSpPr>
        <p:sp>
          <p:nvSpPr>
            <p:cNvPr id="12486" name="Google Shape;12486;p92"/>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92"/>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92"/>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92"/>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92"/>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1" name="Google Shape;12491;p92"/>
          <p:cNvGrpSpPr/>
          <p:nvPr/>
        </p:nvGrpSpPr>
        <p:grpSpPr>
          <a:xfrm>
            <a:off x="3996113" y="4116926"/>
            <a:ext cx="336512" cy="335048"/>
            <a:chOff x="3996113" y="4291176"/>
            <a:chExt cx="336512" cy="335048"/>
          </a:xfrm>
        </p:grpSpPr>
        <p:sp>
          <p:nvSpPr>
            <p:cNvPr id="12492" name="Google Shape;12492;p92"/>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92"/>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92"/>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95" name="Google Shape;12495;p92"/>
          <p:cNvSpPr/>
          <p:nvPr/>
        </p:nvSpPr>
        <p:spPr>
          <a:xfrm>
            <a:off x="1331737" y="413312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96" name="Google Shape;12496;p92"/>
          <p:cNvGrpSpPr/>
          <p:nvPr/>
        </p:nvGrpSpPr>
        <p:grpSpPr>
          <a:xfrm>
            <a:off x="2179081" y="4111261"/>
            <a:ext cx="397525" cy="348670"/>
            <a:chOff x="2179081" y="4285511"/>
            <a:chExt cx="397525" cy="348670"/>
          </a:xfrm>
        </p:grpSpPr>
        <p:sp>
          <p:nvSpPr>
            <p:cNvPr id="12497" name="Google Shape;12497;p92"/>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92"/>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9" name="Google Shape;12499;p92"/>
          <p:cNvGrpSpPr/>
          <p:nvPr/>
        </p:nvGrpSpPr>
        <p:grpSpPr>
          <a:xfrm>
            <a:off x="3584201" y="4120746"/>
            <a:ext cx="267574" cy="329415"/>
            <a:chOff x="3584201" y="4294996"/>
            <a:chExt cx="267574" cy="329415"/>
          </a:xfrm>
        </p:grpSpPr>
        <p:sp>
          <p:nvSpPr>
            <p:cNvPr id="12500" name="Google Shape;12500;p92"/>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92"/>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92"/>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92"/>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4" name="Google Shape;12504;p92"/>
          <p:cNvGrpSpPr/>
          <p:nvPr/>
        </p:nvGrpSpPr>
        <p:grpSpPr>
          <a:xfrm>
            <a:off x="3082855" y="4121478"/>
            <a:ext cx="375946" cy="327823"/>
            <a:chOff x="3082855" y="4295728"/>
            <a:chExt cx="375946" cy="327823"/>
          </a:xfrm>
        </p:grpSpPr>
        <p:sp>
          <p:nvSpPr>
            <p:cNvPr id="12505" name="Google Shape;12505;p92"/>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92"/>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92"/>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92"/>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92"/>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92"/>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92"/>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92"/>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92"/>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92"/>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92"/>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6" name="Google Shape;12516;p92"/>
          <p:cNvGrpSpPr/>
          <p:nvPr/>
        </p:nvGrpSpPr>
        <p:grpSpPr>
          <a:xfrm>
            <a:off x="2749016" y="4116926"/>
            <a:ext cx="150831" cy="336926"/>
            <a:chOff x="2749016" y="4291176"/>
            <a:chExt cx="150831" cy="336926"/>
          </a:xfrm>
        </p:grpSpPr>
        <p:sp>
          <p:nvSpPr>
            <p:cNvPr id="12517" name="Google Shape;12517;p92"/>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92"/>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92"/>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92"/>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1" name="Google Shape;12521;p92"/>
          <p:cNvGrpSpPr/>
          <p:nvPr/>
        </p:nvGrpSpPr>
        <p:grpSpPr>
          <a:xfrm>
            <a:off x="7127716" y="4105182"/>
            <a:ext cx="248254" cy="361942"/>
            <a:chOff x="7127716" y="4279432"/>
            <a:chExt cx="248254" cy="361942"/>
          </a:xfrm>
        </p:grpSpPr>
        <p:sp>
          <p:nvSpPr>
            <p:cNvPr id="12522" name="Google Shape;12522;p92"/>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92"/>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92"/>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92"/>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92"/>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92"/>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92"/>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92"/>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92"/>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1" name="Google Shape;12531;p92"/>
          <p:cNvGrpSpPr/>
          <p:nvPr/>
        </p:nvGrpSpPr>
        <p:grpSpPr>
          <a:xfrm>
            <a:off x="7565408" y="4105182"/>
            <a:ext cx="248255" cy="361942"/>
            <a:chOff x="7565408" y="4279432"/>
            <a:chExt cx="248255" cy="361942"/>
          </a:xfrm>
        </p:grpSpPr>
        <p:sp>
          <p:nvSpPr>
            <p:cNvPr id="12532" name="Google Shape;12532;p92"/>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92"/>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92"/>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92"/>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92"/>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92"/>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92"/>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92"/>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0" name="Google Shape;12540;p92"/>
          <p:cNvGrpSpPr/>
          <p:nvPr/>
        </p:nvGrpSpPr>
        <p:grpSpPr>
          <a:xfrm>
            <a:off x="6264109" y="4105182"/>
            <a:ext cx="225498" cy="361560"/>
            <a:chOff x="6264109" y="4279432"/>
            <a:chExt cx="225498" cy="361560"/>
          </a:xfrm>
        </p:grpSpPr>
        <p:sp>
          <p:nvSpPr>
            <p:cNvPr id="12541" name="Google Shape;12541;p92"/>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92"/>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3" name="Google Shape;12543;p92"/>
          <p:cNvGrpSpPr/>
          <p:nvPr/>
        </p:nvGrpSpPr>
        <p:grpSpPr>
          <a:xfrm>
            <a:off x="7929578" y="4110115"/>
            <a:ext cx="395266" cy="351312"/>
            <a:chOff x="7929578" y="4284365"/>
            <a:chExt cx="395266" cy="351312"/>
          </a:xfrm>
        </p:grpSpPr>
        <p:sp>
          <p:nvSpPr>
            <p:cNvPr id="12544" name="Google Shape;12544;p92"/>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92"/>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92"/>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92"/>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8" name="Google Shape;12548;p92"/>
          <p:cNvGrpSpPr/>
          <p:nvPr/>
        </p:nvGrpSpPr>
        <p:grpSpPr>
          <a:xfrm>
            <a:off x="6595502" y="4149527"/>
            <a:ext cx="426315" cy="332826"/>
            <a:chOff x="6639652" y="4323777"/>
            <a:chExt cx="426315" cy="332826"/>
          </a:xfrm>
        </p:grpSpPr>
        <p:sp>
          <p:nvSpPr>
            <p:cNvPr id="12549" name="Google Shape;12549;p92"/>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92"/>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92"/>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92"/>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92"/>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92"/>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92"/>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92"/>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92"/>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92"/>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9" name="Google Shape;12559;p92"/>
          <p:cNvGrpSpPr/>
          <p:nvPr/>
        </p:nvGrpSpPr>
        <p:grpSpPr>
          <a:xfrm>
            <a:off x="5357662" y="4123387"/>
            <a:ext cx="287275" cy="326296"/>
            <a:chOff x="5357662" y="4297637"/>
            <a:chExt cx="287275" cy="326296"/>
          </a:xfrm>
        </p:grpSpPr>
        <p:sp>
          <p:nvSpPr>
            <p:cNvPr id="12560" name="Google Shape;12560;p92"/>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92"/>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92"/>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92"/>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92"/>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5" name="Google Shape;12565;p92"/>
          <p:cNvGrpSpPr/>
          <p:nvPr/>
        </p:nvGrpSpPr>
        <p:grpSpPr>
          <a:xfrm>
            <a:off x="5774124" y="4120300"/>
            <a:ext cx="331611" cy="331674"/>
            <a:chOff x="5774124" y="4294550"/>
            <a:chExt cx="331611" cy="331674"/>
          </a:xfrm>
        </p:grpSpPr>
        <p:sp>
          <p:nvSpPr>
            <p:cNvPr id="12566" name="Google Shape;12566;p92"/>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92"/>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8" name="Google Shape;12568;p92"/>
          <p:cNvGrpSpPr/>
          <p:nvPr/>
        </p:nvGrpSpPr>
        <p:grpSpPr>
          <a:xfrm>
            <a:off x="4890434" y="4113139"/>
            <a:ext cx="345997" cy="346029"/>
            <a:chOff x="4890434" y="4287389"/>
            <a:chExt cx="345997" cy="346029"/>
          </a:xfrm>
        </p:grpSpPr>
        <p:sp>
          <p:nvSpPr>
            <p:cNvPr id="12569" name="Google Shape;12569;p92"/>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92"/>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92"/>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92"/>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92"/>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92"/>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92"/>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6" name="Google Shape;12576;p92"/>
          <p:cNvGrpSpPr/>
          <p:nvPr/>
        </p:nvGrpSpPr>
        <p:grpSpPr>
          <a:xfrm>
            <a:off x="2165809" y="3636809"/>
            <a:ext cx="422542" cy="342973"/>
            <a:chOff x="2165809" y="3811059"/>
            <a:chExt cx="422542" cy="342973"/>
          </a:xfrm>
        </p:grpSpPr>
        <p:sp>
          <p:nvSpPr>
            <p:cNvPr id="12577" name="Google Shape;12577;p92"/>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92"/>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92"/>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92"/>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92"/>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92"/>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92"/>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92"/>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92"/>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92"/>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92"/>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92"/>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92"/>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92"/>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92"/>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92"/>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92"/>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92"/>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95" name="Google Shape;12595;p92"/>
          <p:cNvSpPr/>
          <p:nvPr/>
        </p:nvSpPr>
        <p:spPr>
          <a:xfrm>
            <a:off x="6217513" y="322340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96" name="Google Shape;12596;p92"/>
          <p:cNvGrpSpPr/>
          <p:nvPr/>
        </p:nvGrpSpPr>
        <p:grpSpPr>
          <a:xfrm>
            <a:off x="903530" y="3631875"/>
            <a:ext cx="264550" cy="353222"/>
            <a:chOff x="903530" y="3806125"/>
            <a:chExt cx="264550" cy="353222"/>
          </a:xfrm>
        </p:grpSpPr>
        <p:sp>
          <p:nvSpPr>
            <p:cNvPr id="12597" name="Google Shape;12597;p92"/>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92"/>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92"/>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92"/>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1" name="Google Shape;12601;p92"/>
          <p:cNvGrpSpPr/>
          <p:nvPr/>
        </p:nvGrpSpPr>
        <p:grpSpPr>
          <a:xfrm>
            <a:off x="2611458" y="3642124"/>
            <a:ext cx="426329" cy="332375"/>
            <a:chOff x="2611458" y="3816374"/>
            <a:chExt cx="426329" cy="332375"/>
          </a:xfrm>
        </p:grpSpPr>
        <p:sp>
          <p:nvSpPr>
            <p:cNvPr id="12602" name="Google Shape;12602;p92"/>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92"/>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92"/>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92"/>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92"/>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92"/>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92"/>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92"/>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92"/>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92"/>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12" name="Google Shape;12612;p92"/>
          <p:cNvSpPr/>
          <p:nvPr/>
        </p:nvSpPr>
        <p:spPr>
          <a:xfrm>
            <a:off x="1752752" y="362961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13" name="Google Shape;12613;p92"/>
          <p:cNvGrpSpPr/>
          <p:nvPr/>
        </p:nvGrpSpPr>
        <p:grpSpPr>
          <a:xfrm>
            <a:off x="4019984" y="3631143"/>
            <a:ext cx="293704" cy="353954"/>
            <a:chOff x="4019984" y="3805393"/>
            <a:chExt cx="293704" cy="353954"/>
          </a:xfrm>
        </p:grpSpPr>
        <p:sp>
          <p:nvSpPr>
            <p:cNvPr id="12614" name="Google Shape;12614;p92"/>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92"/>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6" name="Google Shape;12616;p92"/>
          <p:cNvGrpSpPr/>
          <p:nvPr/>
        </p:nvGrpSpPr>
        <p:grpSpPr>
          <a:xfrm>
            <a:off x="8006505" y="3215794"/>
            <a:ext cx="323654" cy="303189"/>
            <a:chOff x="8006505" y="3390044"/>
            <a:chExt cx="323654" cy="303189"/>
          </a:xfrm>
        </p:grpSpPr>
        <p:sp>
          <p:nvSpPr>
            <p:cNvPr id="12617" name="Google Shape;12617;p92"/>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92"/>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92"/>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92"/>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92"/>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92"/>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3" name="Google Shape;12623;p92"/>
          <p:cNvGrpSpPr/>
          <p:nvPr/>
        </p:nvGrpSpPr>
        <p:grpSpPr>
          <a:xfrm>
            <a:off x="1299146" y="3632257"/>
            <a:ext cx="367990" cy="351312"/>
            <a:chOff x="1299146" y="3806507"/>
            <a:chExt cx="367990" cy="351312"/>
          </a:xfrm>
        </p:grpSpPr>
        <p:sp>
          <p:nvSpPr>
            <p:cNvPr id="12624" name="Google Shape;12624;p92"/>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92"/>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26" name="Google Shape;12626;p92"/>
          <p:cNvSpPr/>
          <p:nvPr/>
        </p:nvSpPr>
        <p:spPr>
          <a:xfrm>
            <a:off x="3524716" y="362993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27" name="Google Shape;12627;p92"/>
          <p:cNvGrpSpPr/>
          <p:nvPr/>
        </p:nvGrpSpPr>
        <p:grpSpPr>
          <a:xfrm>
            <a:off x="3095745" y="3631143"/>
            <a:ext cx="352840" cy="354717"/>
            <a:chOff x="3095745" y="3805393"/>
            <a:chExt cx="352840" cy="354717"/>
          </a:xfrm>
        </p:grpSpPr>
        <p:sp>
          <p:nvSpPr>
            <p:cNvPr id="12628" name="Google Shape;12628;p92"/>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92"/>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92"/>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92"/>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92"/>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92"/>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4" name="Google Shape;12634;p92"/>
          <p:cNvGrpSpPr/>
          <p:nvPr/>
        </p:nvGrpSpPr>
        <p:grpSpPr>
          <a:xfrm>
            <a:off x="7550258" y="3658420"/>
            <a:ext cx="371395" cy="301279"/>
            <a:chOff x="7550258" y="3832670"/>
            <a:chExt cx="371395" cy="301279"/>
          </a:xfrm>
        </p:grpSpPr>
        <p:sp>
          <p:nvSpPr>
            <p:cNvPr id="12635" name="Google Shape;12635;p92"/>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92"/>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92"/>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92"/>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92"/>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92"/>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92"/>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92"/>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92"/>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92"/>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92"/>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92"/>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92"/>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92"/>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92"/>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92"/>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92"/>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92"/>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53" name="Google Shape;12653;p92"/>
          <p:cNvSpPr/>
          <p:nvPr/>
        </p:nvSpPr>
        <p:spPr>
          <a:xfrm>
            <a:off x="7114476" y="363454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54" name="Google Shape;12654;p92"/>
          <p:cNvGrpSpPr/>
          <p:nvPr/>
        </p:nvGrpSpPr>
        <p:grpSpPr>
          <a:xfrm>
            <a:off x="6659725" y="3633785"/>
            <a:ext cx="367608" cy="350548"/>
            <a:chOff x="6659725" y="3808035"/>
            <a:chExt cx="367608" cy="350548"/>
          </a:xfrm>
        </p:grpSpPr>
        <p:sp>
          <p:nvSpPr>
            <p:cNvPr id="12655" name="Google Shape;12655;p92"/>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92"/>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7" name="Google Shape;12657;p92"/>
          <p:cNvGrpSpPr/>
          <p:nvPr/>
        </p:nvGrpSpPr>
        <p:grpSpPr>
          <a:xfrm>
            <a:off x="6219391" y="3642506"/>
            <a:ext cx="356627" cy="334252"/>
            <a:chOff x="6219391" y="3816756"/>
            <a:chExt cx="356627" cy="334252"/>
          </a:xfrm>
        </p:grpSpPr>
        <p:sp>
          <p:nvSpPr>
            <p:cNvPr id="12658" name="Google Shape;12658;p92"/>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92"/>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92"/>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92"/>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2" name="Google Shape;12662;p92"/>
          <p:cNvGrpSpPr/>
          <p:nvPr/>
        </p:nvGrpSpPr>
        <p:grpSpPr>
          <a:xfrm>
            <a:off x="5778676" y="3652722"/>
            <a:ext cx="349052" cy="313055"/>
            <a:chOff x="5778676" y="3826972"/>
            <a:chExt cx="349052" cy="313055"/>
          </a:xfrm>
        </p:grpSpPr>
        <p:sp>
          <p:nvSpPr>
            <p:cNvPr id="12663" name="Google Shape;12663;p92"/>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92"/>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92"/>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92"/>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92"/>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8" name="Google Shape;12668;p92"/>
          <p:cNvGrpSpPr/>
          <p:nvPr/>
        </p:nvGrpSpPr>
        <p:grpSpPr>
          <a:xfrm>
            <a:off x="5355784" y="3660297"/>
            <a:ext cx="299019" cy="297905"/>
            <a:chOff x="5355784" y="3834547"/>
            <a:chExt cx="299019" cy="297905"/>
          </a:xfrm>
        </p:grpSpPr>
        <p:sp>
          <p:nvSpPr>
            <p:cNvPr id="12669" name="Google Shape;12669;p92"/>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92"/>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92"/>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92"/>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3" name="Google Shape;12673;p92"/>
          <p:cNvGrpSpPr/>
          <p:nvPr/>
        </p:nvGrpSpPr>
        <p:grpSpPr>
          <a:xfrm>
            <a:off x="8036455" y="3633021"/>
            <a:ext cx="292176" cy="353985"/>
            <a:chOff x="8036455" y="3807271"/>
            <a:chExt cx="292176" cy="353985"/>
          </a:xfrm>
        </p:grpSpPr>
        <p:sp>
          <p:nvSpPr>
            <p:cNvPr id="12674" name="Google Shape;12674;p92"/>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92"/>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6" name="Google Shape;12676;p92"/>
          <p:cNvGrpSpPr/>
          <p:nvPr/>
        </p:nvGrpSpPr>
        <p:grpSpPr>
          <a:xfrm>
            <a:off x="4874902" y="3634549"/>
            <a:ext cx="345615" cy="350835"/>
            <a:chOff x="4874902" y="3808799"/>
            <a:chExt cx="345615" cy="350835"/>
          </a:xfrm>
        </p:grpSpPr>
        <p:sp>
          <p:nvSpPr>
            <p:cNvPr id="12677" name="Google Shape;12677;p92"/>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92"/>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92"/>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92"/>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92"/>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92"/>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92"/>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92"/>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92"/>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92"/>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92"/>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92"/>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92"/>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92"/>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92"/>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92"/>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92"/>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94" name="Google Shape;12694;p92"/>
          <p:cNvSpPr txBox="1"/>
          <p:nvPr/>
        </p:nvSpPr>
        <p:spPr>
          <a:xfrm>
            <a:off x="849675" y="71597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Business Icons</a:t>
            </a:r>
            <a:endParaRPr sz="2400">
              <a:solidFill>
                <a:srgbClr val="FFFFFF"/>
              </a:solidFill>
            </a:endParaRPr>
          </a:p>
        </p:txBody>
      </p:sp>
      <p:sp>
        <p:nvSpPr>
          <p:cNvPr id="12695" name="Google Shape;12695;p92"/>
          <p:cNvSpPr txBox="1"/>
          <p:nvPr/>
        </p:nvSpPr>
        <p:spPr>
          <a:xfrm>
            <a:off x="4858400" y="71597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Teamwork Icons</a:t>
            </a:r>
            <a:endParaRPr sz="2400">
              <a:solidFill>
                <a:srgbClr val="FFFFFF"/>
              </a:solidFill>
            </a:endParaRPr>
          </a:p>
        </p:txBody>
      </p:sp>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699" name="Shape 12699"/>
        <p:cNvGrpSpPr/>
        <p:nvPr/>
      </p:nvGrpSpPr>
      <p:grpSpPr>
        <a:xfrm>
          <a:off x="0" y="0"/>
          <a:ext cx="0" cy="0"/>
          <a:chOff x="0" y="0"/>
          <a:chExt cx="0" cy="0"/>
        </a:xfrm>
      </p:grpSpPr>
      <p:grpSp>
        <p:nvGrpSpPr>
          <p:cNvPr id="12700" name="Google Shape;12700;p93"/>
          <p:cNvGrpSpPr/>
          <p:nvPr/>
        </p:nvGrpSpPr>
        <p:grpSpPr>
          <a:xfrm>
            <a:off x="2704005" y="4083381"/>
            <a:ext cx="342144" cy="362704"/>
            <a:chOff x="2704005" y="4258781"/>
            <a:chExt cx="342144" cy="362704"/>
          </a:xfrm>
        </p:grpSpPr>
        <p:sp>
          <p:nvSpPr>
            <p:cNvPr id="12701" name="Google Shape;12701;p93"/>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93"/>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93"/>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93"/>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93"/>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93"/>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93"/>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8" name="Google Shape;12708;p93"/>
          <p:cNvGrpSpPr/>
          <p:nvPr/>
        </p:nvGrpSpPr>
        <p:grpSpPr>
          <a:xfrm>
            <a:off x="2157462" y="4083096"/>
            <a:ext cx="347435" cy="363370"/>
            <a:chOff x="2157462" y="4258496"/>
            <a:chExt cx="347435" cy="363370"/>
          </a:xfrm>
        </p:grpSpPr>
        <p:sp>
          <p:nvSpPr>
            <p:cNvPr id="12709" name="Google Shape;12709;p93"/>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93"/>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93"/>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2" name="Google Shape;12712;p93"/>
          <p:cNvGrpSpPr/>
          <p:nvPr/>
        </p:nvGrpSpPr>
        <p:grpSpPr>
          <a:xfrm>
            <a:off x="4010963" y="3588381"/>
            <a:ext cx="343665" cy="363211"/>
            <a:chOff x="4010963" y="3763781"/>
            <a:chExt cx="343665" cy="363211"/>
          </a:xfrm>
        </p:grpSpPr>
        <p:sp>
          <p:nvSpPr>
            <p:cNvPr id="12713" name="Google Shape;12713;p93"/>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93"/>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93"/>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93"/>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93"/>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8" name="Google Shape;12718;p93"/>
          <p:cNvGrpSpPr/>
          <p:nvPr/>
        </p:nvGrpSpPr>
        <p:grpSpPr>
          <a:xfrm>
            <a:off x="2214042" y="3635109"/>
            <a:ext cx="368153" cy="311193"/>
            <a:chOff x="2214042" y="3810509"/>
            <a:chExt cx="368153" cy="311193"/>
          </a:xfrm>
        </p:grpSpPr>
        <p:sp>
          <p:nvSpPr>
            <p:cNvPr id="12719" name="Google Shape;12719;p93"/>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93"/>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1" name="Google Shape;12721;p93"/>
          <p:cNvGrpSpPr/>
          <p:nvPr/>
        </p:nvGrpSpPr>
        <p:grpSpPr>
          <a:xfrm>
            <a:off x="1768938" y="3606819"/>
            <a:ext cx="367805" cy="367773"/>
            <a:chOff x="1768938" y="3782219"/>
            <a:chExt cx="367805" cy="367773"/>
          </a:xfrm>
        </p:grpSpPr>
        <p:sp>
          <p:nvSpPr>
            <p:cNvPr id="12722" name="Google Shape;12722;p93"/>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93"/>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93"/>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93"/>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93"/>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7" name="Google Shape;12727;p93"/>
          <p:cNvGrpSpPr/>
          <p:nvPr/>
        </p:nvGrpSpPr>
        <p:grpSpPr>
          <a:xfrm>
            <a:off x="2681385" y="3623039"/>
            <a:ext cx="325544" cy="327413"/>
            <a:chOff x="2681385" y="3798439"/>
            <a:chExt cx="325544" cy="327413"/>
          </a:xfrm>
        </p:grpSpPr>
        <p:sp>
          <p:nvSpPr>
            <p:cNvPr id="12728" name="Google Shape;12728;p93"/>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93"/>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93"/>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93"/>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93"/>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93"/>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93"/>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5" name="Google Shape;12735;p93"/>
          <p:cNvGrpSpPr/>
          <p:nvPr/>
        </p:nvGrpSpPr>
        <p:grpSpPr>
          <a:xfrm>
            <a:off x="6243928" y="4088102"/>
            <a:ext cx="274254" cy="350824"/>
            <a:chOff x="6243928" y="4263502"/>
            <a:chExt cx="274254" cy="350824"/>
          </a:xfrm>
        </p:grpSpPr>
        <p:sp>
          <p:nvSpPr>
            <p:cNvPr id="12736" name="Google Shape;12736;p93"/>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93"/>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93"/>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93"/>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93"/>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93"/>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93"/>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93"/>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4" name="Google Shape;12744;p93"/>
          <p:cNvGrpSpPr/>
          <p:nvPr/>
        </p:nvGrpSpPr>
        <p:grpSpPr>
          <a:xfrm>
            <a:off x="3560600" y="3587938"/>
            <a:ext cx="352345" cy="363655"/>
            <a:chOff x="3560600" y="3763338"/>
            <a:chExt cx="352345" cy="363655"/>
          </a:xfrm>
        </p:grpSpPr>
        <p:sp>
          <p:nvSpPr>
            <p:cNvPr id="12745" name="Google Shape;12745;p93"/>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93"/>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93"/>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8" name="Google Shape;12748;p93"/>
          <p:cNvGrpSpPr/>
          <p:nvPr/>
        </p:nvGrpSpPr>
        <p:grpSpPr>
          <a:xfrm>
            <a:off x="5790556" y="4085852"/>
            <a:ext cx="279513" cy="356083"/>
            <a:chOff x="5790556" y="4261252"/>
            <a:chExt cx="279513" cy="356083"/>
          </a:xfrm>
        </p:grpSpPr>
        <p:sp>
          <p:nvSpPr>
            <p:cNvPr id="12749" name="Google Shape;12749;p93"/>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93"/>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93"/>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93"/>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93"/>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93"/>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93"/>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6" name="Google Shape;12756;p93"/>
          <p:cNvGrpSpPr/>
          <p:nvPr/>
        </p:nvGrpSpPr>
        <p:grpSpPr>
          <a:xfrm>
            <a:off x="5341333" y="4085852"/>
            <a:ext cx="278752" cy="356463"/>
            <a:chOff x="5341333" y="4261252"/>
            <a:chExt cx="278752" cy="356463"/>
          </a:xfrm>
        </p:grpSpPr>
        <p:sp>
          <p:nvSpPr>
            <p:cNvPr id="12757" name="Google Shape;12757;p93"/>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93"/>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93"/>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93"/>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93"/>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93"/>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93"/>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64" name="Google Shape;12764;p93"/>
          <p:cNvSpPr/>
          <p:nvPr/>
        </p:nvSpPr>
        <p:spPr>
          <a:xfrm>
            <a:off x="1322345" y="36611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65" name="Google Shape;12765;p93"/>
          <p:cNvGrpSpPr/>
          <p:nvPr/>
        </p:nvGrpSpPr>
        <p:grpSpPr>
          <a:xfrm>
            <a:off x="3103646" y="3590676"/>
            <a:ext cx="360233" cy="362451"/>
            <a:chOff x="3107608" y="3763401"/>
            <a:chExt cx="360233" cy="362451"/>
          </a:xfrm>
        </p:grpSpPr>
        <p:sp>
          <p:nvSpPr>
            <p:cNvPr id="12766" name="Google Shape;12766;p93"/>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93"/>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93"/>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9" name="Google Shape;12769;p93"/>
          <p:cNvGrpSpPr/>
          <p:nvPr/>
        </p:nvGrpSpPr>
        <p:grpSpPr>
          <a:xfrm>
            <a:off x="889343" y="3625827"/>
            <a:ext cx="351585" cy="339705"/>
            <a:chOff x="889343" y="3801227"/>
            <a:chExt cx="351585" cy="339705"/>
          </a:xfrm>
        </p:grpSpPr>
        <p:sp>
          <p:nvSpPr>
            <p:cNvPr id="12770" name="Google Shape;12770;p93"/>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93"/>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93"/>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93"/>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93"/>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5" name="Google Shape;12775;p93"/>
          <p:cNvGrpSpPr/>
          <p:nvPr/>
        </p:nvGrpSpPr>
        <p:grpSpPr>
          <a:xfrm>
            <a:off x="4896609" y="4085472"/>
            <a:ext cx="278784" cy="355323"/>
            <a:chOff x="4896609" y="4260872"/>
            <a:chExt cx="278784" cy="355323"/>
          </a:xfrm>
        </p:grpSpPr>
        <p:sp>
          <p:nvSpPr>
            <p:cNvPr id="12776" name="Google Shape;12776;p93"/>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93"/>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93"/>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93"/>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93"/>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93"/>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2" name="Google Shape;12782;p93"/>
          <p:cNvGrpSpPr/>
          <p:nvPr/>
        </p:nvGrpSpPr>
        <p:grpSpPr>
          <a:xfrm>
            <a:off x="7598438" y="4090731"/>
            <a:ext cx="260283" cy="345914"/>
            <a:chOff x="7598438" y="4266131"/>
            <a:chExt cx="260283" cy="345914"/>
          </a:xfrm>
        </p:grpSpPr>
        <p:sp>
          <p:nvSpPr>
            <p:cNvPr id="12783" name="Google Shape;12783;p93"/>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93"/>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93"/>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93"/>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93"/>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93"/>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93"/>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0" name="Google Shape;12790;p93"/>
          <p:cNvGrpSpPr/>
          <p:nvPr/>
        </p:nvGrpSpPr>
        <p:grpSpPr>
          <a:xfrm>
            <a:off x="1767069" y="3184746"/>
            <a:ext cx="286324" cy="348163"/>
            <a:chOff x="1767069" y="3360146"/>
            <a:chExt cx="286324" cy="348163"/>
          </a:xfrm>
        </p:grpSpPr>
        <p:sp>
          <p:nvSpPr>
            <p:cNvPr id="12791" name="Google Shape;12791;p93"/>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93"/>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93"/>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93"/>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93"/>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93"/>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93"/>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8" name="Google Shape;12798;p93"/>
          <p:cNvGrpSpPr/>
          <p:nvPr/>
        </p:nvGrpSpPr>
        <p:grpSpPr>
          <a:xfrm>
            <a:off x="7149944" y="4090731"/>
            <a:ext cx="260283" cy="345914"/>
            <a:chOff x="7149944" y="4266131"/>
            <a:chExt cx="260283" cy="345914"/>
          </a:xfrm>
        </p:grpSpPr>
        <p:sp>
          <p:nvSpPr>
            <p:cNvPr id="12799" name="Google Shape;12799;p93"/>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93"/>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93"/>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93"/>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93"/>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93"/>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5" name="Google Shape;12805;p93"/>
          <p:cNvGrpSpPr/>
          <p:nvPr/>
        </p:nvGrpSpPr>
        <p:grpSpPr>
          <a:xfrm>
            <a:off x="6695051" y="4083951"/>
            <a:ext cx="270104" cy="360233"/>
            <a:chOff x="6695051" y="4259351"/>
            <a:chExt cx="270104" cy="360233"/>
          </a:xfrm>
        </p:grpSpPr>
        <p:sp>
          <p:nvSpPr>
            <p:cNvPr id="12806" name="Google Shape;12806;p93"/>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93"/>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93"/>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93"/>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0" name="Google Shape;12810;p93"/>
          <p:cNvGrpSpPr/>
          <p:nvPr/>
        </p:nvGrpSpPr>
        <p:grpSpPr>
          <a:xfrm>
            <a:off x="8047661" y="4082051"/>
            <a:ext cx="277263" cy="362514"/>
            <a:chOff x="8047661" y="4257451"/>
            <a:chExt cx="277263" cy="362514"/>
          </a:xfrm>
        </p:grpSpPr>
        <p:sp>
          <p:nvSpPr>
            <p:cNvPr id="12811" name="Google Shape;12811;p93"/>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93"/>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93"/>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93"/>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5" name="Google Shape;12815;p93"/>
          <p:cNvGrpSpPr/>
          <p:nvPr/>
        </p:nvGrpSpPr>
        <p:grpSpPr>
          <a:xfrm>
            <a:off x="6248078" y="3609068"/>
            <a:ext cx="277263" cy="356115"/>
            <a:chOff x="6248078" y="3784468"/>
            <a:chExt cx="277263" cy="356115"/>
          </a:xfrm>
        </p:grpSpPr>
        <p:sp>
          <p:nvSpPr>
            <p:cNvPr id="12816" name="Google Shape;12816;p93"/>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93"/>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93"/>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93"/>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93"/>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1" name="Google Shape;12821;p93"/>
          <p:cNvGrpSpPr/>
          <p:nvPr/>
        </p:nvGrpSpPr>
        <p:grpSpPr>
          <a:xfrm>
            <a:off x="5800725" y="3610589"/>
            <a:ext cx="277644" cy="354594"/>
            <a:chOff x="5800725" y="3785989"/>
            <a:chExt cx="277644" cy="354594"/>
          </a:xfrm>
        </p:grpSpPr>
        <p:sp>
          <p:nvSpPr>
            <p:cNvPr id="12822" name="Google Shape;12822;p93"/>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93"/>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93"/>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93"/>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93"/>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93"/>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93"/>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9" name="Google Shape;12829;p93"/>
          <p:cNvGrpSpPr/>
          <p:nvPr/>
        </p:nvGrpSpPr>
        <p:grpSpPr>
          <a:xfrm>
            <a:off x="2206122" y="3185348"/>
            <a:ext cx="308183" cy="347561"/>
            <a:chOff x="2206122" y="3360748"/>
            <a:chExt cx="308183" cy="347561"/>
          </a:xfrm>
        </p:grpSpPr>
        <p:sp>
          <p:nvSpPr>
            <p:cNvPr id="12830" name="Google Shape;12830;p93"/>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93"/>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93"/>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93"/>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93"/>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5" name="Google Shape;12835;p93"/>
          <p:cNvGrpSpPr/>
          <p:nvPr/>
        </p:nvGrpSpPr>
        <p:grpSpPr>
          <a:xfrm>
            <a:off x="5353403" y="3610209"/>
            <a:ext cx="277992" cy="354974"/>
            <a:chOff x="5353403" y="3785609"/>
            <a:chExt cx="277992" cy="354974"/>
          </a:xfrm>
        </p:grpSpPr>
        <p:sp>
          <p:nvSpPr>
            <p:cNvPr id="12836" name="Google Shape;12836;p93"/>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93"/>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93"/>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93"/>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93"/>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93"/>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2" name="Google Shape;12842;p93"/>
          <p:cNvGrpSpPr/>
          <p:nvPr/>
        </p:nvGrpSpPr>
        <p:grpSpPr>
          <a:xfrm>
            <a:off x="4896229" y="3610589"/>
            <a:ext cx="278784" cy="354594"/>
            <a:chOff x="4896229" y="3785989"/>
            <a:chExt cx="278784" cy="354594"/>
          </a:xfrm>
        </p:grpSpPr>
        <p:sp>
          <p:nvSpPr>
            <p:cNvPr id="12843" name="Google Shape;12843;p93"/>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93"/>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93"/>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93"/>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93"/>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93"/>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9" name="Google Shape;12849;p93"/>
          <p:cNvGrpSpPr/>
          <p:nvPr/>
        </p:nvGrpSpPr>
        <p:grpSpPr>
          <a:xfrm>
            <a:off x="7592387" y="3612458"/>
            <a:ext cx="273874" cy="351204"/>
            <a:chOff x="7592387" y="3787858"/>
            <a:chExt cx="273874" cy="351204"/>
          </a:xfrm>
        </p:grpSpPr>
        <p:sp>
          <p:nvSpPr>
            <p:cNvPr id="12850" name="Google Shape;12850;p93"/>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93"/>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93"/>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93"/>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4" name="Google Shape;12854;p93"/>
          <p:cNvGrpSpPr/>
          <p:nvPr/>
        </p:nvGrpSpPr>
        <p:grpSpPr>
          <a:xfrm>
            <a:off x="7145794" y="3612458"/>
            <a:ext cx="274254" cy="350444"/>
            <a:chOff x="7145794" y="3787858"/>
            <a:chExt cx="274254" cy="350444"/>
          </a:xfrm>
        </p:grpSpPr>
        <p:sp>
          <p:nvSpPr>
            <p:cNvPr id="12855" name="Google Shape;12855;p93"/>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93"/>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93"/>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93"/>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93"/>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93"/>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1" name="Google Shape;12861;p93"/>
          <p:cNvGrpSpPr/>
          <p:nvPr/>
        </p:nvGrpSpPr>
        <p:grpSpPr>
          <a:xfrm>
            <a:off x="8054060" y="3611698"/>
            <a:ext cx="266334" cy="353834"/>
            <a:chOff x="8054060" y="3787098"/>
            <a:chExt cx="266334" cy="353834"/>
          </a:xfrm>
        </p:grpSpPr>
        <p:sp>
          <p:nvSpPr>
            <p:cNvPr id="12862" name="Google Shape;12862;p93"/>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93"/>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93"/>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93"/>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6" name="Google Shape;12866;p93"/>
          <p:cNvGrpSpPr/>
          <p:nvPr/>
        </p:nvGrpSpPr>
        <p:grpSpPr>
          <a:xfrm>
            <a:off x="6702211" y="3607199"/>
            <a:ext cx="270104" cy="361754"/>
            <a:chOff x="6702211" y="3782599"/>
            <a:chExt cx="270104" cy="361754"/>
          </a:xfrm>
        </p:grpSpPr>
        <p:sp>
          <p:nvSpPr>
            <p:cNvPr id="12867" name="Google Shape;12867;p93"/>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93"/>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93"/>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93"/>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93"/>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2" name="Google Shape;12872;p93"/>
          <p:cNvGrpSpPr/>
          <p:nvPr/>
        </p:nvGrpSpPr>
        <p:grpSpPr>
          <a:xfrm>
            <a:off x="3516886" y="3263327"/>
            <a:ext cx="391854" cy="269922"/>
            <a:chOff x="3516850" y="3406526"/>
            <a:chExt cx="369674" cy="254644"/>
          </a:xfrm>
        </p:grpSpPr>
        <p:sp>
          <p:nvSpPr>
            <p:cNvPr id="12873" name="Google Shape;12873;p93"/>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93"/>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93"/>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93"/>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7" name="Google Shape;12877;p93"/>
          <p:cNvGrpSpPr/>
          <p:nvPr/>
        </p:nvGrpSpPr>
        <p:grpSpPr>
          <a:xfrm>
            <a:off x="1310655" y="3185127"/>
            <a:ext cx="306314" cy="347403"/>
            <a:chOff x="1310655" y="3360527"/>
            <a:chExt cx="306314" cy="347403"/>
          </a:xfrm>
        </p:grpSpPr>
        <p:sp>
          <p:nvSpPr>
            <p:cNvPr id="12878" name="Google Shape;12878;p93"/>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93"/>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93"/>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93"/>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93"/>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3" name="Google Shape;12883;p93"/>
          <p:cNvGrpSpPr/>
          <p:nvPr/>
        </p:nvGrpSpPr>
        <p:grpSpPr>
          <a:xfrm>
            <a:off x="3119678" y="3184746"/>
            <a:ext cx="269343" cy="348543"/>
            <a:chOff x="3119678" y="3360146"/>
            <a:chExt cx="269343" cy="348543"/>
          </a:xfrm>
        </p:grpSpPr>
        <p:sp>
          <p:nvSpPr>
            <p:cNvPr id="12884" name="Google Shape;12884;p93"/>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93"/>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93"/>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93"/>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93"/>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93"/>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93"/>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1" name="Google Shape;12891;p93"/>
          <p:cNvGrpSpPr/>
          <p:nvPr/>
        </p:nvGrpSpPr>
        <p:grpSpPr>
          <a:xfrm>
            <a:off x="3967213" y="3181547"/>
            <a:ext cx="368185" cy="354753"/>
            <a:chOff x="3967213" y="3356947"/>
            <a:chExt cx="368185" cy="354753"/>
          </a:xfrm>
        </p:grpSpPr>
        <p:sp>
          <p:nvSpPr>
            <p:cNvPr id="12892" name="Google Shape;12892;p93"/>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93"/>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93"/>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93"/>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93"/>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7" name="Google Shape;12897;p93"/>
          <p:cNvGrpSpPr/>
          <p:nvPr/>
        </p:nvGrpSpPr>
        <p:grpSpPr>
          <a:xfrm>
            <a:off x="871254" y="3184746"/>
            <a:ext cx="285183" cy="347023"/>
            <a:chOff x="871254" y="3360146"/>
            <a:chExt cx="285183" cy="347023"/>
          </a:xfrm>
        </p:grpSpPr>
        <p:sp>
          <p:nvSpPr>
            <p:cNvPr id="12898" name="Google Shape;12898;p93"/>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93"/>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93"/>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93"/>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2" name="Google Shape;12902;p93"/>
          <p:cNvGrpSpPr/>
          <p:nvPr/>
        </p:nvGrpSpPr>
        <p:grpSpPr>
          <a:xfrm>
            <a:off x="2665165" y="3184746"/>
            <a:ext cx="281794" cy="349684"/>
            <a:chOff x="2665165" y="3360146"/>
            <a:chExt cx="281794" cy="349684"/>
          </a:xfrm>
        </p:grpSpPr>
        <p:sp>
          <p:nvSpPr>
            <p:cNvPr id="12903" name="Google Shape;12903;p93"/>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93"/>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93"/>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93"/>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93"/>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8" name="Google Shape;12908;p93"/>
          <p:cNvGrpSpPr/>
          <p:nvPr/>
        </p:nvGrpSpPr>
        <p:grpSpPr>
          <a:xfrm>
            <a:off x="7156344" y="3172296"/>
            <a:ext cx="264465" cy="353074"/>
            <a:chOff x="7156344" y="3347696"/>
            <a:chExt cx="264465" cy="353074"/>
          </a:xfrm>
        </p:grpSpPr>
        <p:sp>
          <p:nvSpPr>
            <p:cNvPr id="12909" name="Google Shape;12909;p93"/>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93"/>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93"/>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93"/>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93"/>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4" name="Google Shape;12914;p93"/>
          <p:cNvGrpSpPr/>
          <p:nvPr/>
        </p:nvGrpSpPr>
        <p:grpSpPr>
          <a:xfrm>
            <a:off x="6703732" y="3171536"/>
            <a:ext cx="264813" cy="352693"/>
            <a:chOff x="6703732" y="3346936"/>
            <a:chExt cx="264813" cy="352693"/>
          </a:xfrm>
        </p:grpSpPr>
        <p:sp>
          <p:nvSpPr>
            <p:cNvPr id="12915" name="Google Shape;12915;p93"/>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93"/>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93"/>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93"/>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93"/>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0" name="Google Shape;12920;p93"/>
          <p:cNvGrpSpPr/>
          <p:nvPr/>
        </p:nvGrpSpPr>
        <p:grpSpPr>
          <a:xfrm>
            <a:off x="6252228" y="3171536"/>
            <a:ext cx="265193" cy="352693"/>
            <a:chOff x="6252228" y="3346936"/>
            <a:chExt cx="265193" cy="352693"/>
          </a:xfrm>
        </p:grpSpPr>
        <p:sp>
          <p:nvSpPr>
            <p:cNvPr id="12921" name="Google Shape;12921;p93"/>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93"/>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93"/>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4" name="Google Shape;12924;p93"/>
          <p:cNvGrpSpPr/>
          <p:nvPr/>
        </p:nvGrpSpPr>
        <p:grpSpPr>
          <a:xfrm>
            <a:off x="5801105" y="3172296"/>
            <a:ext cx="264813" cy="351933"/>
            <a:chOff x="5801105" y="3347696"/>
            <a:chExt cx="264813" cy="351933"/>
          </a:xfrm>
        </p:grpSpPr>
        <p:sp>
          <p:nvSpPr>
            <p:cNvPr id="12925" name="Google Shape;12925;p93"/>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93"/>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93"/>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93"/>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9" name="Google Shape;12929;p93"/>
          <p:cNvGrpSpPr/>
          <p:nvPr/>
        </p:nvGrpSpPr>
        <p:grpSpPr>
          <a:xfrm>
            <a:off x="5349253" y="3171536"/>
            <a:ext cx="265922" cy="352693"/>
            <a:chOff x="5349253" y="3346936"/>
            <a:chExt cx="265922" cy="352693"/>
          </a:xfrm>
        </p:grpSpPr>
        <p:sp>
          <p:nvSpPr>
            <p:cNvPr id="12930" name="Google Shape;12930;p93"/>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93"/>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93"/>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93"/>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93"/>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93"/>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6" name="Google Shape;12936;p93"/>
          <p:cNvGrpSpPr/>
          <p:nvPr/>
        </p:nvGrpSpPr>
        <p:grpSpPr>
          <a:xfrm>
            <a:off x="4907159" y="3171536"/>
            <a:ext cx="264845" cy="354214"/>
            <a:chOff x="4907159" y="3346936"/>
            <a:chExt cx="264845" cy="354214"/>
          </a:xfrm>
        </p:grpSpPr>
        <p:sp>
          <p:nvSpPr>
            <p:cNvPr id="12937" name="Google Shape;12937;p93"/>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93"/>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9" name="Google Shape;12939;p93"/>
          <p:cNvGrpSpPr/>
          <p:nvPr/>
        </p:nvGrpSpPr>
        <p:grpSpPr>
          <a:xfrm>
            <a:off x="8048421" y="3159086"/>
            <a:ext cx="276503" cy="369674"/>
            <a:chOff x="8048421" y="3334486"/>
            <a:chExt cx="276503" cy="369674"/>
          </a:xfrm>
        </p:grpSpPr>
        <p:sp>
          <p:nvSpPr>
            <p:cNvPr id="12940" name="Google Shape;12940;p93"/>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93"/>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93"/>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93"/>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93"/>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93"/>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6" name="Google Shape;12946;p93"/>
          <p:cNvGrpSpPr/>
          <p:nvPr/>
        </p:nvGrpSpPr>
        <p:grpSpPr>
          <a:xfrm>
            <a:off x="7575787" y="3154555"/>
            <a:ext cx="295384" cy="376834"/>
            <a:chOff x="7575787" y="3329955"/>
            <a:chExt cx="295384" cy="376834"/>
          </a:xfrm>
        </p:grpSpPr>
        <p:sp>
          <p:nvSpPr>
            <p:cNvPr id="12947" name="Google Shape;12947;p93"/>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93"/>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93"/>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93"/>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93"/>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93"/>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3" name="Google Shape;12953;p93"/>
          <p:cNvGrpSpPr/>
          <p:nvPr/>
        </p:nvGrpSpPr>
        <p:grpSpPr>
          <a:xfrm>
            <a:off x="864062" y="2709103"/>
            <a:ext cx="264084" cy="347783"/>
            <a:chOff x="864062" y="2884503"/>
            <a:chExt cx="264084" cy="347783"/>
          </a:xfrm>
        </p:grpSpPr>
        <p:sp>
          <p:nvSpPr>
            <p:cNvPr id="12954" name="Google Shape;12954;p93"/>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93"/>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93"/>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93"/>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93"/>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93"/>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93"/>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93"/>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93"/>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93"/>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4" name="Google Shape;12964;p93"/>
          <p:cNvGrpSpPr/>
          <p:nvPr/>
        </p:nvGrpSpPr>
        <p:grpSpPr>
          <a:xfrm>
            <a:off x="3978523" y="2709261"/>
            <a:ext cx="348955" cy="346516"/>
            <a:chOff x="3978523" y="2884661"/>
            <a:chExt cx="348955" cy="346516"/>
          </a:xfrm>
        </p:grpSpPr>
        <p:sp>
          <p:nvSpPr>
            <p:cNvPr id="12965" name="Google Shape;12965;p93"/>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93"/>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93"/>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93"/>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93"/>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93"/>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93"/>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93"/>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3" name="Google Shape;12973;p93"/>
          <p:cNvGrpSpPr/>
          <p:nvPr/>
        </p:nvGrpSpPr>
        <p:grpSpPr>
          <a:xfrm>
            <a:off x="3527780" y="2709863"/>
            <a:ext cx="347435" cy="345534"/>
            <a:chOff x="3527780" y="2885263"/>
            <a:chExt cx="347435" cy="345534"/>
          </a:xfrm>
        </p:grpSpPr>
        <p:sp>
          <p:nvSpPr>
            <p:cNvPr id="12974" name="Google Shape;12974;p93"/>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93"/>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93"/>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93"/>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93"/>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93"/>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93"/>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93"/>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93"/>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93"/>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93"/>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93"/>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93"/>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93"/>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93"/>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93"/>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93"/>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93"/>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93"/>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93"/>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93"/>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93"/>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93"/>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7" name="Google Shape;12997;p93"/>
          <p:cNvGrpSpPr/>
          <p:nvPr/>
        </p:nvGrpSpPr>
        <p:grpSpPr>
          <a:xfrm>
            <a:off x="2239671" y="2709103"/>
            <a:ext cx="218053" cy="348543"/>
            <a:chOff x="2239671" y="2884503"/>
            <a:chExt cx="218053" cy="348543"/>
          </a:xfrm>
        </p:grpSpPr>
        <p:sp>
          <p:nvSpPr>
            <p:cNvPr id="12998" name="Google Shape;12998;p93"/>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93"/>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93"/>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93"/>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93"/>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3" name="Google Shape;13003;p93"/>
          <p:cNvGrpSpPr/>
          <p:nvPr/>
        </p:nvGrpSpPr>
        <p:grpSpPr>
          <a:xfrm>
            <a:off x="2691555" y="2709103"/>
            <a:ext cx="215044" cy="348924"/>
            <a:chOff x="2691555" y="2884503"/>
            <a:chExt cx="215044" cy="348924"/>
          </a:xfrm>
        </p:grpSpPr>
        <p:sp>
          <p:nvSpPr>
            <p:cNvPr id="13004" name="Google Shape;13004;p93"/>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93"/>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93"/>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7" name="Google Shape;13007;p93"/>
          <p:cNvGrpSpPr/>
          <p:nvPr/>
        </p:nvGrpSpPr>
        <p:grpSpPr>
          <a:xfrm>
            <a:off x="1770459" y="2709103"/>
            <a:ext cx="254644" cy="348828"/>
            <a:chOff x="1770459" y="2884503"/>
            <a:chExt cx="254644" cy="348828"/>
          </a:xfrm>
        </p:grpSpPr>
        <p:sp>
          <p:nvSpPr>
            <p:cNvPr id="13008" name="Google Shape;13008;p93"/>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93"/>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93"/>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93"/>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93"/>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93"/>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93"/>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93"/>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6" name="Google Shape;13016;p93"/>
          <p:cNvGrpSpPr/>
          <p:nvPr/>
        </p:nvGrpSpPr>
        <p:grpSpPr>
          <a:xfrm>
            <a:off x="1317466" y="2709483"/>
            <a:ext cx="258382" cy="348543"/>
            <a:chOff x="1317466" y="2884883"/>
            <a:chExt cx="258382" cy="348543"/>
          </a:xfrm>
        </p:grpSpPr>
        <p:sp>
          <p:nvSpPr>
            <p:cNvPr id="13017" name="Google Shape;13017;p93"/>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93"/>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93"/>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93"/>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93"/>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93"/>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93"/>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93"/>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5" name="Google Shape;13025;p93"/>
          <p:cNvGrpSpPr/>
          <p:nvPr/>
        </p:nvGrpSpPr>
        <p:grpSpPr>
          <a:xfrm>
            <a:off x="3121167" y="2709483"/>
            <a:ext cx="258414" cy="348543"/>
            <a:chOff x="3121167" y="2884883"/>
            <a:chExt cx="258414" cy="348543"/>
          </a:xfrm>
        </p:grpSpPr>
        <p:sp>
          <p:nvSpPr>
            <p:cNvPr id="13026" name="Google Shape;13026;p93"/>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93"/>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93"/>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93"/>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93"/>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93"/>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93"/>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93"/>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4" name="Google Shape;13034;p93"/>
          <p:cNvGrpSpPr/>
          <p:nvPr/>
        </p:nvGrpSpPr>
        <p:grpSpPr>
          <a:xfrm>
            <a:off x="4899999" y="2706695"/>
            <a:ext cx="271244" cy="346801"/>
            <a:chOff x="4899999" y="2882095"/>
            <a:chExt cx="271244" cy="346801"/>
          </a:xfrm>
        </p:grpSpPr>
        <p:sp>
          <p:nvSpPr>
            <p:cNvPr id="13035" name="Google Shape;13035;p93"/>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93"/>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93"/>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93"/>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93"/>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93"/>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93"/>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93"/>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93"/>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93"/>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5" name="Google Shape;13045;p93"/>
          <p:cNvGrpSpPr/>
          <p:nvPr/>
        </p:nvGrpSpPr>
        <p:grpSpPr>
          <a:xfrm>
            <a:off x="7162775" y="2705713"/>
            <a:ext cx="259523" cy="346294"/>
            <a:chOff x="7162775" y="2881113"/>
            <a:chExt cx="259523" cy="346294"/>
          </a:xfrm>
        </p:grpSpPr>
        <p:sp>
          <p:nvSpPr>
            <p:cNvPr id="13046" name="Google Shape;13046;p93"/>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93"/>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93"/>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93"/>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93"/>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93"/>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2" name="Google Shape;13052;p93"/>
          <p:cNvGrpSpPr/>
          <p:nvPr/>
        </p:nvGrpSpPr>
        <p:grpSpPr>
          <a:xfrm>
            <a:off x="6709751" y="2706442"/>
            <a:ext cx="261075" cy="347815"/>
            <a:chOff x="6709751" y="2881842"/>
            <a:chExt cx="261075" cy="347815"/>
          </a:xfrm>
        </p:grpSpPr>
        <p:sp>
          <p:nvSpPr>
            <p:cNvPr id="13053" name="Google Shape;13053;p93"/>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93"/>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93"/>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93"/>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93"/>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93"/>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9" name="Google Shape;13059;p93"/>
          <p:cNvGrpSpPr/>
          <p:nvPr/>
        </p:nvGrpSpPr>
        <p:grpSpPr>
          <a:xfrm>
            <a:off x="5807156" y="2705713"/>
            <a:ext cx="261043" cy="348163"/>
            <a:chOff x="5807156" y="2881113"/>
            <a:chExt cx="261043" cy="348163"/>
          </a:xfrm>
        </p:grpSpPr>
        <p:sp>
          <p:nvSpPr>
            <p:cNvPr id="13060" name="Google Shape;13060;p93"/>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93"/>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93"/>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93"/>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93"/>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5" name="Google Shape;13065;p93"/>
          <p:cNvGrpSpPr/>
          <p:nvPr/>
        </p:nvGrpSpPr>
        <p:grpSpPr>
          <a:xfrm>
            <a:off x="5355653" y="2706093"/>
            <a:ext cx="262184" cy="346643"/>
            <a:chOff x="5355653" y="2881493"/>
            <a:chExt cx="262184" cy="346643"/>
          </a:xfrm>
        </p:grpSpPr>
        <p:sp>
          <p:nvSpPr>
            <p:cNvPr id="13066" name="Google Shape;13066;p93"/>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93"/>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93"/>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93"/>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93"/>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1" name="Google Shape;13071;p93"/>
          <p:cNvGrpSpPr/>
          <p:nvPr/>
        </p:nvGrpSpPr>
        <p:grpSpPr>
          <a:xfrm>
            <a:off x="8055961" y="2706442"/>
            <a:ext cx="260283" cy="345914"/>
            <a:chOff x="8055961" y="2881842"/>
            <a:chExt cx="260283" cy="345914"/>
          </a:xfrm>
        </p:grpSpPr>
        <p:sp>
          <p:nvSpPr>
            <p:cNvPr id="13072" name="Google Shape;13072;p93"/>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93"/>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93"/>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93"/>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6" name="Google Shape;13076;p93"/>
          <p:cNvGrpSpPr/>
          <p:nvPr/>
        </p:nvGrpSpPr>
        <p:grpSpPr>
          <a:xfrm>
            <a:off x="7609368" y="2718512"/>
            <a:ext cx="264813" cy="353105"/>
            <a:chOff x="7609368" y="2893912"/>
            <a:chExt cx="264813" cy="353105"/>
          </a:xfrm>
        </p:grpSpPr>
        <p:sp>
          <p:nvSpPr>
            <p:cNvPr id="13077" name="Google Shape;13077;p93"/>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93"/>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93"/>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93"/>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93"/>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93"/>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3" name="Google Shape;13083;p93"/>
          <p:cNvGrpSpPr/>
          <p:nvPr/>
        </p:nvGrpSpPr>
        <p:grpSpPr>
          <a:xfrm>
            <a:off x="6248458" y="2694372"/>
            <a:ext cx="270864" cy="360645"/>
            <a:chOff x="6248458" y="2869772"/>
            <a:chExt cx="270864" cy="360645"/>
          </a:xfrm>
        </p:grpSpPr>
        <p:sp>
          <p:nvSpPr>
            <p:cNvPr id="13084" name="Google Shape;13084;p93"/>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93"/>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93"/>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93"/>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93"/>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9" name="Google Shape;13089;p93"/>
          <p:cNvGrpSpPr/>
          <p:nvPr/>
        </p:nvGrpSpPr>
        <p:grpSpPr>
          <a:xfrm>
            <a:off x="3075928" y="2270398"/>
            <a:ext cx="363243" cy="300675"/>
            <a:chOff x="3075928" y="2445798"/>
            <a:chExt cx="363243" cy="300675"/>
          </a:xfrm>
        </p:grpSpPr>
        <p:sp>
          <p:nvSpPr>
            <p:cNvPr id="13090" name="Google Shape;13090;p93"/>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93"/>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93"/>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93"/>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93"/>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93"/>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93"/>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93"/>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93"/>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93"/>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93"/>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1" name="Google Shape;13101;p93"/>
          <p:cNvGrpSpPr/>
          <p:nvPr/>
        </p:nvGrpSpPr>
        <p:grpSpPr>
          <a:xfrm>
            <a:off x="2633105" y="2256459"/>
            <a:ext cx="363243" cy="328585"/>
            <a:chOff x="2633105" y="2431859"/>
            <a:chExt cx="363243" cy="328585"/>
          </a:xfrm>
        </p:grpSpPr>
        <p:sp>
          <p:nvSpPr>
            <p:cNvPr id="13102" name="Google Shape;13102;p93"/>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93"/>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93"/>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93"/>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93"/>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93"/>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93"/>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93"/>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0" name="Google Shape;13110;p93"/>
          <p:cNvGrpSpPr/>
          <p:nvPr/>
        </p:nvGrpSpPr>
        <p:grpSpPr>
          <a:xfrm>
            <a:off x="2189142" y="2245910"/>
            <a:ext cx="365904" cy="350064"/>
            <a:chOff x="2189142" y="2421310"/>
            <a:chExt cx="365904" cy="350064"/>
          </a:xfrm>
        </p:grpSpPr>
        <p:sp>
          <p:nvSpPr>
            <p:cNvPr id="13111" name="Google Shape;13111;p93"/>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93"/>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93"/>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93"/>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93"/>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93"/>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93"/>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93"/>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93"/>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20" name="Google Shape;13120;p93"/>
          <p:cNvSpPr/>
          <p:nvPr/>
        </p:nvSpPr>
        <p:spPr>
          <a:xfrm>
            <a:off x="3518751" y="22398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21" name="Google Shape;13121;p93"/>
          <p:cNvGrpSpPr/>
          <p:nvPr/>
        </p:nvGrpSpPr>
        <p:grpSpPr>
          <a:xfrm>
            <a:off x="3961923" y="2310917"/>
            <a:ext cx="364415" cy="220936"/>
            <a:chOff x="3961923" y="2486317"/>
            <a:chExt cx="364415" cy="220936"/>
          </a:xfrm>
        </p:grpSpPr>
        <p:sp>
          <p:nvSpPr>
            <p:cNvPr id="13122" name="Google Shape;13122;p93"/>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93"/>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93"/>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93"/>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26" name="Google Shape;13126;p93"/>
          <p:cNvSpPr/>
          <p:nvPr/>
        </p:nvSpPr>
        <p:spPr>
          <a:xfrm>
            <a:off x="1747839" y="22387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27" name="Google Shape;13127;p93"/>
          <p:cNvGrpSpPr/>
          <p:nvPr/>
        </p:nvGrpSpPr>
        <p:grpSpPr>
          <a:xfrm>
            <a:off x="1303876" y="2243977"/>
            <a:ext cx="363275" cy="354626"/>
            <a:chOff x="1303876" y="2419377"/>
            <a:chExt cx="363275" cy="354626"/>
          </a:xfrm>
        </p:grpSpPr>
        <p:sp>
          <p:nvSpPr>
            <p:cNvPr id="13128" name="Google Shape;13128;p93"/>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93"/>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93"/>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93"/>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93"/>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93"/>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93"/>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93"/>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6" name="Google Shape;13136;p93"/>
          <p:cNvGrpSpPr/>
          <p:nvPr/>
        </p:nvGrpSpPr>
        <p:grpSpPr>
          <a:xfrm>
            <a:off x="861053" y="2239510"/>
            <a:ext cx="362134" cy="363623"/>
            <a:chOff x="861053" y="2414910"/>
            <a:chExt cx="362134" cy="363623"/>
          </a:xfrm>
        </p:grpSpPr>
        <p:sp>
          <p:nvSpPr>
            <p:cNvPr id="13137" name="Google Shape;13137;p93"/>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93"/>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93"/>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93"/>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93"/>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2" name="Google Shape;13142;p93"/>
          <p:cNvGrpSpPr/>
          <p:nvPr/>
        </p:nvGrpSpPr>
        <p:grpSpPr>
          <a:xfrm>
            <a:off x="7594288" y="2239859"/>
            <a:ext cx="279513" cy="355735"/>
            <a:chOff x="7594288" y="2415259"/>
            <a:chExt cx="279513" cy="355735"/>
          </a:xfrm>
        </p:grpSpPr>
        <p:sp>
          <p:nvSpPr>
            <p:cNvPr id="13143" name="Google Shape;13143;p93"/>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93"/>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93"/>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93"/>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93"/>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93"/>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9" name="Google Shape;13149;p93"/>
          <p:cNvGrpSpPr/>
          <p:nvPr/>
        </p:nvGrpSpPr>
        <p:grpSpPr>
          <a:xfrm>
            <a:off x="7145794" y="2240239"/>
            <a:ext cx="278784" cy="355735"/>
            <a:chOff x="7145794" y="2415639"/>
            <a:chExt cx="278784" cy="355735"/>
          </a:xfrm>
        </p:grpSpPr>
        <p:sp>
          <p:nvSpPr>
            <p:cNvPr id="13150" name="Google Shape;13150;p93"/>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93"/>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93"/>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93"/>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93"/>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93"/>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93"/>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93"/>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93"/>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93"/>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0" name="Google Shape;13160;p93"/>
          <p:cNvGrpSpPr/>
          <p:nvPr/>
        </p:nvGrpSpPr>
        <p:grpSpPr>
          <a:xfrm>
            <a:off x="6698441" y="2239130"/>
            <a:ext cx="277644" cy="357984"/>
            <a:chOff x="6698441" y="2414530"/>
            <a:chExt cx="277644" cy="357984"/>
          </a:xfrm>
        </p:grpSpPr>
        <p:sp>
          <p:nvSpPr>
            <p:cNvPr id="13161" name="Google Shape;13161;p93"/>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93"/>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93"/>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93"/>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93"/>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93"/>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7" name="Google Shape;13167;p93"/>
          <p:cNvGrpSpPr/>
          <p:nvPr/>
        </p:nvGrpSpPr>
        <p:grpSpPr>
          <a:xfrm>
            <a:off x="4897750" y="2240239"/>
            <a:ext cx="279513" cy="357255"/>
            <a:chOff x="4897750" y="2415639"/>
            <a:chExt cx="279513" cy="357255"/>
          </a:xfrm>
        </p:grpSpPr>
        <p:sp>
          <p:nvSpPr>
            <p:cNvPr id="13168" name="Google Shape;13168;p93"/>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93"/>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93"/>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93"/>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93"/>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93"/>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93"/>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93"/>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6" name="Google Shape;13176;p93"/>
          <p:cNvGrpSpPr/>
          <p:nvPr/>
        </p:nvGrpSpPr>
        <p:grpSpPr>
          <a:xfrm>
            <a:off x="5812066" y="2240619"/>
            <a:ext cx="264813" cy="353454"/>
            <a:chOff x="5812066" y="2416019"/>
            <a:chExt cx="264813" cy="353454"/>
          </a:xfrm>
        </p:grpSpPr>
        <p:sp>
          <p:nvSpPr>
            <p:cNvPr id="13177" name="Google Shape;13177;p93"/>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93"/>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93"/>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93"/>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93"/>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93"/>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93"/>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4" name="Google Shape;13184;p93"/>
          <p:cNvGrpSpPr/>
          <p:nvPr/>
        </p:nvGrpSpPr>
        <p:grpSpPr>
          <a:xfrm>
            <a:off x="8054820" y="2240999"/>
            <a:ext cx="264433" cy="353454"/>
            <a:chOff x="8054820" y="2416399"/>
            <a:chExt cx="264433" cy="353454"/>
          </a:xfrm>
        </p:grpSpPr>
        <p:sp>
          <p:nvSpPr>
            <p:cNvPr id="13185" name="Google Shape;13185;p93"/>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93"/>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93"/>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93"/>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93"/>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93"/>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91" name="Google Shape;13191;p93"/>
          <p:cNvGrpSpPr/>
          <p:nvPr/>
        </p:nvGrpSpPr>
        <p:grpSpPr>
          <a:xfrm>
            <a:off x="5356413" y="2237990"/>
            <a:ext cx="271212" cy="361374"/>
            <a:chOff x="5356413" y="2413390"/>
            <a:chExt cx="271212" cy="361374"/>
          </a:xfrm>
        </p:grpSpPr>
        <p:sp>
          <p:nvSpPr>
            <p:cNvPr id="13192" name="Google Shape;13192;p93"/>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93"/>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93"/>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93"/>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93"/>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97" name="Google Shape;13197;p93"/>
          <p:cNvGrpSpPr/>
          <p:nvPr/>
        </p:nvGrpSpPr>
        <p:grpSpPr>
          <a:xfrm>
            <a:off x="6255238" y="2236849"/>
            <a:ext cx="271244" cy="360994"/>
            <a:chOff x="6255238" y="2412249"/>
            <a:chExt cx="271244" cy="360994"/>
          </a:xfrm>
        </p:grpSpPr>
        <p:sp>
          <p:nvSpPr>
            <p:cNvPr id="13198" name="Google Shape;13198;p93"/>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93"/>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93"/>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93"/>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93"/>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93"/>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4" name="Google Shape;13204;p93"/>
          <p:cNvGrpSpPr/>
          <p:nvPr/>
        </p:nvGrpSpPr>
        <p:grpSpPr>
          <a:xfrm>
            <a:off x="2185372" y="1782399"/>
            <a:ext cx="366664" cy="366981"/>
            <a:chOff x="2185372" y="1957799"/>
            <a:chExt cx="366664" cy="366981"/>
          </a:xfrm>
        </p:grpSpPr>
        <p:sp>
          <p:nvSpPr>
            <p:cNvPr id="13205" name="Google Shape;13205;p93"/>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93"/>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93"/>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93"/>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93"/>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93"/>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93"/>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93"/>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3" name="Google Shape;13213;p93"/>
          <p:cNvGrpSpPr/>
          <p:nvPr/>
        </p:nvGrpSpPr>
        <p:grpSpPr>
          <a:xfrm>
            <a:off x="1737258" y="1812971"/>
            <a:ext cx="370814" cy="307359"/>
            <a:chOff x="1737258" y="1988371"/>
            <a:chExt cx="370814" cy="307359"/>
          </a:xfrm>
        </p:grpSpPr>
        <p:sp>
          <p:nvSpPr>
            <p:cNvPr id="13214" name="Google Shape;13214;p93"/>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93"/>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93"/>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93"/>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8" name="Google Shape;13218;p93"/>
          <p:cNvGrpSpPr/>
          <p:nvPr/>
        </p:nvGrpSpPr>
        <p:grpSpPr>
          <a:xfrm>
            <a:off x="848983" y="1814111"/>
            <a:ext cx="369294" cy="304350"/>
            <a:chOff x="848983" y="1989511"/>
            <a:chExt cx="369294" cy="304350"/>
          </a:xfrm>
        </p:grpSpPr>
        <p:sp>
          <p:nvSpPr>
            <p:cNvPr id="13219" name="Google Shape;13219;p93"/>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93"/>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93"/>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93"/>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93"/>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4" name="Google Shape;13224;p93"/>
          <p:cNvGrpSpPr/>
          <p:nvPr/>
        </p:nvGrpSpPr>
        <p:grpSpPr>
          <a:xfrm>
            <a:off x="3074027" y="1808377"/>
            <a:ext cx="380604" cy="313854"/>
            <a:chOff x="3074027" y="1983777"/>
            <a:chExt cx="380604" cy="313854"/>
          </a:xfrm>
        </p:grpSpPr>
        <p:sp>
          <p:nvSpPr>
            <p:cNvPr id="13225" name="Google Shape;13225;p93"/>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93"/>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93"/>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93"/>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93"/>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0" name="Google Shape;13230;p93"/>
          <p:cNvGrpSpPr/>
          <p:nvPr/>
        </p:nvGrpSpPr>
        <p:grpSpPr>
          <a:xfrm>
            <a:off x="3522521" y="1800457"/>
            <a:ext cx="367013" cy="331278"/>
            <a:chOff x="3522521" y="1975857"/>
            <a:chExt cx="367013" cy="331278"/>
          </a:xfrm>
        </p:grpSpPr>
        <p:sp>
          <p:nvSpPr>
            <p:cNvPr id="13231" name="Google Shape;13231;p93"/>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93"/>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93"/>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93"/>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93"/>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93"/>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93"/>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8" name="Google Shape;13238;p93"/>
          <p:cNvGrpSpPr/>
          <p:nvPr/>
        </p:nvGrpSpPr>
        <p:grpSpPr>
          <a:xfrm>
            <a:off x="2630824" y="1801566"/>
            <a:ext cx="368185" cy="330454"/>
            <a:chOff x="2630824" y="1976966"/>
            <a:chExt cx="368185" cy="330454"/>
          </a:xfrm>
        </p:grpSpPr>
        <p:sp>
          <p:nvSpPr>
            <p:cNvPr id="13239" name="Google Shape;13239;p93"/>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93"/>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93"/>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93"/>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93"/>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93"/>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93"/>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93"/>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7" name="Google Shape;13247;p93"/>
          <p:cNvGrpSpPr/>
          <p:nvPr/>
        </p:nvGrpSpPr>
        <p:grpSpPr>
          <a:xfrm>
            <a:off x="1293706" y="1791016"/>
            <a:ext cx="369294" cy="350444"/>
            <a:chOff x="1293706" y="1966416"/>
            <a:chExt cx="369294" cy="350444"/>
          </a:xfrm>
        </p:grpSpPr>
        <p:sp>
          <p:nvSpPr>
            <p:cNvPr id="13248" name="Google Shape;13248;p93"/>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93"/>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93"/>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93"/>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93"/>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93"/>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93"/>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93"/>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6" name="Google Shape;13256;p93"/>
          <p:cNvGrpSpPr/>
          <p:nvPr/>
        </p:nvGrpSpPr>
        <p:grpSpPr>
          <a:xfrm>
            <a:off x="3967213" y="1800077"/>
            <a:ext cx="368185" cy="331816"/>
            <a:chOff x="3967213" y="1975477"/>
            <a:chExt cx="368185" cy="331816"/>
          </a:xfrm>
        </p:grpSpPr>
        <p:sp>
          <p:nvSpPr>
            <p:cNvPr id="13257" name="Google Shape;13257;p93"/>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93"/>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93"/>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0" name="Google Shape;13260;p93"/>
          <p:cNvGrpSpPr/>
          <p:nvPr/>
        </p:nvGrpSpPr>
        <p:grpSpPr>
          <a:xfrm>
            <a:off x="8047661" y="1793646"/>
            <a:ext cx="279132" cy="356875"/>
            <a:chOff x="8047661" y="1969046"/>
            <a:chExt cx="279132" cy="356875"/>
          </a:xfrm>
        </p:grpSpPr>
        <p:sp>
          <p:nvSpPr>
            <p:cNvPr id="13261" name="Google Shape;13261;p93"/>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93"/>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93"/>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93"/>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5" name="Google Shape;13265;p93"/>
          <p:cNvGrpSpPr/>
          <p:nvPr/>
        </p:nvGrpSpPr>
        <p:grpSpPr>
          <a:xfrm>
            <a:off x="7596157" y="1792759"/>
            <a:ext cx="279544" cy="358142"/>
            <a:chOff x="7596157" y="1968159"/>
            <a:chExt cx="279544" cy="358142"/>
          </a:xfrm>
        </p:grpSpPr>
        <p:sp>
          <p:nvSpPr>
            <p:cNvPr id="13266" name="Google Shape;13266;p93"/>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93"/>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93"/>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93"/>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93"/>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93"/>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2" name="Google Shape;13272;p93"/>
          <p:cNvGrpSpPr/>
          <p:nvPr/>
        </p:nvGrpSpPr>
        <p:grpSpPr>
          <a:xfrm>
            <a:off x="7147315" y="1793646"/>
            <a:ext cx="279513" cy="357636"/>
            <a:chOff x="7147315" y="1969046"/>
            <a:chExt cx="279513" cy="357636"/>
          </a:xfrm>
        </p:grpSpPr>
        <p:sp>
          <p:nvSpPr>
            <p:cNvPr id="13273" name="Google Shape;13273;p93"/>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93"/>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93"/>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93"/>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93"/>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93"/>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93"/>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0" name="Google Shape;13280;p93"/>
          <p:cNvGrpSpPr/>
          <p:nvPr/>
        </p:nvGrpSpPr>
        <p:grpSpPr>
          <a:xfrm>
            <a:off x="6697681" y="1792917"/>
            <a:ext cx="280305" cy="359093"/>
            <a:chOff x="6697681" y="1968317"/>
            <a:chExt cx="280305" cy="359093"/>
          </a:xfrm>
        </p:grpSpPr>
        <p:sp>
          <p:nvSpPr>
            <p:cNvPr id="13281" name="Google Shape;13281;p93"/>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93"/>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93"/>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93"/>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93"/>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93"/>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93"/>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8" name="Google Shape;13288;p93"/>
          <p:cNvGrpSpPr/>
          <p:nvPr/>
        </p:nvGrpSpPr>
        <p:grpSpPr>
          <a:xfrm>
            <a:off x="6248839" y="1792537"/>
            <a:ext cx="280273" cy="358744"/>
            <a:chOff x="6248839" y="1967937"/>
            <a:chExt cx="280273" cy="358744"/>
          </a:xfrm>
        </p:grpSpPr>
        <p:sp>
          <p:nvSpPr>
            <p:cNvPr id="13289" name="Google Shape;13289;p93"/>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93"/>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93"/>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93"/>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93"/>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93"/>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5" name="Google Shape;13295;p93"/>
          <p:cNvGrpSpPr/>
          <p:nvPr/>
        </p:nvGrpSpPr>
        <p:grpSpPr>
          <a:xfrm>
            <a:off x="5801485" y="1793646"/>
            <a:ext cx="279164" cy="357794"/>
            <a:chOff x="5801485" y="1969046"/>
            <a:chExt cx="279164" cy="357794"/>
          </a:xfrm>
        </p:grpSpPr>
        <p:sp>
          <p:nvSpPr>
            <p:cNvPr id="13296" name="Google Shape;13296;p93"/>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93"/>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93"/>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93"/>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93"/>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93"/>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93"/>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93"/>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93"/>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93"/>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93"/>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93"/>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93"/>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9" name="Google Shape;13309;p93"/>
          <p:cNvGrpSpPr/>
          <p:nvPr/>
        </p:nvGrpSpPr>
        <p:grpSpPr>
          <a:xfrm>
            <a:off x="5352643" y="1793646"/>
            <a:ext cx="278404" cy="358364"/>
            <a:chOff x="5352643" y="1969046"/>
            <a:chExt cx="278404" cy="358364"/>
          </a:xfrm>
        </p:grpSpPr>
        <p:sp>
          <p:nvSpPr>
            <p:cNvPr id="13310" name="Google Shape;13310;p93"/>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93"/>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93"/>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93"/>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4" name="Google Shape;13314;p93"/>
          <p:cNvGrpSpPr/>
          <p:nvPr/>
        </p:nvGrpSpPr>
        <p:grpSpPr>
          <a:xfrm>
            <a:off x="4897750" y="1792917"/>
            <a:ext cx="279132" cy="358364"/>
            <a:chOff x="4897750" y="1968317"/>
            <a:chExt cx="279132" cy="358364"/>
          </a:xfrm>
        </p:grpSpPr>
        <p:sp>
          <p:nvSpPr>
            <p:cNvPr id="13315" name="Google Shape;13315;p93"/>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93"/>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93"/>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93"/>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93"/>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93"/>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93"/>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93"/>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93"/>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93"/>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93"/>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93"/>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93"/>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28" name="Google Shape;13328;p93"/>
          <p:cNvSpPr/>
          <p:nvPr/>
        </p:nvSpPr>
        <p:spPr>
          <a:xfrm>
            <a:off x="872362" y="13376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29" name="Google Shape;13329;p93"/>
          <p:cNvGrpSpPr/>
          <p:nvPr/>
        </p:nvGrpSpPr>
        <p:grpSpPr>
          <a:xfrm>
            <a:off x="1767449" y="1337644"/>
            <a:ext cx="324403" cy="347783"/>
            <a:chOff x="1767449" y="1513044"/>
            <a:chExt cx="324403" cy="347783"/>
          </a:xfrm>
        </p:grpSpPr>
        <p:sp>
          <p:nvSpPr>
            <p:cNvPr id="13330" name="Google Shape;13330;p93"/>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93"/>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93"/>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93"/>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93"/>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93"/>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93"/>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93"/>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93"/>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9" name="Google Shape;13339;p93"/>
          <p:cNvGrpSpPr/>
          <p:nvPr/>
        </p:nvGrpSpPr>
        <p:grpSpPr>
          <a:xfrm>
            <a:off x="4007193" y="1337327"/>
            <a:ext cx="320633" cy="348100"/>
            <a:chOff x="4007193" y="1512727"/>
            <a:chExt cx="320633" cy="348100"/>
          </a:xfrm>
        </p:grpSpPr>
        <p:sp>
          <p:nvSpPr>
            <p:cNvPr id="13340" name="Google Shape;13340;p93"/>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93"/>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93"/>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93"/>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93"/>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5" name="Google Shape;13345;p93"/>
          <p:cNvGrpSpPr/>
          <p:nvPr/>
        </p:nvGrpSpPr>
        <p:grpSpPr>
          <a:xfrm>
            <a:off x="3530425" y="1333347"/>
            <a:ext cx="368175" cy="344594"/>
            <a:chOff x="3530425" y="1508747"/>
            <a:chExt cx="368175" cy="344594"/>
          </a:xfrm>
        </p:grpSpPr>
        <p:sp>
          <p:nvSpPr>
            <p:cNvPr id="13346" name="Google Shape;13346;p93"/>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93"/>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93"/>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93"/>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0" name="Google Shape;13350;p93"/>
          <p:cNvGrpSpPr/>
          <p:nvPr/>
        </p:nvGrpSpPr>
        <p:grpSpPr>
          <a:xfrm>
            <a:off x="3127598" y="1337834"/>
            <a:ext cx="289714" cy="347593"/>
            <a:chOff x="3127598" y="1513234"/>
            <a:chExt cx="289714" cy="347593"/>
          </a:xfrm>
        </p:grpSpPr>
        <p:sp>
          <p:nvSpPr>
            <p:cNvPr id="13351" name="Google Shape;13351;p93"/>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93"/>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93"/>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93"/>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93"/>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6" name="Google Shape;13356;p93"/>
          <p:cNvGrpSpPr/>
          <p:nvPr/>
        </p:nvGrpSpPr>
        <p:grpSpPr>
          <a:xfrm>
            <a:off x="2662884" y="1337644"/>
            <a:ext cx="322914" cy="348543"/>
            <a:chOff x="2662884" y="1513044"/>
            <a:chExt cx="322914" cy="348543"/>
          </a:xfrm>
        </p:grpSpPr>
        <p:sp>
          <p:nvSpPr>
            <p:cNvPr id="13357" name="Google Shape;13357;p93"/>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93"/>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93"/>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93"/>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93"/>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93"/>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93"/>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93"/>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93"/>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93"/>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7" name="Google Shape;13367;p93"/>
          <p:cNvGrpSpPr/>
          <p:nvPr/>
        </p:nvGrpSpPr>
        <p:grpSpPr>
          <a:xfrm>
            <a:off x="2232511" y="1337359"/>
            <a:ext cx="299534" cy="348068"/>
            <a:chOff x="2232511" y="1512759"/>
            <a:chExt cx="299534" cy="348068"/>
          </a:xfrm>
        </p:grpSpPr>
        <p:sp>
          <p:nvSpPr>
            <p:cNvPr id="13368" name="Google Shape;13368;p93"/>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93"/>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93"/>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93"/>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93"/>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93"/>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93"/>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93"/>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93"/>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93"/>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93"/>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9" name="Google Shape;13379;p93"/>
          <p:cNvGrpSpPr/>
          <p:nvPr/>
        </p:nvGrpSpPr>
        <p:grpSpPr>
          <a:xfrm>
            <a:off x="1331406" y="1337961"/>
            <a:ext cx="301784" cy="348607"/>
            <a:chOff x="1331406" y="1513361"/>
            <a:chExt cx="301784" cy="348607"/>
          </a:xfrm>
        </p:grpSpPr>
        <p:sp>
          <p:nvSpPr>
            <p:cNvPr id="13380" name="Google Shape;13380;p93"/>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93"/>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93"/>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93"/>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4" name="Google Shape;13384;p93"/>
          <p:cNvGrpSpPr/>
          <p:nvPr/>
        </p:nvGrpSpPr>
        <p:grpSpPr>
          <a:xfrm>
            <a:off x="7144274" y="1324814"/>
            <a:ext cx="282174" cy="355735"/>
            <a:chOff x="7144274" y="1500214"/>
            <a:chExt cx="282174" cy="355735"/>
          </a:xfrm>
        </p:grpSpPr>
        <p:sp>
          <p:nvSpPr>
            <p:cNvPr id="13385" name="Google Shape;13385;p93"/>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93"/>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93"/>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93"/>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93"/>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93"/>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1" name="Google Shape;13391;p93"/>
          <p:cNvGrpSpPr/>
          <p:nvPr/>
        </p:nvGrpSpPr>
        <p:grpSpPr>
          <a:xfrm>
            <a:off x="6685262" y="1324814"/>
            <a:ext cx="289682" cy="354594"/>
            <a:chOff x="6685262" y="1500214"/>
            <a:chExt cx="289682" cy="354594"/>
          </a:xfrm>
        </p:grpSpPr>
        <p:sp>
          <p:nvSpPr>
            <p:cNvPr id="13392" name="Google Shape;13392;p93"/>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93"/>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93"/>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93"/>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6" name="Google Shape;13396;p93"/>
          <p:cNvGrpSpPr/>
          <p:nvPr/>
        </p:nvGrpSpPr>
        <p:grpSpPr>
          <a:xfrm>
            <a:off x="6200938" y="1325194"/>
            <a:ext cx="322154" cy="355355"/>
            <a:chOff x="6200938" y="1500594"/>
            <a:chExt cx="322154" cy="355355"/>
          </a:xfrm>
        </p:grpSpPr>
        <p:sp>
          <p:nvSpPr>
            <p:cNvPr id="13397" name="Google Shape;13397;p93"/>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93"/>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93"/>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93"/>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93"/>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2" name="Google Shape;13402;p93"/>
          <p:cNvGrpSpPr/>
          <p:nvPr/>
        </p:nvGrpSpPr>
        <p:grpSpPr>
          <a:xfrm>
            <a:off x="5289631" y="1324814"/>
            <a:ext cx="332355" cy="354974"/>
            <a:chOff x="5289631" y="1500214"/>
            <a:chExt cx="332355" cy="354974"/>
          </a:xfrm>
        </p:grpSpPr>
        <p:sp>
          <p:nvSpPr>
            <p:cNvPr id="13403" name="Google Shape;13403;p93"/>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93"/>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93"/>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93"/>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93"/>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93"/>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9" name="Google Shape;13409;p93"/>
          <p:cNvGrpSpPr/>
          <p:nvPr/>
        </p:nvGrpSpPr>
        <p:grpSpPr>
          <a:xfrm>
            <a:off x="5748295" y="1324433"/>
            <a:ext cx="323294" cy="356115"/>
            <a:chOff x="5748295" y="1499833"/>
            <a:chExt cx="323294" cy="356115"/>
          </a:xfrm>
        </p:grpSpPr>
        <p:sp>
          <p:nvSpPr>
            <p:cNvPr id="13410" name="Google Shape;13410;p93"/>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93"/>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93"/>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93"/>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93"/>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93"/>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93"/>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7" name="Google Shape;13417;p93"/>
          <p:cNvGrpSpPr/>
          <p:nvPr/>
        </p:nvGrpSpPr>
        <p:grpSpPr>
          <a:xfrm>
            <a:off x="8047661" y="1325637"/>
            <a:ext cx="278404" cy="355260"/>
            <a:chOff x="8047661" y="1501037"/>
            <a:chExt cx="278404" cy="355260"/>
          </a:xfrm>
        </p:grpSpPr>
        <p:sp>
          <p:nvSpPr>
            <p:cNvPr id="13418" name="Google Shape;13418;p93"/>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93"/>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93"/>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93"/>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2" name="Google Shape;13422;p93"/>
          <p:cNvGrpSpPr/>
          <p:nvPr/>
        </p:nvGrpSpPr>
        <p:grpSpPr>
          <a:xfrm>
            <a:off x="4903389" y="1324814"/>
            <a:ext cx="267854" cy="355735"/>
            <a:chOff x="4903389" y="1500214"/>
            <a:chExt cx="267854" cy="355735"/>
          </a:xfrm>
        </p:grpSpPr>
        <p:sp>
          <p:nvSpPr>
            <p:cNvPr id="13423" name="Google Shape;13423;p93"/>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93"/>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93"/>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93"/>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93"/>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8" name="Google Shape;13428;p93"/>
          <p:cNvGrpSpPr/>
          <p:nvPr/>
        </p:nvGrpSpPr>
        <p:grpSpPr>
          <a:xfrm>
            <a:off x="7613518" y="1325954"/>
            <a:ext cx="264433" cy="353074"/>
            <a:chOff x="7613518" y="1501354"/>
            <a:chExt cx="264433" cy="353074"/>
          </a:xfrm>
        </p:grpSpPr>
        <p:sp>
          <p:nvSpPr>
            <p:cNvPr id="13429" name="Google Shape;13429;p93"/>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93"/>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93"/>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93"/>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93"/>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93"/>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35" name="Google Shape;13435;p93"/>
          <p:cNvSpPr txBox="1"/>
          <p:nvPr/>
        </p:nvSpPr>
        <p:spPr>
          <a:xfrm>
            <a:off x="849675" y="715988"/>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13436" name="Google Shape;13436;p93"/>
          <p:cNvSpPr txBox="1"/>
          <p:nvPr/>
        </p:nvSpPr>
        <p:spPr>
          <a:xfrm>
            <a:off x="4858400" y="715988"/>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440" name="Shape 13440"/>
        <p:cNvGrpSpPr/>
        <p:nvPr/>
      </p:nvGrpSpPr>
      <p:grpSpPr>
        <a:xfrm>
          <a:off x="0" y="0"/>
          <a:ext cx="0" cy="0"/>
          <a:chOff x="0" y="0"/>
          <a:chExt cx="0" cy="0"/>
        </a:xfrm>
      </p:grpSpPr>
      <p:grpSp>
        <p:nvGrpSpPr>
          <p:cNvPr id="13441" name="Google Shape;13441;p94"/>
          <p:cNvGrpSpPr/>
          <p:nvPr/>
        </p:nvGrpSpPr>
        <p:grpSpPr>
          <a:xfrm>
            <a:off x="1757085" y="1325225"/>
            <a:ext cx="371069" cy="359396"/>
            <a:chOff x="1757085" y="1500675"/>
            <a:chExt cx="371069" cy="359396"/>
          </a:xfrm>
        </p:grpSpPr>
        <p:sp>
          <p:nvSpPr>
            <p:cNvPr id="13442" name="Google Shape;13442;p94"/>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94"/>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94"/>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94"/>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94"/>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94"/>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94"/>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94"/>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94"/>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94"/>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94"/>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94"/>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94"/>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94"/>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94"/>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94"/>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94"/>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94"/>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94"/>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94"/>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94"/>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94"/>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94"/>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94"/>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94"/>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94"/>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94"/>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94"/>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94"/>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1" name="Google Shape;13471;p94"/>
          <p:cNvGrpSpPr/>
          <p:nvPr/>
        </p:nvGrpSpPr>
        <p:grpSpPr>
          <a:xfrm>
            <a:off x="2774209" y="1779241"/>
            <a:ext cx="116693" cy="374186"/>
            <a:chOff x="2774209" y="1954691"/>
            <a:chExt cx="116693" cy="374186"/>
          </a:xfrm>
        </p:grpSpPr>
        <p:sp>
          <p:nvSpPr>
            <p:cNvPr id="13472" name="Google Shape;13472;p94"/>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94"/>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4" name="Google Shape;13474;p94"/>
          <p:cNvGrpSpPr/>
          <p:nvPr/>
        </p:nvGrpSpPr>
        <p:grpSpPr>
          <a:xfrm>
            <a:off x="4017435" y="1324462"/>
            <a:ext cx="315092" cy="359397"/>
            <a:chOff x="4017435" y="1499912"/>
            <a:chExt cx="315092" cy="359397"/>
          </a:xfrm>
        </p:grpSpPr>
        <p:sp>
          <p:nvSpPr>
            <p:cNvPr id="13475" name="Google Shape;13475;p94"/>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94"/>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7" name="Google Shape;13477;p94"/>
          <p:cNvGrpSpPr/>
          <p:nvPr/>
        </p:nvGrpSpPr>
        <p:grpSpPr>
          <a:xfrm>
            <a:off x="3963652" y="1824309"/>
            <a:ext cx="374154" cy="284050"/>
            <a:chOff x="3963652" y="1999759"/>
            <a:chExt cx="374154" cy="284050"/>
          </a:xfrm>
        </p:grpSpPr>
        <p:sp>
          <p:nvSpPr>
            <p:cNvPr id="13478" name="Google Shape;13478;p94"/>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94"/>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94"/>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1" name="Google Shape;13481;p94"/>
          <p:cNvGrpSpPr/>
          <p:nvPr/>
        </p:nvGrpSpPr>
        <p:grpSpPr>
          <a:xfrm>
            <a:off x="1777536" y="1839416"/>
            <a:ext cx="376444" cy="253772"/>
            <a:chOff x="1777536" y="2014866"/>
            <a:chExt cx="376444" cy="253772"/>
          </a:xfrm>
        </p:grpSpPr>
        <p:sp>
          <p:nvSpPr>
            <p:cNvPr id="13482" name="Google Shape;13482;p94"/>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94"/>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94"/>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94"/>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94"/>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7" name="Google Shape;13487;p94"/>
          <p:cNvGrpSpPr/>
          <p:nvPr/>
        </p:nvGrpSpPr>
        <p:grpSpPr>
          <a:xfrm>
            <a:off x="1309875" y="1881876"/>
            <a:ext cx="374154" cy="169680"/>
            <a:chOff x="1309875" y="2057326"/>
            <a:chExt cx="374154" cy="169680"/>
          </a:xfrm>
        </p:grpSpPr>
        <p:sp>
          <p:nvSpPr>
            <p:cNvPr id="13488" name="Google Shape;13488;p94"/>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94"/>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94"/>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94"/>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94"/>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94"/>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94"/>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94"/>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94"/>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94"/>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94"/>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99" name="Google Shape;13499;p94"/>
          <p:cNvSpPr/>
          <p:nvPr/>
        </p:nvSpPr>
        <p:spPr>
          <a:xfrm>
            <a:off x="862283" y="190080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00" name="Google Shape;13500;p94"/>
          <p:cNvGrpSpPr/>
          <p:nvPr/>
        </p:nvGrpSpPr>
        <p:grpSpPr>
          <a:xfrm>
            <a:off x="2347450" y="1779114"/>
            <a:ext cx="113639" cy="373168"/>
            <a:chOff x="2347450" y="1954564"/>
            <a:chExt cx="113639" cy="373168"/>
          </a:xfrm>
        </p:grpSpPr>
        <p:sp>
          <p:nvSpPr>
            <p:cNvPr id="13501" name="Google Shape;13501;p94"/>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94"/>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03" name="Google Shape;13503;p94"/>
          <p:cNvSpPr/>
          <p:nvPr/>
        </p:nvSpPr>
        <p:spPr>
          <a:xfrm>
            <a:off x="861520" y="141138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04" name="Google Shape;13504;p94"/>
          <p:cNvGrpSpPr/>
          <p:nvPr/>
        </p:nvGrpSpPr>
        <p:grpSpPr>
          <a:xfrm>
            <a:off x="3110102" y="1324430"/>
            <a:ext cx="330613" cy="358379"/>
            <a:chOff x="3110102" y="1499880"/>
            <a:chExt cx="330613" cy="358379"/>
          </a:xfrm>
        </p:grpSpPr>
        <p:sp>
          <p:nvSpPr>
            <p:cNvPr id="13505" name="Google Shape;13505;p94"/>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94"/>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94"/>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94"/>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94"/>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94"/>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94"/>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12" name="Google Shape;13512;p94"/>
          <p:cNvSpPr/>
          <p:nvPr/>
        </p:nvSpPr>
        <p:spPr>
          <a:xfrm>
            <a:off x="3196834" y="177876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13" name="Google Shape;13513;p94"/>
          <p:cNvGrpSpPr/>
          <p:nvPr/>
        </p:nvGrpSpPr>
        <p:grpSpPr>
          <a:xfrm>
            <a:off x="3485575" y="1824309"/>
            <a:ext cx="373772" cy="284050"/>
            <a:chOff x="3531200" y="1999759"/>
            <a:chExt cx="373772" cy="284050"/>
          </a:xfrm>
        </p:grpSpPr>
        <p:sp>
          <p:nvSpPr>
            <p:cNvPr id="13514" name="Google Shape;13514;p94"/>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94"/>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94"/>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94"/>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8" name="Google Shape;13518;p94"/>
          <p:cNvGrpSpPr/>
          <p:nvPr/>
        </p:nvGrpSpPr>
        <p:grpSpPr>
          <a:xfrm>
            <a:off x="2667058" y="1324843"/>
            <a:ext cx="330231" cy="359015"/>
            <a:chOff x="2667058" y="1500293"/>
            <a:chExt cx="330231" cy="359015"/>
          </a:xfrm>
        </p:grpSpPr>
        <p:sp>
          <p:nvSpPr>
            <p:cNvPr id="13519" name="Google Shape;13519;p94"/>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94"/>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94"/>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94"/>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94"/>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94"/>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94"/>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94"/>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94"/>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94"/>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94"/>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94"/>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94"/>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94"/>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94"/>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94"/>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94"/>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94"/>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7" name="Google Shape;13537;p94"/>
          <p:cNvGrpSpPr/>
          <p:nvPr/>
        </p:nvGrpSpPr>
        <p:grpSpPr>
          <a:xfrm>
            <a:off x="3567553" y="1324462"/>
            <a:ext cx="320022" cy="359778"/>
            <a:chOff x="3567553" y="1499912"/>
            <a:chExt cx="320022" cy="359778"/>
          </a:xfrm>
        </p:grpSpPr>
        <p:sp>
          <p:nvSpPr>
            <p:cNvPr id="13538" name="Google Shape;13538;p94"/>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94"/>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94"/>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94"/>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94"/>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94"/>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4" name="Google Shape;13544;p94"/>
          <p:cNvGrpSpPr/>
          <p:nvPr/>
        </p:nvGrpSpPr>
        <p:grpSpPr>
          <a:xfrm>
            <a:off x="1309875" y="1324462"/>
            <a:ext cx="359015" cy="358633"/>
            <a:chOff x="1309875" y="1499912"/>
            <a:chExt cx="359015" cy="358633"/>
          </a:xfrm>
        </p:grpSpPr>
        <p:sp>
          <p:nvSpPr>
            <p:cNvPr id="13545" name="Google Shape;13545;p94"/>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94"/>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94"/>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94"/>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94"/>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94"/>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94"/>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94"/>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94"/>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4" name="Google Shape;13554;p94"/>
          <p:cNvGrpSpPr/>
          <p:nvPr/>
        </p:nvGrpSpPr>
        <p:grpSpPr>
          <a:xfrm>
            <a:off x="2219466" y="1324843"/>
            <a:ext cx="330613" cy="359015"/>
            <a:chOff x="2219466" y="1500293"/>
            <a:chExt cx="330613" cy="359015"/>
          </a:xfrm>
        </p:grpSpPr>
        <p:sp>
          <p:nvSpPr>
            <p:cNvPr id="13555" name="Google Shape;13555;p94"/>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94"/>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7" name="Google Shape;13557;p94"/>
          <p:cNvGrpSpPr/>
          <p:nvPr/>
        </p:nvGrpSpPr>
        <p:grpSpPr>
          <a:xfrm>
            <a:off x="5343544" y="1333908"/>
            <a:ext cx="244676" cy="351095"/>
            <a:chOff x="5343544" y="1509358"/>
            <a:chExt cx="244676" cy="351095"/>
          </a:xfrm>
        </p:grpSpPr>
        <p:sp>
          <p:nvSpPr>
            <p:cNvPr id="13558" name="Google Shape;13558;p94"/>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94"/>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94"/>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1" name="Google Shape;13561;p94"/>
          <p:cNvGrpSpPr/>
          <p:nvPr/>
        </p:nvGrpSpPr>
        <p:grpSpPr>
          <a:xfrm>
            <a:off x="4882340" y="1333908"/>
            <a:ext cx="246171" cy="351095"/>
            <a:chOff x="4882340" y="1509358"/>
            <a:chExt cx="246171" cy="351095"/>
          </a:xfrm>
        </p:grpSpPr>
        <p:sp>
          <p:nvSpPr>
            <p:cNvPr id="13562" name="Google Shape;13562;p94"/>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94"/>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94"/>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94"/>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94"/>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7" name="Google Shape;13567;p94"/>
          <p:cNvGrpSpPr/>
          <p:nvPr/>
        </p:nvGrpSpPr>
        <p:grpSpPr>
          <a:xfrm>
            <a:off x="6273204" y="1333558"/>
            <a:ext cx="236343" cy="351445"/>
            <a:chOff x="6273204" y="1509008"/>
            <a:chExt cx="236343" cy="351445"/>
          </a:xfrm>
        </p:grpSpPr>
        <p:sp>
          <p:nvSpPr>
            <p:cNvPr id="13568" name="Google Shape;13568;p94"/>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94"/>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70" name="Google Shape;13570;p94"/>
          <p:cNvSpPr/>
          <p:nvPr/>
        </p:nvSpPr>
        <p:spPr>
          <a:xfrm>
            <a:off x="5809710" y="133428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71" name="Google Shape;13571;p94"/>
          <p:cNvGrpSpPr/>
          <p:nvPr/>
        </p:nvGrpSpPr>
        <p:grpSpPr>
          <a:xfrm>
            <a:off x="7219530" y="1332794"/>
            <a:ext cx="191625" cy="352209"/>
            <a:chOff x="7219530" y="1508244"/>
            <a:chExt cx="191625" cy="352209"/>
          </a:xfrm>
        </p:grpSpPr>
        <p:sp>
          <p:nvSpPr>
            <p:cNvPr id="13572" name="Google Shape;13572;p94"/>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94"/>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4" name="Google Shape;13574;p94"/>
          <p:cNvGrpSpPr/>
          <p:nvPr/>
        </p:nvGrpSpPr>
        <p:grpSpPr>
          <a:xfrm>
            <a:off x="7699309" y="1333176"/>
            <a:ext cx="154922" cy="351827"/>
            <a:chOff x="7699309" y="1508626"/>
            <a:chExt cx="154922" cy="351827"/>
          </a:xfrm>
        </p:grpSpPr>
        <p:sp>
          <p:nvSpPr>
            <p:cNvPr id="13575" name="Google Shape;13575;p94"/>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94"/>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94"/>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94"/>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94"/>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94"/>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94"/>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2" name="Google Shape;13582;p94"/>
          <p:cNvGrpSpPr/>
          <p:nvPr/>
        </p:nvGrpSpPr>
        <p:grpSpPr>
          <a:xfrm>
            <a:off x="8161690" y="1333558"/>
            <a:ext cx="153396" cy="351064"/>
            <a:chOff x="8161690" y="1509008"/>
            <a:chExt cx="153396" cy="351064"/>
          </a:xfrm>
        </p:grpSpPr>
        <p:sp>
          <p:nvSpPr>
            <p:cNvPr id="13583" name="Google Shape;13583;p94"/>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94"/>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94"/>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94"/>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7" name="Google Shape;13587;p94"/>
          <p:cNvGrpSpPr/>
          <p:nvPr/>
        </p:nvGrpSpPr>
        <p:grpSpPr>
          <a:xfrm>
            <a:off x="6746940" y="1333431"/>
            <a:ext cx="213221" cy="352304"/>
            <a:chOff x="6746940" y="1508881"/>
            <a:chExt cx="213221" cy="352304"/>
          </a:xfrm>
        </p:grpSpPr>
        <p:sp>
          <p:nvSpPr>
            <p:cNvPr id="13588" name="Google Shape;13588;p94"/>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94"/>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94"/>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94"/>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2" name="Google Shape;13592;p94"/>
          <p:cNvGrpSpPr/>
          <p:nvPr/>
        </p:nvGrpSpPr>
        <p:grpSpPr>
          <a:xfrm>
            <a:off x="5770336" y="1832165"/>
            <a:ext cx="350682" cy="292097"/>
            <a:chOff x="5770336" y="2007615"/>
            <a:chExt cx="350682" cy="292097"/>
          </a:xfrm>
        </p:grpSpPr>
        <p:sp>
          <p:nvSpPr>
            <p:cNvPr id="13593" name="Google Shape;13593;p94"/>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94"/>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94"/>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94"/>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7" name="Google Shape;13597;p94"/>
          <p:cNvGrpSpPr/>
          <p:nvPr/>
        </p:nvGrpSpPr>
        <p:grpSpPr>
          <a:xfrm>
            <a:off x="5326878" y="1804908"/>
            <a:ext cx="350332" cy="346229"/>
            <a:chOff x="5326878" y="1980358"/>
            <a:chExt cx="350332" cy="346229"/>
          </a:xfrm>
        </p:grpSpPr>
        <p:sp>
          <p:nvSpPr>
            <p:cNvPr id="13598" name="Google Shape;13598;p94"/>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94"/>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94"/>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94"/>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02" name="Google Shape;13602;p94"/>
          <p:cNvSpPr/>
          <p:nvPr/>
        </p:nvSpPr>
        <p:spPr>
          <a:xfrm>
            <a:off x="7992774" y="180233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03" name="Google Shape;13603;p94"/>
          <p:cNvGrpSpPr/>
          <p:nvPr/>
        </p:nvGrpSpPr>
        <p:grpSpPr>
          <a:xfrm>
            <a:off x="4883835" y="1817121"/>
            <a:ext cx="350300" cy="323043"/>
            <a:chOff x="4883835" y="1992571"/>
            <a:chExt cx="350300" cy="323043"/>
          </a:xfrm>
        </p:grpSpPr>
        <p:sp>
          <p:nvSpPr>
            <p:cNvPr id="13604" name="Google Shape;13604;p94"/>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94"/>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94"/>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94"/>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94"/>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94"/>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0" name="Google Shape;13610;p94"/>
          <p:cNvGrpSpPr/>
          <p:nvPr/>
        </p:nvGrpSpPr>
        <p:grpSpPr>
          <a:xfrm>
            <a:off x="7548967" y="1803477"/>
            <a:ext cx="333285" cy="349950"/>
            <a:chOff x="7548967" y="1978927"/>
            <a:chExt cx="333285" cy="349950"/>
          </a:xfrm>
        </p:grpSpPr>
        <p:sp>
          <p:nvSpPr>
            <p:cNvPr id="13611" name="Google Shape;13611;p94"/>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94"/>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94"/>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94"/>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94"/>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94"/>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94"/>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8" name="Google Shape;13618;p94"/>
          <p:cNvGrpSpPr/>
          <p:nvPr/>
        </p:nvGrpSpPr>
        <p:grpSpPr>
          <a:xfrm>
            <a:off x="6214142" y="1803477"/>
            <a:ext cx="346515" cy="350300"/>
            <a:chOff x="6214142" y="1978927"/>
            <a:chExt cx="346515" cy="350300"/>
          </a:xfrm>
        </p:grpSpPr>
        <p:sp>
          <p:nvSpPr>
            <p:cNvPr id="13619" name="Google Shape;13619;p94"/>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94"/>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1" name="Google Shape;13621;p94"/>
          <p:cNvGrpSpPr/>
          <p:nvPr/>
        </p:nvGrpSpPr>
        <p:grpSpPr>
          <a:xfrm>
            <a:off x="7105923" y="1803095"/>
            <a:ext cx="333285" cy="350682"/>
            <a:chOff x="7105923" y="1978545"/>
            <a:chExt cx="333285" cy="350682"/>
          </a:xfrm>
        </p:grpSpPr>
        <p:sp>
          <p:nvSpPr>
            <p:cNvPr id="13622" name="Google Shape;13622;p94"/>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94"/>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94"/>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94"/>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94"/>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94"/>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94"/>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29" name="Google Shape;13629;p94"/>
          <p:cNvSpPr/>
          <p:nvPr/>
        </p:nvSpPr>
        <p:spPr>
          <a:xfrm>
            <a:off x="6658713" y="180309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94"/>
          <p:cNvSpPr/>
          <p:nvPr/>
        </p:nvSpPr>
        <p:spPr>
          <a:xfrm>
            <a:off x="4104898" y="224680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31" name="Google Shape;13631;p94"/>
          <p:cNvGrpSpPr/>
          <p:nvPr/>
        </p:nvGrpSpPr>
        <p:grpSpPr>
          <a:xfrm>
            <a:off x="3616406" y="2246902"/>
            <a:ext cx="203393" cy="351827"/>
            <a:chOff x="3616406" y="2422352"/>
            <a:chExt cx="203393" cy="351827"/>
          </a:xfrm>
        </p:grpSpPr>
        <p:sp>
          <p:nvSpPr>
            <p:cNvPr id="13632" name="Google Shape;13632;p94"/>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94"/>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4" name="Google Shape;13634;p94"/>
          <p:cNvGrpSpPr/>
          <p:nvPr/>
        </p:nvGrpSpPr>
        <p:grpSpPr>
          <a:xfrm>
            <a:off x="878187" y="2246520"/>
            <a:ext cx="272696" cy="351827"/>
            <a:chOff x="913012" y="2421970"/>
            <a:chExt cx="272696" cy="351827"/>
          </a:xfrm>
        </p:grpSpPr>
        <p:sp>
          <p:nvSpPr>
            <p:cNvPr id="13635" name="Google Shape;13635;p94"/>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94"/>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94"/>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94"/>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9" name="Google Shape;13639;p94"/>
          <p:cNvGrpSpPr/>
          <p:nvPr/>
        </p:nvGrpSpPr>
        <p:grpSpPr>
          <a:xfrm>
            <a:off x="2274743" y="2246902"/>
            <a:ext cx="255649" cy="351445"/>
            <a:chOff x="2274743" y="2422352"/>
            <a:chExt cx="255649" cy="351445"/>
          </a:xfrm>
        </p:grpSpPr>
        <p:sp>
          <p:nvSpPr>
            <p:cNvPr id="13640" name="Google Shape;13640;p94"/>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94"/>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94"/>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3" name="Google Shape;13643;p94"/>
          <p:cNvGrpSpPr/>
          <p:nvPr/>
        </p:nvGrpSpPr>
        <p:grpSpPr>
          <a:xfrm>
            <a:off x="2708723" y="2245789"/>
            <a:ext cx="246552" cy="352558"/>
            <a:chOff x="2708723" y="2421239"/>
            <a:chExt cx="246552" cy="352558"/>
          </a:xfrm>
        </p:grpSpPr>
        <p:sp>
          <p:nvSpPr>
            <p:cNvPr id="13644" name="Google Shape;13644;p94"/>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94"/>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6" name="Google Shape;13646;p94"/>
          <p:cNvGrpSpPr/>
          <p:nvPr/>
        </p:nvGrpSpPr>
        <p:grpSpPr>
          <a:xfrm>
            <a:off x="1835485" y="2246902"/>
            <a:ext cx="259433" cy="350714"/>
            <a:chOff x="1835485" y="2422352"/>
            <a:chExt cx="259433" cy="350714"/>
          </a:xfrm>
        </p:grpSpPr>
        <p:sp>
          <p:nvSpPr>
            <p:cNvPr id="13647" name="Google Shape;13647;p94"/>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94"/>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94"/>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94"/>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1" name="Google Shape;13651;p94"/>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94"/>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94"/>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4" name="Google Shape;13654;p94"/>
          <p:cNvGrpSpPr/>
          <p:nvPr/>
        </p:nvGrpSpPr>
        <p:grpSpPr>
          <a:xfrm>
            <a:off x="3150240" y="2246902"/>
            <a:ext cx="212489" cy="351445"/>
            <a:chOff x="3150240" y="2422352"/>
            <a:chExt cx="212489" cy="351445"/>
          </a:xfrm>
        </p:grpSpPr>
        <p:sp>
          <p:nvSpPr>
            <p:cNvPr id="13655" name="Google Shape;13655;p94"/>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94"/>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7" name="Google Shape;13657;p94"/>
          <p:cNvGrpSpPr/>
          <p:nvPr/>
        </p:nvGrpSpPr>
        <p:grpSpPr>
          <a:xfrm>
            <a:off x="1367060" y="2246679"/>
            <a:ext cx="269261" cy="352050"/>
            <a:chOff x="1367060" y="2422129"/>
            <a:chExt cx="269261" cy="352050"/>
          </a:xfrm>
        </p:grpSpPr>
        <p:sp>
          <p:nvSpPr>
            <p:cNvPr id="13658" name="Google Shape;13658;p94"/>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94"/>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94"/>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94"/>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94"/>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94"/>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94"/>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94"/>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94"/>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94"/>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94"/>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94"/>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94"/>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94"/>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72" name="Google Shape;13672;p94"/>
          <p:cNvSpPr/>
          <p:nvPr/>
        </p:nvSpPr>
        <p:spPr>
          <a:xfrm>
            <a:off x="7075994" y="225046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73" name="Google Shape;13673;p94"/>
          <p:cNvGrpSpPr/>
          <p:nvPr/>
        </p:nvGrpSpPr>
        <p:grpSpPr>
          <a:xfrm>
            <a:off x="4882690" y="2249955"/>
            <a:ext cx="274573" cy="350682"/>
            <a:chOff x="4882690" y="2425405"/>
            <a:chExt cx="274573" cy="350682"/>
          </a:xfrm>
        </p:grpSpPr>
        <p:sp>
          <p:nvSpPr>
            <p:cNvPr id="13674" name="Google Shape;13674;p94"/>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94"/>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6" name="Google Shape;13676;p94"/>
          <p:cNvGrpSpPr/>
          <p:nvPr/>
        </p:nvGrpSpPr>
        <p:grpSpPr>
          <a:xfrm>
            <a:off x="6627639" y="2268434"/>
            <a:ext cx="355993" cy="313247"/>
            <a:chOff x="6627639" y="2443884"/>
            <a:chExt cx="355993" cy="313247"/>
          </a:xfrm>
        </p:grpSpPr>
        <p:sp>
          <p:nvSpPr>
            <p:cNvPr id="13677" name="Google Shape;13677;p94"/>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94"/>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94"/>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0" name="Google Shape;13680;p94"/>
          <p:cNvGrpSpPr/>
          <p:nvPr/>
        </p:nvGrpSpPr>
        <p:grpSpPr>
          <a:xfrm>
            <a:off x="6183451" y="2286690"/>
            <a:ext cx="351445" cy="277976"/>
            <a:chOff x="6183451" y="2462140"/>
            <a:chExt cx="351445" cy="277976"/>
          </a:xfrm>
        </p:grpSpPr>
        <p:sp>
          <p:nvSpPr>
            <p:cNvPr id="13681" name="Google Shape;13681;p94"/>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94"/>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94"/>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94"/>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94"/>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94"/>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94"/>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8" name="Google Shape;13688;p94"/>
          <p:cNvGrpSpPr/>
          <p:nvPr/>
        </p:nvGrpSpPr>
        <p:grpSpPr>
          <a:xfrm>
            <a:off x="5735477" y="2254408"/>
            <a:ext cx="353354" cy="341299"/>
            <a:chOff x="5735477" y="2429858"/>
            <a:chExt cx="353354" cy="341299"/>
          </a:xfrm>
        </p:grpSpPr>
        <p:sp>
          <p:nvSpPr>
            <p:cNvPr id="13689" name="Google Shape;13689;p94"/>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94"/>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94"/>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94"/>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94"/>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94"/>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5" name="Google Shape;13695;p94"/>
          <p:cNvGrpSpPr/>
          <p:nvPr/>
        </p:nvGrpSpPr>
        <p:grpSpPr>
          <a:xfrm>
            <a:off x="5243735" y="2271523"/>
            <a:ext cx="405255" cy="275499"/>
            <a:chOff x="5283337" y="2478774"/>
            <a:chExt cx="358633" cy="243913"/>
          </a:xfrm>
        </p:grpSpPr>
        <p:sp>
          <p:nvSpPr>
            <p:cNvPr id="13696" name="Google Shape;13696;p94"/>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94"/>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94"/>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94"/>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94"/>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94"/>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94"/>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94"/>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94"/>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94"/>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94"/>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94"/>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94"/>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94"/>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94"/>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94"/>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94"/>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3" name="Google Shape;13713;p94"/>
          <p:cNvGrpSpPr/>
          <p:nvPr/>
        </p:nvGrpSpPr>
        <p:grpSpPr>
          <a:xfrm>
            <a:off x="7964753" y="2295373"/>
            <a:ext cx="362068" cy="258670"/>
            <a:chOff x="7964753" y="2470823"/>
            <a:chExt cx="362068" cy="258670"/>
          </a:xfrm>
        </p:grpSpPr>
        <p:sp>
          <p:nvSpPr>
            <p:cNvPr id="13714" name="Google Shape;13714;p94"/>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94"/>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94"/>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94"/>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8" name="Google Shape;13718;p94"/>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94"/>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94"/>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94"/>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94"/>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3" name="Google Shape;13723;p94"/>
          <p:cNvGrpSpPr/>
          <p:nvPr/>
        </p:nvGrpSpPr>
        <p:grpSpPr>
          <a:xfrm>
            <a:off x="7524349" y="2280997"/>
            <a:ext cx="350332" cy="288948"/>
            <a:chOff x="7524349" y="2456447"/>
            <a:chExt cx="350332" cy="288948"/>
          </a:xfrm>
        </p:grpSpPr>
        <p:sp>
          <p:nvSpPr>
            <p:cNvPr id="13724" name="Google Shape;13724;p94"/>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94"/>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94"/>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94"/>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94"/>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9" name="Google Shape;13729;p94"/>
          <p:cNvGrpSpPr/>
          <p:nvPr/>
        </p:nvGrpSpPr>
        <p:grpSpPr>
          <a:xfrm>
            <a:off x="3972749" y="2718761"/>
            <a:ext cx="355230" cy="356725"/>
            <a:chOff x="3972749" y="2894211"/>
            <a:chExt cx="355230" cy="356725"/>
          </a:xfrm>
        </p:grpSpPr>
        <p:sp>
          <p:nvSpPr>
            <p:cNvPr id="13730" name="Google Shape;13730;p94"/>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94"/>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94"/>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94"/>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94"/>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5" name="Google Shape;13735;p94"/>
          <p:cNvGrpSpPr/>
          <p:nvPr/>
        </p:nvGrpSpPr>
        <p:grpSpPr>
          <a:xfrm>
            <a:off x="3527797" y="2743346"/>
            <a:ext cx="355993" cy="307904"/>
            <a:chOff x="3527797" y="2918796"/>
            <a:chExt cx="355993" cy="307904"/>
          </a:xfrm>
        </p:grpSpPr>
        <p:sp>
          <p:nvSpPr>
            <p:cNvPr id="13736" name="Google Shape;13736;p94"/>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94"/>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94"/>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94"/>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94"/>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1" name="Google Shape;13741;p94"/>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94"/>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94"/>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94"/>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5" name="Google Shape;13745;p94"/>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6" name="Google Shape;13746;p94"/>
          <p:cNvGrpSpPr/>
          <p:nvPr/>
        </p:nvGrpSpPr>
        <p:grpSpPr>
          <a:xfrm>
            <a:off x="3082845" y="2745509"/>
            <a:ext cx="356375" cy="302338"/>
            <a:chOff x="3082845" y="2920959"/>
            <a:chExt cx="356375" cy="302338"/>
          </a:xfrm>
        </p:grpSpPr>
        <p:sp>
          <p:nvSpPr>
            <p:cNvPr id="13747" name="Google Shape;13747;p94"/>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94"/>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9" name="Google Shape;13749;p94"/>
          <p:cNvGrpSpPr/>
          <p:nvPr/>
        </p:nvGrpSpPr>
        <p:grpSpPr>
          <a:xfrm>
            <a:off x="2639038" y="2719492"/>
            <a:ext cx="355612" cy="355612"/>
            <a:chOff x="2639038" y="2894942"/>
            <a:chExt cx="355612" cy="355612"/>
          </a:xfrm>
        </p:grpSpPr>
        <p:sp>
          <p:nvSpPr>
            <p:cNvPr id="13750" name="Google Shape;13750;p94"/>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94"/>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2" name="Google Shape;13752;p94"/>
          <p:cNvGrpSpPr/>
          <p:nvPr/>
        </p:nvGrpSpPr>
        <p:grpSpPr>
          <a:xfrm>
            <a:off x="2194468" y="2763415"/>
            <a:ext cx="355993" cy="267766"/>
            <a:chOff x="2194468" y="2938865"/>
            <a:chExt cx="355993" cy="267766"/>
          </a:xfrm>
        </p:grpSpPr>
        <p:sp>
          <p:nvSpPr>
            <p:cNvPr id="13753" name="Google Shape;13753;p94"/>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94"/>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94"/>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94"/>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94"/>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94"/>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94"/>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94"/>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94"/>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94"/>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94"/>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94"/>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94"/>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94"/>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94"/>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94"/>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94"/>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94"/>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94"/>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94"/>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3" name="Google Shape;13773;p94"/>
          <p:cNvGrpSpPr/>
          <p:nvPr/>
        </p:nvGrpSpPr>
        <p:grpSpPr>
          <a:xfrm>
            <a:off x="1749897" y="2719111"/>
            <a:ext cx="355993" cy="355612"/>
            <a:chOff x="1749897" y="2894561"/>
            <a:chExt cx="355993" cy="355612"/>
          </a:xfrm>
        </p:grpSpPr>
        <p:sp>
          <p:nvSpPr>
            <p:cNvPr id="13774" name="Google Shape;13774;p94"/>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94"/>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94"/>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94"/>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94"/>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94"/>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94"/>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94"/>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94"/>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94"/>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94"/>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5" name="Google Shape;13785;p94"/>
          <p:cNvGrpSpPr/>
          <p:nvPr/>
        </p:nvGrpSpPr>
        <p:grpSpPr>
          <a:xfrm>
            <a:off x="1305327" y="2718761"/>
            <a:ext cx="357520" cy="357488"/>
            <a:chOff x="1305327" y="2894211"/>
            <a:chExt cx="357520" cy="357488"/>
          </a:xfrm>
        </p:grpSpPr>
        <p:sp>
          <p:nvSpPr>
            <p:cNvPr id="13786" name="Google Shape;13786;p94"/>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94"/>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94"/>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94"/>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94"/>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1" name="Google Shape;13791;p94"/>
          <p:cNvGrpSpPr/>
          <p:nvPr/>
        </p:nvGrpSpPr>
        <p:grpSpPr>
          <a:xfrm>
            <a:off x="853950" y="2719270"/>
            <a:ext cx="364104" cy="353290"/>
            <a:chOff x="853950" y="2894720"/>
            <a:chExt cx="364104" cy="353290"/>
          </a:xfrm>
        </p:grpSpPr>
        <p:sp>
          <p:nvSpPr>
            <p:cNvPr id="13792" name="Google Shape;13792;p94"/>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94"/>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94"/>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94"/>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94"/>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94"/>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94"/>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9" name="Google Shape;13799;p94"/>
          <p:cNvGrpSpPr/>
          <p:nvPr/>
        </p:nvGrpSpPr>
        <p:grpSpPr>
          <a:xfrm>
            <a:off x="7066548" y="2737144"/>
            <a:ext cx="352209" cy="334938"/>
            <a:chOff x="7066548" y="2912594"/>
            <a:chExt cx="352209" cy="334938"/>
          </a:xfrm>
        </p:grpSpPr>
        <p:sp>
          <p:nvSpPr>
            <p:cNvPr id="13800" name="Google Shape;13800;p94"/>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94"/>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94"/>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94"/>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94"/>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94"/>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06" name="Google Shape;13806;p94"/>
          <p:cNvSpPr/>
          <p:nvPr/>
        </p:nvSpPr>
        <p:spPr>
          <a:xfrm>
            <a:off x="6591286" y="270852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94"/>
          <p:cNvSpPr/>
          <p:nvPr/>
        </p:nvSpPr>
        <p:spPr>
          <a:xfrm>
            <a:off x="6134980" y="272633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08" name="Google Shape;13808;p94"/>
          <p:cNvGrpSpPr/>
          <p:nvPr/>
        </p:nvGrpSpPr>
        <p:grpSpPr>
          <a:xfrm>
            <a:off x="7541397" y="2729352"/>
            <a:ext cx="318495" cy="352209"/>
            <a:chOff x="7541397" y="2904802"/>
            <a:chExt cx="318495" cy="352209"/>
          </a:xfrm>
        </p:grpSpPr>
        <p:sp>
          <p:nvSpPr>
            <p:cNvPr id="13809" name="Google Shape;13809;p94"/>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94"/>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1" name="Google Shape;13811;p94"/>
          <p:cNvGrpSpPr/>
          <p:nvPr/>
        </p:nvGrpSpPr>
        <p:grpSpPr>
          <a:xfrm>
            <a:off x="8003015" y="2728589"/>
            <a:ext cx="306759" cy="351445"/>
            <a:chOff x="8003015" y="2904039"/>
            <a:chExt cx="306759" cy="351445"/>
          </a:xfrm>
        </p:grpSpPr>
        <p:sp>
          <p:nvSpPr>
            <p:cNvPr id="13812" name="Google Shape;13812;p94"/>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94"/>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94"/>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94"/>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94"/>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94"/>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8" name="Google Shape;13818;p94"/>
          <p:cNvGrpSpPr/>
          <p:nvPr/>
        </p:nvGrpSpPr>
        <p:grpSpPr>
          <a:xfrm>
            <a:off x="5687770" y="2710046"/>
            <a:ext cx="369638" cy="369606"/>
            <a:chOff x="5687770" y="2885496"/>
            <a:chExt cx="369638" cy="369606"/>
          </a:xfrm>
        </p:grpSpPr>
        <p:sp>
          <p:nvSpPr>
            <p:cNvPr id="13819" name="Google Shape;13819;p94"/>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94"/>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94"/>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94"/>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94"/>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94"/>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94"/>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94"/>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94"/>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94"/>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9" name="Google Shape;13829;p94"/>
          <p:cNvGrpSpPr/>
          <p:nvPr/>
        </p:nvGrpSpPr>
        <p:grpSpPr>
          <a:xfrm>
            <a:off x="4881958" y="2729352"/>
            <a:ext cx="156417" cy="349537"/>
            <a:chOff x="4881958" y="2904802"/>
            <a:chExt cx="156417" cy="349537"/>
          </a:xfrm>
        </p:grpSpPr>
        <p:sp>
          <p:nvSpPr>
            <p:cNvPr id="13830" name="Google Shape;13830;p94"/>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94"/>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94"/>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94"/>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94"/>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94"/>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94"/>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7" name="Google Shape;13837;p94"/>
          <p:cNvGrpSpPr/>
          <p:nvPr/>
        </p:nvGrpSpPr>
        <p:grpSpPr>
          <a:xfrm>
            <a:off x="5230318" y="2711064"/>
            <a:ext cx="371133" cy="367443"/>
            <a:chOff x="5230318" y="2886514"/>
            <a:chExt cx="371133" cy="367443"/>
          </a:xfrm>
        </p:grpSpPr>
        <p:sp>
          <p:nvSpPr>
            <p:cNvPr id="13838" name="Google Shape;13838;p94"/>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94"/>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94"/>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94"/>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94"/>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94"/>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94"/>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94"/>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94"/>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7" name="Google Shape;13847;p94"/>
          <p:cNvGrpSpPr/>
          <p:nvPr/>
        </p:nvGrpSpPr>
        <p:grpSpPr>
          <a:xfrm>
            <a:off x="5748358" y="3259128"/>
            <a:ext cx="352590" cy="182561"/>
            <a:chOff x="5748358" y="3434578"/>
            <a:chExt cx="352590" cy="182561"/>
          </a:xfrm>
        </p:grpSpPr>
        <p:sp>
          <p:nvSpPr>
            <p:cNvPr id="13848" name="Google Shape;13848;p94"/>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94"/>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94"/>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94"/>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94"/>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94"/>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4" name="Google Shape;13854;p94"/>
          <p:cNvGrpSpPr/>
          <p:nvPr/>
        </p:nvGrpSpPr>
        <p:grpSpPr>
          <a:xfrm>
            <a:off x="862283" y="4099321"/>
            <a:ext cx="341204" cy="359301"/>
            <a:chOff x="862283" y="4274771"/>
            <a:chExt cx="341204" cy="359301"/>
          </a:xfrm>
        </p:grpSpPr>
        <p:sp>
          <p:nvSpPr>
            <p:cNvPr id="13855" name="Google Shape;13855;p94"/>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94"/>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94"/>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8" name="Google Shape;13858;p94"/>
          <p:cNvGrpSpPr/>
          <p:nvPr/>
        </p:nvGrpSpPr>
        <p:grpSpPr>
          <a:xfrm>
            <a:off x="1396957" y="4111915"/>
            <a:ext cx="301861" cy="332871"/>
            <a:chOff x="1396957" y="4287365"/>
            <a:chExt cx="301861" cy="332871"/>
          </a:xfrm>
        </p:grpSpPr>
        <p:sp>
          <p:nvSpPr>
            <p:cNvPr id="13859" name="Google Shape;13859;p94"/>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0" name="Google Shape;13860;p94"/>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94"/>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94"/>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94"/>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94"/>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94"/>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94"/>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94"/>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94"/>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94"/>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94"/>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94"/>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94"/>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94"/>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4" name="Google Shape;13874;p94"/>
          <p:cNvGrpSpPr/>
          <p:nvPr/>
        </p:nvGrpSpPr>
        <p:grpSpPr>
          <a:xfrm>
            <a:off x="1865381" y="4102056"/>
            <a:ext cx="396131" cy="355612"/>
            <a:chOff x="1865381" y="4277506"/>
            <a:chExt cx="396131" cy="355612"/>
          </a:xfrm>
        </p:grpSpPr>
        <p:sp>
          <p:nvSpPr>
            <p:cNvPr id="13875" name="Google Shape;13875;p94"/>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94"/>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94"/>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94"/>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9" name="Google Shape;13879;p94"/>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94"/>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1" name="Google Shape;13881;p94"/>
          <p:cNvGrpSpPr/>
          <p:nvPr/>
        </p:nvGrpSpPr>
        <p:grpSpPr>
          <a:xfrm>
            <a:off x="2411823" y="4128549"/>
            <a:ext cx="334398" cy="299953"/>
            <a:chOff x="2411823" y="4303999"/>
            <a:chExt cx="334398" cy="299953"/>
          </a:xfrm>
        </p:grpSpPr>
        <p:sp>
          <p:nvSpPr>
            <p:cNvPr id="13882" name="Google Shape;13882;p94"/>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94"/>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94"/>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94"/>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94"/>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94"/>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94"/>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9" name="Google Shape;13889;p94"/>
          <p:cNvGrpSpPr/>
          <p:nvPr/>
        </p:nvGrpSpPr>
        <p:grpSpPr>
          <a:xfrm>
            <a:off x="2903337" y="4103582"/>
            <a:ext cx="382519" cy="350682"/>
            <a:chOff x="2903337" y="4279032"/>
            <a:chExt cx="382519" cy="350682"/>
          </a:xfrm>
        </p:grpSpPr>
        <p:sp>
          <p:nvSpPr>
            <p:cNvPr id="13890" name="Google Shape;13890;p94"/>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94"/>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94"/>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94"/>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94"/>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94"/>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94"/>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94"/>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94"/>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94"/>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94"/>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94"/>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94"/>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94"/>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94"/>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5" name="Google Shape;13905;p94"/>
          <p:cNvGrpSpPr/>
          <p:nvPr/>
        </p:nvGrpSpPr>
        <p:grpSpPr>
          <a:xfrm>
            <a:off x="3933342" y="4140317"/>
            <a:ext cx="383632" cy="276449"/>
            <a:chOff x="3933342" y="4315767"/>
            <a:chExt cx="383632" cy="276449"/>
          </a:xfrm>
        </p:grpSpPr>
        <p:sp>
          <p:nvSpPr>
            <p:cNvPr id="13906" name="Google Shape;13906;p94"/>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94"/>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94"/>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94"/>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94"/>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94"/>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2" name="Google Shape;13912;p94"/>
          <p:cNvGrpSpPr/>
          <p:nvPr/>
        </p:nvGrpSpPr>
        <p:grpSpPr>
          <a:xfrm>
            <a:off x="3441065" y="4127055"/>
            <a:ext cx="337069" cy="302593"/>
            <a:chOff x="3441065" y="4302505"/>
            <a:chExt cx="337069" cy="302593"/>
          </a:xfrm>
        </p:grpSpPr>
        <p:sp>
          <p:nvSpPr>
            <p:cNvPr id="13913" name="Google Shape;13913;p94"/>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94"/>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94"/>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94"/>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94"/>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94"/>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94"/>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94"/>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94"/>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94"/>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94"/>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94"/>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94"/>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6" name="Google Shape;13926;p94"/>
          <p:cNvGrpSpPr/>
          <p:nvPr/>
        </p:nvGrpSpPr>
        <p:grpSpPr>
          <a:xfrm>
            <a:off x="3532345" y="3187185"/>
            <a:ext cx="339328" cy="336274"/>
            <a:chOff x="3532345" y="3362635"/>
            <a:chExt cx="339328" cy="336274"/>
          </a:xfrm>
        </p:grpSpPr>
        <p:sp>
          <p:nvSpPr>
            <p:cNvPr id="13927" name="Google Shape;13927;p94"/>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94"/>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94"/>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94"/>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94"/>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32" name="Google Shape;13932;p94"/>
          <p:cNvSpPr/>
          <p:nvPr/>
        </p:nvSpPr>
        <p:spPr>
          <a:xfrm>
            <a:off x="3968964" y="317449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33" name="Google Shape;13933;p94"/>
          <p:cNvGrpSpPr/>
          <p:nvPr/>
        </p:nvGrpSpPr>
        <p:grpSpPr>
          <a:xfrm>
            <a:off x="1883955" y="3633250"/>
            <a:ext cx="162873" cy="351445"/>
            <a:chOff x="1883955" y="3808700"/>
            <a:chExt cx="162873" cy="351445"/>
          </a:xfrm>
        </p:grpSpPr>
        <p:sp>
          <p:nvSpPr>
            <p:cNvPr id="13934" name="Google Shape;13934;p94"/>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94"/>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6" name="Google Shape;13936;p94"/>
          <p:cNvGrpSpPr/>
          <p:nvPr/>
        </p:nvGrpSpPr>
        <p:grpSpPr>
          <a:xfrm>
            <a:off x="939156" y="3633759"/>
            <a:ext cx="192007" cy="351318"/>
            <a:chOff x="939156" y="3809209"/>
            <a:chExt cx="192007" cy="351318"/>
          </a:xfrm>
        </p:grpSpPr>
        <p:sp>
          <p:nvSpPr>
            <p:cNvPr id="13937" name="Google Shape;13937;p94"/>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94"/>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9" name="Google Shape;13939;p94"/>
          <p:cNvGrpSpPr/>
          <p:nvPr/>
        </p:nvGrpSpPr>
        <p:grpSpPr>
          <a:xfrm>
            <a:off x="2306167" y="3634395"/>
            <a:ext cx="193915" cy="349155"/>
            <a:chOff x="2306167" y="3809845"/>
            <a:chExt cx="193915" cy="349155"/>
          </a:xfrm>
        </p:grpSpPr>
        <p:sp>
          <p:nvSpPr>
            <p:cNvPr id="13940" name="Google Shape;13940;p94"/>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94"/>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94"/>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94"/>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94"/>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94"/>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94"/>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7" name="Google Shape;13947;p94"/>
          <p:cNvGrpSpPr/>
          <p:nvPr/>
        </p:nvGrpSpPr>
        <p:grpSpPr>
          <a:xfrm>
            <a:off x="1323901" y="3631723"/>
            <a:ext cx="356343" cy="356757"/>
            <a:chOff x="1323901" y="3807173"/>
            <a:chExt cx="356343" cy="356757"/>
          </a:xfrm>
        </p:grpSpPr>
        <p:sp>
          <p:nvSpPr>
            <p:cNvPr id="13948" name="Google Shape;13948;p94"/>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94"/>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94"/>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94"/>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94"/>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94"/>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94"/>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94"/>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94"/>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94"/>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94"/>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94"/>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94"/>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94"/>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94"/>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94"/>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94"/>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94"/>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94"/>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94"/>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94"/>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94"/>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94"/>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94"/>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72" name="Google Shape;13972;p94"/>
          <p:cNvSpPr/>
          <p:nvPr/>
        </p:nvSpPr>
        <p:spPr>
          <a:xfrm>
            <a:off x="2787472" y="362946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73" name="Google Shape;13973;p94"/>
          <p:cNvGrpSpPr/>
          <p:nvPr/>
        </p:nvGrpSpPr>
        <p:grpSpPr>
          <a:xfrm>
            <a:off x="859262" y="3178470"/>
            <a:ext cx="306759" cy="351445"/>
            <a:chOff x="859262" y="3353920"/>
            <a:chExt cx="306759" cy="351445"/>
          </a:xfrm>
        </p:grpSpPr>
        <p:sp>
          <p:nvSpPr>
            <p:cNvPr id="13974" name="Google Shape;13974;p94"/>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94"/>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94"/>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94"/>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94"/>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79" name="Google Shape;13979;p94"/>
          <p:cNvSpPr/>
          <p:nvPr/>
        </p:nvSpPr>
        <p:spPr>
          <a:xfrm>
            <a:off x="1315918" y="318518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80" name="Google Shape;13980;p94"/>
          <p:cNvGrpSpPr/>
          <p:nvPr/>
        </p:nvGrpSpPr>
        <p:grpSpPr>
          <a:xfrm>
            <a:off x="3967437" y="3661652"/>
            <a:ext cx="364708" cy="295405"/>
            <a:chOff x="3967437" y="3837102"/>
            <a:chExt cx="364708" cy="295405"/>
          </a:xfrm>
        </p:grpSpPr>
        <p:sp>
          <p:nvSpPr>
            <p:cNvPr id="13981" name="Google Shape;13981;p94"/>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94"/>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94"/>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94"/>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94"/>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86" name="Google Shape;13986;p94"/>
          <p:cNvSpPr/>
          <p:nvPr/>
        </p:nvSpPr>
        <p:spPr>
          <a:xfrm>
            <a:off x="3216521" y="363248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94"/>
          <p:cNvSpPr/>
          <p:nvPr/>
        </p:nvSpPr>
        <p:spPr>
          <a:xfrm>
            <a:off x="3469466" y="365274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94"/>
          <p:cNvSpPr/>
          <p:nvPr/>
        </p:nvSpPr>
        <p:spPr>
          <a:xfrm>
            <a:off x="5314611" y="364311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89" name="Google Shape;13989;p94"/>
          <p:cNvGrpSpPr/>
          <p:nvPr/>
        </p:nvGrpSpPr>
        <p:grpSpPr>
          <a:xfrm>
            <a:off x="5811827" y="3631001"/>
            <a:ext cx="283743" cy="308444"/>
            <a:chOff x="5964227" y="3858701"/>
            <a:chExt cx="283743" cy="308444"/>
          </a:xfrm>
        </p:grpSpPr>
        <p:sp>
          <p:nvSpPr>
            <p:cNvPr id="13990" name="Google Shape;13990;p94"/>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94"/>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94"/>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94"/>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4" name="Google Shape;13994;p94"/>
          <p:cNvGrpSpPr/>
          <p:nvPr/>
        </p:nvGrpSpPr>
        <p:grpSpPr>
          <a:xfrm>
            <a:off x="6243508" y="3697623"/>
            <a:ext cx="320372" cy="213602"/>
            <a:chOff x="6395908" y="3873073"/>
            <a:chExt cx="320372" cy="213602"/>
          </a:xfrm>
        </p:grpSpPr>
        <p:sp>
          <p:nvSpPr>
            <p:cNvPr id="13995" name="Google Shape;13995;p94"/>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94"/>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94"/>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94"/>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94"/>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94"/>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94"/>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94"/>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94"/>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94"/>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5" name="Google Shape;14005;p94"/>
          <p:cNvGrpSpPr/>
          <p:nvPr/>
        </p:nvGrpSpPr>
        <p:grpSpPr>
          <a:xfrm>
            <a:off x="7262890" y="3627366"/>
            <a:ext cx="357138" cy="352018"/>
            <a:chOff x="7415290" y="3802816"/>
            <a:chExt cx="357138" cy="352018"/>
          </a:xfrm>
        </p:grpSpPr>
        <p:sp>
          <p:nvSpPr>
            <p:cNvPr id="14006" name="Google Shape;14006;p94"/>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7" name="Google Shape;14007;p94"/>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94"/>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94"/>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94"/>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94"/>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94"/>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94"/>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4" name="Google Shape;14014;p94"/>
          <p:cNvGrpSpPr/>
          <p:nvPr/>
        </p:nvGrpSpPr>
        <p:grpSpPr>
          <a:xfrm>
            <a:off x="6737312" y="3657963"/>
            <a:ext cx="355230" cy="293401"/>
            <a:chOff x="6889712" y="3833413"/>
            <a:chExt cx="355230" cy="293401"/>
          </a:xfrm>
        </p:grpSpPr>
        <p:sp>
          <p:nvSpPr>
            <p:cNvPr id="14015" name="Google Shape;14015;p94"/>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94"/>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94"/>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94"/>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9" name="Google Shape;14019;p94"/>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0" name="Google Shape;14020;p94"/>
          <p:cNvGrpSpPr/>
          <p:nvPr/>
        </p:nvGrpSpPr>
        <p:grpSpPr>
          <a:xfrm>
            <a:off x="7707152" y="3660420"/>
            <a:ext cx="282318" cy="337168"/>
            <a:chOff x="1635875" y="237775"/>
            <a:chExt cx="4370250" cy="5219325"/>
          </a:xfrm>
        </p:grpSpPr>
        <p:sp>
          <p:nvSpPr>
            <p:cNvPr id="14021" name="Google Shape;14021;p94"/>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94"/>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3" name="Google Shape;14023;p94"/>
          <p:cNvGrpSpPr/>
          <p:nvPr/>
        </p:nvGrpSpPr>
        <p:grpSpPr>
          <a:xfrm>
            <a:off x="3103963" y="3185690"/>
            <a:ext cx="297886" cy="337578"/>
            <a:chOff x="3103963" y="3361140"/>
            <a:chExt cx="297886" cy="337578"/>
          </a:xfrm>
        </p:grpSpPr>
        <p:sp>
          <p:nvSpPr>
            <p:cNvPr id="14024" name="Google Shape;14024;p94"/>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94"/>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94"/>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94"/>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94"/>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94"/>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94"/>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94"/>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94"/>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94"/>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94"/>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94"/>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94"/>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94"/>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94"/>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94"/>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94"/>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94"/>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94"/>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94"/>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94"/>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94"/>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94"/>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94"/>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8" name="Google Shape;14048;p94"/>
          <p:cNvGrpSpPr/>
          <p:nvPr/>
        </p:nvGrpSpPr>
        <p:grpSpPr>
          <a:xfrm>
            <a:off x="2667821" y="3185658"/>
            <a:ext cx="273046" cy="337801"/>
            <a:chOff x="2667821" y="3361108"/>
            <a:chExt cx="273046" cy="337801"/>
          </a:xfrm>
        </p:grpSpPr>
        <p:sp>
          <p:nvSpPr>
            <p:cNvPr id="14049" name="Google Shape;14049;p94"/>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94"/>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94"/>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94"/>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94"/>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94"/>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94"/>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94"/>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94"/>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94"/>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94"/>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94"/>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94"/>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2" name="Google Shape;14062;p94"/>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94"/>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94"/>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94"/>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94"/>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94"/>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8" name="Google Shape;14068;p94"/>
          <p:cNvGrpSpPr/>
          <p:nvPr/>
        </p:nvGrpSpPr>
        <p:grpSpPr>
          <a:xfrm>
            <a:off x="2212469" y="3184863"/>
            <a:ext cx="282715" cy="338660"/>
            <a:chOff x="2212469" y="3360313"/>
            <a:chExt cx="282715" cy="338660"/>
          </a:xfrm>
        </p:grpSpPr>
        <p:sp>
          <p:nvSpPr>
            <p:cNvPr id="14069" name="Google Shape;14069;p94"/>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94"/>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94"/>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2" name="Google Shape;14072;p94"/>
          <p:cNvGrpSpPr/>
          <p:nvPr/>
        </p:nvGrpSpPr>
        <p:grpSpPr>
          <a:xfrm>
            <a:off x="1768821" y="3185658"/>
            <a:ext cx="278739" cy="339073"/>
            <a:chOff x="1768821" y="3361108"/>
            <a:chExt cx="278739" cy="339073"/>
          </a:xfrm>
        </p:grpSpPr>
        <p:sp>
          <p:nvSpPr>
            <p:cNvPr id="14073" name="Google Shape;14073;p94"/>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94"/>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94"/>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94"/>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94"/>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94"/>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94"/>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94"/>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94"/>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94"/>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94"/>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4" name="Google Shape;14084;p94"/>
          <p:cNvGrpSpPr/>
          <p:nvPr/>
        </p:nvGrpSpPr>
        <p:grpSpPr>
          <a:xfrm>
            <a:off x="5337883" y="3161423"/>
            <a:ext cx="307141" cy="376826"/>
            <a:chOff x="5337883" y="3336873"/>
            <a:chExt cx="307141" cy="376826"/>
          </a:xfrm>
        </p:grpSpPr>
        <p:sp>
          <p:nvSpPr>
            <p:cNvPr id="14085" name="Google Shape;14085;p94"/>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94"/>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7" name="Google Shape;14087;p94"/>
          <p:cNvGrpSpPr/>
          <p:nvPr/>
        </p:nvGrpSpPr>
        <p:grpSpPr>
          <a:xfrm>
            <a:off x="4883835" y="3161805"/>
            <a:ext cx="323425" cy="377557"/>
            <a:chOff x="4883835" y="3337255"/>
            <a:chExt cx="323425" cy="377557"/>
          </a:xfrm>
        </p:grpSpPr>
        <p:sp>
          <p:nvSpPr>
            <p:cNvPr id="14088" name="Google Shape;14088;p94"/>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94"/>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0" name="Google Shape;14090;p94"/>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1" name="Google Shape;14091;p94"/>
          <p:cNvGrpSpPr/>
          <p:nvPr/>
        </p:nvGrpSpPr>
        <p:grpSpPr>
          <a:xfrm>
            <a:off x="6193310" y="3231839"/>
            <a:ext cx="352590" cy="237488"/>
            <a:chOff x="6193310" y="3407289"/>
            <a:chExt cx="352590" cy="237488"/>
          </a:xfrm>
        </p:grpSpPr>
        <p:sp>
          <p:nvSpPr>
            <p:cNvPr id="14092" name="Google Shape;14092;p94"/>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94"/>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94"/>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94"/>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94"/>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7" name="Google Shape;14097;p94"/>
          <p:cNvGrpSpPr/>
          <p:nvPr/>
        </p:nvGrpSpPr>
        <p:grpSpPr>
          <a:xfrm>
            <a:off x="6637117" y="3222393"/>
            <a:ext cx="353735" cy="254504"/>
            <a:chOff x="6637117" y="3397843"/>
            <a:chExt cx="353735" cy="254504"/>
          </a:xfrm>
        </p:grpSpPr>
        <p:sp>
          <p:nvSpPr>
            <p:cNvPr id="14098" name="Google Shape;14098;p94"/>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94"/>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94"/>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94"/>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94"/>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94"/>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04" name="Google Shape;14104;p94"/>
          <p:cNvGrpSpPr/>
          <p:nvPr/>
        </p:nvGrpSpPr>
        <p:grpSpPr>
          <a:xfrm>
            <a:off x="7075994" y="3174081"/>
            <a:ext cx="360637" cy="352336"/>
            <a:chOff x="7075994" y="3349531"/>
            <a:chExt cx="360637" cy="352336"/>
          </a:xfrm>
        </p:grpSpPr>
        <p:sp>
          <p:nvSpPr>
            <p:cNvPr id="14105" name="Google Shape;14105;p94"/>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94"/>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94"/>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94"/>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94"/>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94"/>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94"/>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2" name="Google Shape;14112;p94"/>
          <p:cNvGrpSpPr/>
          <p:nvPr/>
        </p:nvGrpSpPr>
        <p:grpSpPr>
          <a:xfrm>
            <a:off x="7651983" y="3173731"/>
            <a:ext cx="107183" cy="352399"/>
            <a:chOff x="7651983" y="3349181"/>
            <a:chExt cx="107183" cy="352399"/>
          </a:xfrm>
        </p:grpSpPr>
        <p:sp>
          <p:nvSpPr>
            <p:cNvPr id="14113" name="Google Shape;14113;p94"/>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94"/>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5" name="Google Shape;14115;p94"/>
          <p:cNvGrpSpPr/>
          <p:nvPr/>
        </p:nvGrpSpPr>
        <p:grpSpPr>
          <a:xfrm>
            <a:off x="7973468" y="3206872"/>
            <a:ext cx="352590" cy="287072"/>
            <a:chOff x="7973468" y="3382322"/>
            <a:chExt cx="352590" cy="287072"/>
          </a:xfrm>
        </p:grpSpPr>
        <p:sp>
          <p:nvSpPr>
            <p:cNvPr id="14116" name="Google Shape;14116;p94"/>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94"/>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94"/>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94"/>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94"/>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94"/>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94"/>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94"/>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94"/>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94"/>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94"/>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94"/>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28" name="Google Shape;14128;p94"/>
          <p:cNvSpPr txBox="1"/>
          <p:nvPr/>
        </p:nvSpPr>
        <p:spPr>
          <a:xfrm>
            <a:off x="849675" y="715200"/>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14129" name="Google Shape;14129;p94"/>
          <p:cNvSpPr txBox="1"/>
          <p:nvPr/>
        </p:nvSpPr>
        <p:spPr>
          <a:xfrm>
            <a:off x="4858400" y="715200"/>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133" name="Shape 14133"/>
        <p:cNvGrpSpPr/>
        <p:nvPr/>
      </p:nvGrpSpPr>
      <p:grpSpPr>
        <a:xfrm>
          <a:off x="0" y="0"/>
          <a:ext cx="0" cy="0"/>
          <a:chOff x="0" y="0"/>
          <a:chExt cx="0" cy="0"/>
        </a:xfrm>
      </p:grpSpPr>
      <p:grpSp>
        <p:nvGrpSpPr>
          <p:cNvPr id="14134" name="Google Shape;14134;p95"/>
          <p:cNvGrpSpPr/>
          <p:nvPr/>
        </p:nvGrpSpPr>
        <p:grpSpPr>
          <a:xfrm>
            <a:off x="849677" y="1576858"/>
            <a:ext cx="347872" cy="347488"/>
            <a:chOff x="849677" y="1500658"/>
            <a:chExt cx="347872" cy="347488"/>
          </a:xfrm>
        </p:grpSpPr>
        <p:sp>
          <p:nvSpPr>
            <p:cNvPr id="14135" name="Google Shape;14135;p95"/>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95"/>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7" name="Google Shape;14137;p95"/>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8" name="Google Shape;14138;p95"/>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95"/>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95"/>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41" name="Google Shape;14141;p95"/>
          <p:cNvGrpSpPr/>
          <p:nvPr/>
        </p:nvGrpSpPr>
        <p:grpSpPr>
          <a:xfrm>
            <a:off x="1415853" y="1576858"/>
            <a:ext cx="315872" cy="347488"/>
            <a:chOff x="1415853" y="1500658"/>
            <a:chExt cx="315872" cy="347488"/>
          </a:xfrm>
        </p:grpSpPr>
        <p:sp>
          <p:nvSpPr>
            <p:cNvPr id="14142" name="Google Shape;14142;p95"/>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95"/>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95"/>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95"/>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46" name="Google Shape;14146;p95"/>
          <p:cNvGrpSpPr/>
          <p:nvPr/>
        </p:nvGrpSpPr>
        <p:grpSpPr>
          <a:xfrm>
            <a:off x="4697389" y="1576858"/>
            <a:ext cx="347520" cy="347104"/>
            <a:chOff x="4697389" y="1500658"/>
            <a:chExt cx="347520" cy="347104"/>
          </a:xfrm>
        </p:grpSpPr>
        <p:sp>
          <p:nvSpPr>
            <p:cNvPr id="14147" name="Google Shape;14147;p95"/>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95"/>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95"/>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0" name="Google Shape;14150;p95"/>
          <p:cNvGrpSpPr/>
          <p:nvPr/>
        </p:nvGrpSpPr>
        <p:grpSpPr>
          <a:xfrm>
            <a:off x="3603533" y="2041146"/>
            <a:ext cx="347520" cy="353760"/>
            <a:chOff x="3603533" y="1964946"/>
            <a:chExt cx="347520" cy="353760"/>
          </a:xfrm>
        </p:grpSpPr>
        <p:sp>
          <p:nvSpPr>
            <p:cNvPr id="14151" name="Google Shape;14151;p95"/>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95"/>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95"/>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4" name="Google Shape;14154;p95"/>
          <p:cNvGrpSpPr/>
          <p:nvPr/>
        </p:nvGrpSpPr>
        <p:grpSpPr>
          <a:xfrm>
            <a:off x="1950765" y="2040538"/>
            <a:ext cx="357792" cy="352448"/>
            <a:chOff x="1950765" y="1964338"/>
            <a:chExt cx="357792" cy="352448"/>
          </a:xfrm>
        </p:grpSpPr>
        <p:sp>
          <p:nvSpPr>
            <p:cNvPr id="14155" name="Google Shape;14155;p95"/>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95"/>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95"/>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95"/>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9" name="Google Shape;14159;p95"/>
          <p:cNvGrpSpPr/>
          <p:nvPr/>
        </p:nvGrpSpPr>
        <p:grpSpPr>
          <a:xfrm>
            <a:off x="7435629" y="2040890"/>
            <a:ext cx="367712" cy="353248"/>
            <a:chOff x="7435629" y="1964690"/>
            <a:chExt cx="367712" cy="353248"/>
          </a:xfrm>
        </p:grpSpPr>
        <p:sp>
          <p:nvSpPr>
            <p:cNvPr id="14160" name="Google Shape;14160;p95"/>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95"/>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95"/>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95"/>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64" name="Google Shape;14164;p95"/>
          <p:cNvGrpSpPr/>
          <p:nvPr/>
        </p:nvGrpSpPr>
        <p:grpSpPr>
          <a:xfrm>
            <a:off x="2512749" y="2041242"/>
            <a:ext cx="333024" cy="352896"/>
            <a:chOff x="2512749" y="1965042"/>
            <a:chExt cx="333024" cy="352896"/>
          </a:xfrm>
        </p:grpSpPr>
        <p:sp>
          <p:nvSpPr>
            <p:cNvPr id="14165" name="Google Shape;14165;p95"/>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95"/>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95"/>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95"/>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95"/>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0" name="Google Shape;14170;p95"/>
          <p:cNvGrpSpPr/>
          <p:nvPr/>
        </p:nvGrpSpPr>
        <p:grpSpPr>
          <a:xfrm>
            <a:off x="1398317" y="2057978"/>
            <a:ext cx="365792" cy="335392"/>
            <a:chOff x="1398317" y="1981778"/>
            <a:chExt cx="365792" cy="335392"/>
          </a:xfrm>
        </p:grpSpPr>
        <p:sp>
          <p:nvSpPr>
            <p:cNvPr id="14171" name="Google Shape;14171;p95"/>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95"/>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95"/>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95"/>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95"/>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6" name="Google Shape;14176;p95"/>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7" name="Google Shape;14177;p95"/>
          <p:cNvGrpSpPr/>
          <p:nvPr/>
        </p:nvGrpSpPr>
        <p:grpSpPr>
          <a:xfrm>
            <a:off x="3052237" y="2079770"/>
            <a:ext cx="353600" cy="314752"/>
            <a:chOff x="3052237" y="2003570"/>
            <a:chExt cx="353600" cy="314752"/>
          </a:xfrm>
        </p:grpSpPr>
        <p:sp>
          <p:nvSpPr>
            <p:cNvPr id="14178" name="Google Shape;14178;p95"/>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95"/>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95"/>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1" name="Google Shape;14181;p95"/>
          <p:cNvGrpSpPr/>
          <p:nvPr/>
        </p:nvGrpSpPr>
        <p:grpSpPr>
          <a:xfrm>
            <a:off x="1404013" y="3034266"/>
            <a:ext cx="368096" cy="223968"/>
            <a:chOff x="1404013" y="2958066"/>
            <a:chExt cx="368096" cy="223968"/>
          </a:xfrm>
        </p:grpSpPr>
        <p:sp>
          <p:nvSpPr>
            <p:cNvPr id="14182" name="Google Shape;14182;p95"/>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95"/>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84" name="Google Shape;14184;p95"/>
          <p:cNvSpPr/>
          <p:nvPr/>
        </p:nvSpPr>
        <p:spPr>
          <a:xfrm>
            <a:off x="4147597" y="29625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5" name="Google Shape;14185;p95"/>
          <p:cNvSpPr/>
          <p:nvPr/>
        </p:nvSpPr>
        <p:spPr>
          <a:xfrm>
            <a:off x="880141" y="29624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86" name="Google Shape;14186;p95"/>
          <p:cNvGrpSpPr/>
          <p:nvPr/>
        </p:nvGrpSpPr>
        <p:grpSpPr>
          <a:xfrm>
            <a:off x="1951149" y="2961402"/>
            <a:ext cx="370368" cy="367328"/>
            <a:chOff x="1951149" y="2885202"/>
            <a:chExt cx="370368" cy="367328"/>
          </a:xfrm>
        </p:grpSpPr>
        <p:sp>
          <p:nvSpPr>
            <p:cNvPr id="14187" name="Google Shape;14187;p95"/>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8" name="Google Shape;14188;p95"/>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9" name="Google Shape;14189;p95"/>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90" name="Google Shape;14190;p95"/>
          <p:cNvGrpSpPr/>
          <p:nvPr/>
        </p:nvGrpSpPr>
        <p:grpSpPr>
          <a:xfrm>
            <a:off x="2501677" y="2982362"/>
            <a:ext cx="367328" cy="327296"/>
            <a:chOff x="2501677" y="2906162"/>
            <a:chExt cx="367328" cy="327296"/>
          </a:xfrm>
        </p:grpSpPr>
        <p:sp>
          <p:nvSpPr>
            <p:cNvPr id="14191" name="Google Shape;14191;p95"/>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95"/>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95"/>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94" name="Google Shape;14194;p95"/>
          <p:cNvSpPr/>
          <p:nvPr/>
        </p:nvSpPr>
        <p:spPr>
          <a:xfrm>
            <a:off x="3597837" y="30055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95" name="Google Shape;14195;p95"/>
          <p:cNvGrpSpPr/>
          <p:nvPr/>
        </p:nvGrpSpPr>
        <p:grpSpPr>
          <a:xfrm>
            <a:off x="3050317" y="2969914"/>
            <a:ext cx="367712" cy="354240"/>
            <a:chOff x="3050317" y="2893714"/>
            <a:chExt cx="367712" cy="354240"/>
          </a:xfrm>
        </p:grpSpPr>
        <p:sp>
          <p:nvSpPr>
            <p:cNvPr id="14196" name="Google Shape;14196;p95"/>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95"/>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98" name="Google Shape;14198;p95"/>
          <p:cNvSpPr/>
          <p:nvPr/>
        </p:nvSpPr>
        <p:spPr>
          <a:xfrm>
            <a:off x="4694733" y="29606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95"/>
          <p:cNvSpPr/>
          <p:nvPr/>
        </p:nvSpPr>
        <p:spPr>
          <a:xfrm>
            <a:off x="8046381" y="29624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00" name="Google Shape;14200;p95"/>
          <p:cNvGrpSpPr/>
          <p:nvPr/>
        </p:nvGrpSpPr>
        <p:grpSpPr>
          <a:xfrm>
            <a:off x="7531277" y="2962554"/>
            <a:ext cx="185184" cy="367296"/>
            <a:chOff x="7531277" y="2886354"/>
            <a:chExt cx="185184" cy="367296"/>
          </a:xfrm>
        </p:grpSpPr>
        <p:sp>
          <p:nvSpPr>
            <p:cNvPr id="14201" name="Google Shape;14201;p95"/>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95"/>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3" name="Google Shape;14203;p95"/>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4" name="Google Shape;14204;p95"/>
          <p:cNvGrpSpPr/>
          <p:nvPr/>
        </p:nvGrpSpPr>
        <p:grpSpPr>
          <a:xfrm>
            <a:off x="6926637" y="2962938"/>
            <a:ext cx="297184" cy="367296"/>
            <a:chOff x="6926637" y="2886738"/>
            <a:chExt cx="297184" cy="367296"/>
          </a:xfrm>
        </p:grpSpPr>
        <p:sp>
          <p:nvSpPr>
            <p:cNvPr id="14205" name="Google Shape;14205;p95"/>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95"/>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95"/>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08" name="Google Shape;14208;p95"/>
          <p:cNvSpPr/>
          <p:nvPr/>
        </p:nvSpPr>
        <p:spPr>
          <a:xfrm>
            <a:off x="5255565" y="29621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95"/>
          <p:cNvSpPr/>
          <p:nvPr/>
        </p:nvSpPr>
        <p:spPr>
          <a:xfrm>
            <a:off x="5834285" y="29628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10" name="Google Shape;14210;p95"/>
          <p:cNvGrpSpPr/>
          <p:nvPr/>
        </p:nvGrpSpPr>
        <p:grpSpPr>
          <a:xfrm>
            <a:off x="6340653" y="2962554"/>
            <a:ext cx="370368" cy="368064"/>
            <a:chOff x="6340653" y="2886354"/>
            <a:chExt cx="370368" cy="368064"/>
          </a:xfrm>
        </p:grpSpPr>
        <p:sp>
          <p:nvSpPr>
            <p:cNvPr id="14211" name="Google Shape;14211;p95"/>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95"/>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95"/>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95"/>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95"/>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95"/>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7" name="Google Shape;14217;p95"/>
          <p:cNvGrpSpPr/>
          <p:nvPr/>
        </p:nvGrpSpPr>
        <p:grpSpPr>
          <a:xfrm>
            <a:off x="5246797" y="2057626"/>
            <a:ext cx="354752" cy="336512"/>
            <a:chOff x="5246797" y="1981426"/>
            <a:chExt cx="354752" cy="336512"/>
          </a:xfrm>
        </p:grpSpPr>
        <p:sp>
          <p:nvSpPr>
            <p:cNvPr id="14218" name="Google Shape;14218;p95"/>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95"/>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0" name="Google Shape;14220;p95"/>
          <p:cNvGrpSpPr/>
          <p:nvPr/>
        </p:nvGrpSpPr>
        <p:grpSpPr>
          <a:xfrm>
            <a:off x="4148749" y="2178266"/>
            <a:ext cx="355136" cy="216256"/>
            <a:chOff x="4148749" y="2102066"/>
            <a:chExt cx="355136" cy="216256"/>
          </a:xfrm>
        </p:grpSpPr>
        <p:sp>
          <p:nvSpPr>
            <p:cNvPr id="14221" name="Google Shape;14221;p95"/>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2" name="Google Shape;14222;p95"/>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3" name="Google Shape;14223;p95"/>
          <p:cNvGrpSpPr/>
          <p:nvPr/>
        </p:nvGrpSpPr>
        <p:grpSpPr>
          <a:xfrm>
            <a:off x="5794669" y="2077626"/>
            <a:ext cx="354752" cy="315360"/>
            <a:chOff x="5794669" y="2001426"/>
            <a:chExt cx="354752" cy="315360"/>
          </a:xfrm>
        </p:grpSpPr>
        <p:sp>
          <p:nvSpPr>
            <p:cNvPr id="14224" name="Google Shape;14224;p95"/>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95"/>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6" name="Google Shape;14226;p95"/>
          <p:cNvGrpSpPr/>
          <p:nvPr/>
        </p:nvGrpSpPr>
        <p:grpSpPr>
          <a:xfrm>
            <a:off x="6345229" y="2106042"/>
            <a:ext cx="352832" cy="289216"/>
            <a:chOff x="6345229" y="2029842"/>
            <a:chExt cx="352832" cy="289216"/>
          </a:xfrm>
        </p:grpSpPr>
        <p:sp>
          <p:nvSpPr>
            <p:cNvPr id="14227" name="Google Shape;14227;p95"/>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95"/>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9" name="Google Shape;14229;p95"/>
          <p:cNvGrpSpPr/>
          <p:nvPr/>
        </p:nvGrpSpPr>
        <p:grpSpPr>
          <a:xfrm>
            <a:off x="4697389" y="2112538"/>
            <a:ext cx="354752" cy="281984"/>
            <a:chOff x="4697389" y="2036338"/>
            <a:chExt cx="354752" cy="281984"/>
          </a:xfrm>
        </p:grpSpPr>
        <p:sp>
          <p:nvSpPr>
            <p:cNvPr id="14230" name="Google Shape;14230;p95"/>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1" name="Google Shape;14231;p95"/>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2" name="Google Shape;14232;p95"/>
          <p:cNvGrpSpPr/>
          <p:nvPr/>
        </p:nvGrpSpPr>
        <p:grpSpPr>
          <a:xfrm>
            <a:off x="1404013" y="2500954"/>
            <a:ext cx="353600" cy="354944"/>
            <a:chOff x="1404013" y="2424754"/>
            <a:chExt cx="353600" cy="354944"/>
          </a:xfrm>
        </p:grpSpPr>
        <p:sp>
          <p:nvSpPr>
            <p:cNvPr id="14233" name="Google Shape;14233;p95"/>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95"/>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95"/>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95"/>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7" name="Google Shape;14237;p95"/>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8" name="Google Shape;14238;p95"/>
          <p:cNvGrpSpPr/>
          <p:nvPr/>
        </p:nvGrpSpPr>
        <p:grpSpPr>
          <a:xfrm>
            <a:off x="854253" y="2504474"/>
            <a:ext cx="355104" cy="351040"/>
            <a:chOff x="854253" y="2428274"/>
            <a:chExt cx="355104" cy="351040"/>
          </a:xfrm>
        </p:grpSpPr>
        <p:sp>
          <p:nvSpPr>
            <p:cNvPr id="14239" name="Google Shape;14239;p95"/>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95"/>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1" name="Google Shape;14241;p95"/>
          <p:cNvGrpSpPr/>
          <p:nvPr/>
        </p:nvGrpSpPr>
        <p:grpSpPr>
          <a:xfrm>
            <a:off x="6896909" y="2517146"/>
            <a:ext cx="354752" cy="275904"/>
            <a:chOff x="6896909" y="2440946"/>
            <a:chExt cx="354752" cy="275904"/>
          </a:xfrm>
        </p:grpSpPr>
        <p:sp>
          <p:nvSpPr>
            <p:cNvPr id="14242" name="Google Shape;14242;p95"/>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3" name="Google Shape;14243;p95"/>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44" name="Google Shape;14244;p95"/>
          <p:cNvSpPr/>
          <p:nvPr/>
        </p:nvSpPr>
        <p:spPr>
          <a:xfrm>
            <a:off x="6347501" y="25249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45" name="Google Shape;14245;p95"/>
          <p:cNvGrpSpPr/>
          <p:nvPr/>
        </p:nvGrpSpPr>
        <p:grpSpPr>
          <a:xfrm>
            <a:off x="5265069" y="2500954"/>
            <a:ext cx="321984" cy="354560"/>
            <a:chOff x="5265069" y="2424754"/>
            <a:chExt cx="321984" cy="354560"/>
          </a:xfrm>
        </p:grpSpPr>
        <p:sp>
          <p:nvSpPr>
            <p:cNvPr id="14246" name="Google Shape;14246;p95"/>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7" name="Google Shape;14247;p95"/>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8" name="Google Shape;14248;p95"/>
          <p:cNvGrpSpPr/>
          <p:nvPr/>
        </p:nvGrpSpPr>
        <p:grpSpPr>
          <a:xfrm>
            <a:off x="4150669" y="2542970"/>
            <a:ext cx="355104" cy="259584"/>
            <a:chOff x="4150669" y="2466770"/>
            <a:chExt cx="355104" cy="259584"/>
          </a:xfrm>
        </p:grpSpPr>
        <p:sp>
          <p:nvSpPr>
            <p:cNvPr id="14249" name="Google Shape;14249;p95"/>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0" name="Google Shape;14250;p95"/>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95"/>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95"/>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3" name="Google Shape;14253;p95"/>
          <p:cNvGrpSpPr/>
          <p:nvPr/>
        </p:nvGrpSpPr>
        <p:grpSpPr>
          <a:xfrm>
            <a:off x="4699693" y="2501146"/>
            <a:ext cx="354336" cy="353984"/>
            <a:chOff x="4699693" y="2424946"/>
            <a:chExt cx="354336" cy="353984"/>
          </a:xfrm>
        </p:grpSpPr>
        <p:sp>
          <p:nvSpPr>
            <p:cNvPr id="14254" name="Google Shape;14254;p95"/>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95"/>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56" name="Google Shape;14256;p95"/>
          <p:cNvSpPr/>
          <p:nvPr/>
        </p:nvSpPr>
        <p:spPr>
          <a:xfrm>
            <a:off x="5809901" y="25007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95"/>
          <p:cNvSpPr/>
          <p:nvPr/>
        </p:nvSpPr>
        <p:spPr>
          <a:xfrm>
            <a:off x="3051853" y="25397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58" name="Google Shape;14258;p95"/>
          <p:cNvGrpSpPr/>
          <p:nvPr/>
        </p:nvGrpSpPr>
        <p:grpSpPr>
          <a:xfrm>
            <a:off x="1953037" y="2628442"/>
            <a:ext cx="355136" cy="227072"/>
            <a:chOff x="1953037" y="2552242"/>
            <a:chExt cx="355136" cy="227072"/>
          </a:xfrm>
        </p:grpSpPr>
        <p:sp>
          <p:nvSpPr>
            <p:cNvPr id="14259" name="Google Shape;14259;p95"/>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95"/>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61" name="Google Shape;14261;p95"/>
          <p:cNvSpPr/>
          <p:nvPr/>
        </p:nvSpPr>
        <p:spPr>
          <a:xfrm>
            <a:off x="3603917" y="25003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62" name="Google Shape;14262;p95"/>
          <p:cNvGrpSpPr/>
          <p:nvPr/>
        </p:nvGrpSpPr>
        <p:grpSpPr>
          <a:xfrm>
            <a:off x="2500941" y="2603418"/>
            <a:ext cx="355104" cy="250944"/>
            <a:chOff x="2500941" y="2527218"/>
            <a:chExt cx="355104" cy="250944"/>
          </a:xfrm>
        </p:grpSpPr>
        <p:sp>
          <p:nvSpPr>
            <p:cNvPr id="14263" name="Google Shape;14263;p95"/>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95"/>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95"/>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95"/>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95"/>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68" name="Google Shape;14268;p95"/>
          <p:cNvSpPr/>
          <p:nvPr/>
        </p:nvSpPr>
        <p:spPr>
          <a:xfrm>
            <a:off x="7447437" y="25754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69" name="Google Shape;14269;p95"/>
          <p:cNvGrpSpPr/>
          <p:nvPr/>
        </p:nvGrpSpPr>
        <p:grpSpPr>
          <a:xfrm>
            <a:off x="7993805" y="2503322"/>
            <a:ext cx="356256" cy="351808"/>
            <a:chOff x="7993805" y="2427122"/>
            <a:chExt cx="356256" cy="351808"/>
          </a:xfrm>
        </p:grpSpPr>
        <p:sp>
          <p:nvSpPr>
            <p:cNvPr id="14270" name="Google Shape;14270;p95"/>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95"/>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95"/>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3" name="Google Shape;14273;p95"/>
          <p:cNvGrpSpPr/>
          <p:nvPr/>
        </p:nvGrpSpPr>
        <p:grpSpPr>
          <a:xfrm>
            <a:off x="878637" y="2041210"/>
            <a:ext cx="308640" cy="353312"/>
            <a:chOff x="878637" y="1965010"/>
            <a:chExt cx="308640" cy="353312"/>
          </a:xfrm>
        </p:grpSpPr>
        <p:sp>
          <p:nvSpPr>
            <p:cNvPr id="14274" name="Google Shape;14274;p95"/>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5" name="Google Shape;14275;p95"/>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6" name="Google Shape;14276;p95"/>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7" name="Google Shape;14277;p95"/>
          <p:cNvGrpSpPr/>
          <p:nvPr/>
        </p:nvGrpSpPr>
        <p:grpSpPr>
          <a:xfrm>
            <a:off x="6896141" y="2040922"/>
            <a:ext cx="348256" cy="352448"/>
            <a:chOff x="6896141" y="1964722"/>
            <a:chExt cx="348256" cy="352448"/>
          </a:xfrm>
        </p:grpSpPr>
        <p:sp>
          <p:nvSpPr>
            <p:cNvPr id="14278" name="Google Shape;14278;p95"/>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95"/>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0" name="Google Shape;14280;p95"/>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1" name="Google Shape;14281;p95"/>
          <p:cNvGrpSpPr/>
          <p:nvPr/>
        </p:nvGrpSpPr>
        <p:grpSpPr>
          <a:xfrm>
            <a:off x="7989997" y="2091578"/>
            <a:ext cx="355136" cy="303328"/>
            <a:chOff x="7989997" y="2015378"/>
            <a:chExt cx="355136" cy="303328"/>
          </a:xfrm>
        </p:grpSpPr>
        <p:sp>
          <p:nvSpPr>
            <p:cNvPr id="14282" name="Google Shape;14282;p95"/>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95"/>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95"/>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5" name="Google Shape;14285;p95"/>
          <p:cNvGrpSpPr/>
          <p:nvPr/>
        </p:nvGrpSpPr>
        <p:grpSpPr>
          <a:xfrm>
            <a:off x="3598221" y="1585562"/>
            <a:ext cx="348640" cy="330784"/>
            <a:chOff x="3598221" y="1509362"/>
            <a:chExt cx="348640" cy="330784"/>
          </a:xfrm>
        </p:grpSpPr>
        <p:sp>
          <p:nvSpPr>
            <p:cNvPr id="14286" name="Google Shape;14286;p95"/>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7" name="Google Shape;14287;p95"/>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8" name="Google Shape;14288;p95"/>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95"/>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0" name="Google Shape;14290;p95"/>
          <p:cNvGrpSpPr/>
          <p:nvPr/>
        </p:nvGrpSpPr>
        <p:grpSpPr>
          <a:xfrm>
            <a:off x="5246797" y="1576858"/>
            <a:ext cx="347872" cy="347488"/>
            <a:chOff x="5246797" y="1500658"/>
            <a:chExt cx="347872" cy="347488"/>
          </a:xfrm>
        </p:grpSpPr>
        <p:sp>
          <p:nvSpPr>
            <p:cNvPr id="14291" name="Google Shape;14291;p95"/>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2" name="Google Shape;14292;p95"/>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3" name="Google Shape;14293;p95"/>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95"/>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5" name="Google Shape;14295;p95"/>
          <p:cNvGrpSpPr/>
          <p:nvPr/>
        </p:nvGrpSpPr>
        <p:grpSpPr>
          <a:xfrm>
            <a:off x="5796589" y="1576858"/>
            <a:ext cx="349024" cy="346752"/>
            <a:chOff x="5796589" y="1500658"/>
            <a:chExt cx="349024" cy="346752"/>
          </a:xfrm>
        </p:grpSpPr>
        <p:sp>
          <p:nvSpPr>
            <p:cNvPr id="14296" name="Google Shape;14296;p95"/>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97" name="Google Shape;14297;p95"/>
            <p:cNvGrpSpPr/>
            <p:nvPr/>
          </p:nvGrpSpPr>
          <p:grpSpPr>
            <a:xfrm>
              <a:off x="5796589" y="1500658"/>
              <a:ext cx="349024" cy="346752"/>
              <a:chOff x="5796589" y="1500658"/>
              <a:chExt cx="349024" cy="346752"/>
            </a:xfrm>
          </p:grpSpPr>
          <p:sp>
            <p:nvSpPr>
              <p:cNvPr id="14298" name="Google Shape;14298;p95"/>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95"/>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0" name="Google Shape;14300;p95"/>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1" name="Google Shape;14301;p95"/>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302" name="Google Shape;14302;p95"/>
          <p:cNvGrpSpPr/>
          <p:nvPr/>
        </p:nvGrpSpPr>
        <p:grpSpPr>
          <a:xfrm>
            <a:off x="6895373" y="1578778"/>
            <a:ext cx="348640" cy="343296"/>
            <a:chOff x="6895373" y="1502578"/>
            <a:chExt cx="348640" cy="343296"/>
          </a:xfrm>
        </p:grpSpPr>
        <p:sp>
          <p:nvSpPr>
            <p:cNvPr id="14303" name="Google Shape;14303;p95"/>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4" name="Google Shape;14304;p95"/>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5" name="Google Shape;14305;p95"/>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6" name="Google Shape;14306;p95"/>
          <p:cNvGrpSpPr/>
          <p:nvPr/>
        </p:nvGrpSpPr>
        <p:grpSpPr>
          <a:xfrm>
            <a:off x="4147597" y="1581658"/>
            <a:ext cx="347904" cy="336992"/>
            <a:chOff x="4147597" y="1505458"/>
            <a:chExt cx="347904" cy="336992"/>
          </a:xfrm>
        </p:grpSpPr>
        <p:sp>
          <p:nvSpPr>
            <p:cNvPr id="14307" name="Google Shape;14307;p95"/>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8" name="Google Shape;14308;p95"/>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9" name="Google Shape;14309;p95"/>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0" name="Google Shape;14310;p95"/>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95"/>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2" name="Google Shape;14312;p95"/>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3" name="Google Shape;14313;p95"/>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14" name="Google Shape;14314;p95"/>
          <p:cNvGrpSpPr/>
          <p:nvPr/>
        </p:nvGrpSpPr>
        <p:grpSpPr>
          <a:xfrm>
            <a:off x="2499405" y="1576090"/>
            <a:ext cx="347488" cy="348256"/>
            <a:chOff x="2499405" y="1499890"/>
            <a:chExt cx="347488" cy="348256"/>
          </a:xfrm>
        </p:grpSpPr>
        <p:sp>
          <p:nvSpPr>
            <p:cNvPr id="14315" name="Google Shape;14315;p95"/>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6" name="Google Shape;14316;p95"/>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95"/>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8" name="Google Shape;14318;p95"/>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9" name="Google Shape;14319;p95"/>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0" name="Google Shape;14320;p95"/>
          <p:cNvGrpSpPr/>
          <p:nvPr/>
        </p:nvGrpSpPr>
        <p:grpSpPr>
          <a:xfrm>
            <a:off x="1956845" y="1576698"/>
            <a:ext cx="331520" cy="348032"/>
            <a:chOff x="1956845" y="1500498"/>
            <a:chExt cx="331520" cy="348032"/>
          </a:xfrm>
        </p:grpSpPr>
        <p:sp>
          <p:nvSpPr>
            <p:cNvPr id="14321" name="Google Shape;14321;p95"/>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95"/>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95"/>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95"/>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95"/>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6" name="Google Shape;14326;p95"/>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7" name="Google Shape;14327;p95"/>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95"/>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9" name="Google Shape;14329;p95"/>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0" name="Google Shape;14330;p95"/>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95"/>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2" name="Google Shape;14332;p95"/>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3" name="Google Shape;14333;p95"/>
          <p:cNvGrpSpPr/>
          <p:nvPr/>
        </p:nvGrpSpPr>
        <p:grpSpPr>
          <a:xfrm>
            <a:off x="6345613" y="1626074"/>
            <a:ext cx="348640" cy="250656"/>
            <a:chOff x="6345613" y="1549874"/>
            <a:chExt cx="348640" cy="250656"/>
          </a:xfrm>
        </p:grpSpPr>
        <p:sp>
          <p:nvSpPr>
            <p:cNvPr id="14334" name="Google Shape;14334;p95"/>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95"/>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95"/>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7" name="Google Shape;14337;p95"/>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8" name="Google Shape;14338;p95"/>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9" name="Google Shape;14339;p95"/>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0" name="Google Shape;14340;p95"/>
          <p:cNvGrpSpPr/>
          <p:nvPr/>
        </p:nvGrpSpPr>
        <p:grpSpPr>
          <a:xfrm>
            <a:off x="7444781" y="1583226"/>
            <a:ext cx="348640" cy="334272"/>
            <a:chOff x="7444781" y="1507026"/>
            <a:chExt cx="348640" cy="334272"/>
          </a:xfrm>
        </p:grpSpPr>
        <p:sp>
          <p:nvSpPr>
            <p:cNvPr id="14341" name="Google Shape;14341;p95"/>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95"/>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95"/>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95"/>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95"/>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6" name="Google Shape;14346;p95"/>
          <p:cNvGrpSpPr/>
          <p:nvPr/>
        </p:nvGrpSpPr>
        <p:grpSpPr>
          <a:xfrm>
            <a:off x="7995341" y="1582938"/>
            <a:ext cx="347872" cy="334944"/>
            <a:chOff x="7995341" y="1506738"/>
            <a:chExt cx="347872" cy="334944"/>
          </a:xfrm>
        </p:grpSpPr>
        <p:sp>
          <p:nvSpPr>
            <p:cNvPr id="14347" name="Google Shape;14347;p95"/>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8" name="Google Shape;14348;p95"/>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9" name="Google Shape;14349;p95"/>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0" name="Google Shape;14350;p95"/>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95"/>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95"/>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3" name="Google Shape;14353;p95"/>
          <p:cNvGrpSpPr/>
          <p:nvPr/>
        </p:nvGrpSpPr>
        <p:grpSpPr>
          <a:xfrm>
            <a:off x="3048045" y="1599130"/>
            <a:ext cx="347872" cy="303904"/>
            <a:chOff x="3048045" y="1522930"/>
            <a:chExt cx="347872" cy="303904"/>
          </a:xfrm>
        </p:grpSpPr>
        <p:sp>
          <p:nvSpPr>
            <p:cNvPr id="14354" name="Google Shape;14354;p95"/>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55" name="Google Shape;14355;p95"/>
            <p:cNvGrpSpPr/>
            <p:nvPr/>
          </p:nvGrpSpPr>
          <p:grpSpPr>
            <a:xfrm>
              <a:off x="3048045" y="1522930"/>
              <a:ext cx="347872" cy="303904"/>
              <a:chOff x="3048045" y="1522930"/>
              <a:chExt cx="347872" cy="303904"/>
            </a:xfrm>
          </p:grpSpPr>
          <p:sp>
            <p:nvSpPr>
              <p:cNvPr id="14356" name="Google Shape;14356;p95"/>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95"/>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358" name="Google Shape;14358;p95"/>
          <p:cNvGrpSpPr/>
          <p:nvPr/>
        </p:nvGrpSpPr>
        <p:grpSpPr>
          <a:xfrm>
            <a:off x="1133133" y="3428122"/>
            <a:ext cx="313984" cy="358560"/>
            <a:chOff x="1133133" y="3351922"/>
            <a:chExt cx="313984" cy="358560"/>
          </a:xfrm>
        </p:grpSpPr>
        <p:sp>
          <p:nvSpPr>
            <p:cNvPr id="14359" name="Google Shape;14359;p95"/>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95"/>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95"/>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2" name="Google Shape;14362;p95"/>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3" name="Google Shape;14363;p95"/>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4" name="Google Shape;14364;p95"/>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95"/>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95"/>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95"/>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95"/>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95"/>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95"/>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1" name="Google Shape;14371;p95"/>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2" name="Google Shape;14372;p95"/>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95"/>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4" name="Google Shape;14374;p95"/>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75" name="Google Shape;14375;p95"/>
          <p:cNvSpPr/>
          <p:nvPr/>
        </p:nvSpPr>
        <p:spPr>
          <a:xfrm>
            <a:off x="1709197" y="34300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76" name="Google Shape;14376;p95"/>
          <p:cNvGrpSpPr/>
          <p:nvPr/>
        </p:nvGrpSpPr>
        <p:grpSpPr>
          <a:xfrm>
            <a:off x="2795053" y="3428794"/>
            <a:ext cx="288448" cy="357120"/>
            <a:chOff x="2795053" y="3352594"/>
            <a:chExt cx="288448" cy="357120"/>
          </a:xfrm>
        </p:grpSpPr>
        <p:sp>
          <p:nvSpPr>
            <p:cNvPr id="14377" name="Google Shape;14377;p95"/>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95"/>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9" name="Google Shape;14379;p95"/>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95"/>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95"/>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95"/>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95"/>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95"/>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95"/>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6" name="Google Shape;14386;p95"/>
          <p:cNvGrpSpPr/>
          <p:nvPr/>
        </p:nvGrpSpPr>
        <p:grpSpPr>
          <a:xfrm>
            <a:off x="2236525" y="3429402"/>
            <a:ext cx="304832" cy="356512"/>
            <a:chOff x="2236525" y="3353202"/>
            <a:chExt cx="304832" cy="356512"/>
          </a:xfrm>
        </p:grpSpPr>
        <p:sp>
          <p:nvSpPr>
            <p:cNvPr id="14387" name="Google Shape;14387;p95"/>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8" name="Google Shape;14388;p95"/>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9" name="Google Shape;14389;p95"/>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0" name="Google Shape;14390;p95"/>
          <p:cNvGrpSpPr/>
          <p:nvPr/>
        </p:nvGrpSpPr>
        <p:grpSpPr>
          <a:xfrm>
            <a:off x="3910637" y="3428890"/>
            <a:ext cx="256800" cy="357024"/>
            <a:chOff x="3910637" y="3352690"/>
            <a:chExt cx="256800" cy="357024"/>
          </a:xfrm>
        </p:grpSpPr>
        <p:sp>
          <p:nvSpPr>
            <p:cNvPr id="14391" name="Google Shape;14391;p95"/>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95"/>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3" name="Google Shape;14393;p95"/>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4" name="Google Shape;14394;p95"/>
          <p:cNvGrpSpPr/>
          <p:nvPr/>
        </p:nvGrpSpPr>
        <p:grpSpPr>
          <a:xfrm>
            <a:off x="6056429" y="3428122"/>
            <a:ext cx="360064" cy="360096"/>
            <a:chOff x="6056429" y="3351922"/>
            <a:chExt cx="360064" cy="360096"/>
          </a:xfrm>
        </p:grpSpPr>
        <p:sp>
          <p:nvSpPr>
            <p:cNvPr id="14395" name="Google Shape;14395;p95"/>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95"/>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7" name="Google Shape;14397;p95"/>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8" name="Google Shape;14398;p95"/>
          <p:cNvGrpSpPr/>
          <p:nvPr/>
        </p:nvGrpSpPr>
        <p:grpSpPr>
          <a:xfrm>
            <a:off x="6608877" y="3429274"/>
            <a:ext cx="357408" cy="357408"/>
            <a:chOff x="6608877" y="3353074"/>
            <a:chExt cx="357408" cy="357408"/>
          </a:xfrm>
        </p:grpSpPr>
        <p:sp>
          <p:nvSpPr>
            <p:cNvPr id="14399" name="Google Shape;14399;p95"/>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0" name="Google Shape;14400;p95"/>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95"/>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95"/>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95"/>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95"/>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95"/>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06" name="Google Shape;14406;p95"/>
          <p:cNvSpPr/>
          <p:nvPr/>
        </p:nvSpPr>
        <p:spPr>
          <a:xfrm>
            <a:off x="7708045" y="34277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95"/>
          <p:cNvSpPr/>
          <p:nvPr/>
        </p:nvSpPr>
        <p:spPr>
          <a:xfrm>
            <a:off x="4423085" y="34292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08" name="Google Shape;14408;p95"/>
          <p:cNvGrpSpPr/>
          <p:nvPr/>
        </p:nvGrpSpPr>
        <p:grpSpPr>
          <a:xfrm>
            <a:off x="4959533" y="3446426"/>
            <a:ext cx="357408" cy="323488"/>
            <a:chOff x="4959533" y="3370226"/>
            <a:chExt cx="357408" cy="323488"/>
          </a:xfrm>
        </p:grpSpPr>
        <p:sp>
          <p:nvSpPr>
            <p:cNvPr id="14409" name="Google Shape;14409;p95"/>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95"/>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1" name="Google Shape;14411;p95"/>
          <p:cNvGrpSpPr/>
          <p:nvPr/>
        </p:nvGrpSpPr>
        <p:grpSpPr>
          <a:xfrm>
            <a:off x="7158637" y="3429274"/>
            <a:ext cx="357056" cy="357408"/>
            <a:chOff x="7158637" y="3353074"/>
            <a:chExt cx="357056" cy="357408"/>
          </a:xfrm>
        </p:grpSpPr>
        <p:sp>
          <p:nvSpPr>
            <p:cNvPr id="14412" name="Google Shape;14412;p95"/>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95"/>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4" name="Google Shape;14414;p95"/>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95"/>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6" name="Google Shape;14416;p95"/>
          <p:cNvGrpSpPr/>
          <p:nvPr/>
        </p:nvGrpSpPr>
        <p:grpSpPr>
          <a:xfrm>
            <a:off x="3316269" y="3428602"/>
            <a:ext cx="344832" cy="356544"/>
            <a:chOff x="3316269" y="3352402"/>
            <a:chExt cx="344832" cy="356544"/>
          </a:xfrm>
        </p:grpSpPr>
        <p:sp>
          <p:nvSpPr>
            <p:cNvPr id="14417" name="Google Shape;14417;p95"/>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8" name="Google Shape;14418;p95"/>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9" name="Google Shape;14419;p95"/>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20" name="Google Shape;14420;p95"/>
          <p:cNvGrpSpPr/>
          <p:nvPr/>
        </p:nvGrpSpPr>
        <p:grpSpPr>
          <a:xfrm>
            <a:off x="5508909" y="3447706"/>
            <a:ext cx="358560" cy="319552"/>
            <a:chOff x="5508909" y="3371506"/>
            <a:chExt cx="358560" cy="319552"/>
          </a:xfrm>
        </p:grpSpPr>
        <p:sp>
          <p:nvSpPr>
            <p:cNvPr id="14421" name="Google Shape;14421;p95"/>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2" name="Google Shape;14422;p95"/>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3" name="Google Shape;14423;p95"/>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95"/>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95"/>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95"/>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95"/>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95"/>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95"/>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95"/>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31" name="Google Shape;14431;p95"/>
          <p:cNvSpPr txBox="1"/>
          <p:nvPr/>
        </p:nvSpPr>
        <p:spPr>
          <a:xfrm>
            <a:off x="1048350" y="721025"/>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Nature Icons</a:t>
            </a:r>
            <a:endParaRPr sz="2400">
              <a:solidFill>
                <a:srgbClr val="FFFFFF"/>
              </a:solidFill>
            </a:endParaRPr>
          </a:p>
        </p:txBody>
      </p:sp>
    </p:spTree>
  </p:cSld>
  <p:clrMapOvr>
    <a:masterClrMapping/>
  </p:clrMapOvr>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435" name="Shape 14435"/>
        <p:cNvGrpSpPr/>
        <p:nvPr/>
      </p:nvGrpSpPr>
      <p:grpSpPr>
        <a:xfrm>
          <a:off x="0" y="0"/>
          <a:ext cx="0" cy="0"/>
          <a:chOff x="0" y="0"/>
          <a:chExt cx="0" cy="0"/>
        </a:xfrm>
      </p:grpSpPr>
      <p:sp>
        <p:nvSpPr>
          <p:cNvPr id="14436" name="Google Shape;14436;p96"/>
          <p:cNvSpPr/>
          <p:nvPr/>
        </p:nvSpPr>
        <p:spPr>
          <a:xfrm>
            <a:off x="2601855" y="3893161"/>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37" name="Google Shape;14437;p96"/>
          <p:cNvGrpSpPr/>
          <p:nvPr/>
        </p:nvGrpSpPr>
        <p:grpSpPr>
          <a:xfrm>
            <a:off x="3051327" y="3893352"/>
            <a:ext cx="346056" cy="345674"/>
            <a:chOff x="3303268" y="3817349"/>
            <a:chExt cx="346056" cy="345674"/>
          </a:xfrm>
        </p:grpSpPr>
        <p:sp>
          <p:nvSpPr>
            <p:cNvPr id="14438" name="Google Shape;14438;p96"/>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9" name="Google Shape;14439;p96"/>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0" name="Google Shape;14440;p96"/>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1" name="Google Shape;14441;p96"/>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2" name="Google Shape;14442;p96"/>
          <p:cNvGrpSpPr/>
          <p:nvPr/>
        </p:nvGrpSpPr>
        <p:grpSpPr>
          <a:xfrm>
            <a:off x="3500416" y="3893352"/>
            <a:ext cx="346056" cy="345674"/>
            <a:chOff x="3752358" y="3817349"/>
            <a:chExt cx="346056" cy="345674"/>
          </a:xfrm>
        </p:grpSpPr>
        <p:sp>
          <p:nvSpPr>
            <p:cNvPr id="14443" name="Google Shape;14443;p96"/>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4" name="Google Shape;14444;p96"/>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5" name="Google Shape;14445;p96"/>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6" name="Google Shape;14446;p96"/>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7" name="Google Shape;14447;p96"/>
          <p:cNvGrpSpPr/>
          <p:nvPr/>
        </p:nvGrpSpPr>
        <p:grpSpPr>
          <a:xfrm>
            <a:off x="4848066" y="3893352"/>
            <a:ext cx="346024" cy="345674"/>
            <a:chOff x="5100008" y="3817349"/>
            <a:chExt cx="346024" cy="345674"/>
          </a:xfrm>
        </p:grpSpPr>
        <p:sp>
          <p:nvSpPr>
            <p:cNvPr id="14448" name="Google Shape;14448;p96"/>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9" name="Google Shape;14449;p96"/>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0" name="Google Shape;14450;p96"/>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1" name="Google Shape;14451;p96"/>
          <p:cNvGrpSpPr/>
          <p:nvPr/>
        </p:nvGrpSpPr>
        <p:grpSpPr>
          <a:xfrm>
            <a:off x="5746977" y="3893352"/>
            <a:ext cx="345674" cy="345674"/>
            <a:chOff x="5998919" y="3817349"/>
            <a:chExt cx="345674" cy="345674"/>
          </a:xfrm>
        </p:grpSpPr>
        <p:sp>
          <p:nvSpPr>
            <p:cNvPr id="14452" name="Google Shape;14452;p96"/>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3" name="Google Shape;14453;p96"/>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4" name="Google Shape;14454;p96"/>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5" name="Google Shape;14455;p96"/>
          <p:cNvGrpSpPr/>
          <p:nvPr/>
        </p:nvGrpSpPr>
        <p:grpSpPr>
          <a:xfrm>
            <a:off x="3949506" y="3893352"/>
            <a:ext cx="346024" cy="345674"/>
            <a:chOff x="4201447" y="3817349"/>
            <a:chExt cx="346024" cy="345674"/>
          </a:xfrm>
        </p:grpSpPr>
        <p:sp>
          <p:nvSpPr>
            <p:cNvPr id="14456" name="Google Shape;14456;p96"/>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7" name="Google Shape;14457;p96"/>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8" name="Google Shape;14458;p96"/>
          <p:cNvGrpSpPr/>
          <p:nvPr/>
        </p:nvGrpSpPr>
        <p:grpSpPr>
          <a:xfrm>
            <a:off x="4398977" y="3893352"/>
            <a:ext cx="346024" cy="345674"/>
            <a:chOff x="4650919" y="3817349"/>
            <a:chExt cx="346024" cy="345674"/>
          </a:xfrm>
        </p:grpSpPr>
        <p:sp>
          <p:nvSpPr>
            <p:cNvPr id="14459" name="Google Shape;14459;p96"/>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0" name="Google Shape;14460;p96"/>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1" name="Google Shape;14461;p96"/>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62" name="Google Shape;14462;p96"/>
          <p:cNvGrpSpPr/>
          <p:nvPr/>
        </p:nvGrpSpPr>
        <p:grpSpPr>
          <a:xfrm>
            <a:off x="5297920" y="3893352"/>
            <a:ext cx="345642" cy="345674"/>
            <a:chOff x="5549861" y="3817349"/>
            <a:chExt cx="345642" cy="345674"/>
          </a:xfrm>
        </p:grpSpPr>
        <p:sp>
          <p:nvSpPr>
            <p:cNvPr id="14463" name="Google Shape;14463;p96"/>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96"/>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96"/>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66" name="Google Shape;14466;p96"/>
          <p:cNvGrpSpPr/>
          <p:nvPr/>
        </p:nvGrpSpPr>
        <p:grpSpPr>
          <a:xfrm>
            <a:off x="1306445" y="3474029"/>
            <a:ext cx="367255" cy="269855"/>
            <a:chOff x="1306445" y="3397829"/>
            <a:chExt cx="367255" cy="269855"/>
          </a:xfrm>
        </p:grpSpPr>
        <p:sp>
          <p:nvSpPr>
            <p:cNvPr id="14467" name="Google Shape;14467;p96"/>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8" name="Google Shape;14468;p96"/>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9" name="Google Shape;14469;p96"/>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0" name="Google Shape;14470;p96"/>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96"/>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96"/>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73" name="Google Shape;14473;p96"/>
          <p:cNvGrpSpPr/>
          <p:nvPr/>
        </p:nvGrpSpPr>
        <p:grpSpPr>
          <a:xfrm>
            <a:off x="1781317" y="3467600"/>
            <a:ext cx="367255" cy="282364"/>
            <a:chOff x="1781317" y="3391400"/>
            <a:chExt cx="367255" cy="282364"/>
          </a:xfrm>
        </p:grpSpPr>
        <p:sp>
          <p:nvSpPr>
            <p:cNvPr id="14474" name="Google Shape;14474;p96"/>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5" name="Google Shape;14475;p96"/>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96"/>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7" name="Google Shape;14477;p96"/>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8" name="Google Shape;14478;p96"/>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96"/>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0" name="Google Shape;14480;p96"/>
          <p:cNvGrpSpPr/>
          <p:nvPr/>
        </p:nvGrpSpPr>
        <p:grpSpPr>
          <a:xfrm>
            <a:off x="3678830" y="3447133"/>
            <a:ext cx="369164" cy="323297"/>
            <a:chOff x="3678830" y="3370933"/>
            <a:chExt cx="369164" cy="323297"/>
          </a:xfrm>
        </p:grpSpPr>
        <p:sp>
          <p:nvSpPr>
            <p:cNvPr id="14481" name="Google Shape;14481;p96"/>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96"/>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3" name="Google Shape;14483;p96"/>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4" name="Google Shape;14484;p96"/>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5" name="Google Shape;14485;p96"/>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6" name="Google Shape;14486;p96"/>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96"/>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96"/>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96"/>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0" name="Google Shape;14490;p96"/>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1" name="Google Shape;14491;p96"/>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2" name="Google Shape;14492;p96"/>
          <p:cNvGrpSpPr/>
          <p:nvPr/>
        </p:nvGrpSpPr>
        <p:grpSpPr>
          <a:xfrm>
            <a:off x="859265" y="3424375"/>
            <a:ext cx="312316" cy="368400"/>
            <a:chOff x="859265" y="3348175"/>
            <a:chExt cx="312316" cy="368400"/>
          </a:xfrm>
        </p:grpSpPr>
        <p:sp>
          <p:nvSpPr>
            <p:cNvPr id="14493" name="Google Shape;14493;p96"/>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96"/>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5" name="Google Shape;14495;p96"/>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6" name="Google Shape;14496;p96"/>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7" name="Google Shape;14497;p96"/>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98" name="Google Shape;14498;p96"/>
          <p:cNvSpPr/>
          <p:nvPr/>
        </p:nvSpPr>
        <p:spPr>
          <a:xfrm>
            <a:off x="2256921" y="34543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99" name="Google Shape;14499;p96"/>
          <p:cNvGrpSpPr/>
          <p:nvPr/>
        </p:nvGrpSpPr>
        <p:grpSpPr>
          <a:xfrm>
            <a:off x="2766374" y="3437213"/>
            <a:ext cx="330110" cy="308908"/>
            <a:chOff x="2766264" y="3394042"/>
            <a:chExt cx="294873" cy="275934"/>
          </a:xfrm>
        </p:grpSpPr>
        <p:sp>
          <p:nvSpPr>
            <p:cNvPr id="14500" name="Google Shape;14500;p96"/>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1" name="Google Shape;14501;p96"/>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2" name="Google Shape;14502;p96"/>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96"/>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4" name="Google Shape;14504;p96"/>
          <p:cNvGrpSpPr/>
          <p:nvPr/>
        </p:nvGrpSpPr>
        <p:grpSpPr>
          <a:xfrm>
            <a:off x="3214972" y="3435388"/>
            <a:ext cx="346406" cy="347552"/>
            <a:chOff x="3214972" y="3359188"/>
            <a:chExt cx="346406" cy="347552"/>
          </a:xfrm>
        </p:grpSpPr>
        <p:sp>
          <p:nvSpPr>
            <p:cNvPr id="14505" name="Google Shape;14505;p96"/>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96"/>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7" name="Google Shape;14507;p96"/>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8" name="Google Shape;14508;p96"/>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9" name="Google Shape;14509;p96"/>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0" name="Google Shape;14510;p96"/>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96"/>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96"/>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96"/>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96"/>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5" name="Google Shape;14515;p96"/>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6" name="Google Shape;14516;p96"/>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96"/>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96"/>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19" name="Google Shape;14519;p96"/>
          <p:cNvGrpSpPr/>
          <p:nvPr/>
        </p:nvGrpSpPr>
        <p:grpSpPr>
          <a:xfrm>
            <a:off x="4629306" y="3485393"/>
            <a:ext cx="367255" cy="244486"/>
            <a:chOff x="4629306" y="3409193"/>
            <a:chExt cx="367255" cy="244486"/>
          </a:xfrm>
        </p:grpSpPr>
        <p:sp>
          <p:nvSpPr>
            <p:cNvPr id="14520" name="Google Shape;14520;p96"/>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1" name="Google Shape;14521;p96"/>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2" name="Google Shape;14522;p96"/>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3" name="Google Shape;14523;p96"/>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4" name="Google Shape;14524;p96"/>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5" name="Google Shape;14525;p96"/>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6" name="Google Shape;14526;p96"/>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96"/>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8" name="Google Shape;14528;p96"/>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96"/>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0" name="Google Shape;14530;p96"/>
          <p:cNvGrpSpPr/>
          <p:nvPr/>
        </p:nvGrpSpPr>
        <p:grpSpPr>
          <a:xfrm>
            <a:off x="4193490" y="3426284"/>
            <a:ext cx="289939" cy="334661"/>
            <a:chOff x="4193490" y="3350084"/>
            <a:chExt cx="289939" cy="334661"/>
          </a:xfrm>
        </p:grpSpPr>
        <p:sp>
          <p:nvSpPr>
            <p:cNvPr id="14531" name="Google Shape;14531;p96"/>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96"/>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3" name="Google Shape;14533;p96"/>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96"/>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5" name="Google Shape;14535;p96"/>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6" name="Google Shape;14536;p96"/>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7" name="Google Shape;14537;p96"/>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8" name="Google Shape;14538;p96"/>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96"/>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96"/>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1" name="Google Shape;14541;p96"/>
          <p:cNvGrpSpPr/>
          <p:nvPr/>
        </p:nvGrpSpPr>
        <p:grpSpPr>
          <a:xfrm>
            <a:off x="6533281" y="3427430"/>
            <a:ext cx="357037" cy="357005"/>
            <a:chOff x="6533281" y="3351230"/>
            <a:chExt cx="357037" cy="357005"/>
          </a:xfrm>
        </p:grpSpPr>
        <p:sp>
          <p:nvSpPr>
            <p:cNvPr id="14542" name="Google Shape;14542;p96"/>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96"/>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96"/>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5" name="Google Shape;14545;p96"/>
          <p:cNvGrpSpPr/>
          <p:nvPr/>
        </p:nvGrpSpPr>
        <p:grpSpPr>
          <a:xfrm>
            <a:off x="6058441" y="3427430"/>
            <a:ext cx="357387" cy="357005"/>
            <a:chOff x="6058441" y="3351230"/>
            <a:chExt cx="357387" cy="357005"/>
          </a:xfrm>
        </p:grpSpPr>
        <p:sp>
          <p:nvSpPr>
            <p:cNvPr id="14546" name="Google Shape;14546;p96"/>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96"/>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8" name="Google Shape;14548;p96"/>
          <p:cNvGrpSpPr/>
          <p:nvPr/>
        </p:nvGrpSpPr>
        <p:grpSpPr>
          <a:xfrm>
            <a:off x="7957483" y="3427048"/>
            <a:ext cx="357387" cy="357387"/>
            <a:chOff x="7957483" y="3350848"/>
            <a:chExt cx="357387" cy="357387"/>
          </a:xfrm>
        </p:grpSpPr>
        <p:sp>
          <p:nvSpPr>
            <p:cNvPr id="14549" name="Google Shape;14549;p96"/>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0" name="Google Shape;14550;p96"/>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96"/>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2" name="Google Shape;14552;p96"/>
          <p:cNvGrpSpPr/>
          <p:nvPr/>
        </p:nvGrpSpPr>
        <p:grpSpPr>
          <a:xfrm>
            <a:off x="7007771" y="3427430"/>
            <a:ext cx="357387" cy="357005"/>
            <a:chOff x="7007771" y="3351230"/>
            <a:chExt cx="357387" cy="357005"/>
          </a:xfrm>
        </p:grpSpPr>
        <p:sp>
          <p:nvSpPr>
            <p:cNvPr id="14553" name="Google Shape;14553;p96"/>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96"/>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5" name="Google Shape;14555;p96"/>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6" name="Google Shape;14556;p96"/>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7" name="Google Shape;14557;p96"/>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8" name="Google Shape;14558;p96"/>
          <p:cNvGrpSpPr/>
          <p:nvPr/>
        </p:nvGrpSpPr>
        <p:grpSpPr>
          <a:xfrm>
            <a:off x="5108729" y="3427430"/>
            <a:ext cx="357005" cy="357005"/>
            <a:chOff x="5108729" y="3351230"/>
            <a:chExt cx="357005" cy="357005"/>
          </a:xfrm>
        </p:grpSpPr>
        <p:sp>
          <p:nvSpPr>
            <p:cNvPr id="14559" name="Google Shape;14559;p96"/>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96"/>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61" name="Google Shape;14561;p96"/>
          <p:cNvGrpSpPr/>
          <p:nvPr/>
        </p:nvGrpSpPr>
        <p:grpSpPr>
          <a:xfrm>
            <a:off x="5583569" y="3427430"/>
            <a:ext cx="357419" cy="357005"/>
            <a:chOff x="5583569" y="3351230"/>
            <a:chExt cx="357419" cy="357005"/>
          </a:xfrm>
        </p:grpSpPr>
        <p:sp>
          <p:nvSpPr>
            <p:cNvPr id="14562" name="Google Shape;14562;p96"/>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96"/>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64" name="Google Shape;14564;p96"/>
          <p:cNvGrpSpPr/>
          <p:nvPr/>
        </p:nvGrpSpPr>
        <p:grpSpPr>
          <a:xfrm>
            <a:off x="7482229" y="3427430"/>
            <a:ext cx="357419" cy="357005"/>
            <a:chOff x="7482229" y="3351230"/>
            <a:chExt cx="357419" cy="357005"/>
          </a:xfrm>
        </p:grpSpPr>
        <p:sp>
          <p:nvSpPr>
            <p:cNvPr id="14565" name="Google Shape;14565;p96"/>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6" name="Google Shape;14566;p96"/>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7" name="Google Shape;14567;p96"/>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8" name="Google Shape;14568;p96"/>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96"/>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0" name="Google Shape;14570;p96"/>
          <p:cNvGrpSpPr/>
          <p:nvPr/>
        </p:nvGrpSpPr>
        <p:grpSpPr>
          <a:xfrm>
            <a:off x="3764485" y="2966882"/>
            <a:ext cx="222874" cy="345737"/>
            <a:chOff x="3764485" y="2890682"/>
            <a:chExt cx="222874" cy="345737"/>
          </a:xfrm>
        </p:grpSpPr>
        <p:sp>
          <p:nvSpPr>
            <p:cNvPr id="14571" name="Google Shape;14571;p96"/>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2" name="Google Shape;14572;p96"/>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3" name="Google Shape;14573;p96"/>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4" name="Google Shape;14574;p96"/>
          <p:cNvGrpSpPr/>
          <p:nvPr/>
        </p:nvGrpSpPr>
        <p:grpSpPr>
          <a:xfrm>
            <a:off x="2238616" y="2984331"/>
            <a:ext cx="422596" cy="310382"/>
            <a:chOff x="2278533" y="2937377"/>
            <a:chExt cx="346788" cy="254704"/>
          </a:xfrm>
        </p:grpSpPr>
        <p:sp>
          <p:nvSpPr>
            <p:cNvPr id="14575" name="Google Shape;14575;p96"/>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6" name="Google Shape;14576;p96"/>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77" name="Google Shape;14577;p96"/>
          <p:cNvSpPr/>
          <p:nvPr/>
        </p:nvSpPr>
        <p:spPr>
          <a:xfrm>
            <a:off x="3227863" y="29673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78" name="Google Shape;14578;p96"/>
          <p:cNvGrpSpPr/>
          <p:nvPr/>
        </p:nvGrpSpPr>
        <p:grpSpPr>
          <a:xfrm>
            <a:off x="1836637" y="2967710"/>
            <a:ext cx="286152" cy="346438"/>
            <a:chOff x="1836637" y="2891510"/>
            <a:chExt cx="286152" cy="346438"/>
          </a:xfrm>
        </p:grpSpPr>
        <p:sp>
          <p:nvSpPr>
            <p:cNvPr id="14579" name="Google Shape;14579;p96"/>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0" name="Google Shape;14580;p96"/>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1" name="Google Shape;14581;p96"/>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2" name="Google Shape;14582;p96"/>
          <p:cNvGrpSpPr/>
          <p:nvPr/>
        </p:nvGrpSpPr>
        <p:grpSpPr>
          <a:xfrm>
            <a:off x="5585861" y="2982129"/>
            <a:ext cx="379764" cy="337684"/>
            <a:chOff x="5585861" y="2905929"/>
            <a:chExt cx="379764" cy="337684"/>
          </a:xfrm>
        </p:grpSpPr>
        <p:sp>
          <p:nvSpPr>
            <p:cNvPr id="14583" name="Google Shape;14583;p96"/>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96"/>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5" name="Google Shape;14585;p96"/>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6" name="Google Shape;14586;p96"/>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7" name="Google Shape;14587;p96"/>
          <p:cNvGrpSpPr/>
          <p:nvPr/>
        </p:nvGrpSpPr>
        <p:grpSpPr>
          <a:xfrm>
            <a:off x="1327676" y="2986680"/>
            <a:ext cx="347934" cy="310024"/>
            <a:chOff x="1327676" y="2910480"/>
            <a:chExt cx="347934" cy="310024"/>
          </a:xfrm>
        </p:grpSpPr>
        <p:sp>
          <p:nvSpPr>
            <p:cNvPr id="14588" name="Google Shape;14588;p96"/>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9" name="Google Shape;14589;p96"/>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96"/>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96"/>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96"/>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93" name="Google Shape;14593;p96"/>
          <p:cNvSpPr/>
          <p:nvPr/>
        </p:nvSpPr>
        <p:spPr>
          <a:xfrm>
            <a:off x="2785967" y="32712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94" name="Google Shape;14594;p96"/>
          <p:cNvGrpSpPr/>
          <p:nvPr/>
        </p:nvGrpSpPr>
        <p:grpSpPr>
          <a:xfrm>
            <a:off x="2753401" y="2945764"/>
            <a:ext cx="382828" cy="358601"/>
            <a:chOff x="2753373" y="2902523"/>
            <a:chExt cx="347552" cy="325557"/>
          </a:xfrm>
        </p:grpSpPr>
        <p:sp>
          <p:nvSpPr>
            <p:cNvPr id="14595" name="Google Shape;14595;p96"/>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96"/>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7" name="Google Shape;14597;p96"/>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8" name="Google Shape;14598;p96"/>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9" name="Google Shape;14599;p96"/>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0" name="Google Shape;14600;p96"/>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1" name="Google Shape;14601;p96"/>
          <p:cNvGrpSpPr/>
          <p:nvPr/>
        </p:nvGrpSpPr>
        <p:grpSpPr>
          <a:xfrm>
            <a:off x="849016" y="2979455"/>
            <a:ext cx="356655" cy="335425"/>
            <a:chOff x="849016" y="2903255"/>
            <a:chExt cx="356655" cy="335425"/>
          </a:xfrm>
        </p:grpSpPr>
        <p:sp>
          <p:nvSpPr>
            <p:cNvPr id="14602" name="Google Shape;14602;p96"/>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96"/>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96"/>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5" name="Google Shape;14605;p96"/>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6" name="Google Shape;14606;p96"/>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7" name="Google Shape;14607;p96"/>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8" name="Google Shape;14608;p96"/>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9" name="Google Shape;14609;p96"/>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0" name="Google Shape;14610;p96"/>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1" name="Google Shape;14611;p96"/>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2" name="Google Shape;14612;p96"/>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3" name="Google Shape;14613;p96"/>
          <p:cNvGrpSpPr/>
          <p:nvPr/>
        </p:nvGrpSpPr>
        <p:grpSpPr>
          <a:xfrm>
            <a:off x="4210933" y="3002977"/>
            <a:ext cx="280072" cy="275520"/>
            <a:chOff x="4210933" y="2926777"/>
            <a:chExt cx="280072" cy="275520"/>
          </a:xfrm>
        </p:grpSpPr>
        <p:sp>
          <p:nvSpPr>
            <p:cNvPr id="14614" name="Google Shape;14614;p96"/>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5" name="Google Shape;14615;p96"/>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96"/>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7" name="Google Shape;14617;p96"/>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8" name="Google Shape;14618;p96"/>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96"/>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0" name="Google Shape;14620;p96"/>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1" name="Google Shape;14621;p96"/>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2" name="Google Shape;14622;p96"/>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3" name="Google Shape;14623;p96"/>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96"/>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96"/>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6" name="Google Shape;14626;p96"/>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7" name="Google Shape;14627;p96"/>
          <p:cNvGrpSpPr/>
          <p:nvPr/>
        </p:nvGrpSpPr>
        <p:grpSpPr>
          <a:xfrm>
            <a:off x="4667216" y="2991582"/>
            <a:ext cx="320273" cy="318395"/>
            <a:chOff x="4667216" y="2915382"/>
            <a:chExt cx="320273" cy="318395"/>
          </a:xfrm>
        </p:grpSpPr>
        <p:sp>
          <p:nvSpPr>
            <p:cNvPr id="14628" name="Google Shape;14628;p96"/>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96"/>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96"/>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96"/>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32" name="Google Shape;14632;p96"/>
          <p:cNvGrpSpPr/>
          <p:nvPr/>
        </p:nvGrpSpPr>
        <p:grpSpPr>
          <a:xfrm>
            <a:off x="5170480" y="3010839"/>
            <a:ext cx="261929" cy="280550"/>
            <a:chOff x="5170480" y="2934639"/>
            <a:chExt cx="261929" cy="280550"/>
          </a:xfrm>
        </p:grpSpPr>
        <p:sp>
          <p:nvSpPr>
            <p:cNvPr id="14633" name="Google Shape;14633;p96"/>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96"/>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5" name="Google Shape;14635;p96"/>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6" name="Google Shape;14636;p96"/>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96"/>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8" name="Google Shape;14638;p96"/>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96"/>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40" name="Google Shape;14640;p96"/>
          <p:cNvGrpSpPr/>
          <p:nvPr/>
        </p:nvGrpSpPr>
        <p:grpSpPr>
          <a:xfrm>
            <a:off x="6069423" y="2968091"/>
            <a:ext cx="362321" cy="364231"/>
            <a:chOff x="6069423" y="2891892"/>
            <a:chExt cx="362321" cy="364231"/>
          </a:xfrm>
        </p:grpSpPr>
        <p:sp>
          <p:nvSpPr>
            <p:cNvPr id="14641" name="Google Shape;14641;p96"/>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96"/>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3" name="Google Shape;14643;p96"/>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4" name="Google Shape;14644;p96"/>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96"/>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96"/>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47" name="Google Shape;14647;p96"/>
          <p:cNvGrpSpPr/>
          <p:nvPr/>
        </p:nvGrpSpPr>
        <p:grpSpPr>
          <a:xfrm>
            <a:off x="6571955" y="2995370"/>
            <a:ext cx="308878" cy="311170"/>
            <a:chOff x="6571955" y="2919170"/>
            <a:chExt cx="308878" cy="311170"/>
          </a:xfrm>
        </p:grpSpPr>
        <p:sp>
          <p:nvSpPr>
            <p:cNvPr id="14648" name="Google Shape;14648;p96"/>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96"/>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96"/>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1" name="Google Shape;14651;p96"/>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96"/>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96"/>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96"/>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5" name="Google Shape;14655;p96"/>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6" name="Google Shape;14656;p96"/>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7" name="Google Shape;14657;p96"/>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58" name="Google Shape;14658;p96"/>
          <p:cNvGrpSpPr/>
          <p:nvPr/>
        </p:nvGrpSpPr>
        <p:grpSpPr>
          <a:xfrm>
            <a:off x="7500054" y="3010935"/>
            <a:ext cx="350576" cy="280454"/>
            <a:chOff x="7500054" y="2934735"/>
            <a:chExt cx="350576" cy="280454"/>
          </a:xfrm>
        </p:grpSpPr>
        <p:sp>
          <p:nvSpPr>
            <p:cNvPr id="14659" name="Google Shape;14659;p96"/>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0" name="Google Shape;14660;p96"/>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1" name="Google Shape;14661;p96"/>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2" name="Google Shape;14662;p96"/>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3" name="Google Shape;14663;p96"/>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4" name="Google Shape;14664;p96"/>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96"/>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6" name="Google Shape;14666;p96"/>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7" name="Google Shape;14667;p96"/>
          <p:cNvGrpSpPr/>
          <p:nvPr/>
        </p:nvGrpSpPr>
        <p:grpSpPr>
          <a:xfrm>
            <a:off x="7024430" y="2950862"/>
            <a:ext cx="332012" cy="355454"/>
            <a:chOff x="7055134" y="2919170"/>
            <a:chExt cx="290321" cy="310820"/>
          </a:xfrm>
        </p:grpSpPr>
        <p:sp>
          <p:nvSpPr>
            <p:cNvPr id="14668" name="Google Shape;14668;p96"/>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9" name="Google Shape;14669;p96"/>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96"/>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96"/>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2" name="Google Shape;14672;p96"/>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96"/>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4" name="Google Shape;14674;p96"/>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5" name="Google Shape;14675;p96"/>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6" name="Google Shape;14676;p96"/>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96"/>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96"/>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96"/>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0" name="Google Shape;14680;p96"/>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1" name="Google Shape;14681;p96"/>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2" name="Google Shape;14682;p96"/>
          <p:cNvGrpSpPr/>
          <p:nvPr/>
        </p:nvGrpSpPr>
        <p:grpSpPr>
          <a:xfrm>
            <a:off x="7985143" y="2976813"/>
            <a:ext cx="330109" cy="347552"/>
            <a:chOff x="7985143" y="2900613"/>
            <a:chExt cx="330109" cy="347552"/>
          </a:xfrm>
        </p:grpSpPr>
        <p:sp>
          <p:nvSpPr>
            <p:cNvPr id="14683" name="Google Shape;14683;p96"/>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96"/>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96"/>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6" name="Google Shape;14686;p96"/>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7" name="Google Shape;14687;p96"/>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8" name="Google Shape;14688;p96"/>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9" name="Google Shape;14689;p96"/>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0" name="Google Shape;14690;p96"/>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1" name="Google Shape;14691;p96"/>
          <p:cNvGrpSpPr/>
          <p:nvPr/>
        </p:nvGrpSpPr>
        <p:grpSpPr>
          <a:xfrm>
            <a:off x="7990840" y="2511426"/>
            <a:ext cx="354363" cy="353631"/>
            <a:chOff x="7990840" y="2435226"/>
            <a:chExt cx="354363" cy="353631"/>
          </a:xfrm>
        </p:grpSpPr>
        <p:sp>
          <p:nvSpPr>
            <p:cNvPr id="14692" name="Google Shape;14692;p96"/>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96"/>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4" name="Google Shape;14694;p96"/>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5" name="Google Shape;14695;p96"/>
          <p:cNvGrpSpPr/>
          <p:nvPr/>
        </p:nvGrpSpPr>
        <p:grpSpPr>
          <a:xfrm>
            <a:off x="1817317" y="2556530"/>
            <a:ext cx="350958" cy="263043"/>
            <a:chOff x="1817317" y="2480330"/>
            <a:chExt cx="350958" cy="263043"/>
          </a:xfrm>
        </p:grpSpPr>
        <p:sp>
          <p:nvSpPr>
            <p:cNvPr id="14696" name="Google Shape;14696;p96"/>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96"/>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8" name="Google Shape;14698;p96"/>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9" name="Google Shape;14699;p96"/>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96"/>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01" name="Google Shape;14701;p96"/>
          <p:cNvGrpSpPr/>
          <p:nvPr/>
        </p:nvGrpSpPr>
        <p:grpSpPr>
          <a:xfrm>
            <a:off x="1341727" y="2559549"/>
            <a:ext cx="419913" cy="308109"/>
            <a:chOff x="1341727" y="2483349"/>
            <a:chExt cx="419913" cy="308109"/>
          </a:xfrm>
        </p:grpSpPr>
        <p:sp>
          <p:nvSpPr>
            <p:cNvPr id="14702" name="Google Shape;14702;p96"/>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96"/>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96"/>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05" name="Google Shape;14705;p96"/>
          <p:cNvGrpSpPr/>
          <p:nvPr/>
        </p:nvGrpSpPr>
        <p:grpSpPr>
          <a:xfrm>
            <a:off x="854332" y="2523936"/>
            <a:ext cx="376358" cy="330109"/>
            <a:chOff x="854332" y="2447736"/>
            <a:chExt cx="376358" cy="330109"/>
          </a:xfrm>
        </p:grpSpPr>
        <p:sp>
          <p:nvSpPr>
            <p:cNvPr id="14706" name="Google Shape;14706;p96"/>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96"/>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96"/>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9" name="Google Shape;14709;p96"/>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0" name="Google Shape;14710;p96"/>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96"/>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2" name="Google Shape;14712;p96"/>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3" name="Google Shape;14713;p96"/>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4" name="Google Shape;14714;p96"/>
          <p:cNvGrpSpPr/>
          <p:nvPr/>
        </p:nvGrpSpPr>
        <p:grpSpPr>
          <a:xfrm>
            <a:off x="4206763" y="2527151"/>
            <a:ext cx="322151" cy="322374"/>
            <a:chOff x="4206763" y="2450951"/>
            <a:chExt cx="322151" cy="322374"/>
          </a:xfrm>
        </p:grpSpPr>
        <p:sp>
          <p:nvSpPr>
            <p:cNvPr id="14715" name="Google Shape;14715;p96"/>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96"/>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7" name="Google Shape;14717;p96"/>
          <p:cNvGrpSpPr/>
          <p:nvPr/>
        </p:nvGrpSpPr>
        <p:grpSpPr>
          <a:xfrm>
            <a:off x="7528096" y="2526259"/>
            <a:ext cx="327976" cy="324316"/>
            <a:chOff x="7528096" y="2450059"/>
            <a:chExt cx="327976" cy="324316"/>
          </a:xfrm>
        </p:grpSpPr>
        <p:sp>
          <p:nvSpPr>
            <p:cNvPr id="14718" name="Google Shape;14718;p96"/>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9" name="Google Shape;14719;p96"/>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96"/>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96"/>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2" name="Google Shape;14722;p96"/>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3" name="Google Shape;14723;p96"/>
          <p:cNvGrpSpPr/>
          <p:nvPr/>
        </p:nvGrpSpPr>
        <p:grpSpPr>
          <a:xfrm>
            <a:off x="7077129" y="2588742"/>
            <a:ext cx="282364" cy="198619"/>
            <a:chOff x="7077129" y="2512542"/>
            <a:chExt cx="282364" cy="198619"/>
          </a:xfrm>
        </p:grpSpPr>
        <p:sp>
          <p:nvSpPr>
            <p:cNvPr id="14724" name="Google Shape;14724;p96"/>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5" name="Google Shape;14725;p96"/>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6" name="Google Shape;14726;p96"/>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96"/>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96"/>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9" name="Google Shape;14729;p96"/>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0" name="Google Shape;14730;p96"/>
          <p:cNvGrpSpPr/>
          <p:nvPr/>
        </p:nvGrpSpPr>
        <p:grpSpPr>
          <a:xfrm>
            <a:off x="3725461" y="2520912"/>
            <a:ext cx="334279" cy="334661"/>
            <a:chOff x="3725461" y="2444712"/>
            <a:chExt cx="334279" cy="334661"/>
          </a:xfrm>
        </p:grpSpPr>
        <p:sp>
          <p:nvSpPr>
            <p:cNvPr id="14731" name="Google Shape;14731;p96"/>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2" name="Google Shape;14732;p96"/>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96"/>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4" name="Google Shape;14734;p96"/>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5" name="Google Shape;14735;p96"/>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6" name="Google Shape;14736;p96"/>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96"/>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8" name="Google Shape;14738;p96"/>
          <p:cNvGrpSpPr/>
          <p:nvPr/>
        </p:nvGrpSpPr>
        <p:grpSpPr>
          <a:xfrm>
            <a:off x="6577238" y="2533421"/>
            <a:ext cx="332019" cy="310788"/>
            <a:chOff x="6577238" y="2457221"/>
            <a:chExt cx="332019" cy="310788"/>
          </a:xfrm>
        </p:grpSpPr>
        <p:sp>
          <p:nvSpPr>
            <p:cNvPr id="14739" name="Google Shape;14739;p96"/>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0" name="Google Shape;14740;p96"/>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1" name="Google Shape;14741;p96"/>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2" name="Google Shape;14742;p96"/>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96"/>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96"/>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5" name="Google Shape;14745;p96"/>
          <p:cNvGrpSpPr/>
          <p:nvPr/>
        </p:nvGrpSpPr>
        <p:grpSpPr>
          <a:xfrm>
            <a:off x="2818561" y="2515978"/>
            <a:ext cx="247892" cy="346024"/>
            <a:chOff x="2818561" y="2439778"/>
            <a:chExt cx="247892" cy="346024"/>
          </a:xfrm>
        </p:grpSpPr>
        <p:sp>
          <p:nvSpPr>
            <p:cNvPr id="14746" name="Google Shape;14746;p96"/>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7" name="Google Shape;14747;p96"/>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8" name="Google Shape;14748;p96"/>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9" name="Google Shape;14749;p96"/>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96"/>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96"/>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96"/>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3" name="Google Shape;14753;p96"/>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96"/>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5" name="Google Shape;14755;p96"/>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6" name="Google Shape;14756;p96"/>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96"/>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58" name="Google Shape;14758;p96"/>
          <p:cNvGrpSpPr/>
          <p:nvPr/>
        </p:nvGrpSpPr>
        <p:grpSpPr>
          <a:xfrm>
            <a:off x="3207778" y="2550832"/>
            <a:ext cx="419933" cy="275170"/>
            <a:chOff x="3207778" y="2474632"/>
            <a:chExt cx="419933" cy="275170"/>
          </a:xfrm>
        </p:grpSpPr>
        <p:sp>
          <p:nvSpPr>
            <p:cNvPr id="14759" name="Google Shape;14759;p96"/>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96"/>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96"/>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2" name="Google Shape;14762;p96"/>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96"/>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96"/>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96"/>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6" name="Google Shape;14766;p96"/>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7" name="Google Shape;14767;p96"/>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96"/>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96"/>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0" name="Google Shape;14770;p96"/>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1" name="Google Shape;14771;p96"/>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96"/>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73" name="Google Shape;14773;p96"/>
          <p:cNvGrpSpPr/>
          <p:nvPr/>
        </p:nvGrpSpPr>
        <p:grpSpPr>
          <a:xfrm>
            <a:off x="6099375" y="2532275"/>
            <a:ext cx="337684" cy="314194"/>
            <a:chOff x="6099375" y="2456075"/>
            <a:chExt cx="337684" cy="314194"/>
          </a:xfrm>
        </p:grpSpPr>
        <p:sp>
          <p:nvSpPr>
            <p:cNvPr id="14774" name="Google Shape;14774;p96"/>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5" name="Google Shape;14775;p96"/>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76" name="Google Shape;14776;p96"/>
          <p:cNvGrpSpPr/>
          <p:nvPr/>
        </p:nvGrpSpPr>
        <p:grpSpPr>
          <a:xfrm>
            <a:off x="2312623" y="2544784"/>
            <a:ext cx="312698" cy="286534"/>
            <a:chOff x="2312623" y="2468584"/>
            <a:chExt cx="312698" cy="286534"/>
          </a:xfrm>
        </p:grpSpPr>
        <p:sp>
          <p:nvSpPr>
            <p:cNvPr id="14777" name="Google Shape;14777;p96"/>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96"/>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96"/>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80" name="Google Shape;14780;p96"/>
          <p:cNvGrpSpPr/>
          <p:nvPr/>
        </p:nvGrpSpPr>
        <p:grpSpPr>
          <a:xfrm>
            <a:off x="5618805" y="2517124"/>
            <a:ext cx="345292" cy="342618"/>
            <a:chOff x="5618805" y="2440924"/>
            <a:chExt cx="345292" cy="342618"/>
          </a:xfrm>
        </p:grpSpPr>
        <p:sp>
          <p:nvSpPr>
            <p:cNvPr id="14781" name="Google Shape;14781;p96"/>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2" name="Google Shape;14782;p96"/>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96"/>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96"/>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5" name="Google Shape;14785;p96"/>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86" name="Google Shape;14786;p96"/>
          <p:cNvGrpSpPr/>
          <p:nvPr/>
        </p:nvGrpSpPr>
        <p:grpSpPr>
          <a:xfrm>
            <a:off x="4653179" y="2522790"/>
            <a:ext cx="377886" cy="331255"/>
            <a:chOff x="4653179" y="2446590"/>
            <a:chExt cx="377886" cy="331255"/>
          </a:xfrm>
        </p:grpSpPr>
        <p:sp>
          <p:nvSpPr>
            <p:cNvPr id="14787" name="Google Shape;14787;p96"/>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8" name="Google Shape;14788;p96"/>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96"/>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96"/>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91" name="Google Shape;14791;p96"/>
          <p:cNvGrpSpPr/>
          <p:nvPr/>
        </p:nvGrpSpPr>
        <p:grpSpPr>
          <a:xfrm>
            <a:off x="5184517" y="2535681"/>
            <a:ext cx="252062" cy="305122"/>
            <a:chOff x="5184517" y="2459481"/>
            <a:chExt cx="252062" cy="305122"/>
          </a:xfrm>
        </p:grpSpPr>
        <p:sp>
          <p:nvSpPr>
            <p:cNvPr id="14792" name="Google Shape;14792;p96"/>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3" name="Google Shape;14793;p96"/>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4" name="Google Shape;14794;p96"/>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96"/>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96"/>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7" name="Google Shape;14797;p96"/>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98" name="Google Shape;14798;p96"/>
          <p:cNvSpPr/>
          <p:nvPr/>
        </p:nvSpPr>
        <p:spPr>
          <a:xfrm>
            <a:off x="1801020" y="20468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99" name="Google Shape;14799;p96"/>
          <p:cNvGrpSpPr/>
          <p:nvPr/>
        </p:nvGrpSpPr>
        <p:grpSpPr>
          <a:xfrm>
            <a:off x="6155459" y="2045308"/>
            <a:ext cx="249770" cy="363849"/>
            <a:chOff x="6155459" y="1969108"/>
            <a:chExt cx="249770" cy="363849"/>
          </a:xfrm>
        </p:grpSpPr>
        <p:sp>
          <p:nvSpPr>
            <p:cNvPr id="14800" name="Google Shape;14800;p96"/>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1" name="Google Shape;14801;p96"/>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2" name="Google Shape;14802;p96"/>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3" name="Google Shape;14803;p96"/>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4" name="Google Shape;14804;p96"/>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5" name="Google Shape;14805;p96"/>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6" name="Google Shape;14806;p96"/>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7" name="Google Shape;14807;p96"/>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8" name="Google Shape;14808;p96"/>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9" name="Google Shape;14809;p96"/>
          <p:cNvGrpSpPr/>
          <p:nvPr/>
        </p:nvGrpSpPr>
        <p:grpSpPr>
          <a:xfrm>
            <a:off x="2280029" y="2046804"/>
            <a:ext cx="353631" cy="354395"/>
            <a:chOff x="2280029" y="1970604"/>
            <a:chExt cx="353631" cy="354395"/>
          </a:xfrm>
        </p:grpSpPr>
        <p:sp>
          <p:nvSpPr>
            <p:cNvPr id="14810" name="Google Shape;14810;p96"/>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1" name="Google Shape;14811;p96"/>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2" name="Google Shape;14812;p96"/>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3" name="Google Shape;14813;p96"/>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4" name="Google Shape;14814;p96"/>
          <p:cNvGrpSpPr/>
          <p:nvPr/>
        </p:nvGrpSpPr>
        <p:grpSpPr>
          <a:xfrm>
            <a:off x="8065100" y="2076374"/>
            <a:ext cx="255086" cy="301685"/>
            <a:chOff x="8065100" y="2000174"/>
            <a:chExt cx="255086" cy="301685"/>
          </a:xfrm>
        </p:grpSpPr>
        <p:sp>
          <p:nvSpPr>
            <p:cNvPr id="14815" name="Google Shape;14815;p96"/>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6" name="Google Shape;14816;p96"/>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96"/>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8" name="Google Shape;14818;p96"/>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9" name="Google Shape;14819;p96"/>
          <p:cNvGrpSpPr/>
          <p:nvPr/>
        </p:nvGrpSpPr>
        <p:grpSpPr>
          <a:xfrm>
            <a:off x="6633705" y="2045308"/>
            <a:ext cx="249420" cy="363849"/>
            <a:chOff x="6633705" y="1969108"/>
            <a:chExt cx="249420" cy="363849"/>
          </a:xfrm>
        </p:grpSpPr>
        <p:sp>
          <p:nvSpPr>
            <p:cNvPr id="14820" name="Google Shape;14820;p96"/>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1" name="Google Shape;14821;p96"/>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2" name="Google Shape;14822;p96"/>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3" name="Google Shape;14823;p96"/>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4" name="Google Shape;14824;p96"/>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5" name="Google Shape;14825;p96"/>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6" name="Google Shape;14826;p96"/>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7" name="Google Shape;14827;p96"/>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28" name="Google Shape;14828;p96"/>
          <p:cNvGrpSpPr/>
          <p:nvPr/>
        </p:nvGrpSpPr>
        <p:grpSpPr>
          <a:xfrm>
            <a:off x="5211031" y="2045308"/>
            <a:ext cx="226661" cy="363467"/>
            <a:chOff x="5211031" y="1969108"/>
            <a:chExt cx="226661" cy="363467"/>
          </a:xfrm>
        </p:grpSpPr>
        <p:sp>
          <p:nvSpPr>
            <p:cNvPr id="14829" name="Google Shape;14829;p96"/>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0" name="Google Shape;14830;p96"/>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31" name="Google Shape;14831;p96"/>
          <p:cNvGrpSpPr/>
          <p:nvPr/>
        </p:nvGrpSpPr>
        <p:grpSpPr>
          <a:xfrm>
            <a:off x="3712952" y="2046804"/>
            <a:ext cx="354363" cy="354395"/>
            <a:chOff x="3712952" y="1970604"/>
            <a:chExt cx="354363" cy="354395"/>
          </a:xfrm>
        </p:grpSpPr>
        <p:sp>
          <p:nvSpPr>
            <p:cNvPr id="14832" name="Google Shape;14832;p96"/>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3" name="Google Shape;14833;p96"/>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4" name="Google Shape;14834;p96"/>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5" name="Google Shape;14835;p96"/>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6" name="Google Shape;14836;p96"/>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7" name="Google Shape;14837;p96"/>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8" name="Google Shape;14838;p96"/>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9" name="Google Shape;14839;p96"/>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0" name="Google Shape;14840;p96"/>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1" name="Google Shape;14841;p96"/>
          <p:cNvGrpSpPr/>
          <p:nvPr/>
        </p:nvGrpSpPr>
        <p:grpSpPr>
          <a:xfrm>
            <a:off x="3235438" y="2046804"/>
            <a:ext cx="354363" cy="354745"/>
            <a:chOff x="3235438" y="1970604"/>
            <a:chExt cx="354363" cy="354745"/>
          </a:xfrm>
        </p:grpSpPr>
        <p:sp>
          <p:nvSpPr>
            <p:cNvPr id="14842" name="Google Shape;14842;p96"/>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3" name="Google Shape;14843;p96"/>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4" name="Google Shape;14844;p96"/>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5" name="Google Shape;14845;p96"/>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6" name="Google Shape;14846;p96"/>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7" name="Google Shape;14847;p96"/>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96"/>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96"/>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0" name="Google Shape;14850;p96"/>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96"/>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2" name="Google Shape;14852;p96"/>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3" name="Google Shape;14853;p96"/>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4" name="Google Shape;14854;p96"/>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5" name="Google Shape;14855;p96"/>
          <p:cNvGrpSpPr/>
          <p:nvPr/>
        </p:nvGrpSpPr>
        <p:grpSpPr>
          <a:xfrm>
            <a:off x="1329585" y="2066125"/>
            <a:ext cx="341472" cy="335074"/>
            <a:chOff x="1329585" y="1989925"/>
            <a:chExt cx="341472" cy="335074"/>
          </a:xfrm>
        </p:grpSpPr>
        <p:sp>
          <p:nvSpPr>
            <p:cNvPr id="14856" name="Google Shape;14856;p96"/>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7" name="Google Shape;14857;p96"/>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8" name="Google Shape;14858;p96"/>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9" name="Google Shape;14859;p96"/>
          <p:cNvGrpSpPr/>
          <p:nvPr/>
        </p:nvGrpSpPr>
        <p:grpSpPr>
          <a:xfrm>
            <a:off x="5591871" y="2066106"/>
            <a:ext cx="416649" cy="325597"/>
            <a:chOff x="5626763" y="2013829"/>
            <a:chExt cx="351722" cy="274788"/>
          </a:xfrm>
        </p:grpSpPr>
        <p:sp>
          <p:nvSpPr>
            <p:cNvPr id="14860" name="Google Shape;14860;p96"/>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1" name="Google Shape;14861;p96"/>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2" name="Google Shape;14862;p96"/>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3" name="Google Shape;14863;p96"/>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4" name="Google Shape;14864;p96"/>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5" name="Google Shape;14865;p96"/>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6" name="Google Shape;14866;p96"/>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7" name="Google Shape;14867;p96"/>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8" name="Google Shape;14868;p96"/>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9" name="Google Shape;14869;p96"/>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0" name="Google Shape;14870;p96"/>
          <p:cNvGrpSpPr/>
          <p:nvPr/>
        </p:nvGrpSpPr>
        <p:grpSpPr>
          <a:xfrm>
            <a:off x="7576605" y="2060077"/>
            <a:ext cx="276698" cy="333133"/>
            <a:chOff x="7576605" y="1983877"/>
            <a:chExt cx="276698" cy="333133"/>
          </a:xfrm>
        </p:grpSpPr>
        <p:sp>
          <p:nvSpPr>
            <p:cNvPr id="14871" name="Google Shape;14871;p96"/>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2" name="Google Shape;14872;p96"/>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3" name="Google Shape;14873;p96"/>
          <p:cNvGrpSpPr/>
          <p:nvPr/>
        </p:nvGrpSpPr>
        <p:grpSpPr>
          <a:xfrm>
            <a:off x="853568" y="2051738"/>
            <a:ext cx="337334" cy="353599"/>
            <a:chOff x="853568" y="1975538"/>
            <a:chExt cx="337334" cy="353599"/>
          </a:xfrm>
        </p:grpSpPr>
        <p:sp>
          <p:nvSpPr>
            <p:cNvPr id="14874" name="Google Shape;14874;p96"/>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5" name="Google Shape;14875;p96"/>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6" name="Google Shape;14876;p96"/>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7" name="Google Shape;14877;p96"/>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8" name="Google Shape;14878;p96"/>
          <p:cNvGrpSpPr/>
          <p:nvPr/>
        </p:nvGrpSpPr>
        <p:grpSpPr>
          <a:xfrm>
            <a:off x="2770052" y="2085828"/>
            <a:ext cx="327085" cy="277080"/>
            <a:chOff x="2770052" y="2009628"/>
            <a:chExt cx="327085" cy="277080"/>
          </a:xfrm>
        </p:grpSpPr>
        <p:sp>
          <p:nvSpPr>
            <p:cNvPr id="14879" name="Google Shape;14879;p96"/>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0" name="Google Shape;14880;p96"/>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81" name="Google Shape;14881;p96"/>
          <p:cNvSpPr/>
          <p:nvPr/>
        </p:nvSpPr>
        <p:spPr>
          <a:xfrm>
            <a:off x="7060068" y="20653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82" name="Google Shape;14882;p96"/>
          <p:cNvGrpSpPr/>
          <p:nvPr/>
        </p:nvGrpSpPr>
        <p:grpSpPr>
          <a:xfrm>
            <a:off x="4195399" y="2046804"/>
            <a:ext cx="344878" cy="343573"/>
            <a:chOff x="4195399" y="1970604"/>
            <a:chExt cx="344878" cy="343573"/>
          </a:xfrm>
        </p:grpSpPr>
        <p:sp>
          <p:nvSpPr>
            <p:cNvPr id="14883" name="Google Shape;14883;p96"/>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4" name="Google Shape;14884;p96"/>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5" name="Google Shape;14885;p96"/>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6" name="Google Shape;14886;p96"/>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7" name="Google Shape;14887;p96"/>
          <p:cNvGrpSpPr/>
          <p:nvPr/>
        </p:nvGrpSpPr>
        <p:grpSpPr>
          <a:xfrm>
            <a:off x="4674791" y="2053647"/>
            <a:ext cx="344528" cy="344114"/>
            <a:chOff x="4674791" y="1977447"/>
            <a:chExt cx="344528" cy="344114"/>
          </a:xfrm>
        </p:grpSpPr>
        <p:sp>
          <p:nvSpPr>
            <p:cNvPr id="14888" name="Google Shape;14888;p96"/>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9" name="Google Shape;14889;p96"/>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0" name="Google Shape;14890;p96"/>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1" name="Google Shape;14891;p96"/>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2" name="Google Shape;14892;p96"/>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3" name="Google Shape;14893;p96"/>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4" name="Google Shape;14894;p96"/>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5" name="Google Shape;14895;p96"/>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6" name="Google Shape;14896;p96"/>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7" name="Google Shape;14897;p96"/>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8" name="Google Shape;14898;p96"/>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9" name="Google Shape;14899;p96"/>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96"/>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1" name="Google Shape;14901;p96"/>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2" name="Google Shape;14902;p96"/>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3" name="Google Shape;14903;p96"/>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4" name="Google Shape;14904;p96"/>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5" name="Google Shape;14905;p96"/>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6" name="Google Shape;14906;p96"/>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7" name="Google Shape;14907;p96"/>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8" name="Google Shape;14908;p96"/>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96"/>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96"/>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1" name="Google Shape;14911;p96"/>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96"/>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3" name="Google Shape;14913;p96"/>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14" name="Google Shape;14914;p96"/>
          <p:cNvGrpSpPr/>
          <p:nvPr/>
        </p:nvGrpSpPr>
        <p:grpSpPr>
          <a:xfrm>
            <a:off x="6083810" y="1623497"/>
            <a:ext cx="382819" cy="310788"/>
            <a:chOff x="6083810" y="1547297"/>
            <a:chExt cx="382819" cy="310788"/>
          </a:xfrm>
        </p:grpSpPr>
        <p:sp>
          <p:nvSpPr>
            <p:cNvPr id="14915" name="Google Shape;14915;p96"/>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6" name="Google Shape;14916;p96"/>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7" name="Google Shape;14917;p96"/>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8" name="Google Shape;14918;p96"/>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9" name="Google Shape;14919;p96"/>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0" name="Google Shape;14920;p96"/>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1" name="Google Shape;14921;p96"/>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2" name="Google Shape;14922;p96"/>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3" name="Google Shape;14923;p96"/>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4" name="Google Shape;14924;p96"/>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5" name="Google Shape;14925;p96"/>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6" name="Google Shape;14926;p96"/>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7" name="Google Shape;14927;p96"/>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8" name="Google Shape;14928;p96"/>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9" name="Google Shape;14929;p96"/>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0" name="Google Shape;14930;p96"/>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1" name="Google Shape;14931;p96"/>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2" name="Google Shape;14932;p96"/>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3" name="Google Shape;14933;p96"/>
          <p:cNvGrpSpPr/>
          <p:nvPr/>
        </p:nvGrpSpPr>
        <p:grpSpPr>
          <a:xfrm>
            <a:off x="6558300" y="1614393"/>
            <a:ext cx="382788" cy="328613"/>
            <a:chOff x="6558300" y="1538193"/>
            <a:chExt cx="382788" cy="328613"/>
          </a:xfrm>
        </p:grpSpPr>
        <p:sp>
          <p:nvSpPr>
            <p:cNvPr id="14934" name="Google Shape;14934;p96"/>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5" name="Google Shape;14935;p96"/>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6" name="Google Shape;14936;p96"/>
          <p:cNvGrpSpPr/>
          <p:nvPr/>
        </p:nvGrpSpPr>
        <p:grpSpPr>
          <a:xfrm>
            <a:off x="5194002" y="1587497"/>
            <a:ext cx="259605" cy="346024"/>
            <a:chOff x="5194002" y="1511297"/>
            <a:chExt cx="259605" cy="346024"/>
          </a:xfrm>
        </p:grpSpPr>
        <p:sp>
          <p:nvSpPr>
            <p:cNvPr id="14937" name="Google Shape;14937;p96"/>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8" name="Google Shape;14938;p96"/>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9" name="Google Shape;14939;p96"/>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0" name="Google Shape;14940;p96"/>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1" name="Google Shape;14941;p96"/>
          <p:cNvGrpSpPr/>
          <p:nvPr/>
        </p:nvGrpSpPr>
        <p:grpSpPr>
          <a:xfrm>
            <a:off x="1394741" y="1588261"/>
            <a:ext cx="252444" cy="351722"/>
            <a:chOff x="1394741" y="1512061"/>
            <a:chExt cx="252444" cy="351722"/>
          </a:xfrm>
        </p:grpSpPr>
        <p:sp>
          <p:nvSpPr>
            <p:cNvPr id="14942" name="Google Shape;14942;p96"/>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3" name="Google Shape;14943;p96"/>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4" name="Google Shape;14944;p96"/>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5" name="Google Shape;14945;p96"/>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6" name="Google Shape;14946;p96"/>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7" name="Google Shape;14947;p96"/>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8" name="Google Shape;14948;p96"/>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9" name="Google Shape;14949;p96"/>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0" name="Google Shape;14950;p96"/>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1" name="Google Shape;14951;p96"/>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96"/>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96"/>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4" name="Google Shape;14954;p96"/>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5" name="Google Shape;14955;p96"/>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6" name="Google Shape;14956;p96"/>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7" name="Google Shape;14957;p96"/>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8" name="Google Shape;14958;p96"/>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59" name="Google Shape;14959;p96"/>
          <p:cNvGrpSpPr/>
          <p:nvPr/>
        </p:nvGrpSpPr>
        <p:grpSpPr>
          <a:xfrm>
            <a:off x="855096" y="1580685"/>
            <a:ext cx="380910" cy="339594"/>
            <a:chOff x="855096" y="1504485"/>
            <a:chExt cx="380910" cy="339594"/>
          </a:xfrm>
        </p:grpSpPr>
        <p:sp>
          <p:nvSpPr>
            <p:cNvPr id="14960" name="Google Shape;14960;p96"/>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1" name="Google Shape;14961;p96"/>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2" name="Google Shape;14962;p96"/>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3" name="Google Shape;14963;p96"/>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4" name="Google Shape;14964;p96"/>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5" name="Google Shape;14965;p96"/>
          <p:cNvGrpSpPr/>
          <p:nvPr/>
        </p:nvGrpSpPr>
        <p:grpSpPr>
          <a:xfrm>
            <a:off x="1819576" y="1587879"/>
            <a:ext cx="352103" cy="352103"/>
            <a:chOff x="1819576" y="1511679"/>
            <a:chExt cx="352103" cy="352103"/>
          </a:xfrm>
        </p:grpSpPr>
        <p:sp>
          <p:nvSpPr>
            <p:cNvPr id="14966" name="Google Shape;14966;p96"/>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7" name="Google Shape;14967;p96"/>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8" name="Google Shape;14968;p96"/>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9" name="Google Shape;14969;p96"/>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70" name="Google Shape;14970;p96"/>
          <p:cNvGrpSpPr/>
          <p:nvPr/>
        </p:nvGrpSpPr>
        <p:grpSpPr>
          <a:xfrm>
            <a:off x="5621097" y="1576961"/>
            <a:ext cx="371424" cy="355446"/>
            <a:chOff x="5621097" y="1500761"/>
            <a:chExt cx="371424" cy="355446"/>
          </a:xfrm>
        </p:grpSpPr>
        <p:sp>
          <p:nvSpPr>
            <p:cNvPr id="14971" name="Google Shape;14971;p96"/>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2" name="Google Shape;14972;p96"/>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73" name="Google Shape;14973;p96"/>
          <p:cNvGrpSpPr/>
          <p:nvPr/>
        </p:nvGrpSpPr>
        <p:grpSpPr>
          <a:xfrm>
            <a:off x="4670239" y="1617799"/>
            <a:ext cx="359679" cy="321833"/>
            <a:chOff x="4670239" y="1541599"/>
            <a:chExt cx="359679" cy="321833"/>
          </a:xfrm>
        </p:grpSpPr>
        <p:sp>
          <p:nvSpPr>
            <p:cNvPr id="14974" name="Google Shape;14974;p96"/>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96"/>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96"/>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7" name="Google Shape;14977;p96"/>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8" name="Google Shape;14978;p96"/>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79" name="Google Shape;14979;p96"/>
          <p:cNvGrpSpPr/>
          <p:nvPr/>
        </p:nvGrpSpPr>
        <p:grpSpPr>
          <a:xfrm>
            <a:off x="4212429" y="1578585"/>
            <a:ext cx="321037" cy="353822"/>
            <a:chOff x="4212429" y="1502385"/>
            <a:chExt cx="321037" cy="353822"/>
          </a:xfrm>
        </p:grpSpPr>
        <p:sp>
          <p:nvSpPr>
            <p:cNvPr id="14980" name="Google Shape;14980;p96"/>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1" name="Google Shape;14981;p96"/>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2" name="Google Shape;14982;p96"/>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3" name="Google Shape;14983;p96"/>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4" name="Google Shape;14984;p96"/>
          <p:cNvGrpSpPr/>
          <p:nvPr/>
        </p:nvGrpSpPr>
        <p:grpSpPr>
          <a:xfrm>
            <a:off x="2302788" y="1582181"/>
            <a:ext cx="336188" cy="335425"/>
            <a:chOff x="2302788" y="1505981"/>
            <a:chExt cx="336188" cy="335425"/>
          </a:xfrm>
        </p:grpSpPr>
        <p:sp>
          <p:nvSpPr>
            <p:cNvPr id="14985" name="Google Shape;14985;p96"/>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6" name="Google Shape;14986;p96"/>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7" name="Google Shape;14987;p96"/>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8" name="Google Shape;14988;p96"/>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9" name="Google Shape;14989;p96"/>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0" name="Google Shape;14990;p96"/>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1" name="Google Shape;14991;p96"/>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2" name="Google Shape;14992;p96"/>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3" name="Google Shape;14993;p96"/>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4" name="Google Shape;14994;p96"/>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5" name="Google Shape;14995;p96"/>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6" name="Google Shape;14996;p96"/>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96"/>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8" name="Google Shape;14998;p96"/>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9" name="Google Shape;14999;p96"/>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0" name="Google Shape;15000;p96"/>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1" name="Google Shape;15001;p96"/>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2" name="Google Shape;15002;p96"/>
          <p:cNvGrpSpPr/>
          <p:nvPr/>
        </p:nvGrpSpPr>
        <p:grpSpPr>
          <a:xfrm>
            <a:off x="2780301" y="1598096"/>
            <a:ext cx="333133" cy="321037"/>
            <a:chOff x="2780301" y="1521896"/>
            <a:chExt cx="333133" cy="321037"/>
          </a:xfrm>
        </p:grpSpPr>
        <p:sp>
          <p:nvSpPr>
            <p:cNvPr id="15003" name="Google Shape;15003;p96"/>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4" name="Google Shape;15004;p96"/>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5" name="Google Shape;15005;p96"/>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6" name="Google Shape;15006;p96"/>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7" name="Google Shape;15007;p96"/>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96"/>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96"/>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0" name="Google Shape;15010;p96"/>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1" name="Google Shape;15011;p96"/>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2" name="Google Shape;15012;p96"/>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3" name="Google Shape;15013;p96"/>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4" name="Google Shape;15014;p96"/>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5" name="Google Shape;15015;p96"/>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6" name="Google Shape;15016;p96"/>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7" name="Google Shape;15017;p96"/>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8" name="Google Shape;15018;p96"/>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9" name="Google Shape;15019;p96"/>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0" name="Google Shape;15020;p96"/>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96"/>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2" name="Google Shape;15022;p96"/>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3" name="Google Shape;15023;p96"/>
          <p:cNvGrpSpPr/>
          <p:nvPr/>
        </p:nvGrpSpPr>
        <p:grpSpPr>
          <a:xfrm>
            <a:off x="3316159" y="1591285"/>
            <a:ext cx="211892" cy="339594"/>
            <a:chOff x="3316159" y="1515085"/>
            <a:chExt cx="211892" cy="339594"/>
          </a:xfrm>
        </p:grpSpPr>
        <p:sp>
          <p:nvSpPr>
            <p:cNvPr id="15024" name="Google Shape;15024;p96"/>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5" name="Google Shape;15025;p96"/>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6" name="Google Shape;15026;p96"/>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27" name="Google Shape;15027;p96"/>
            <p:cNvGrpSpPr/>
            <p:nvPr/>
          </p:nvGrpSpPr>
          <p:grpSpPr>
            <a:xfrm>
              <a:off x="3316159" y="1515085"/>
              <a:ext cx="211892" cy="339594"/>
              <a:chOff x="3316159" y="1515085"/>
              <a:chExt cx="211892" cy="339594"/>
            </a:xfrm>
          </p:grpSpPr>
          <p:sp>
            <p:nvSpPr>
              <p:cNvPr id="15028" name="Google Shape;15028;p96"/>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9" name="Google Shape;15029;p96"/>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0" name="Google Shape;15030;p96"/>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1" name="Google Shape;15031;p96"/>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2" name="Google Shape;15032;p96"/>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3" name="Google Shape;15033;p96"/>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034" name="Google Shape;15034;p96"/>
          <p:cNvGrpSpPr/>
          <p:nvPr/>
        </p:nvGrpSpPr>
        <p:grpSpPr>
          <a:xfrm>
            <a:off x="3716358" y="1620855"/>
            <a:ext cx="361971" cy="314958"/>
            <a:chOff x="3716358" y="1544655"/>
            <a:chExt cx="361971" cy="314958"/>
          </a:xfrm>
        </p:grpSpPr>
        <p:sp>
          <p:nvSpPr>
            <p:cNvPr id="15035" name="Google Shape;15035;p96"/>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6" name="Google Shape;15036;p96"/>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7" name="Google Shape;15037;p96"/>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8" name="Google Shape;15038;p96"/>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9" name="Google Shape;15039;p96"/>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40" name="Google Shape;15040;p96"/>
            <p:cNvGrpSpPr/>
            <p:nvPr/>
          </p:nvGrpSpPr>
          <p:grpSpPr>
            <a:xfrm>
              <a:off x="3716358" y="1544655"/>
              <a:ext cx="361971" cy="314958"/>
              <a:chOff x="3716358" y="1544655"/>
              <a:chExt cx="361971" cy="314958"/>
            </a:xfrm>
          </p:grpSpPr>
          <p:sp>
            <p:nvSpPr>
              <p:cNvPr id="15041" name="Google Shape;15041;p96"/>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2" name="Google Shape;15042;p96"/>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3" name="Google Shape;15043;p96"/>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96"/>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5" name="Google Shape;15045;p96"/>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046" name="Google Shape;15046;p96"/>
          <p:cNvGrpSpPr/>
          <p:nvPr/>
        </p:nvGrpSpPr>
        <p:grpSpPr>
          <a:xfrm>
            <a:off x="7011924" y="1633752"/>
            <a:ext cx="499533" cy="305136"/>
            <a:chOff x="7009649" y="1541981"/>
            <a:chExt cx="524940" cy="320655"/>
          </a:xfrm>
        </p:grpSpPr>
        <p:sp>
          <p:nvSpPr>
            <p:cNvPr id="15047" name="Google Shape;15047;p96"/>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8" name="Google Shape;15048;p96"/>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9" name="Google Shape;15049;p96"/>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0" name="Google Shape;15050;p96"/>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1" name="Google Shape;15051;p96"/>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2" name="Google Shape;15052;p96"/>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3" name="Google Shape;15053;p96"/>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4" name="Google Shape;15054;p96"/>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5" name="Google Shape;15055;p96"/>
          <p:cNvGrpSpPr/>
          <p:nvPr/>
        </p:nvGrpSpPr>
        <p:grpSpPr>
          <a:xfrm>
            <a:off x="8034034" y="1594309"/>
            <a:ext cx="282746" cy="340358"/>
            <a:chOff x="8034034" y="1518109"/>
            <a:chExt cx="282746" cy="340358"/>
          </a:xfrm>
        </p:grpSpPr>
        <p:sp>
          <p:nvSpPr>
            <p:cNvPr id="15056" name="Google Shape;15056;p96"/>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7" name="Google Shape;15057;p96"/>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8" name="Google Shape;15058;p96"/>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9" name="Google Shape;15059;p96"/>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0" name="Google Shape;15060;p96"/>
          <p:cNvGrpSpPr/>
          <p:nvPr/>
        </p:nvGrpSpPr>
        <p:grpSpPr>
          <a:xfrm>
            <a:off x="7582302" y="1576134"/>
            <a:ext cx="369133" cy="360411"/>
            <a:chOff x="7582302" y="1499934"/>
            <a:chExt cx="369133" cy="360411"/>
          </a:xfrm>
        </p:grpSpPr>
        <p:sp>
          <p:nvSpPr>
            <p:cNvPr id="15061" name="Google Shape;15061;p96"/>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2" name="Google Shape;15062;p96"/>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3" name="Google Shape;15063;p96"/>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4" name="Google Shape;15064;p96"/>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5" name="Google Shape;15065;p96"/>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6" name="Google Shape;15066;p96"/>
          <p:cNvGrpSpPr/>
          <p:nvPr/>
        </p:nvGrpSpPr>
        <p:grpSpPr>
          <a:xfrm>
            <a:off x="6196089" y="3893352"/>
            <a:ext cx="346056" cy="345674"/>
            <a:chOff x="2238181" y="4120624"/>
            <a:chExt cx="346056" cy="345674"/>
          </a:xfrm>
        </p:grpSpPr>
        <p:grpSp>
          <p:nvGrpSpPr>
            <p:cNvPr id="15067" name="Google Shape;15067;p96"/>
            <p:cNvGrpSpPr/>
            <p:nvPr/>
          </p:nvGrpSpPr>
          <p:grpSpPr>
            <a:xfrm>
              <a:off x="2309155" y="4177413"/>
              <a:ext cx="203862" cy="231903"/>
              <a:chOff x="1512725" y="258500"/>
              <a:chExt cx="4570900" cy="5199625"/>
            </a:xfrm>
          </p:grpSpPr>
          <p:sp>
            <p:nvSpPr>
              <p:cNvPr id="15068" name="Google Shape;15068;p96"/>
              <p:cNvSpPr/>
              <p:nvPr/>
            </p:nvSpPr>
            <p:spPr>
              <a:xfrm>
                <a:off x="1512725" y="2700900"/>
                <a:ext cx="2654475" cy="2757225"/>
              </a:xfrm>
              <a:custGeom>
                <a:rect b="b" l="l" r="r" t="t"/>
                <a:pathLst>
                  <a:path extrusionOk="0" h="110289" w="106179">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9" name="Google Shape;15069;p96"/>
              <p:cNvSpPr/>
              <p:nvPr/>
            </p:nvSpPr>
            <p:spPr>
              <a:xfrm>
                <a:off x="2323325" y="258500"/>
                <a:ext cx="3760300" cy="4390225"/>
              </a:xfrm>
              <a:custGeom>
                <a:rect b="b" l="l" r="r" t="t"/>
                <a:pathLst>
                  <a:path extrusionOk="0" h="175609" w="150412">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70" name="Google Shape;15070;p96"/>
            <p:cNvSpPr/>
            <p:nvPr/>
          </p:nvSpPr>
          <p:spPr>
            <a:xfrm>
              <a:off x="2238181" y="4120624"/>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71" name="Google Shape;15071;p96"/>
          <p:cNvSpPr txBox="1"/>
          <p:nvPr/>
        </p:nvSpPr>
        <p:spPr>
          <a:xfrm>
            <a:off x="1048350" y="719652"/>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SEO &amp; Marketing Icons</a:t>
            </a:r>
            <a:endParaRPr sz="2400">
              <a:solidFill>
                <a:srgbClr val="FFFFFF"/>
              </a:solidFill>
            </a:endParaRPr>
          </a:p>
        </p:txBody>
      </p:sp>
    </p:spTree>
  </p:cSld>
  <p:clrMapOvr>
    <a:masterClrMapping/>
  </p:clrMapOvr>
</p:sld>
</file>

<file path=ppt/slides/slide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075" name="Shape 15075"/>
        <p:cNvGrpSpPr/>
        <p:nvPr/>
      </p:nvGrpSpPr>
      <p:grpSpPr>
        <a:xfrm>
          <a:off x="0" y="0"/>
          <a:ext cx="0" cy="0"/>
          <a:chOff x="0" y="0"/>
          <a:chExt cx="0" cy="0"/>
        </a:xfrm>
      </p:grpSpPr>
      <p:pic>
        <p:nvPicPr>
          <p:cNvPr id="15076" name="Google Shape;15076;p97">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4" name="Shape 1134"/>
        <p:cNvGrpSpPr/>
        <p:nvPr/>
      </p:nvGrpSpPr>
      <p:grpSpPr>
        <a:xfrm>
          <a:off x="0" y="0"/>
          <a:ext cx="0" cy="0"/>
          <a:chOff x="0" y="0"/>
          <a:chExt cx="0" cy="0"/>
        </a:xfrm>
      </p:grpSpPr>
      <p:sp>
        <p:nvSpPr>
          <p:cNvPr id="1135" name="Google Shape;1135;p46"/>
          <p:cNvSpPr txBox="1"/>
          <p:nvPr>
            <p:ph type="title"/>
          </p:nvPr>
        </p:nvSpPr>
        <p:spPr>
          <a:xfrm>
            <a:off x="1742700" y="1366450"/>
            <a:ext cx="5658600" cy="1043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INTRODUCTION</a:t>
            </a:r>
            <a:endParaRPr/>
          </a:p>
        </p:txBody>
      </p:sp>
      <p:sp>
        <p:nvSpPr>
          <p:cNvPr id="1136" name="Google Shape;1136;p46"/>
          <p:cNvSpPr txBox="1"/>
          <p:nvPr>
            <p:ph idx="1" type="subTitle"/>
          </p:nvPr>
        </p:nvSpPr>
        <p:spPr>
          <a:xfrm>
            <a:off x="1742700" y="2322653"/>
            <a:ext cx="5658600" cy="1454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a:t>
            </a:r>
            <a:r>
              <a:rPr lang="en"/>
              <a:t>ou can give a brief description of the topic you want to talk about here. For example, if you want to talk about Mercury, you can say that it’s the smallest planet in the entire Solar System</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0" name="Shape 1140"/>
        <p:cNvGrpSpPr/>
        <p:nvPr/>
      </p:nvGrpSpPr>
      <p:grpSpPr>
        <a:xfrm>
          <a:off x="0" y="0"/>
          <a:ext cx="0" cy="0"/>
          <a:chOff x="0" y="0"/>
          <a:chExt cx="0" cy="0"/>
        </a:xfrm>
      </p:grpSpPr>
      <p:sp>
        <p:nvSpPr>
          <p:cNvPr id="1141" name="Google Shape;1141;p47"/>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4"/>
                </a:solidFill>
              </a:rPr>
              <a:t>WHO</a:t>
            </a:r>
            <a:r>
              <a:rPr lang="en"/>
              <a:t> WE</a:t>
            </a:r>
            <a:r>
              <a:rPr lang="en">
                <a:solidFill>
                  <a:schemeClr val="accent2"/>
                </a:solidFill>
              </a:rPr>
              <a:t> ARE</a:t>
            </a:r>
            <a:endParaRPr>
              <a:solidFill>
                <a:schemeClr val="accent2"/>
              </a:solidFill>
            </a:endParaRPr>
          </a:p>
        </p:txBody>
      </p:sp>
      <p:sp>
        <p:nvSpPr>
          <p:cNvPr id="1142" name="Google Shape;1142;p47"/>
          <p:cNvSpPr txBox="1"/>
          <p:nvPr>
            <p:ph idx="2" type="title"/>
          </p:nvPr>
        </p:nvSpPr>
        <p:spPr>
          <a:xfrm>
            <a:off x="2015912" y="1727125"/>
            <a:ext cx="2478600" cy="4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KIM</a:t>
            </a:r>
            <a:endParaRPr/>
          </a:p>
        </p:txBody>
      </p:sp>
      <p:sp>
        <p:nvSpPr>
          <p:cNvPr id="1143" name="Google Shape;1143;p47"/>
          <p:cNvSpPr txBox="1"/>
          <p:nvPr>
            <p:ph idx="1" type="subTitle"/>
          </p:nvPr>
        </p:nvSpPr>
        <p:spPr>
          <a:xfrm>
            <a:off x="2016059" y="2114297"/>
            <a:ext cx="24786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is the second planet from the Sun</a:t>
            </a:r>
            <a:endParaRPr/>
          </a:p>
        </p:txBody>
      </p:sp>
      <p:sp>
        <p:nvSpPr>
          <p:cNvPr id="1144" name="Google Shape;1144;p47"/>
          <p:cNvSpPr txBox="1"/>
          <p:nvPr>
            <p:ph idx="3" type="title"/>
          </p:nvPr>
        </p:nvSpPr>
        <p:spPr>
          <a:xfrm flipH="1">
            <a:off x="5550688" y="1727125"/>
            <a:ext cx="2478600" cy="4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JUNG</a:t>
            </a:r>
            <a:endParaRPr/>
          </a:p>
        </p:txBody>
      </p:sp>
      <p:sp>
        <p:nvSpPr>
          <p:cNvPr id="1145" name="Google Shape;1145;p47"/>
          <p:cNvSpPr txBox="1"/>
          <p:nvPr>
            <p:ph idx="4" type="subTitle"/>
          </p:nvPr>
        </p:nvSpPr>
        <p:spPr>
          <a:xfrm flipH="1">
            <a:off x="5550540" y="2114297"/>
            <a:ext cx="2478600" cy="5727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a:t>Jupiter is </a:t>
            </a:r>
            <a:r>
              <a:rPr lang="en"/>
              <a:t>the biggest planet in the Solar System</a:t>
            </a:r>
            <a:endParaRPr/>
          </a:p>
        </p:txBody>
      </p:sp>
      <p:sp>
        <p:nvSpPr>
          <p:cNvPr id="1146" name="Google Shape;1146;p47"/>
          <p:cNvSpPr txBox="1"/>
          <p:nvPr>
            <p:ph idx="5" type="title"/>
          </p:nvPr>
        </p:nvSpPr>
        <p:spPr>
          <a:xfrm>
            <a:off x="2015912" y="3216428"/>
            <a:ext cx="2478600" cy="4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MIN</a:t>
            </a:r>
            <a:endParaRPr/>
          </a:p>
        </p:txBody>
      </p:sp>
      <p:sp>
        <p:nvSpPr>
          <p:cNvPr id="1147" name="Google Shape;1147;p47"/>
          <p:cNvSpPr txBox="1"/>
          <p:nvPr>
            <p:ph idx="6" type="subTitle"/>
          </p:nvPr>
        </p:nvSpPr>
        <p:spPr>
          <a:xfrm>
            <a:off x="2016059" y="3603600"/>
            <a:ext cx="2478600" cy="5727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a:t>Despite being red, Mars is a cold place</a:t>
            </a:r>
            <a:endParaRPr/>
          </a:p>
        </p:txBody>
      </p:sp>
      <p:sp>
        <p:nvSpPr>
          <p:cNvPr id="1148" name="Google Shape;1148;p47"/>
          <p:cNvSpPr txBox="1"/>
          <p:nvPr>
            <p:ph idx="7" type="title"/>
          </p:nvPr>
        </p:nvSpPr>
        <p:spPr>
          <a:xfrm flipH="1">
            <a:off x="5550688" y="3216428"/>
            <a:ext cx="2478600" cy="48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PARK</a:t>
            </a:r>
            <a:endParaRPr/>
          </a:p>
        </p:txBody>
      </p:sp>
      <p:sp>
        <p:nvSpPr>
          <p:cNvPr id="1149" name="Google Shape;1149;p47"/>
          <p:cNvSpPr txBox="1"/>
          <p:nvPr>
            <p:ph idx="8" type="subTitle"/>
          </p:nvPr>
        </p:nvSpPr>
        <p:spPr>
          <a:xfrm flipH="1">
            <a:off x="5550540" y="3603600"/>
            <a:ext cx="2478600" cy="572700"/>
          </a:xfrm>
          <a:prstGeom prst="rect">
            <a:avLst/>
          </a:prstGeom>
        </p:spPr>
        <p:txBody>
          <a:bodyPr anchorCtr="0" anchor="t" bIns="91425" lIns="91425" spcFirstLastPara="1" rIns="91425" wrap="square" tIns="91425">
            <a:noAutofit/>
          </a:bodyPr>
          <a:lstStyle/>
          <a:p>
            <a:pPr indent="0" lvl="0" marL="0" rtl="0" algn="l">
              <a:spcBef>
                <a:spcPts val="0"/>
              </a:spcBef>
              <a:spcAft>
                <a:spcPts val="1200"/>
              </a:spcAft>
              <a:buNone/>
            </a:pPr>
            <a:r>
              <a:rPr lang="en"/>
              <a:t>Saturn is a gas giant and has several rings</a:t>
            </a:r>
            <a:endParaRPr/>
          </a:p>
        </p:txBody>
      </p:sp>
      <p:sp>
        <p:nvSpPr>
          <p:cNvPr id="1150" name="Google Shape;1150;p47"/>
          <p:cNvSpPr/>
          <p:nvPr/>
        </p:nvSpPr>
        <p:spPr>
          <a:xfrm flipH="1">
            <a:off x="4649487" y="1891816"/>
            <a:ext cx="748800" cy="748800"/>
          </a:xfrm>
          <a:prstGeom prst="ellipse">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47"/>
          <p:cNvSpPr/>
          <p:nvPr/>
        </p:nvSpPr>
        <p:spPr>
          <a:xfrm>
            <a:off x="1114713" y="1891817"/>
            <a:ext cx="748800" cy="748800"/>
          </a:xfrm>
          <a:prstGeom prst="ellipse">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47"/>
          <p:cNvSpPr/>
          <p:nvPr/>
        </p:nvSpPr>
        <p:spPr>
          <a:xfrm flipH="1">
            <a:off x="4649487" y="3380391"/>
            <a:ext cx="748800" cy="748800"/>
          </a:xfrm>
          <a:prstGeom prst="ellipse">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47"/>
          <p:cNvSpPr/>
          <p:nvPr/>
        </p:nvSpPr>
        <p:spPr>
          <a:xfrm>
            <a:off x="1114713" y="3380392"/>
            <a:ext cx="748800" cy="748800"/>
          </a:xfrm>
          <a:prstGeom prst="ellipse">
            <a:avLst/>
          </a:prstGeom>
          <a:solidFill>
            <a:schemeClr val="accen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4" name="Google Shape;1154;p47"/>
          <p:cNvGrpSpPr/>
          <p:nvPr/>
        </p:nvGrpSpPr>
        <p:grpSpPr>
          <a:xfrm>
            <a:off x="1294171" y="2032474"/>
            <a:ext cx="389892" cy="467406"/>
            <a:chOff x="3171726" y="2841818"/>
            <a:chExt cx="389892" cy="467406"/>
          </a:xfrm>
        </p:grpSpPr>
        <p:sp>
          <p:nvSpPr>
            <p:cNvPr id="1155" name="Google Shape;1155;p47"/>
            <p:cNvSpPr/>
            <p:nvPr/>
          </p:nvSpPr>
          <p:spPr>
            <a:xfrm>
              <a:off x="3402523" y="3004268"/>
              <a:ext cx="13862" cy="26382"/>
            </a:xfrm>
            <a:custGeom>
              <a:rect b="b" l="l" r="r" t="t"/>
              <a:pathLst>
                <a:path extrusionOk="0" h="1180" w="620">
                  <a:moveTo>
                    <a:pt x="310" y="0"/>
                  </a:moveTo>
                  <a:cubicBezTo>
                    <a:pt x="142" y="0"/>
                    <a:pt x="1" y="135"/>
                    <a:pt x="1" y="310"/>
                  </a:cubicBezTo>
                  <a:lnTo>
                    <a:pt x="1" y="872"/>
                  </a:lnTo>
                  <a:cubicBezTo>
                    <a:pt x="1" y="1043"/>
                    <a:pt x="139" y="1179"/>
                    <a:pt x="306" y="1179"/>
                  </a:cubicBezTo>
                  <a:cubicBezTo>
                    <a:pt x="319" y="1179"/>
                    <a:pt x="331" y="1178"/>
                    <a:pt x="344" y="1177"/>
                  </a:cubicBezTo>
                  <a:cubicBezTo>
                    <a:pt x="501" y="1154"/>
                    <a:pt x="619" y="1016"/>
                    <a:pt x="616" y="859"/>
                  </a:cubicBezTo>
                  <a:lnTo>
                    <a:pt x="616" y="319"/>
                  </a:lnTo>
                  <a:cubicBezTo>
                    <a:pt x="616" y="162"/>
                    <a:pt x="501" y="25"/>
                    <a:pt x="344" y="2"/>
                  </a:cubicBezTo>
                  <a:cubicBezTo>
                    <a:pt x="333" y="1"/>
                    <a:pt x="321" y="0"/>
                    <a:pt x="3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47"/>
            <p:cNvSpPr/>
            <p:nvPr/>
          </p:nvSpPr>
          <p:spPr>
            <a:xfrm>
              <a:off x="3333885" y="3004312"/>
              <a:ext cx="13772" cy="26337"/>
            </a:xfrm>
            <a:custGeom>
              <a:rect b="b" l="l" r="r" t="t"/>
              <a:pathLst>
                <a:path extrusionOk="0" h="1178" w="616">
                  <a:moveTo>
                    <a:pt x="311" y="1"/>
                  </a:moveTo>
                  <a:cubicBezTo>
                    <a:pt x="299" y="1"/>
                    <a:pt x="285" y="2"/>
                    <a:pt x="272" y="3"/>
                  </a:cubicBezTo>
                  <a:cubicBezTo>
                    <a:pt x="115" y="26"/>
                    <a:pt x="1" y="160"/>
                    <a:pt x="4" y="317"/>
                  </a:cubicBezTo>
                  <a:lnTo>
                    <a:pt x="4" y="857"/>
                  </a:lnTo>
                  <a:cubicBezTo>
                    <a:pt x="1" y="1014"/>
                    <a:pt x="115" y="1152"/>
                    <a:pt x="272" y="1175"/>
                  </a:cubicBezTo>
                  <a:cubicBezTo>
                    <a:pt x="285" y="1176"/>
                    <a:pt x="298" y="1177"/>
                    <a:pt x="311" y="1177"/>
                  </a:cubicBezTo>
                  <a:cubicBezTo>
                    <a:pt x="477" y="1177"/>
                    <a:pt x="616" y="1041"/>
                    <a:pt x="616" y="870"/>
                  </a:cubicBezTo>
                  <a:lnTo>
                    <a:pt x="616" y="308"/>
                  </a:lnTo>
                  <a:cubicBezTo>
                    <a:pt x="616" y="134"/>
                    <a:pt x="478" y="1"/>
                    <a:pt x="31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47"/>
            <p:cNvSpPr/>
            <p:nvPr/>
          </p:nvSpPr>
          <p:spPr>
            <a:xfrm>
              <a:off x="3347210" y="3055198"/>
              <a:ext cx="55782" cy="24347"/>
            </a:xfrm>
            <a:custGeom>
              <a:rect b="b" l="l" r="r" t="t"/>
              <a:pathLst>
                <a:path extrusionOk="0" h="1089" w="2495">
                  <a:moveTo>
                    <a:pt x="348" y="0"/>
                  </a:moveTo>
                  <a:cubicBezTo>
                    <a:pt x="308" y="0"/>
                    <a:pt x="268" y="8"/>
                    <a:pt x="229" y="25"/>
                  </a:cubicBezTo>
                  <a:cubicBezTo>
                    <a:pt x="76" y="87"/>
                    <a:pt x="0" y="260"/>
                    <a:pt x="59" y="417"/>
                  </a:cubicBezTo>
                  <a:cubicBezTo>
                    <a:pt x="72" y="444"/>
                    <a:pt x="347" y="1088"/>
                    <a:pt x="1247" y="1088"/>
                  </a:cubicBezTo>
                  <a:cubicBezTo>
                    <a:pt x="2147" y="1088"/>
                    <a:pt x="2422" y="444"/>
                    <a:pt x="2432" y="417"/>
                  </a:cubicBezTo>
                  <a:lnTo>
                    <a:pt x="2435" y="417"/>
                  </a:lnTo>
                  <a:cubicBezTo>
                    <a:pt x="2494" y="260"/>
                    <a:pt x="2419" y="87"/>
                    <a:pt x="2265" y="25"/>
                  </a:cubicBezTo>
                  <a:cubicBezTo>
                    <a:pt x="2226" y="8"/>
                    <a:pt x="2186" y="0"/>
                    <a:pt x="2147" y="0"/>
                  </a:cubicBezTo>
                  <a:cubicBezTo>
                    <a:pt x="2029" y="0"/>
                    <a:pt x="1917" y="69"/>
                    <a:pt x="1866" y="182"/>
                  </a:cubicBezTo>
                  <a:cubicBezTo>
                    <a:pt x="1866" y="185"/>
                    <a:pt x="1732" y="473"/>
                    <a:pt x="1247" y="473"/>
                  </a:cubicBezTo>
                  <a:cubicBezTo>
                    <a:pt x="760" y="473"/>
                    <a:pt x="629" y="185"/>
                    <a:pt x="629" y="182"/>
                  </a:cubicBezTo>
                  <a:cubicBezTo>
                    <a:pt x="577" y="69"/>
                    <a:pt x="465" y="0"/>
                    <a:pt x="34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47"/>
            <p:cNvSpPr/>
            <p:nvPr/>
          </p:nvSpPr>
          <p:spPr>
            <a:xfrm>
              <a:off x="3512141" y="3052985"/>
              <a:ext cx="49477" cy="68638"/>
            </a:xfrm>
            <a:custGeom>
              <a:rect b="b" l="l" r="r" t="t"/>
              <a:pathLst>
                <a:path extrusionOk="0" h="3070" w="2213">
                  <a:moveTo>
                    <a:pt x="848" y="0"/>
                  </a:moveTo>
                  <a:cubicBezTo>
                    <a:pt x="682" y="0"/>
                    <a:pt x="540" y="134"/>
                    <a:pt x="540" y="307"/>
                  </a:cubicBezTo>
                  <a:lnTo>
                    <a:pt x="540" y="2068"/>
                  </a:lnTo>
                  <a:cubicBezTo>
                    <a:pt x="131" y="2156"/>
                    <a:pt x="0" y="2673"/>
                    <a:pt x="318" y="2945"/>
                  </a:cubicBezTo>
                  <a:cubicBezTo>
                    <a:pt x="417" y="3031"/>
                    <a:pt x="533" y="3069"/>
                    <a:pt x="646" y="3069"/>
                  </a:cubicBezTo>
                  <a:cubicBezTo>
                    <a:pt x="896" y="3069"/>
                    <a:pt x="1134" y="2881"/>
                    <a:pt x="1152" y="2595"/>
                  </a:cubicBezTo>
                  <a:cubicBezTo>
                    <a:pt x="1156" y="2582"/>
                    <a:pt x="1156" y="2572"/>
                    <a:pt x="1152" y="2562"/>
                  </a:cubicBezTo>
                  <a:lnTo>
                    <a:pt x="1152" y="755"/>
                  </a:lnTo>
                  <a:cubicBezTo>
                    <a:pt x="1368" y="876"/>
                    <a:pt x="1598" y="1086"/>
                    <a:pt x="1601" y="1433"/>
                  </a:cubicBezTo>
                  <a:cubicBezTo>
                    <a:pt x="1601" y="1583"/>
                    <a:pt x="1706" y="1711"/>
                    <a:pt x="1853" y="1737"/>
                  </a:cubicBezTo>
                  <a:cubicBezTo>
                    <a:pt x="1871" y="1740"/>
                    <a:pt x="1889" y="1742"/>
                    <a:pt x="1907" y="1742"/>
                  </a:cubicBezTo>
                  <a:cubicBezTo>
                    <a:pt x="2074" y="1742"/>
                    <a:pt x="2213" y="1608"/>
                    <a:pt x="2213" y="1436"/>
                  </a:cubicBezTo>
                  <a:cubicBezTo>
                    <a:pt x="2213" y="520"/>
                    <a:pt x="1362" y="104"/>
                    <a:pt x="910" y="9"/>
                  </a:cubicBezTo>
                  <a:lnTo>
                    <a:pt x="907" y="6"/>
                  </a:lnTo>
                  <a:cubicBezTo>
                    <a:pt x="887" y="2"/>
                    <a:pt x="868" y="0"/>
                    <a:pt x="84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47"/>
            <p:cNvSpPr/>
            <p:nvPr/>
          </p:nvSpPr>
          <p:spPr>
            <a:xfrm>
              <a:off x="3171726" y="3092513"/>
              <a:ext cx="61707" cy="68459"/>
            </a:xfrm>
            <a:custGeom>
              <a:rect b="b" l="l" r="r" t="t"/>
              <a:pathLst>
                <a:path extrusionOk="0" h="3062" w="2760">
                  <a:moveTo>
                    <a:pt x="2452" y="0"/>
                  </a:moveTo>
                  <a:cubicBezTo>
                    <a:pt x="2428" y="0"/>
                    <a:pt x="2404" y="3"/>
                    <a:pt x="2380" y="9"/>
                  </a:cubicBezTo>
                  <a:lnTo>
                    <a:pt x="783" y="388"/>
                  </a:lnTo>
                  <a:cubicBezTo>
                    <a:pt x="646" y="421"/>
                    <a:pt x="547" y="545"/>
                    <a:pt x="547" y="686"/>
                  </a:cubicBezTo>
                  <a:lnTo>
                    <a:pt x="547" y="2054"/>
                  </a:lnTo>
                  <a:cubicBezTo>
                    <a:pt x="135" y="2142"/>
                    <a:pt x="1" y="2663"/>
                    <a:pt x="322" y="2938"/>
                  </a:cubicBezTo>
                  <a:cubicBezTo>
                    <a:pt x="420" y="3023"/>
                    <a:pt x="536" y="3062"/>
                    <a:pt x="650" y="3062"/>
                  </a:cubicBezTo>
                  <a:cubicBezTo>
                    <a:pt x="902" y="3062"/>
                    <a:pt x="1142" y="2873"/>
                    <a:pt x="1163" y="2584"/>
                  </a:cubicBezTo>
                  <a:lnTo>
                    <a:pt x="1163" y="935"/>
                  </a:lnTo>
                  <a:lnTo>
                    <a:pt x="2141" y="702"/>
                  </a:lnTo>
                  <a:lnTo>
                    <a:pt x="2141" y="1753"/>
                  </a:lnTo>
                  <a:cubicBezTo>
                    <a:pt x="1729" y="1841"/>
                    <a:pt x="1595" y="2362"/>
                    <a:pt x="1916" y="2637"/>
                  </a:cubicBezTo>
                  <a:cubicBezTo>
                    <a:pt x="2015" y="2723"/>
                    <a:pt x="2132" y="2762"/>
                    <a:pt x="2247" y="2762"/>
                  </a:cubicBezTo>
                  <a:cubicBezTo>
                    <a:pt x="2498" y="2762"/>
                    <a:pt x="2739" y="2574"/>
                    <a:pt x="2757" y="2286"/>
                  </a:cubicBezTo>
                  <a:lnTo>
                    <a:pt x="2757" y="313"/>
                  </a:lnTo>
                  <a:lnTo>
                    <a:pt x="2760" y="310"/>
                  </a:lnTo>
                  <a:cubicBezTo>
                    <a:pt x="2757" y="135"/>
                    <a:pt x="2616" y="0"/>
                    <a:pt x="245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47"/>
            <p:cNvSpPr/>
            <p:nvPr/>
          </p:nvSpPr>
          <p:spPr>
            <a:xfrm>
              <a:off x="3233276" y="2841818"/>
              <a:ext cx="283650" cy="467406"/>
            </a:xfrm>
            <a:custGeom>
              <a:rect b="b" l="l" r="r" t="t"/>
              <a:pathLst>
                <a:path extrusionOk="0" h="20906" w="12687">
                  <a:moveTo>
                    <a:pt x="1876" y="4015"/>
                  </a:moveTo>
                  <a:cubicBezTo>
                    <a:pt x="2170" y="4610"/>
                    <a:pt x="2615" y="5118"/>
                    <a:pt x="3165" y="5487"/>
                  </a:cubicBezTo>
                  <a:cubicBezTo>
                    <a:pt x="3211" y="5517"/>
                    <a:pt x="3257" y="5546"/>
                    <a:pt x="3303" y="5576"/>
                  </a:cubicBezTo>
                  <a:cubicBezTo>
                    <a:pt x="3182" y="5844"/>
                    <a:pt x="3015" y="6142"/>
                    <a:pt x="2789" y="6378"/>
                  </a:cubicBezTo>
                  <a:lnTo>
                    <a:pt x="2789" y="6374"/>
                  </a:lnTo>
                  <a:cubicBezTo>
                    <a:pt x="2643" y="6328"/>
                    <a:pt x="2493" y="6305"/>
                    <a:pt x="2343" y="6305"/>
                  </a:cubicBezTo>
                  <a:cubicBezTo>
                    <a:pt x="2102" y="6305"/>
                    <a:pt x="1863" y="6364"/>
                    <a:pt x="1647" y="6479"/>
                  </a:cubicBezTo>
                  <a:cubicBezTo>
                    <a:pt x="1522" y="5949"/>
                    <a:pt x="1411" y="4970"/>
                    <a:pt x="1876" y="4015"/>
                  </a:cubicBezTo>
                  <a:close/>
                  <a:moveTo>
                    <a:pt x="10834" y="4067"/>
                  </a:moveTo>
                  <a:cubicBezTo>
                    <a:pt x="11060" y="4548"/>
                    <a:pt x="11161" y="5085"/>
                    <a:pt x="11145" y="5671"/>
                  </a:cubicBezTo>
                  <a:cubicBezTo>
                    <a:pt x="11135" y="5942"/>
                    <a:pt x="11099" y="6214"/>
                    <a:pt x="11040" y="6479"/>
                  </a:cubicBezTo>
                  <a:cubicBezTo>
                    <a:pt x="10824" y="6364"/>
                    <a:pt x="10584" y="6305"/>
                    <a:pt x="10344" y="6305"/>
                  </a:cubicBezTo>
                  <a:cubicBezTo>
                    <a:pt x="10195" y="6305"/>
                    <a:pt x="10045" y="6328"/>
                    <a:pt x="9901" y="6374"/>
                  </a:cubicBezTo>
                  <a:cubicBezTo>
                    <a:pt x="9708" y="6168"/>
                    <a:pt x="9551" y="5933"/>
                    <a:pt x="9430" y="5681"/>
                  </a:cubicBezTo>
                  <a:cubicBezTo>
                    <a:pt x="10061" y="5327"/>
                    <a:pt x="10526" y="4856"/>
                    <a:pt x="10752" y="4299"/>
                  </a:cubicBezTo>
                  <a:cubicBezTo>
                    <a:pt x="10785" y="4224"/>
                    <a:pt x="10811" y="4146"/>
                    <a:pt x="10834" y="4067"/>
                  </a:cubicBezTo>
                  <a:close/>
                  <a:moveTo>
                    <a:pt x="2331" y="6921"/>
                  </a:moveTo>
                  <a:cubicBezTo>
                    <a:pt x="2399" y="6921"/>
                    <a:pt x="2468" y="6931"/>
                    <a:pt x="2537" y="6947"/>
                  </a:cubicBezTo>
                  <a:lnTo>
                    <a:pt x="2537" y="8616"/>
                  </a:lnTo>
                  <a:cubicBezTo>
                    <a:pt x="2468" y="8633"/>
                    <a:pt x="2399" y="8639"/>
                    <a:pt x="2331" y="8639"/>
                  </a:cubicBezTo>
                  <a:cubicBezTo>
                    <a:pt x="1856" y="8639"/>
                    <a:pt x="1473" y="8256"/>
                    <a:pt x="1473" y="7782"/>
                  </a:cubicBezTo>
                  <a:cubicBezTo>
                    <a:pt x="1473" y="7307"/>
                    <a:pt x="1856" y="6921"/>
                    <a:pt x="2331" y="6921"/>
                  </a:cubicBezTo>
                  <a:close/>
                  <a:moveTo>
                    <a:pt x="10356" y="6921"/>
                  </a:moveTo>
                  <a:cubicBezTo>
                    <a:pt x="10830" y="6921"/>
                    <a:pt x="11213" y="7310"/>
                    <a:pt x="11210" y="7785"/>
                  </a:cubicBezTo>
                  <a:cubicBezTo>
                    <a:pt x="11207" y="8260"/>
                    <a:pt x="10821" y="8639"/>
                    <a:pt x="10346" y="8639"/>
                  </a:cubicBezTo>
                  <a:cubicBezTo>
                    <a:pt x="10281" y="8639"/>
                    <a:pt x="10212" y="8629"/>
                    <a:pt x="10150" y="8616"/>
                  </a:cubicBezTo>
                  <a:lnTo>
                    <a:pt x="10150" y="6947"/>
                  </a:lnTo>
                  <a:cubicBezTo>
                    <a:pt x="10215" y="6928"/>
                    <a:pt x="10284" y="6921"/>
                    <a:pt x="10356" y="6921"/>
                  </a:cubicBezTo>
                  <a:close/>
                  <a:moveTo>
                    <a:pt x="3836" y="5874"/>
                  </a:moveTo>
                  <a:cubicBezTo>
                    <a:pt x="4569" y="6204"/>
                    <a:pt x="5440" y="6391"/>
                    <a:pt x="6324" y="6391"/>
                  </a:cubicBezTo>
                  <a:cubicBezTo>
                    <a:pt x="7273" y="6391"/>
                    <a:pt x="8134" y="6234"/>
                    <a:pt x="8850" y="5949"/>
                  </a:cubicBezTo>
                  <a:cubicBezTo>
                    <a:pt x="9034" y="6329"/>
                    <a:pt x="9250" y="6636"/>
                    <a:pt x="9495" y="6872"/>
                  </a:cubicBezTo>
                  <a:lnTo>
                    <a:pt x="9495" y="8783"/>
                  </a:lnTo>
                  <a:cubicBezTo>
                    <a:pt x="9495" y="10544"/>
                    <a:pt x="8080" y="11998"/>
                    <a:pt x="6326" y="11998"/>
                  </a:cubicBezTo>
                  <a:cubicBezTo>
                    <a:pt x="6307" y="11998"/>
                    <a:pt x="6288" y="11998"/>
                    <a:pt x="6268" y="11997"/>
                  </a:cubicBezTo>
                  <a:cubicBezTo>
                    <a:pt x="4540" y="11964"/>
                    <a:pt x="3155" y="10557"/>
                    <a:pt x="3155" y="8829"/>
                  </a:cubicBezTo>
                  <a:lnTo>
                    <a:pt x="3152" y="8829"/>
                  </a:lnTo>
                  <a:lnTo>
                    <a:pt x="3152" y="6875"/>
                  </a:lnTo>
                  <a:cubicBezTo>
                    <a:pt x="3460" y="6581"/>
                    <a:pt x="3679" y="6207"/>
                    <a:pt x="3836" y="5874"/>
                  </a:cubicBezTo>
                  <a:close/>
                  <a:moveTo>
                    <a:pt x="5433" y="12518"/>
                  </a:moveTo>
                  <a:cubicBezTo>
                    <a:pt x="5733" y="12590"/>
                    <a:pt x="6038" y="12626"/>
                    <a:pt x="6343" y="12626"/>
                  </a:cubicBezTo>
                  <a:cubicBezTo>
                    <a:pt x="6648" y="12626"/>
                    <a:pt x="6954" y="12590"/>
                    <a:pt x="7253" y="12518"/>
                  </a:cubicBezTo>
                  <a:lnTo>
                    <a:pt x="7253" y="12518"/>
                  </a:lnTo>
                  <a:lnTo>
                    <a:pt x="6343" y="13738"/>
                  </a:lnTo>
                  <a:lnTo>
                    <a:pt x="5433" y="12518"/>
                  </a:lnTo>
                  <a:close/>
                  <a:moveTo>
                    <a:pt x="10421" y="11362"/>
                  </a:moveTo>
                  <a:lnTo>
                    <a:pt x="9940" y="13195"/>
                  </a:lnTo>
                  <a:cubicBezTo>
                    <a:pt x="9904" y="13333"/>
                    <a:pt x="9966" y="13477"/>
                    <a:pt x="10091" y="13542"/>
                  </a:cubicBezTo>
                  <a:cubicBezTo>
                    <a:pt x="11315" y="14203"/>
                    <a:pt x="12074" y="15483"/>
                    <a:pt x="12074" y="16874"/>
                  </a:cubicBezTo>
                  <a:lnTo>
                    <a:pt x="12071" y="20291"/>
                  </a:lnTo>
                  <a:lnTo>
                    <a:pt x="10150" y="20291"/>
                  </a:lnTo>
                  <a:lnTo>
                    <a:pt x="10150" y="18006"/>
                  </a:lnTo>
                  <a:cubicBezTo>
                    <a:pt x="10150" y="17849"/>
                    <a:pt x="10035" y="17712"/>
                    <a:pt x="9878" y="17689"/>
                  </a:cubicBezTo>
                  <a:cubicBezTo>
                    <a:pt x="9865" y="17687"/>
                    <a:pt x="9852" y="17686"/>
                    <a:pt x="9840" y="17686"/>
                  </a:cubicBezTo>
                  <a:cubicBezTo>
                    <a:pt x="9673" y="17686"/>
                    <a:pt x="9534" y="17823"/>
                    <a:pt x="9534" y="17996"/>
                  </a:cubicBezTo>
                  <a:lnTo>
                    <a:pt x="9534" y="20291"/>
                  </a:lnTo>
                  <a:lnTo>
                    <a:pt x="8687" y="20291"/>
                  </a:lnTo>
                  <a:cubicBezTo>
                    <a:pt x="8621" y="19940"/>
                    <a:pt x="8497" y="19260"/>
                    <a:pt x="8372" y="18468"/>
                  </a:cubicBezTo>
                  <a:cubicBezTo>
                    <a:pt x="8352" y="18313"/>
                    <a:pt x="8218" y="18202"/>
                    <a:pt x="8066" y="18202"/>
                  </a:cubicBezTo>
                  <a:cubicBezTo>
                    <a:pt x="8051" y="18202"/>
                    <a:pt x="8035" y="18203"/>
                    <a:pt x="8019" y="18206"/>
                  </a:cubicBezTo>
                  <a:cubicBezTo>
                    <a:pt x="7849" y="18232"/>
                    <a:pt x="7734" y="18396"/>
                    <a:pt x="7767" y="18566"/>
                  </a:cubicBezTo>
                  <a:cubicBezTo>
                    <a:pt x="7882" y="19283"/>
                    <a:pt x="7993" y="19914"/>
                    <a:pt x="8065" y="20291"/>
                  </a:cubicBezTo>
                  <a:lnTo>
                    <a:pt x="4668" y="20291"/>
                  </a:lnTo>
                  <a:cubicBezTo>
                    <a:pt x="4854" y="19292"/>
                    <a:pt x="5345" y="16520"/>
                    <a:pt x="5345" y="14867"/>
                  </a:cubicBezTo>
                  <a:cubicBezTo>
                    <a:pt x="5345" y="14327"/>
                    <a:pt x="5309" y="13791"/>
                    <a:pt x="5230" y="13257"/>
                  </a:cubicBezTo>
                  <a:lnTo>
                    <a:pt x="5230" y="13257"/>
                  </a:lnTo>
                  <a:lnTo>
                    <a:pt x="6121" y="14455"/>
                  </a:lnTo>
                  <a:cubicBezTo>
                    <a:pt x="6181" y="14537"/>
                    <a:pt x="6273" y="14578"/>
                    <a:pt x="6365" y="14578"/>
                  </a:cubicBezTo>
                  <a:cubicBezTo>
                    <a:pt x="6457" y="14578"/>
                    <a:pt x="6549" y="14537"/>
                    <a:pt x="6612" y="14455"/>
                  </a:cubicBezTo>
                  <a:lnTo>
                    <a:pt x="7499" y="13257"/>
                  </a:lnTo>
                  <a:lnTo>
                    <a:pt x="7499" y="13257"/>
                  </a:lnTo>
                  <a:cubicBezTo>
                    <a:pt x="7423" y="13791"/>
                    <a:pt x="7384" y="14327"/>
                    <a:pt x="7387" y="14867"/>
                  </a:cubicBezTo>
                  <a:cubicBezTo>
                    <a:pt x="7387" y="15483"/>
                    <a:pt x="7456" y="16314"/>
                    <a:pt x="7590" y="17342"/>
                  </a:cubicBezTo>
                  <a:cubicBezTo>
                    <a:pt x="7610" y="17492"/>
                    <a:pt x="7741" y="17607"/>
                    <a:pt x="7895" y="17607"/>
                  </a:cubicBezTo>
                  <a:lnTo>
                    <a:pt x="7937" y="17607"/>
                  </a:lnTo>
                  <a:cubicBezTo>
                    <a:pt x="8104" y="17584"/>
                    <a:pt x="8222" y="17430"/>
                    <a:pt x="8199" y="17260"/>
                  </a:cubicBezTo>
                  <a:cubicBezTo>
                    <a:pt x="8068" y="16258"/>
                    <a:pt x="8003" y="15453"/>
                    <a:pt x="8003" y="14867"/>
                  </a:cubicBezTo>
                  <a:cubicBezTo>
                    <a:pt x="8003" y="13290"/>
                    <a:pt x="8320" y="12315"/>
                    <a:pt x="8428" y="12036"/>
                  </a:cubicBezTo>
                  <a:cubicBezTo>
                    <a:pt x="8683" y="11892"/>
                    <a:pt x="8948" y="11765"/>
                    <a:pt x="9220" y="11654"/>
                  </a:cubicBezTo>
                  <a:cubicBezTo>
                    <a:pt x="9682" y="11470"/>
                    <a:pt x="10087" y="11369"/>
                    <a:pt x="10421" y="11362"/>
                  </a:cubicBezTo>
                  <a:close/>
                  <a:moveTo>
                    <a:pt x="7612" y="1"/>
                  </a:moveTo>
                  <a:cubicBezTo>
                    <a:pt x="7537" y="1"/>
                    <a:pt x="7460" y="29"/>
                    <a:pt x="7400" y="84"/>
                  </a:cubicBezTo>
                  <a:cubicBezTo>
                    <a:pt x="7103" y="365"/>
                    <a:pt x="6965" y="722"/>
                    <a:pt x="6903" y="1033"/>
                  </a:cubicBezTo>
                  <a:cubicBezTo>
                    <a:pt x="6314" y="686"/>
                    <a:pt x="5469" y="608"/>
                    <a:pt x="4808" y="581"/>
                  </a:cubicBezTo>
                  <a:cubicBezTo>
                    <a:pt x="3908" y="549"/>
                    <a:pt x="3578" y="267"/>
                    <a:pt x="3542" y="234"/>
                  </a:cubicBezTo>
                  <a:cubicBezTo>
                    <a:pt x="3486" y="161"/>
                    <a:pt x="3399" y="125"/>
                    <a:pt x="3312" y="125"/>
                  </a:cubicBezTo>
                  <a:cubicBezTo>
                    <a:pt x="3222" y="125"/>
                    <a:pt x="3130" y="164"/>
                    <a:pt x="3074" y="241"/>
                  </a:cubicBezTo>
                  <a:cubicBezTo>
                    <a:pt x="2632" y="778"/>
                    <a:pt x="2583" y="1553"/>
                    <a:pt x="2602" y="2035"/>
                  </a:cubicBezTo>
                  <a:cubicBezTo>
                    <a:pt x="2354" y="1959"/>
                    <a:pt x="2108" y="1868"/>
                    <a:pt x="1869" y="1763"/>
                  </a:cubicBezTo>
                  <a:cubicBezTo>
                    <a:pt x="1830" y="1744"/>
                    <a:pt x="1788" y="1735"/>
                    <a:pt x="1747" y="1735"/>
                  </a:cubicBezTo>
                  <a:cubicBezTo>
                    <a:pt x="1586" y="1735"/>
                    <a:pt x="1432" y="1869"/>
                    <a:pt x="1437" y="2041"/>
                  </a:cubicBezTo>
                  <a:cubicBezTo>
                    <a:pt x="1434" y="2473"/>
                    <a:pt x="1486" y="2905"/>
                    <a:pt x="1598" y="3324"/>
                  </a:cubicBezTo>
                  <a:cubicBezTo>
                    <a:pt x="580" y="4817"/>
                    <a:pt x="966" y="6456"/>
                    <a:pt x="1130" y="6983"/>
                  </a:cubicBezTo>
                  <a:cubicBezTo>
                    <a:pt x="956" y="7229"/>
                    <a:pt x="864" y="7523"/>
                    <a:pt x="864" y="7824"/>
                  </a:cubicBezTo>
                  <a:cubicBezTo>
                    <a:pt x="864" y="8639"/>
                    <a:pt x="1526" y="9297"/>
                    <a:pt x="2337" y="9297"/>
                  </a:cubicBezTo>
                  <a:cubicBezTo>
                    <a:pt x="2413" y="9297"/>
                    <a:pt x="2491" y="9291"/>
                    <a:pt x="2566" y="9281"/>
                  </a:cubicBezTo>
                  <a:cubicBezTo>
                    <a:pt x="2629" y="9860"/>
                    <a:pt x="2825" y="10420"/>
                    <a:pt x="3142" y="10914"/>
                  </a:cubicBezTo>
                  <a:cubicBezTo>
                    <a:pt x="2838" y="10828"/>
                    <a:pt x="2519" y="10770"/>
                    <a:pt x="2214" y="10770"/>
                  </a:cubicBezTo>
                  <a:cubicBezTo>
                    <a:pt x="2079" y="10770"/>
                    <a:pt x="1947" y="10781"/>
                    <a:pt x="1820" y="10806"/>
                  </a:cubicBezTo>
                  <a:cubicBezTo>
                    <a:pt x="1647" y="10842"/>
                    <a:pt x="1539" y="11015"/>
                    <a:pt x="1584" y="11186"/>
                  </a:cubicBezTo>
                  <a:lnTo>
                    <a:pt x="2102" y="13139"/>
                  </a:lnTo>
                  <a:cubicBezTo>
                    <a:pt x="1748" y="13355"/>
                    <a:pt x="1431" y="13617"/>
                    <a:pt x="1152" y="13922"/>
                  </a:cubicBezTo>
                  <a:cubicBezTo>
                    <a:pt x="1051" y="14030"/>
                    <a:pt x="1038" y="14193"/>
                    <a:pt x="1120" y="14314"/>
                  </a:cubicBezTo>
                  <a:cubicBezTo>
                    <a:pt x="1181" y="14400"/>
                    <a:pt x="1276" y="14444"/>
                    <a:pt x="1371" y="14444"/>
                  </a:cubicBezTo>
                  <a:cubicBezTo>
                    <a:pt x="1454" y="14444"/>
                    <a:pt x="1537" y="14411"/>
                    <a:pt x="1598" y="14344"/>
                  </a:cubicBezTo>
                  <a:cubicBezTo>
                    <a:pt x="1886" y="14026"/>
                    <a:pt x="2226" y="13761"/>
                    <a:pt x="2602" y="13558"/>
                  </a:cubicBezTo>
                  <a:cubicBezTo>
                    <a:pt x="2727" y="13493"/>
                    <a:pt x="2792" y="13349"/>
                    <a:pt x="2756" y="13211"/>
                  </a:cubicBezTo>
                  <a:lnTo>
                    <a:pt x="2272" y="11382"/>
                  </a:lnTo>
                  <a:lnTo>
                    <a:pt x="2272" y="11382"/>
                  </a:lnTo>
                  <a:cubicBezTo>
                    <a:pt x="2606" y="11392"/>
                    <a:pt x="3015" y="11490"/>
                    <a:pt x="3476" y="11676"/>
                  </a:cubicBezTo>
                  <a:cubicBezTo>
                    <a:pt x="3751" y="11784"/>
                    <a:pt x="4016" y="11912"/>
                    <a:pt x="4275" y="12056"/>
                  </a:cubicBezTo>
                  <a:cubicBezTo>
                    <a:pt x="4438" y="12475"/>
                    <a:pt x="4700" y="13486"/>
                    <a:pt x="4700" y="14881"/>
                  </a:cubicBezTo>
                  <a:cubicBezTo>
                    <a:pt x="4700" y="16520"/>
                    <a:pt x="4173" y="19430"/>
                    <a:pt x="4010" y="20291"/>
                  </a:cubicBezTo>
                  <a:lnTo>
                    <a:pt x="3152" y="20291"/>
                  </a:lnTo>
                  <a:lnTo>
                    <a:pt x="3152" y="18006"/>
                  </a:lnTo>
                  <a:cubicBezTo>
                    <a:pt x="3152" y="17849"/>
                    <a:pt x="3038" y="17715"/>
                    <a:pt x="2881" y="17692"/>
                  </a:cubicBezTo>
                  <a:cubicBezTo>
                    <a:pt x="2867" y="17690"/>
                    <a:pt x="2854" y="17690"/>
                    <a:pt x="2841" y="17690"/>
                  </a:cubicBezTo>
                  <a:cubicBezTo>
                    <a:pt x="2675" y="17690"/>
                    <a:pt x="2537" y="17823"/>
                    <a:pt x="2537" y="17996"/>
                  </a:cubicBezTo>
                  <a:lnTo>
                    <a:pt x="2537" y="20291"/>
                  </a:lnTo>
                  <a:lnTo>
                    <a:pt x="616" y="20291"/>
                  </a:lnTo>
                  <a:lnTo>
                    <a:pt x="616" y="15738"/>
                  </a:lnTo>
                  <a:cubicBezTo>
                    <a:pt x="612" y="15617"/>
                    <a:pt x="678" y="15506"/>
                    <a:pt x="786" y="15453"/>
                  </a:cubicBezTo>
                  <a:cubicBezTo>
                    <a:pt x="1138" y="15280"/>
                    <a:pt x="1015" y="14839"/>
                    <a:pt x="676" y="14839"/>
                  </a:cubicBezTo>
                  <a:cubicBezTo>
                    <a:pt x="618" y="14839"/>
                    <a:pt x="554" y="14852"/>
                    <a:pt x="485" y="14881"/>
                  </a:cubicBezTo>
                  <a:cubicBezTo>
                    <a:pt x="482" y="14881"/>
                    <a:pt x="475" y="14884"/>
                    <a:pt x="475" y="14890"/>
                  </a:cubicBezTo>
                  <a:cubicBezTo>
                    <a:pt x="161" y="15506"/>
                    <a:pt x="0" y="16186"/>
                    <a:pt x="0" y="16877"/>
                  </a:cubicBezTo>
                  <a:lnTo>
                    <a:pt x="0" y="20598"/>
                  </a:lnTo>
                  <a:cubicBezTo>
                    <a:pt x="0" y="20768"/>
                    <a:pt x="138" y="20906"/>
                    <a:pt x="308" y="20906"/>
                  </a:cubicBezTo>
                  <a:lnTo>
                    <a:pt x="12375" y="20906"/>
                  </a:lnTo>
                  <a:cubicBezTo>
                    <a:pt x="12545" y="20906"/>
                    <a:pt x="12683" y="20768"/>
                    <a:pt x="12683" y="20598"/>
                  </a:cubicBezTo>
                  <a:lnTo>
                    <a:pt x="12683" y="16887"/>
                  </a:lnTo>
                  <a:cubicBezTo>
                    <a:pt x="12686" y="15355"/>
                    <a:pt x="11888" y="13938"/>
                    <a:pt x="10582" y="13143"/>
                  </a:cubicBezTo>
                  <a:lnTo>
                    <a:pt x="10585" y="13139"/>
                  </a:lnTo>
                  <a:lnTo>
                    <a:pt x="11099" y="11186"/>
                  </a:lnTo>
                  <a:cubicBezTo>
                    <a:pt x="11145" y="11015"/>
                    <a:pt x="11037" y="10842"/>
                    <a:pt x="10863" y="10806"/>
                  </a:cubicBezTo>
                  <a:cubicBezTo>
                    <a:pt x="10735" y="10780"/>
                    <a:pt x="10602" y="10768"/>
                    <a:pt x="10467" y="10768"/>
                  </a:cubicBezTo>
                  <a:cubicBezTo>
                    <a:pt x="10162" y="10768"/>
                    <a:pt x="9844" y="10827"/>
                    <a:pt x="9541" y="10911"/>
                  </a:cubicBezTo>
                  <a:cubicBezTo>
                    <a:pt x="9858" y="10420"/>
                    <a:pt x="10055" y="9860"/>
                    <a:pt x="10117" y="9277"/>
                  </a:cubicBezTo>
                  <a:cubicBezTo>
                    <a:pt x="10192" y="9291"/>
                    <a:pt x="10271" y="9297"/>
                    <a:pt x="10346" y="9297"/>
                  </a:cubicBezTo>
                  <a:cubicBezTo>
                    <a:pt x="11161" y="9297"/>
                    <a:pt x="11819" y="8636"/>
                    <a:pt x="11819" y="7824"/>
                  </a:cubicBezTo>
                  <a:cubicBezTo>
                    <a:pt x="11819" y="7523"/>
                    <a:pt x="11727" y="7229"/>
                    <a:pt x="11554" y="6983"/>
                  </a:cubicBezTo>
                  <a:cubicBezTo>
                    <a:pt x="11730" y="6420"/>
                    <a:pt x="12159" y="4587"/>
                    <a:pt x="10860" y="3023"/>
                  </a:cubicBezTo>
                  <a:cubicBezTo>
                    <a:pt x="10739" y="2581"/>
                    <a:pt x="10451" y="2165"/>
                    <a:pt x="9993" y="1773"/>
                  </a:cubicBezTo>
                  <a:cubicBezTo>
                    <a:pt x="9933" y="1717"/>
                    <a:pt x="9858" y="1689"/>
                    <a:pt x="9784" y="1689"/>
                  </a:cubicBezTo>
                  <a:cubicBezTo>
                    <a:pt x="9698" y="1689"/>
                    <a:pt x="9612" y="1726"/>
                    <a:pt x="9551" y="1796"/>
                  </a:cubicBezTo>
                  <a:cubicBezTo>
                    <a:pt x="9439" y="1927"/>
                    <a:pt x="9456" y="2126"/>
                    <a:pt x="9593" y="2237"/>
                  </a:cubicBezTo>
                  <a:cubicBezTo>
                    <a:pt x="10281" y="2827"/>
                    <a:pt x="10467" y="3422"/>
                    <a:pt x="10182" y="4119"/>
                  </a:cubicBezTo>
                  <a:cubicBezTo>
                    <a:pt x="9973" y="4627"/>
                    <a:pt x="9492" y="5059"/>
                    <a:pt x="8791" y="5363"/>
                  </a:cubicBezTo>
                  <a:cubicBezTo>
                    <a:pt x="8111" y="5658"/>
                    <a:pt x="7240" y="5818"/>
                    <a:pt x="6343" y="5818"/>
                  </a:cubicBezTo>
                  <a:cubicBezTo>
                    <a:pt x="5283" y="5818"/>
                    <a:pt x="4249" y="5533"/>
                    <a:pt x="3512" y="5029"/>
                  </a:cubicBezTo>
                  <a:cubicBezTo>
                    <a:pt x="2658" y="4450"/>
                    <a:pt x="2177" y="3602"/>
                    <a:pt x="2072" y="2506"/>
                  </a:cubicBezTo>
                  <a:lnTo>
                    <a:pt x="2072" y="2506"/>
                  </a:lnTo>
                  <a:cubicBezTo>
                    <a:pt x="2337" y="2604"/>
                    <a:pt x="2665" y="2706"/>
                    <a:pt x="2923" y="2728"/>
                  </a:cubicBezTo>
                  <a:cubicBezTo>
                    <a:pt x="2930" y="2729"/>
                    <a:pt x="2937" y="2729"/>
                    <a:pt x="2944" y="2729"/>
                  </a:cubicBezTo>
                  <a:cubicBezTo>
                    <a:pt x="3134" y="2729"/>
                    <a:pt x="3282" y="2558"/>
                    <a:pt x="3250" y="2368"/>
                  </a:cubicBezTo>
                  <a:cubicBezTo>
                    <a:pt x="3218" y="2146"/>
                    <a:pt x="3205" y="1920"/>
                    <a:pt x="3214" y="1697"/>
                  </a:cubicBezTo>
                  <a:cubicBezTo>
                    <a:pt x="3227" y="1455"/>
                    <a:pt x="3270" y="1141"/>
                    <a:pt x="3394" y="873"/>
                  </a:cubicBezTo>
                  <a:cubicBezTo>
                    <a:pt x="3656" y="1013"/>
                    <a:pt x="4095" y="1171"/>
                    <a:pt x="4782" y="1197"/>
                  </a:cubicBezTo>
                  <a:cubicBezTo>
                    <a:pt x="5964" y="1239"/>
                    <a:pt x="6677" y="1462"/>
                    <a:pt x="6906" y="1858"/>
                  </a:cubicBezTo>
                  <a:cubicBezTo>
                    <a:pt x="6968" y="1967"/>
                    <a:pt x="7068" y="2014"/>
                    <a:pt x="7168" y="2014"/>
                  </a:cubicBezTo>
                  <a:cubicBezTo>
                    <a:pt x="7339" y="2014"/>
                    <a:pt x="7508" y="1875"/>
                    <a:pt x="7479" y="1665"/>
                  </a:cubicBezTo>
                  <a:cubicBezTo>
                    <a:pt x="7479" y="1658"/>
                    <a:pt x="7420" y="1167"/>
                    <a:pt x="7643" y="765"/>
                  </a:cubicBezTo>
                  <a:cubicBezTo>
                    <a:pt x="7947" y="1053"/>
                    <a:pt x="8274" y="1315"/>
                    <a:pt x="8621" y="1550"/>
                  </a:cubicBezTo>
                  <a:cubicBezTo>
                    <a:pt x="8676" y="1590"/>
                    <a:pt x="8740" y="1609"/>
                    <a:pt x="8803" y="1609"/>
                  </a:cubicBezTo>
                  <a:cubicBezTo>
                    <a:pt x="8901" y="1609"/>
                    <a:pt x="8997" y="1563"/>
                    <a:pt x="9057" y="1475"/>
                  </a:cubicBezTo>
                  <a:cubicBezTo>
                    <a:pt x="9155" y="1331"/>
                    <a:pt x="9112" y="1135"/>
                    <a:pt x="8965" y="1043"/>
                  </a:cubicBezTo>
                  <a:cubicBezTo>
                    <a:pt x="8559" y="765"/>
                    <a:pt x="8179" y="447"/>
                    <a:pt x="7836" y="97"/>
                  </a:cubicBezTo>
                  <a:cubicBezTo>
                    <a:pt x="7775" y="33"/>
                    <a:pt x="7694" y="1"/>
                    <a:pt x="761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 name="Google Shape;1161;p47"/>
          <p:cNvGrpSpPr/>
          <p:nvPr/>
        </p:nvGrpSpPr>
        <p:grpSpPr>
          <a:xfrm>
            <a:off x="1294215" y="3521144"/>
            <a:ext cx="389825" cy="467316"/>
            <a:chOff x="4241018" y="2840969"/>
            <a:chExt cx="389825" cy="467316"/>
          </a:xfrm>
        </p:grpSpPr>
        <p:sp>
          <p:nvSpPr>
            <p:cNvPr id="1162" name="Google Shape;1162;p47"/>
            <p:cNvSpPr/>
            <p:nvPr/>
          </p:nvSpPr>
          <p:spPr>
            <a:xfrm>
              <a:off x="4382474" y="3165957"/>
              <a:ext cx="24906" cy="41920"/>
            </a:xfrm>
            <a:custGeom>
              <a:rect b="b" l="l" r="r" t="t"/>
              <a:pathLst>
                <a:path extrusionOk="0" h="1875" w="1114">
                  <a:moveTo>
                    <a:pt x="763" y="1"/>
                  </a:moveTo>
                  <a:cubicBezTo>
                    <a:pt x="671" y="1"/>
                    <a:pt x="579" y="43"/>
                    <a:pt x="517" y="124"/>
                  </a:cubicBezTo>
                  <a:cubicBezTo>
                    <a:pt x="413" y="268"/>
                    <a:pt x="321" y="422"/>
                    <a:pt x="246" y="582"/>
                  </a:cubicBezTo>
                  <a:cubicBezTo>
                    <a:pt x="66" y="959"/>
                    <a:pt x="0" y="1306"/>
                    <a:pt x="49" y="1613"/>
                  </a:cubicBezTo>
                  <a:cubicBezTo>
                    <a:pt x="72" y="1764"/>
                    <a:pt x="200" y="1875"/>
                    <a:pt x="350" y="1875"/>
                  </a:cubicBezTo>
                  <a:cubicBezTo>
                    <a:pt x="367" y="1875"/>
                    <a:pt x="383" y="1872"/>
                    <a:pt x="400" y="1872"/>
                  </a:cubicBezTo>
                  <a:cubicBezTo>
                    <a:pt x="566" y="1846"/>
                    <a:pt x="681" y="1688"/>
                    <a:pt x="655" y="1522"/>
                  </a:cubicBezTo>
                  <a:cubicBezTo>
                    <a:pt x="596" y="1142"/>
                    <a:pt x="890" y="651"/>
                    <a:pt x="1008" y="494"/>
                  </a:cubicBezTo>
                  <a:cubicBezTo>
                    <a:pt x="1113" y="360"/>
                    <a:pt x="1084" y="167"/>
                    <a:pt x="949" y="65"/>
                  </a:cubicBezTo>
                  <a:cubicBezTo>
                    <a:pt x="894" y="22"/>
                    <a:pt x="829" y="1"/>
                    <a:pt x="76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47"/>
            <p:cNvSpPr/>
            <p:nvPr/>
          </p:nvSpPr>
          <p:spPr>
            <a:xfrm>
              <a:off x="4471815" y="3003441"/>
              <a:ext cx="13772" cy="26315"/>
            </a:xfrm>
            <a:custGeom>
              <a:rect b="b" l="l" r="r" t="t"/>
              <a:pathLst>
                <a:path extrusionOk="0" h="1177" w="616">
                  <a:moveTo>
                    <a:pt x="305" y="0"/>
                  </a:moveTo>
                  <a:cubicBezTo>
                    <a:pt x="139" y="0"/>
                    <a:pt x="0" y="134"/>
                    <a:pt x="0" y="307"/>
                  </a:cubicBezTo>
                  <a:lnTo>
                    <a:pt x="0" y="870"/>
                  </a:lnTo>
                  <a:cubicBezTo>
                    <a:pt x="0" y="1042"/>
                    <a:pt x="141" y="1176"/>
                    <a:pt x="310" y="1176"/>
                  </a:cubicBezTo>
                  <a:cubicBezTo>
                    <a:pt x="321" y="1176"/>
                    <a:pt x="333" y="1176"/>
                    <a:pt x="344" y="1175"/>
                  </a:cubicBezTo>
                  <a:cubicBezTo>
                    <a:pt x="501" y="1152"/>
                    <a:pt x="616" y="1014"/>
                    <a:pt x="612" y="857"/>
                  </a:cubicBezTo>
                  <a:lnTo>
                    <a:pt x="612" y="320"/>
                  </a:lnTo>
                  <a:cubicBezTo>
                    <a:pt x="616" y="160"/>
                    <a:pt x="501" y="26"/>
                    <a:pt x="344" y="3"/>
                  </a:cubicBezTo>
                  <a:cubicBezTo>
                    <a:pt x="331" y="1"/>
                    <a:pt x="318" y="0"/>
                    <a:pt x="30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47"/>
            <p:cNvSpPr/>
            <p:nvPr/>
          </p:nvSpPr>
          <p:spPr>
            <a:xfrm>
              <a:off x="4402305" y="3003441"/>
              <a:ext cx="13772" cy="26315"/>
            </a:xfrm>
            <a:custGeom>
              <a:rect b="b" l="l" r="r" t="t"/>
              <a:pathLst>
                <a:path extrusionOk="0" h="1177" w="616">
                  <a:moveTo>
                    <a:pt x="305" y="0"/>
                  </a:moveTo>
                  <a:cubicBezTo>
                    <a:pt x="138" y="0"/>
                    <a:pt x="0" y="134"/>
                    <a:pt x="0" y="307"/>
                  </a:cubicBezTo>
                  <a:lnTo>
                    <a:pt x="0" y="870"/>
                  </a:lnTo>
                  <a:cubicBezTo>
                    <a:pt x="0" y="1042"/>
                    <a:pt x="141" y="1176"/>
                    <a:pt x="310" y="1176"/>
                  </a:cubicBezTo>
                  <a:cubicBezTo>
                    <a:pt x="321" y="1176"/>
                    <a:pt x="332" y="1176"/>
                    <a:pt x="344" y="1175"/>
                  </a:cubicBezTo>
                  <a:cubicBezTo>
                    <a:pt x="501" y="1152"/>
                    <a:pt x="615" y="1014"/>
                    <a:pt x="612" y="857"/>
                  </a:cubicBezTo>
                  <a:lnTo>
                    <a:pt x="612" y="320"/>
                  </a:lnTo>
                  <a:cubicBezTo>
                    <a:pt x="615" y="160"/>
                    <a:pt x="501" y="26"/>
                    <a:pt x="344" y="3"/>
                  </a:cubicBezTo>
                  <a:cubicBezTo>
                    <a:pt x="331" y="1"/>
                    <a:pt x="318" y="0"/>
                    <a:pt x="30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47"/>
            <p:cNvSpPr/>
            <p:nvPr/>
          </p:nvSpPr>
          <p:spPr>
            <a:xfrm>
              <a:off x="4581434" y="3052158"/>
              <a:ext cx="49410" cy="68526"/>
            </a:xfrm>
            <a:custGeom>
              <a:rect b="b" l="l" r="r" t="t"/>
              <a:pathLst>
                <a:path extrusionOk="0" h="3065" w="2210">
                  <a:moveTo>
                    <a:pt x="844" y="0"/>
                  </a:moveTo>
                  <a:cubicBezTo>
                    <a:pt x="680" y="0"/>
                    <a:pt x="540" y="133"/>
                    <a:pt x="537" y="305"/>
                  </a:cubicBezTo>
                  <a:lnTo>
                    <a:pt x="537" y="2062"/>
                  </a:lnTo>
                  <a:cubicBezTo>
                    <a:pt x="131" y="2151"/>
                    <a:pt x="0" y="2668"/>
                    <a:pt x="318" y="2943"/>
                  </a:cubicBezTo>
                  <a:cubicBezTo>
                    <a:pt x="416" y="3027"/>
                    <a:pt x="531" y="3065"/>
                    <a:pt x="644" y="3065"/>
                  </a:cubicBezTo>
                  <a:cubicBezTo>
                    <a:pt x="895" y="3065"/>
                    <a:pt x="1134" y="2876"/>
                    <a:pt x="1152" y="2589"/>
                  </a:cubicBezTo>
                  <a:cubicBezTo>
                    <a:pt x="1152" y="2579"/>
                    <a:pt x="1152" y="2566"/>
                    <a:pt x="1152" y="2556"/>
                  </a:cubicBezTo>
                  <a:lnTo>
                    <a:pt x="1152" y="753"/>
                  </a:lnTo>
                  <a:cubicBezTo>
                    <a:pt x="1368" y="874"/>
                    <a:pt x="1597" y="1084"/>
                    <a:pt x="1597" y="1431"/>
                  </a:cubicBezTo>
                  <a:cubicBezTo>
                    <a:pt x="1597" y="1578"/>
                    <a:pt x="1705" y="1706"/>
                    <a:pt x="1853" y="1735"/>
                  </a:cubicBezTo>
                  <a:cubicBezTo>
                    <a:pt x="1871" y="1738"/>
                    <a:pt x="1888" y="1740"/>
                    <a:pt x="1906" y="1740"/>
                  </a:cubicBezTo>
                  <a:cubicBezTo>
                    <a:pt x="2070" y="1740"/>
                    <a:pt x="2209" y="1605"/>
                    <a:pt x="2209" y="1431"/>
                  </a:cubicBezTo>
                  <a:cubicBezTo>
                    <a:pt x="2209" y="517"/>
                    <a:pt x="1358" y="99"/>
                    <a:pt x="907" y="7"/>
                  </a:cubicBezTo>
                  <a:cubicBezTo>
                    <a:pt x="886" y="3"/>
                    <a:pt x="865" y="0"/>
                    <a:pt x="84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47"/>
            <p:cNvSpPr/>
            <p:nvPr/>
          </p:nvSpPr>
          <p:spPr>
            <a:xfrm>
              <a:off x="4294810" y="2840969"/>
              <a:ext cx="297109" cy="467316"/>
            </a:xfrm>
            <a:custGeom>
              <a:rect b="b" l="l" r="r" t="t"/>
              <a:pathLst>
                <a:path extrusionOk="0" h="20902" w="13289">
                  <a:moveTo>
                    <a:pt x="2678" y="6923"/>
                  </a:moveTo>
                  <a:cubicBezTo>
                    <a:pt x="2746" y="6923"/>
                    <a:pt x="2815" y="6930"/>
                    <a:pt x="2880" y="6946"/>
                  </a:cubicBezTo>
                  <a:lnTo>
                    <a:pt x="2884" y="8615"/>
                  </a:lnTo>
                  <a:cubicBezTo>
                    <a:pt x="2818" y="8631"/>
                    <a:pt x="2753" y="8638"/>
                    <a:pt x="2687" y="8641"/>
                  </a:cubicBezTo>
                  <a:cubicBezTo>
                    <a:pt x="2213" y="8641"/>
                    <a:pt x="1827" y="8258"/>
                    <a:pt x="1823" y="7784"/>
                  </a:cubicBezTo>
                  <a:cubicBezTo>
                    <a:pt x="1820" y="7309"/>
                    <a:pt x="2203" y="6923"/>
                    <a:pt x="2678" y="6923"/>
                  </a:cubicBezTo>
                  <a:close/>
                  <a:moveTo>
                    <a:pt x="10660" y="6926"/>
                  </a:moveTo>
                  <a:cubicBezTo>
                    <a:pt x="11135" y="6926"/>
                    <a:pt x="11518" y="7309"/>
                    <a:pt x="11518" y="7784"/>
                  </a:cubicBezTo>
                  <a:cubicBezTo>
                    <a:pt x="11518" y="8258"/>
                    <a:pt x="11135" y="8644"/>
                    <a:pt x="10660" y="8644"/>
                  </a:cubicBezTo>
                  <a:lnTo>
                    <a:pt x="10591" y="8644"/>
                  </a:lnTo>
                  <a:lnTo>
                    <a:pt x="10559" y="8641"/>
                  </a:lnTo>
                  <a:lnTo>
                    <a:pt x="10539" y="8638"/>
                  </a:lnTo>
                  <a:lnTo>
                    <a:pt x="10506" y="8635"/>
                  </a:lnTo>
                  <a:lnTo>
                    <a:pt x="10487" y="8628"/>
                  </a:lnTo>
                  <a:lnTo>
                    <a:pt x="10457" y="8625"/>
                  </a:lnTo>
                  <a:lnTo>
                    <a:pt x="10454" y="8625"/>
                  </a:lnTo>
                  <a:lnTo>
                    <a:pt x="10454" y="6946"/>
                  </a:lnTo>
                  <a:lnTo>
                    <a:pt x="10457" y="6946"/>
                  </a:lnTo>
                  <a:lnTo>
                    <a:pt x="10487" y="6939"/>
                  </a:lnTo>
                  <a:lnTo>
                    <a:pt x="10506" y="6936"/>
                  </a:lnTo>
                  <a:lnTo>
                    <a:pt x="10539" y="6933"/>
                  </a:lnTo>
                  <a:lnTo>
                    <a:pt x="10559" y="6930"/>
                  </a:lnTo>
                  <a:lnTo>
                    <a:pt x="10591" y="6926"/>
                  </a:lnTo>
                  <a:close/>
                  <a:moveTo>
                    <a:pt x="5776" y="3893"/>
                  </a:moveTo>
                  <a:cubicBezTo>
                    <a:pt x="6208" y="3893"/>
                    <a:pt x="6352" y="4240"/>
                    <a:pt x="6376" y="4314"/>
                  </a:cubicBezTo>
                  <a:cubicBezTo>
                    <a:pt x="6422" y="4456"/>
                    <a:pt x="6546" y="4527"/>
                    <a:pt x="6669" y="4527"/>
                  </a:cubicBezTo>
                  <a:cubicBezTo>
                    <a:pt x="6791" y="4527"/>
                    <a:pt x="6913" y="4458"/>
                    <a:pt x="6958" y="4318"/>
                  </a:cubicBezTo>
                  <a:cubicBezTo>
                    <a:pt x="6985" y="4244"/>
                    <a:pt x="7129" y="3896"/>
                    <a:pt x="7558" y="3896"/>
                  </a:cubicBezTo>
                  <a:cubicBezTo>
                    <a:pt x="7605" y="3896"/>
                    <a:pt x="7655" y="3900"/>
                    <a:pt x="7708" y="3909"/>
                  </a:cubicBezTo>
                  <a:cubicBezTo>
                    <a:pt x="7891" y="3938"/>
                    <a:pt x="8065" y="4118"/>
                    <a:pt x="8176" y="4406"/>
                  </a:cubicBezTo>
                  <a:cubicBezTo>
                    <a:pt x="8372" y="4900"/>
                    <a:pt x="8363" y="5669"/>
                    <a:pt x="7967" y="6177"/>
                  </a:cubicBezTo>
                  <a:cubicBezTo>
                    <a:pt x="7800" y="6393"/>
                    <a:pt x="7974" y="6673"/>
                    <a:pt x="8205" y="6673"/>
                  </a:cubicBezTo>
                  <a:cubicBezTo>
                    <a:pt x="8251" y="6673"/>
                    <a:pt x="8298" y="6662"/>
                    <a:pt x="8346" y="6638"/>
                  </a:cubicBezTo>
                  <a:cubicBezTo>
                    <a:pt x="8395" y="6615"/>
                    <a:pt x="9253" y="6177"/>
                    <a:pt x="9721" y="5450"/>
                  </a:cubicBezTo>
                  <a:cubicBezTo>
                    <a:pt x="9803" y="5876"/>
                    <a:pt x="9842" y="6308"/>
                    <a:pt x="9839" y="6740"/>
                  </a:cubicBezTo>
                  <a:lnTo>
                    <a:pt x="9839" y="8831"/>
                  </a:lnTo>
                  <a:cubicBezTo>
                    <a:pt x="9835" y="10559"/>
                    <a:pt x="8454" y="11966"/>
                    <a:pt x="6726" y="12002"/>
                  </a:cubicBezTo>
                  <a:cubicBezTo>
                    <a:pt x="6708" y="12003"/>
                    <a:pt x="6691" y="12003"/>
                    <a:pt x="6673" y="12003"/>
                  </a:cubicBezTo>
                  <a:cubicBezTo>
                    <a:pt x="4917" y="12003"/>
                    <a:pt x="3499" y="10551"/>
                    <a:pt x="3499" y="8788"/>
                  </a:cubicBezTo>
                  <a:lnTo>
                    <a:pt x="3499" y="6736"/>
                  </a:lnTo>
                  <a:cubicBezTo>
                    <a:pt x="3492" y="6304"/>
                    <a:pt x="3532" y="5872"/>
                    <a:pt x="3614" y="5447"/>
                  </a:cubicBezTo>
                  <a:cubicBezTo>
                    <a:pt x="4085" y="6177"/>
                    <a:pt x="4942" y="6612"/>
                    <a:pt x="4991" y="6635"/>
                  </a:cubicBezTo>
                  <a:cubicBezTo>
                    <a:pt x="5039" y="6659"/>
                    <a:pt x="5087" y="6670"/>
                    <a:pt x="5132" y="6670"/>
                  </a:cubicBezTo>
                  <a:cubicBezTo>
                    <a:pt x="5364" y="6670"/>
                    <a:pt x="5538" y="6390"/>
                    <a:pt x="5371" y="6173"/>
                  </a:cubicBezTo>
                  <a:cubicBezTo>
                    <a:pt x="4975" y="5666"/>
                    <a:pt x="4965" y="4897"/>
                    <a:pt x="5162" y="4403"/>
                  </a:cubicBezTo>
                  <a:cubicBezTo>
                    <a:pt x="5273" y="4115"/>
                    <a:pt x="5443" y="3935"/>
                    <a:pt x="5630" y="3905"/>
                  </a:cubicBezTo>
                  <a:cubicBezTo>
                    <a:pt x="5682" y="3897"/>
                    <a:pt x="5730" y="3893"/>
                    <a:pt x="5776" y="3893"/>
                  </a:cubicBezTo>
                  <a:close/>
                  <a:moveTo>
                    <a:pt x="5761" y="12516"/>
                  </a:moveTo>
                  <a:lnTo>
                    <a:pt x="5761" y="12516"/>
                  </a:lnTo>
                  <a:cubicBezTo>
                    <a:pt x="6058" y="12590"/>
                    <a:pt x="6364" y="12627"/>
                    <a:pt x="6669" y="12627"/>
                  </a:cubicBezTo>
                  <a:cubicBezTo>
                    <a:pt x="6974" y="12627"/>
                    <a:pt x="7279" y="12590"/>
                    <a:pt x="7577" y="12516"/>
                  </a:cubicBezTo>
                  <a:lnTo>
                    <a:pt x="7577" y="12516"/>
                  </a:lnTo>
                  <a:lnTo>
                    <a:pt x="6670" y="13737"/>
                  </a:lnTo>
                  <a:lnTo>
                    <a:pt x="5761" y="12516"/>
                  </a:lnTo>
                  <a:close/>
                  <a:moveTo>
                    <a:pt x="9835" y="10922"/>
                  </a:moveTo>
                  <a:cubicBezTo>
                    <a:pt x="10123" y="11165"/>
                    <a:pt x="10559" y="11613"/>
                    <a:pt x="10627" y="12130"/>
                  </a:cubicBezTo>
                  <a:lnTo>
                    <a:pt x="10627" y="12133"/>
                  </a:lnTo>
                  <a:cubicBezTo>
                    <a:pt x="10670" y="12428"/>
                    <a:pt x="10588" y="12706"/>
                    <a:pt x="10375" y="12984"/>
                  </a:cubicBezTo>
                  <a:lnTo>
                    <a:pt x="7436" y="13740"/>
                  </a:lnTo>
                  <a:lnTo>
                    <a:pt x="7436" y="13740"/>
                  </a:lnTo>
                  <a:lnTo>
                    <a:pt x="8703" y="12035"/>
                  </a:lnTo>
                  <a:cubicBezTo>
                    <a:pt x="9155" y="11747"/>
                    <a:pt x="9541" y="11368"/>
                    <a:pt x="9835" y="10922"/>
                  </a:cubicBezTo>
                  <a:close/>
                  <a:moveTo>
                    <a:pt x="3502" y="10919"/>
                  </a:moveTo>
                  <a:cubicBezTo>
                    <a:pt x="3797" y="11368"/>
                    <a:pt x="4183" y="11744"/>
                    <a:pt x="4631" y="12032"/>
                  </a:cubicBezTo>
                  <a:lnTo>
                    <a:pt x="5901" y="13740"/>
                  </a:lnTo>
                  <a:lnTo>
                    <a:pt x="2962" y="12984"/>
                  </a:lnTo>
                  <a:cubicBezTo>
                    <a:pt x="2750" y="12706"/>
                    <a:pt x="2668" y="12428"/>
                    <a:pt x="2710" y="12133"/>
                  </a:cubicBezTo>
                  <a:cubicBezTo>
                    <a:pt x="2782" y="11616"/>
                    <a:pt x="3214" y="11165"/>
                    <a:pt x="3502" y="10919"/>
                  </a:cubicBezTo>
                  <a:close/>
                  <a:moveTo>
                    <a:pt x="8029" y="14292"/>
                  </a:moveTo>
                  <a:cubicBezTo>
                    <a:pt x="8597" y="14292"/>
                    <a:pt x="9142" y="14735"/>
                    <a:pt x="9142" y="15403"/>
                  </a:cubicBezTo>
                  <a:cubicBezTo>
                    <a:pt x="9142" y="16015"/>
                    <a:pt x="8647" y="16509"/>
                    <a:pt x="8035" y="16509"/>
                  </a:cubicBezTo>
                  <a:lnTo>
                    <a:pt x="8035" y="16512"/>
                  </a:lnTo>
                  <a:cubicBezTo>
                    <a:pt x="7047" y="16512"/>
                    <a:pt x="6553" y="15318"/>
                    <a:pt x="7253" y="14621"/>
                  </a:cubicBezTo>
                  <a:cubicBezTo>
                    <a:pt x="7479" y="14394"/>
                    <a:pt x="7757" y="14292"/>
                    <a:pt x="8029" y="14292"/>
                  </a:cubicBezTo>
                  <a:close/>
                  <a:moveTo>
                    <a:pt x="6975" y="17019"/>
                  </a:moveTo>
                  <a:cubicBezTo>
                    <a:pt x="6986" y="17019"/>
                    <a:pt x="6997" y="17019"/>
                    <a:pt x="7008" y="17020"/>
                  </a:cubicBezTo>
                  <a:cubicBezTo>
                    <a:pt x="7246" y="17026"/>
                    <a:pt x="7489" y="17052"/>
                    <a:pt x="7728" y="17098"/>
                  </a:cubicBezTo>
                  <a:cubicBezTo>
                    <a:pt x="8978" y="17334"/>
                    <a:pt x="9017" y="17704"/>
                    <a:pt x="8955" y="18034"/>
                  </a:cubicBezTo>
                  <a:cubicBezTo>
                    <a:pt x="8899" y="18339"/>
                    <a:pt x="8709" y="18597"/>
                    <a:pt x="8418" y="18771"/>
                  </a:cubicBezTo>
                  <a:cubicBezTo>
                    <a:pt x="8187" y="18902"/>
                    <a:pt x="7927" y="18970"/>
                    <a:pt x="7664" y="18970"/>
                  </a:cubicBezTo>
                  <a:cubicBezTo>
                    <a:pt x="7565" y="18970"/>
                    <a:pt x="7466" y="18961"/>
                    <a:pt x="7368" y="18941"/>
                  </a:cubicBezTo>
                  <a:cubicBezTo>
                    <a:pt x="6608" y="18797"/>
                    <a:pt x="6091" y="18162"/>
                    <a:pt x="6209" y="17524"/>
                  </a:cubicBezTo>
                  <a:cubicBezTo>
                    <a:pt x="6258" y="17265"/>
                    <a:pt x="6382" y="17128"/>
                    <a:pt x="6631" y="17062"/>
                  </a:cubicBezTo>
                  <a:cubicBezTo>
                    <a:pt x="6745" y="17035"/>
                    <a:pt x="6859" y="17019"/>
                    <a:pt x="6975" y="17019"/>
                  </a:cubicBezTo>
                  <a:close/>
                  <a:moveTo>
                    <a:pt x="6595" y="19330"/>
                  </a:moveTo>
                  <a:cubicBezTo>
                    <a:pt x="6801" y="19442"/>
                    <a:pt x="7024" y="19520"/>
                    <a:pt x="7253" y="19563"/>
                  </a:cubicBezTo>
                  <a:cubicBezTo>
                    <a:pt x="7368" y="19582"/>
                    <a:pt x="7485" y="19595"/>
                    <a:pt x="7600" y="19599"/>
                  </a:cubicBezTo>
                  <a:lnTo>
                    <a:pt x="7361" y="20289"/>
                  </a:lnTo>
                  <a:lnTo>
                    <a:pt x="6389" y="20289"/>
                  </a:lnTo>
                  <a:lnTo>
                    <a:pt x="6595" y="19330"/>
                  </a:lnTo>
                  <a:close/>
                  <a:moveTo>
                    <a:pt x="8212" y="19717"/>
                  </a:moveTo>
                  <a:lnTo>
                    <a:pt x="9161" y="20289"/>
                  </a:lnTo>
                  <a:lnTo>
                    <a:pt x="8016" y="20289"/>
                  </a:lnTo>
                  <a:lnTo>
                    <a:pt x="8212" y="19717"/>
                  </a:lnTo>
                  <a:close/>
                  <a:moveTo>
                    <a:pt x="10490" y="13603"/>
                  </a:moveTo>
                  <a:cubicBezTo>
                    <a:pt x="11658" y="14277"/>
                    <a:pt x="12378" y="15524"/>
                    <a:pt x="12375" y="16876"/>
                  </a:cubicBezTo>
                  <a:lnTo>
                    <a:pt x="12378" y="17962"/>
                  </a:lnTo>
                  <a:lnTo>
                    <a:pt x="11619" y="17714"/>
                  </a:lnTo>
                  <a:cubicBezTo>
                    <a:pt x="11586" y="17702"/>
                    <a:pt x="11551" y="17696"/>
                    <a:pt x="11517" y="17696"/>
                  </a:cubicBezTo>
                  <a:cubicBezTo>
                    <a:pt x="11401" y="17696"/>
                    <a:pt x="11289" y="17762"/>
                    <a:pt x="11236" y="17871"/>
                  </a:cubicBezTo>
                  <a:cubicBezTo>
                    <a:pt x="11154" y="18038"/>
                    <a:pt x="11239" y="18237"/>
                    <a:pt x="11416" y="18293"/>
                  </a:cubicBezTo>
                  <a:lnTo>
                    <a:pt x="12378" y="18610"/>
                  </a:lnTo>
                  <a:lnTo>
                    <a:pt x="12378" y="20289"/>
                  </a:lnTo>
                  <a:lnTo>
                    <a:pt x="10333" y="20289"/>
                  </a:lnTo>
                  <a:lnTo>
                    <a:pt x="8716" y="19314"/>
                  </a:lnTo>
                  <a:cubicBezTo>
                    <a:pt x="9158" y="19052"/>
                    <a:pt x="9452" y="18643"/>
                    <a:pt x="9541" y="18165"/>
                  </a:cubicBezTo>
                  <a:cubicBezTo>
                    <a:pt x="9574" y="18005"/>
                    <a:pt x="9574" y="17838"/>
                    <a:pt x="9547" y="17678"/>
                  </a:cubicBezTo>
                  <a:lnTo>
                    <a:pt x="9547" y="17678"/>
                  </a:lnTo>
                  <a:lnTo>
                    <a:pt x="10258" y="17913"/>
                  </a:lnTo>
                  <a:cubicBezTo>
                    <a:pt x="10290" y="17925"/>
                    <a:pt x="10323" y="17930"/>
                    <a:pt x="10356" y="17930"/>
                  </a:cubicBezTo>
                  <a:cubicBezTo>
                    <a:pt x="10486" y="17930"/>
                    <a:pt x="10609" y="17847"/>
                    <a:pt x="10650" y="17717"/>
                  </a:cubicBezTo>
                  <a:cubicBezTo>
                    <a:pt x="10706" y="17553"/>
                    <a:pt x="10614" y="17380"/>
                    <a:pt x="10451" y="17327"/>
                  </a:cubicBezTo>
                  <a:lnTo>
                    <a:pt x="8984" y="16846"/>
                  </a:lnTo>
                  <a:cubicBezTo>
                    <a:pt x="9996" y="16159"/>
                    <a:pt x="9989" y="14670"/>
                    <a:pt x="8978" y="13992"/>
                  </a:cubicBezTo>
                  <a:lnTo>
                    <a:pt x="10490" y="13603"/>
                  </a:lnTo>
                  <a:close/>
                  <a:moveTo>
                    <a:pt x="5908" y="1"/>
                  </a:moveTo>
                  <a:cubicBezTo>
                    <a:pt x="5162" y="1"/>
                    <a:pt x="4250" y="155"/>
                    <a:pt x="3214" y="633"/>
                  </a:cubicBezTo>
                  <a:cubicBezTo>
                    <a:pt x="3067" y="698"/>
                    <a:pt x="2992" y="858"/>
                    <a:pt x="3038" y="1012"/>
                  </a:cubicBezTo>
                  <a:cubicBezTo>
                    <a:pt x="3082" y="1142"/>
                    <a:pt x="3203" y="1224"/>
                    <a:pt x="3331" y="1224"/>
                  </a:cubicBezTo>
                  <a:cubicBezTo>
                    <a:pt x="3374" y="1224"/>
                    <a:pt x="3418" y="1215"/>
                    <a:pt x="3460" y="1195"/>
                  </a:cubicBezTo>
                  <a:cubicBezTo>
                    <a:pt x="4428" y="746"/>
                    <a:pt x="5271" y="618"/>
                    <a:pt x="5921" y="618"/>
                  </a:cubicBezTo>
                  <a:cubicBezTo>
                    <a:pt x="6166" y="618"/>
                    <a:pt x="6383" y="636"/>
                    <a:pt x="6569" y="662"/>
                  </a:cubicBezTo>
                  <a:cubicBezTo>
                    <a:pt x="7309" y="770"/>
                    <a:pt x="7741" y="1025"/>
                    <a:pt x="7744" y="1029"/>
                  </a:cubicBezTo>
                  <a:cubicBezTo>
                    <a:pt x="7793" y="1059"/>
                    <a:pt x="7850" y="1073"/>
                    <a:pt x="7906" y="1073"/>
                  </a:cubicBezTo>
                  <a:cubicBezTo>
                    <a:pt x="7935" y="1073"/>
                    <a:pt x="7965" y="1069"/>
                    <a:pt x="7993" y="1061"/>
                  </a:cubicBezTo>
                  <a:cubicBezTo>
                    <a:pt x="8001" y="1060"/>
                    <a:pt x="8333" y="966"/>
                    <a:pt x="8834" y="966"/>
                  </a:cubicBezTo>
                  <a:cubicBezTo>
                    <a:pt x="9375" y="966"/>
                    <a:pt x="10114" y="1075"/>
                    <a:pt x="10853" y="1529"/>
                  </a:cubicBezTo>
                  <a:cubicBezTo>
                    <a:pt x="12627" y="2619"/>
                    <a:pt x="12676" y="3850"/>
                    <a:pt x="12562" y="4462"/>
                  </a:cubicBezTo>
                  <a:cubicBezTo>
                    <a:pt x="12297" y="4246"/>
                    <a:pt x="12189" y="4164"/>
                    <a:pt x="12143" y="4131"/>
                  </a:cubicBezTo>
                  <a:cubicBezTo>
                    <a:pt x="12087" y="4089"/>
                    <a:pt x="12021" y="4067"/>
                    <a:pt x="11954" y="4067"/>
                  </a:cubicBezTo>
                  <a:cubicBezTo>
                    <a:pt x="11903" y="4067"/>
                    <a:pt x="11852" y="4080"/>
                    <a:pt x="11806" y="4105"/>
                  </a:cubicBezTo>
                  <a:cubicBezTo>
                    <a:pt x="11662" y="4187"/>
                    <a:pt x="11606" y="4367"/>
                    <a:pt x="11685" y="4514"/>
                  </a:cubicBezTo>
                  <a:cubicBezTo>
                    <a:pt x="12225" y="5568"/>
                    <a:pt x="12038" y="6429"/>
                    <a:pt x="11838" y="6907"/>
                  </a:cubicBezTo>
                  <a:cubicBezTo>
                    <a:pt x="11557" y="6556"/>
                    <a:pt x="11135" y="6357"/>
                    <a:pt x="10690" y="6357"/>
                  </a:cubicBezTo>
                  <a:cubicBezTo>
                    <a:pt x="10618" y="6357"/>
                    <a:pt x="10542" y="6360"/>
                    <a:pt x="10474" y="6373"/>
                  </a:cubicBezTo>
                  <a:cubicBezTo>
                    <a:pt x="10408" y="5012"/>
                    <a:pt x="10045" y="4429"/>
                    <a:pt x="9999" y="4364"/>
                  </a:cubicBezTo>
                  <a:cubicBezTo>
                    <a:pt x="9940" y="4275"/>
                    <a:pt x="9844" y="4227"/>
                    <a:pt x="9746" y="4227"/>
                  </a:cubicBezTo>
                  <a:cubicBezTo>
                    <a:pt x="9692" y="4227"/>
                    <a:pt x="9637" y="4242"/>
                    <a:pt x="9587" y="4272"/>
                  </a:cubicBezTo>
                  <a:cubicBezTo>
                    <a:pt x="9492" y="4331"/>
                    <a:pt x="9436" y="4436"/>
                    <a:pt x="9436" y="4550"/>
                  </a:cubicBezTo>
                  <a:cubicBezTo>
                    <a:pt x="9430" y="4936"/>
                    <a:pt x="9187" y="5280"/>
                    <a:pt x="8909" y="5548"/>
                  </a:cubicBezTo>
                  <a:cubicBezTo>
                    <a:pt x="8978" y="5100"/>
                    <a:pt x="8929" y="4645"/>
                    <a:pt x="8772" y="4220"/>
                  </a:cubicBezTo>
                  <a:cubicBezTo>
                    <a:pt x="8579" y="3729"/>
                    <a:pt x="8232" y="3408"/>
                    <a:pt x="7826" y="3342"/>
                  </a:cubicBezTo>
                  <a:cubicBezTo>
                    <a:pt x="7737" y="3328"/>
                    <a:pt x="7653" y="3321"/>
                    <a:pt x="7573" y="3321"/>
                  </a:cubicBezTo>
                  <a:cubicBezTo>
                    <a:pt x="7175" y="3321"/>
                    <a:pt x="6883" y="3491"/>
                    <a:pt x="6687" y="3693"/>
                  </a:cubicBezTo>
                  <a:cubicBezTo>
                    <a:pt x="6491" y="3489"/>
                    <a:pt x="6200" y="3321"/>
                    <a:pt x="5801" y="3321"/>
                  </a:cubicBezTo>
                  <a:cubicBezTo>
                    <a:pt x="5720" y="3321"/>
                    <a:pt x="5635" y="3328"/>
                    <a:pt x="5545" y="3342"/>
                  </a:cubicBezTo>
                  <a:cubicBezTo>
                    <a:pt x="5139" y="3408"/>
                    <a:pt x="4795" y="3729"/>
                    <a:pt x="4599" y="4220"/>
                  </a:cubicBezTo>
                  <a:cubicBezTo>
                    <a:pt x="4442" y="4645"/>
                    <a:pt x="4396" y="5100"/>
                    <a:pt x="4465" y="5545"/>
                  </a:cubicBezTo>
                  <a:cubicBezTo>
                    <a:pt x="4203" y="5293"/>
                    <a:pt x="3938" y="4936"/>
                    <a:pt x="3934" y="4540"/>
                  </a:cubicBezTo>
                  <a:cubicBezTo>
                    <a:pt x="3934" y="4409"/>
                    <a:pt x="3856" y="4292"/>
                    <a:pt x="3735" y="4246"/>
                  </a:cubicBezTo>
                  <a:cubicBezTo>
                    <a:pt x="3700" y="4233"/>
                    <a:pt x="3664" y="4227"/>
                    <a:pt x="3628" y="4227"/>
                  </a:cubicBezTo>
                  <a:cubicBezTo>
                    <a:pt x="3527" y="4227"/>
                    <a:pt x="3430" y="4276"/>
                    <a:pt x="3371" y="4364"/>
                  </a:cubicBezTo>
                  <a:cubicBezTo>
                    <a:pt x="3329" y="4429"/>
                    <a:pt x="2962" y="5012"/>
                    <a:pt x="2900" y="6373"/>
                  </a:cubicBezTo>
                  <a:cubicBezTo>
                    <a:pt x="2828" y="6360"/>
                    <a:pt x="2756" y="6357"/>
                    <a:pt x="2684" y="6357"/>
                  </a:cubicBezTo>
                  <a:cubicBezTo>
                    <a:pt x="2223" y="6357"/>
                    <a:pt x="1784" y="6573"/>
                    <a:pt x="1506" y="6943"/>
                  </a:cubicBezTo>
                  <a:cubicBezTo>
                    <a:pt x="1237" y="6455"/>
                    <a:pt x="907" y="5525"/>
                    <a:pt x="1476" y="4422"/>
                  </a:cubicBezTo>
                  <a:cubicBezTo>
                    <a:pt x="1588" y="4222"/>
                    <a:pt x="1417" y="3974"/>
                    <a:pt x="1204" y="3974"/>
                  </a:cubicBezTo>
                  <a:cubicBezTo>
                    <a:pt x="1173" y="3974"/>
                    <a:pt x="1141" y="3979"/>
                    <a:pt x="1110" y="3990"/>
                  </a:cubicBezTo>
                  <a:lnTo>
                    <a:pt x="730" y="4108"/>
                  </a:lnTo>
                  <a:cubicBezTo>
                    <a:pt x="838" y="3575"/>
                    <a:pt x="1205" y="2629"/>
                    <a:pt x="2435" y="1775"/>
                  </a:cubicBezTo>
                  <a:cubicBezTo>
                    <a:pt x="2579" y="1683"/>
                    <a:pt x="2619" y="1483"/>
                    <a:pt x="2520" y="1343"/>
                  </a:cubicBezTo>
                  <a:cubicBezTo>
                    <a:pt x="2460" y="1257"/>
                    <a:pt x="2365" y="1211"/>
                    <a:pt x="2269" y="1211"/>
                  </a:cubicBezTo>
                  <a:cubicBezTo>
                    <a:pt x="2204" y="1211"/>
                    <a:pt x="2138" y="1232"/>
                    <a:pt x="2082" y="1274"/>
                  </a:cubicBezTo>
                  <a:cubicBezTo>
                    <a:pt x="0" y="2721"/>
                    <a:pt x="69" y="4481"/>
                    <a:pt x="72" y="4557"/>
                  </a:cubicBezTo>
                  <a:cubicBezTo>
                    <a:pt x="83" y="4722"/>
                    <a:pt x="222" y="4845"/>
                    <a:pt x="380" y="4845"/>
                  </a:cubicBezTo>
                  <a:cubicBezTo>
                    <a:pt x="410" y="4845"/>
                    <a:pt x="441" y="4841"/>
                    <a:pt x="472" y="4832"/>
                  </a:cubicBezTo>
                  <a:lnTo>
                    <a:pt x="675" y="4769"/>
                  </a:lnTo>
                  <a:lnTo>
                    <a:pt x="675" y="4769"/>
                  </a:lnTo>
                  <a:cubicBezTo>
                    <a:pt x="491" y="5391"/>
                    <a:pt x="508" y="6052"/>
                    <a:pt x="717" y="6668"/>
                  </a:cubicBezTo>
                  <a:cubicBezTo>
                    <a:pt x="832" y="7011"/>
                    <a:pt x="1002" y="7335"/>
                    <a:pt x="1221" y="7627"/>
                  </a:cubicBezTo>
                  <a:cubicBezTo>
                    <a:pt x="1098" y="8528"/>
                    <a:pt x="1804" y="9302"/>
                    <a:pt x="2678" y="9302"/>
                  </a:cubicBezTo>
                  <a:cubicBezTo>
                    <a:pt x="2756" y="9302"/>
                    <a:pt x="2836" y="9296"/>
                    <a:pt x="2916" y="9283"/>
                  </a:cubicBezTo>
                  <a:cubicBezTo>
                    <a:pt x="2956" y="9672"/>
                    <a:pt x="3060" y="10052"/>
                    <a:pt x="3218" y="10412"/>
                  </a:cubicBezTo>
                  <a:cubicBezTo>
                    <a:pt x="2874" y="10690"/>
                    <a:pt x="2232" y="11302"/>
                    <a:pt x="2121" y="12081"/>
                  </a:cubicBezTo>
                  <a:cubicBezTo>
                    <a:pt x="2066" y="12470"/>
                    <a:pt x="2151" y="12866"/>
                    <a:pt x="2360" y="13197"/>
                  </a:cubicBezTo>
                  <a:cubicBezTo>
                    <a:pt x="2043" y="13400"/>
                    <a:pt x="1751" y="13645"/>
                    <a:pt x="1496" y="13924"/>
                  </a:cubicBezTo>
                  <a:cubicBezTo>
                    <a:pt x="1395" y="14032"/>
                    <a:pt x="1381" y="14195"/>
                    <a:pt x="1467" y="14316"/>
                  </a:cubicBezTo>
                  <a:cubicBezTo>
                    <a:pt x="1528" y="14402"/>
                    <a:pt x="1623" y="14446"/>
                    <a:pt x="1718" y="14446"/>
                  </a:cubicBezTo>
                  <a:cubicBezTo>
                    <a:pt x="1801" y="14446"/>
                    <a:pt x="1884" y="14413"/>
                    <a:pt x="1944" y="14346"/>
                  </a:cubicBezTo>
                  <a:cubicBezTo>
                    <a:pt x="2206" y="14058"/>
                    <a:pt x="2514" y="13812"/>
                    <a:pt x="2851" y="13616"/>
                  </a:cubicBezTo>
                  <a:lnTo>
                    <a:pt x="6566" y="14572"/>
                  </a:lnTo>
                  <a:cubicBezTo>
                    <a:pt x="6219" y="15164"/>
                    <a:pt x="6261" y="15907"/>
                    <a:pt x="6670" y="16457"/>
                  </a:cubicBezTo>
                  <a:cubicBezTo>
                    <a:pt x="6612" y="16467"/>
                    <a:pt x="6549" y="16480"/>
                    <a:pt x="6494" y="16493"/>
                  </a:cubicBezTo>
                  <a:cubicBezTo>
                    <a:pt x="6016" y="16620"/>
                    <a:pt x="5715" y="16944"/>
                    <a:pt x="5623" y="17435"/>
                  </a:cubicBezTo>
                  <a:cubicBezTo>
                    <a:pt x="5522" y="17975"/>
                    <a:pt x="5705" y="18509"/>
                    <a:pt x="6075" y="18911"/>
                  </a:cubicBezTo>
                  <a:lnTo>
                    <a:pt x="5777" y="20289"/>
                  </a:lnTo>
                  <a:lnTo>
                    <a:pt x="3620" y="20289"/>
                  </a:lnTo>
                  <a:lnTo>
                    <a:pt x="3620" y="18015"/>
                  </a:lnTo>
                  <a:cubicBezTo>
                    <a:pt x="3623" y="17854"/>
                    <a:pt x="3509" y="17720"/>
                    <a:pt x="3352" y="17697"/>
                  </a:cubicBezTo>
                  <a:cubicBezTo>
                    <a:pt x="3339" y="17696"/>
                    <a:pt x="3326" y="17695"/>
                    <a:pt x="3313" y="17695"/>
                  </a:cubicBezTo>
                  <a:cubicBezTo>
                    <a:pt x="3147" y="17695"/>
                    <a:pt x="3008" y="17831"/>
                    <a:pt x="3008" y="18002"/>
                  </a:cubicBezTo>
                  <a:lnTo>
                    <a:pt x="3008" y="20289"/>
                  </a:lnTo>
                  <a:lnTo>
                    <a:pt x="963" y="20289"/>
                  </a:lnTo>
                  <a:lnTo>
                    <a:pt x="963" y="16876"/>
                  </a:lnTo>
                  <a:cubicBezTo>
                    <a:pt x="959" y="16329"/>
                    <a:pt x="1077" y="15789"/>
                    <a:pt x="1306" y="15292"/>
                  </a:cubicBezTo>
                  <a:cubicBezTo>
                    <a:pt x="1375" y="15151"/>
                    <a:pt x="1329" y="14981"/>
                    <a:pt x="1198" y="14892"/>
                  </a:cubicBezTo>
                  <a:cubicBezTo>
                    <a:pt x="1148" y="14859"/>
                    <a:pt x="1091" y="14843"/>
                    <a:pt x="1035" y="14843"/>
                  </a:cubicBezTo>
                  <a:cubicBezTo>
                    <a:pt x="921" y="14843"/>
                    <a:pt x="809" y="14909"/>
                    <a:pt x="756" y="15023"/>
                  </a:cubicBezTo>
                  <a:cubicBezTo>
                    <a:pt x="485" y="15603"/>
                    <a:pt x="347" y="16234"/>
                    <a:pt x="347" y="16876"/>
                  </a:cubicBezTo>
                  <a:lnTo>
                    <a:pt x="347" y="20594"/>
                  </a:lnTo>
                  <a:cubicBezTo>
                    <a:pt x="347" y="20764"/>
                    <a:pt x="485" y="20901"/>
                    <a:pt x="655" y="20901"/>
                  </a:cubicBezTo>
                  <a:lnTo>
                    <a:pt x="12722" y="20901"/>
                  </a:lnTo>
                  <a:cubicBezTo>
                    <a:pt x="12892" y="20901"/>
                    <a:pt x="13030" y="20764"/>
                    <a:pt x="13030" y="20594"/>
                  </a:cubicBezTo>
                  <a:lnTo>
                    <a:pt x="13030" y="16882"/>
                  </a:lnTo>
                  <a:cubicBezTo>
                    <a:pt x="13030" y="15390"/>
                    <a:pt x="12274" y="14002"/>
                    <a:pt x="11017" y="13197"/>
                  </a:cubicBezTo>
                  <a:cubicBezTo>
                    <a:pt x="11226" y="12863"/>
                    <a:pt x="11315" y="12467"/>
                    <a:pt x="11259" y="12081"/>
                  </a:cubicBezTo>
                  <a:cubicBezTo>
                    <a:pt x="11148" y="11302"/>
                    <a:pt x="10503" y="10690"/>
                    <a:pt x="10159" y="10409"/>
                  </a:cubicBezTo>
                  <a:cubicBezTo>
                    <a:pt x="10320" y="10052"/>
                    <a:pt x="10421" y="9669"/>
                    <a:pt x="10464" y="9279"/>
                  </a:cubicBezTo>
                  <a:cubicBezTo>
                    <a:pt x="10539" y="9293"/>
                    <a:pt x="10614" y="9299"/>
                    <a:pt x="10693" y="9299"/>
                  </a:cubicBezTo>
                  <a:cubicBezTo>
                    <a:pt x="11505" y="9299"/>
                    <a:pt x="12166" y="8638"/>
                    <a:pt x="12166" y="7826"/>
                  </a:cubicBezTo>
                  <a:cubicBezTo>
                    <a:pt x="12162" y="7758"/>
                    <a:pt x="12159" y="7689"/>
                    <a:pt x="12149" y="7620"/>
                  </a:cubicBezTo>
                  <a:cubicBezTo>
                    <a:pt x="12598" y="6923"/>
                    <a:pt x="12758" y="6082"/>
                    <a:pt x="12594" y="5267"/>
                  </a:cubicBezTo>
                  <a:lnTo>
                    <a:pt x="12594" y="5267"/>
                  </a:lnTo>
                  <a:cubicBezTo>
                    <a:pt x="12636" y="5284"/>
                    <a:pt x="12678" y="5293"/>
                    <a:pt x="12720" y="5293"/>
                  </a:cubicBezTo>
                  <a:cubicBezTo>
                    <a:pt x="12834" y="5293"/>
                    <a:pt x="12942" y="5231"/>
                    <a:pt x="12997" y="5123"/>
                  </a:cubicBezTo>
                  <a:cubicBezTo>
                    <a:pt x="13007" y="5100"/>
                    <a:pt x="13288" y="4521"/>
                    <a:pt x="13193" y="3719"/>
                  </a:cubicBezTo>
                  <a:cubicBezTo>
                    <a:pt x="13033" y="2403"/>
                    <a:pt x="12009" y="1519"/>
                    <a:pt x="11177" y="1009"/>
                  </a:cubicBezTo>
                  <a:cubicBezTo>
                    <a:pt x="10471" y="576"/>
                    <a:pt x="9664" y="351"/>
                    <a:pt x="8848" y="351"/>
                  </a:cubicBezTo>
                  <a:cubicBezTo>
                    <a:pt x="8548" y="351"/>
                    <a:pt x="8247" y="381"/>
                    <a:pt x="7950" y="443"/>
                  </a:cubicBezTo>
                  <a:cubicBezTo>
                    <a:pt x="7677" y="305"/>
                    <a:pt x="6956" y="1"/>
                    <a:pt x="590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47"/>
            <p:cNvSpPr/>
            <p:nvPr/>
          </p:nvSpPr>
          <p:spPr>
            <a:xfrm>
              <a:off x="4241018" y="3091708"/>
              <a:ext cx="61640" cy="68459"/>
            </a:xfrm>
            <a:custGeom>
              <a:rect b="b" l="l" r="r" t="t"/>
              <a:pathLst>
                <a:path extrusionOk="0" h="3062" w="2757">
                  <a:moveTo>
                    <a:pt x="2448" y="0"/>
                  </a:moveTo>
                  <a:cubicBezTo>
                    <a:pt x="2425" y="0"/>
                    <a:pt x="2401" y="3"/>
                    <a:pt x="2377" y="9"/>
                  </a:cubicBezTo>
                  <a:lnTo>
                    <a:pt x="783" y="388"/>
                  </a:lnTo>
                  <a:cubicBezTo>
                    <a:pt x="642" y="421"/>
                    <a:pt x="544" y="542"/>
                    <a:pt x="547" y="686"/>
                  </a:cubicBezTo>
                  <a:lnTo>
                    <a:pt x="547" y="2054"/>
                  </a:lnTo>
                  <a:cubicBezTo>
                    <a:pt x="135" y="2142"/>
                    <a:pt x="1" y="2663"/>
                    <a:pt x="321" y="2938"/>
                  </a:cubicBezTo>
                  <a:cubicBezTo>
                    <a:pt x="420" y="3023"/>
                    <a:pt x="536" y="3062"/>
                    <a:pt x="650" y="3062"/>
                  </a:cubicBezTo>
                  <a:cubicBezTo>
                    <a:pt x="902" y="3062"/>
                    <a:pt x="1142" y="2873"/>
                    <a:pt x="1163" y="2584"/>
                  </a:cubicBezTo>
                  <a:lnTo>
                    <a:pt x="1163" y="935"/>
                  </a:lnTo>
                  <a:lnTo>
                    <a:pt x="2141" y="702"/>
                  </a:lnTo>
                  <a:lnTo>
                    <a:pt x="2141" y="1753"/>
                  </a:lnTo>
                  <a:cubicBezTo>
                    <a:pt x="1729" y="1841"/>
                    <a:pt x="1595" y="2362"/>
                    <a:pt x="1912" y="2637"/>
                  </a:cubicBezTo>
                  <a:cubicBezTo>
                    <a:pt x="2013" y="2724"/>
                    <a:pt x="2130" y="2763"/>
                    <a:pt x="2245" y="2763"/>
                  </a:cubicBezTo>
                  <a:cubicBezTo>
                    <a:pt x="2497" y="2763"/>
                    <a:pt x="2736" y="2574"/>
                    <a:pt x="2757" y="2286"/>
                  </a:cubicBezTo>
                  <a:lnTo>
                    <a:pt x="2757" y="313"/>
                  </a:lnTo>
                  <a:lnTo>
                    <a:pt x="2757" y="310"/>
                  </a:lnTo>
                  <a:cubicBezTo>
                    <a:pt x="2757" y="135"/>
                    <a:pt x="2613" y="0"/>
                    <a:pt x="244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47"/>
            <p:cNvSpPr/>
            <p:nvPr/>
          </p:nvSpPr>
          <p:spPr>
            <a:xfrm>
              <a:off x="4415832" y="3053969"/>
              <a:ext cx="56229" cy="24705"/>
            </a:xfrm>
            <a:custGeom>
              <a:rect b="b" l="l" r="r" t="t"/>
              <a:pathLst>
                <a:path extrusionOk="0" h="1105" w="2515">
                  <a:moveTo>
                    <a:pt x="349" y="0"/>
                  </a:moveTo>
                  <a:cubicBezTo>
                    <a:pt x="309" y="0"/>
                    <a:pt x="269" y="8"/>
                    <a:pt x="230" y="24"/>
                  </a:cubicBezTo>
                  <a:cubicBezTo>
                    <a:pt x="73" y="93"/>
                    <a:pt x="1" y="276"/>
                    <a:pt x="69" y="433"/>
                  </a:cubicBezTo>
                  <a:cubicBezTo>
                    <a:pt x="69" y="433"/>
                    <a:pt x="357" y="1104"/>
                    <a:pt x="1257" y="1104"/>
                  </a:cubicBezTo>
                  <a:cubicBezTo>
                    <a:pt x="2158" y="1104"/>
                    <a:pt x="2446" y="433"/>
                    <a:pt x="2446" y="433"/>
                  </a:cubicBezTo>
                  <a:cubicBezTo>
                    <a:pt x="2514" y="276"/>
                    <a:pt x="2442" y="93"/>
                    <a:pt x="2282" y="24"/>
                  </a:cubicBezTo>
                  <a:cubicBezTo>
                    <a:pt x="2243" y="8"/>
                    <a:pt x="2204" y="0"/>
                    <a:pt x="2164" y="0"/>
                  </a:cubicBezTo>
                  <a:cubicBezTo>
                    <a:pt x="2042" y="0"/>
                    <a:pt x="1926" y="73"/>
                    <a:pt x="1879" y="194"/>
                  </a:cubicBezTo>
                  <a:cubicBezTo>
                    <a:pt x="1863" y="224"/>
                    <a:pt x="1725" y="489"/>
                    <a:pt x="1257" y="489"/>
                  </a:cubicBezTo>
                  <a:cubicBezTo>
                    <a:pt x="789" y="489"/>
                    <a:pt x="649" y="224"/>
                    <a:pt x="636" y="194"/>
                  </a:cubicBezTo>
                  <a:cubicBezTo>
                    <a:pt x="586" y="73"/>
                    <a:pt x="471" y="0"/>
                    <a:pt x="34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 name="Google Shape;1169;p47"/>
          <p:cNvGrpSpPr/>
          <p:nvPr/>
        </p:nvGrpSpPr>
        <p:grpSpPr>
          <a:xfrm flipH="1">
            <a:off x="4828930" y="2032016"/>
            <a:ext cx="389870" cy="468323"/>
            <a:chOff x="7280453" y="2839963"/>
            <a:chExt cx="389870" cy="468323"/>
          </a:xfrm>
        </p:grpSpPr>
        <p:sp>
          <p:nvSpPr>
            <p:cNvPr id="1170" name="Google Shape;1170;p47"/>
            <p:cNvSpPr/>
            <p:nvPr/>
          </p:nvSpPr>
          <p:spPr>
            <a:xfrm>
              <a:off x="7620846" y="3052113"/>
              <a:ext cx="49477" cy="68526"/>
            </a:xfrm>
            <a:custGeom>
              <a:rect b="b" l="l" r="r" t="t"/>
              <a:pathLst>
                <a:path extrusionOk="0" h="3065" w="2213">
                  <a:moveTo>
                    <a:pt x="849" y="0"/>
                  </a:moveTo>
                  <a:cubicBezTo>
                    <a:pt x="682" y="0"/>
                    <a:pt x="541" y="134"/>
                    <a:pt x="541" y="307"/>
                  </a:cubicBezTo>
                  <a:lnTo>
                    <a:pt x="541" y="2064"/>
                  </a:lnTo>
                  <a:cubicBezTo>
                    <a:pt x="131" y="2153"/>
                    <a:pt x="1" y="2670"/>
                    <a:pt x="318" y="2941"/>
                  </a:cubicBezTo>
                  <a:cubicBezTo>
                    <a:pt x="417" y="3026"/>
                    <a:pt x="533" y="3064"/>
                    <a:pt x="646" y="3064"/>
                  </a:cubicBezTo>
                  <a:cubicBezTo>
                    <a:pt x="896" y="3064"/>
                    <a:pt x="1135" y="2877"/>
                    <a:pt x="1153" y="2591"/>
                  </a:cubicBezTo>
                  <a:cubicBezTo>
                    <a:pt x="1156" y="2578"/>
                    <a:pt x="1156" y="2568"/>
                    <a:pt x="1153" y="2558"/>
                  </a:cubicBezTo>
                  <a:lnTo>
                    <a:pt x="1153" y="755"/>
                  </a:lnTo>
                  <a:cubicBezTo>
                    <a:pt x="1172" y="765"/>
                    <a:pt x="1192" y="778"/>
                    <a:pt x="1211" y="788"/>
                  </a:cubicBezTo>
                  <a:cubicBezTo>
                    <a:pt x="1473" y="951"/>
                    <a:pt x="1601" y="1164"/>
                    <a:pt x="1601" y="1433"/>
                  </a:cubicBezTo>
                  <a:cubicBezTo>
                    <a:pt x="1598" y="1550"/>
                    <a:pt x="1666" y="1662"/>
                    <a:pt x="1774" y="1711"/>
                  </a:cubicBezTo>
                  <a:cubicBezTo>
                    <a:pt x="1817" y="1731"/>
                    <a:pt x="1862" y="1740"/>
                    <a:pt x="1905" y="1740"/>
                  </a:cubicBezTo>
                  <a:cubicBezTo>
                    <a:pt x="2066" y="1740"/>
                    <a:pt x="2213" y="1611"/>
                    <a:pt x="2213" y="1433"/>
                  </a:cubicBezTo>
                  <a:cubicBezTo>
                    <a:pt x="2213" y="519"/>
                    <a:pt x="1362" y="101"/>
                    <a:pt x="910" y="6"/>
                  </a:cubicBezTo>
                  <a:lnTo>
                    <a:pt x="907" y="6"/>
                  </a:lnTo>
                  <a:cubicBezTo>
                    <a:pt x="887" y="2"/>
                    <a:pt x="868" y="0"/>
                    <a:pt x="84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47"/>
            <p:cNvSpPr/>
            <p:nvPr/>
          </p:nvSpPr>
          <p:spPr>
            <a:xfrm>
              <a:off x="7280453" y="3091708"/>
              <a:ext cx="61707" cy="68414"/>
            </a:xfrm>
            <a:custGeom>
              <a:rect b="b" l="l" r="r" t="t"/>
              <a:pathLst>
                <a:path extrusionOk="0" h="3060" w="2760">
                  <a:moveTo>
                    <a:pt x="2451" y="0"/>
                  </a:moveTo>
                  <a:cubicBezTo>
                    <a:pt x="2427" y="0"/>
                    <a:pt x="2403" y="3"/>
                    <a:pt x="2379" y="9"/>
                  </a:cubicBezTo>
                  <a:lnTo>
                    <a:pt x="782" y="385"/>
                  </a:lnTo>
                  <a:cubicBezTo>
                    <a:pt x="645" y="418"/>
                    <a:pt x="547" y="542"/>
                    <a:pt x="547" y="686"/>
                  </a:cubicBezTo>
                  <a:lnTo>
                    <a:pt x="547" y="2051"/>
                  </a:lnTo>
                  <a:cubicBezTo>
                    <a:pt x="134" y="2139"/>
                    <a:pt x="0" y="2660"/>
                    <a:pt x="321" y="2934"/>
                  </a:cubicBezTo>
                  <a:cubicBezTo>
                    <a:pt x="420" y="3021"/>
                    <a:pt x="537" y="3059"/>
                    <a:pt x="651" y="3059"/>
                  </a:cubicBezTo>
                  <a:cubicBezTo>
                    <a:pt x="902" y="3059"/>
                    <a:pt x="1142" y="2872"/>
                    <a:pt x="1162" y="2584"/>
                  </a:cubicBezTo>
                  <a:lnTo>
                    <a:pt x="1162" y="931"/>
                  </a:lnTo>
                  <a:lnTo>
                    <a:pt x="2140" y="699"/>
                  </a:lnTo>
                  <a:lnTo>
                    <a:pt x="2140" y="1753"/>
                  </a:lnTo>
                  <a:cubicBezTo>
                    <a:pt x="1728" y="1841"/>
                    <a:pt x="1594" y="2362"/>
                    <a:pt x="1915" y="2637"/>
                  </a:cubicBezTo>
                  <a:cubicBezTo>
                    <a:pt x="2013" y="2722"/>
                    <a:pt x="2129" y="2761"/>
                    <a:pt x="2243" y="2761"/>
                  </a:cubicBezTo>
                  <a:cubicBezTo>
                    <a:pt x="2495" y="2761"/>
                    <a:pt x="2736" y="2572"/>
                    <a:pt x="2756" y="2283"/>
                  </a:cubicBezTo>
                  <a:cubicBezTo>
                    <a:pt x="2759" y="2270"/>
                    <a:pt x="2759" y="310"/>
                    <a:pt x="2759" y="310"/>
                  </a:cubicBezTo>
                  <a:cubicBezTo>
                    <a:pt x="2756" y="135"/>
                    <a:pt x="2615" y="0"/>
                    <a:pt x="245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47"/>
            <p:cNvSpPr/>
            <p:nvPr/>
          </p:nvSpPr>
          <p:spPr>
            <a:xfrm>
              <a:off x="7341109" y="2839963"/>
              <a:ext cx="283627" cy="468323"/>
            </a:xfrm>
            <a:custGeom>
              <a:rect b="b" l="l" r="r" t="t"/>
              <a:pathLst>
                <a:path extrusionOk="0" h="20947" w="12686">
                  <a:moveTo>
                    <a:pt x="6356" y="2150"/>
                  </a:moveTo>
                  <a:cubicBezTo>
                    <a:pt x="7073" y="2150"/>
                    <a:pt x="7692" y="2654"/>
                    <a:pt x="7839" y="3355"/>
                  </a:cubicBezTo>
                  <a:lnTo>
                    <a:pt x="4870" y="3355"/>
                  </a:lnTo>
                  <a:cubicBezTo>
                    <a:pt x="5018" y="2654"/>
                    <a:pt x="5636" y="2150"/>
                    <a:pt x="6356" y="2150"/>
                  </a:cubicBezTo>
                  <a:close/>
                  <a:moveTo>
                    <a:pt x="7855" y="3970"/>
                  </a:moveTo>
                  <a:lnTo>
                    <a:pt x="7855" y="4625"/>
                  </a:lnTo>
                  <a:lnTo>
                    <a:pt x="4828" y="4625"/>
                  </a:lnTo>
                  <a:lnTo>
                    <a:pt x="4828" y="3970"/>
                  </a:lnTo>
                  <a:close/>
                  <a:moveTo>
                    <a:pt x="5875" y="5279"/>
                  </a:moveTo>
                  <a:cubicBezTo>
                    <a:pt x="5502" y="5669"/>
                    <a:pt x="5034" y="5950"/>
                    <a:pt x="4517" y="6097"/>
                  </a:cubicBezTo>
                  <a:cubicBezTo>
                    <a:pt x="4612" y="5836"/>
                    <a:pt x="4661" y="5557"/>
                    <a:pt x="4658" y="5279"/>
                  </a:cubicBezTo>
                  <a:close/>
                  <a:moveTo>
                    <a:pt x="9263" y="5279"/>
                  </a:moveTo>
                  <a:cubicBezTo>
                    <a:pt x="8965" y="5616"/>
                    <a:pt x="8425" y="6038"/>
                    <a:pt x="7554" y="6110"/>
                  </a:cubicBezTo>
                  <a:cubicBezTo>
                    <a:pt x="7685" y="5849"/>
                    <a:pt x="7764" y="5567"/>
                    <a:pt x="7793" y="5279"/>
                  </a:cubicBezTo>
                  <a:close/>
                  <a:moveTo>
                    <a:pt x="2579" y="5279"/>
                  </a:moveTo>
                  <a:lnTo>
                    <a:pt x="2579" y="6379"/>
                  </a:lnTo>
                  <a:cubicBezTo>
                    <a:pt x="2511" y="6369"/>
                    <a:pt x="2442" y="6362"/>
                    <a:pt x="2373" y="6362"/>
                  </a:cubicBezTo>
                  <a:cubicBezTo>
                    <a:pt x="2190" y="6362"/>
                    <a:pt x="2013" y="6395"/>
                    <a:pt x="1843" y="6461"/>
                  </a:cubicBezTo>
                  <a:cubicBezTo>
                    <a:pt x="1764" y="6071"/>
                    <a:pt x="1735" y="5675"/>
                    <a:pt x="1748" y="5279"/>
                  </a:cubicBezTo>
                  <a:close/>
                  <a:moveTo>
                    <a:pt x="10978" y="5279"/>
                  </a:moveTo>
                  <a:cubicBezTo>
                    <a:pt x="10991" y="5675"/>
                    <a:pt x="10958" y="6071"/>
                    <a:pt x="10883" y="6461"/>
                  </a:cubicBezTo>
                  <a:cubicBezTo>
                    <a:pt x="10712" y="6395"/>
                    <a:pt x="10532" y="6362"/>
                    <a:pt x="10352" y="6362"/>
                  </a:cubicBezTo>
                  <a:cubicBezTo>
                    <a:pt x="10284" y="6362"/>
                    <a:pt x="10215" y="6369"/>
                    <a:pt x="10149" y="6379"/>
                  </a:cubicBezTo>
                  <a:lnTo>
                    <a:pt x="10146" y="5279"/>
                  </a:lnTo>
                  <a:close/>
                  <a:moveTo>
                    <a:pt x="2377" y="6963"/>
                  </a:moveTo>
                  <a:cubicBezTo>
                    <a:pt x="2444" y="6963"/>
                    <a:pt x="2512" y="6971"/>
                    <a:pt x="2579" y="6988"/>
                  </a:cubicBezTo>
                  <a:lnTo>
                    <a:pt x="2579" y="8657"/>
                  </a:lnTo>
                  <a:cubicBezTo>
                    <a:pt x="2514" y="8673"/>
                    <a:pt x="2445" y="8683"/>
                    <a:pt x="2380" y="8683"/>
                  </a:cubicBezTo>
                  <a:cubicBezTo>
                    <a:pt x="2378" y="8683"/>
                    <a:pt x="2376" y="8683"/>
                    <a:pt x="2374" y="8683"/>
                  </a:cubicBezTo>
                  <a:cubicBezTo>
                    <a:pt x="1860" y="8683"/>
                    <a:pt x="1463" y="8236"/>
                    <a:pt x="1522" y="7724"/>
                  </a:cubicBezTo>
                  <a:cubicBezTo>
                    <a:pt x="1573" y="7283"/>
                    <a:pt x="1952" y="6963"/>
                    <a:pt x="2377" y="6963"/>
                  </a:cubicBezTo>
                  <a:close/>
                  <a:moveTo>
                    <a:pt x="10352" y="6968"/>
                  </a:moveTo>
                  <a:cubicBezTo>
                    <a:pt x="10827" y="6968"/>
                    <a:pt x="11213" y="7354"/>
                    <a:pt x="11213" y="7829"/>
                  </a:cubicBezTo>
                  <a:cubicBezTo>
                    <a:pt x="11213" y="8303"/>
                    <a:pt x="10827" y="8686"/>
                    <a:pt x="10352" y="8686"/>
                  </a:cubicBezTo>
                  <a:lnTo>
                    <a:pt x="10287" y="8686"/>
                  </a:lnTo>
                  <a:lnTo>
                    <a:pt x="10251" y="8683"/>
                  </a:lnTo>
                  <a:lnTo>
                    <a:pt x="10231" y="8680"/>
                  </a:lnTo>
                  <a:cubicBezTo>
                    <a:pt x="10221" y="8680"/>
                    <a:pt x="10212" y="8680"/>
                    <a:pt x="10202" y="8676"/>
                  </a:cubicBezTo>
                  <a:lnTo>
                    <a:pt x="10182" y="8673"/>
                  </a:lnTo>
                  <a:cubicBezTo>
                    <a:pt x="10172" y="8673"/>
                    <a:pt x="10163" y="8670"/>
                    <a:pt x="10153" y="8667"/>
                  </a:cubicBezTo>
                  <a:lnTo>
                    <a:pt x="10146" y="8667"/>
                  </a:lnTo>
                  <a:lnTo>
                    <a:pt x="10146" y="6988"/>
                  </a:lnTo>
                  <a:lnTo>
                    <a:pt x="10153" y="6988"/>
                  </a:lnTo>
                  <a:cubicBezTo>
                    <a:pt x="10163" y="6988"/>
                    <a:pt x="10172" y="6984"/>
                    <a:pt x="10182" y="6984"/>
                  </a:cubicBezTo>
                  <a:cubicBezTo>
                    <a:pt x="10189" y="6981"/>
                    <a:pt x="10195" y="6981"/>
                    <a:pt x="10202" y="6978"/>
                  </a:cubicBezTo>
                  <a:lnTo>
                    <a:pt x="10231" y="6975"/>
                  </a:lnTo>
                  <a:cubicBezTo>
                    <a:pt x="10238" y="6975"/>
                    <a:pt x="10244" y="6975"/>
                    <a:pt x="10251" y="6971"/>
                  </a:cubicBezTo>
                  <a:cubicBezTo>
                    <a:pt x="10258" y="6968"/>
                    <a:pt x="10274" y="6968"/>
                    <a:pt x="10287" y="6968"/>
                  </a:cubicBezTo>
                  <a:close/>
                  <a:moveTo>
                    <a:pt x="7184" y="5279"/>
                  </a:moveTo>
                  <a:cubicBezTo>
                    <a:pt x="7119" y="5793"/>
                    <a:pt x="6778" y="6218"/>
                    <a:pt x="6775" y="6218"/>
                  </a:cubicBezTo>
                  <a:cubicBezTo>
                    <a:pt x="6551" y="6567"/>
                    <a:pt x="6877" y="6741"/>
                    <a:pt x="7182" y="6741"/>
                  </a:cubicBezTo>
                  <a:cubicBezTo>
                    <a:pt x="7221" y="6741"/>
                    <a:pt x="7259" y="6738"/>
                    <a:pt x="7296" y="6732"/>
                  </a:cubicBezTo>
                  <a:cubicBezTo>
                    <a:pt x="8323" y="6732"/>
                    <a:pt x="9011" y="6336"/>
                    <a:pt x="9420" y="5983"/>
                  </a:cubicBezTo>
                  <a:cubicBezTo>
                    <a:pt x="9459" y="5950"/>
                    <a:pt x="9498" y="5914"/>
                    <a:pt x="9534" y="5878"/>
                  </a:cubicBezTo>
                  <a:lnTo>
                    <a:pt x="9534" y="8886"/>
                  </a:lnTo>
                  <a:cubicBezTo>
                    <a:pt x="9534" y="10637"/>
                    <a:pt x="8117" y="12057"/>
                    <a:pt x="6366" y="12057"/>
                  </a:cubicBezTo>
                  <a:cubicBezTo>
                    <a:pt x="4612" y="12057"/>
                    <a:pt x="3195" y="10637"/>
                    <a:pt x="3195" y="8886"/>
                  </a:cubicBezTo>
                  <a:lnTo>
                    <a:pt x="3191" y="8889"/>
                  </a:lnTo>
                  <a:lnTo>
                    <a:pt x="3191" y="5279"/>
                  </a:lnTo>
                  <a:lnTo>
                    <a:pt x="4059" y="5279"/>
                  </a:lnTo>
                  <a:cubicBezTo>
                    <a:pt x="4065" y="5652"/>
                    <a:pt x="3947" y="6016"/>
                    <a:pt x="3725" y="6317"/>
                  </a:cubicBezTo>
                  <a:cubicBezTo>
                    <a:pt x="3556" y="6507"/>
                    <a:pt x="3709" y="6823"/>
                    <a:pt x="3951" y="6823"/>
                  </a:cubicBezTo>
                  <a:cubicBezTo>
                    <a:pt x="3963" y="6823"/>
                    <a:pt x="3975" y="6822"/>
                    <a:pt x="3987" y="6821"/>
                  </a:cubicBezTo>
                  <a:cubicBezTo>
                    <a:pt x="5571" y="6683"/>
                    <a:pt x="6399" y="5678"/>
                    <a:pt x="6670" y="5279"/>
                  </a:cubicBezTo>
                  <a:close/>
                  <a:moveTo>
                    <a:pt x="7731" y="12411"/>
                  </a:moveTo>
                  <a:cubicBezTo>
                    <a:pt x="7744" y="12489"/>
                    <a:pt x="7747" y="12565"/>
                    <a:pt x="7750" y="12640"/>
                  </a:cubicBezTo>
                  <a:cubicBezTo>
                    <a:pt x="7737" y="13402"/>
                    <a:pt x="7116" y="14011"/>
                    <a:pt x="6356" y="14011"/>
                  </a:cubicBezTo>
                  <a:cubicBezTo>
                    <a:pt x="5594" y="14011"/>
                    <a:pt x="4975" y="13402"/>
                    <a:pt x="4962" y="12640"/>
                  </a:cubicBezTo>
                  <a:cubicBezTo>
                    <a:pt x="4962" y="12565"/>
                    <a:pt x="4969" y="12489"/>
                    <a:pt x="4978" y="12411"/>
                  </a:cubicBezTo>
                  <a:cubicBezTo>
                    <a:pt x="5422" y="12584"/>
                    <a:pt x="5888" y="12671"/>
                    <a:pt x="6355" y="12671"/>
                  </a:cubicBezTo>
                  <a:cubicBezTo>
                    <a:pt x="6821" y="12671"/>
                    <a:pt x="7287" y="12584"/>
                    <a:pt x="7731" y="12411"/>
                  </a:cubicBezTo>
                  <a:close/>
                  <a:moveTo>
                    <a:pt x="7721" y="14338"/>
                  </a:moveTo>
                  <a:cubicBezTo>
                    <a:pt x="8333" y="14338"/>
                    <a:pt x="8827" y="14836"/>
                    <a:pt x="8831" y="15448"/>
                  </a:cubicBezTo>
                  <a:cubicBezTo>
                    <a:pt x="8827" y="15893"/>
                    <a:pt x="8559" y="16299"/>
                    <a:pt x="8143" y="16469"/>
                  </a:cubicBezTo>
                  <a:cubicBezTo>
                    <a:pt x="8006" y="16527"/>
                    <a:pt x="7862" y="16555"/>
                    <a:pt x="7718" y="16555"/>
                  </a:cubicBezTo>
                  <a:cubicBezTo>
                    <a:pt x="7431" y="16555"/>
                    <a:pt x="7147" y="16442"/>
                    <a:pt x="6936" y="16230"/>
                  </a:cubicBezTo>
                  <a:cubicBezTo>
                    <a:pt x="6238" y="15533"/>
                    <a:pt x="6733" y="14338"/>
                    <a:pt x="7721" y="14338"/>
                  </a:cubicBezTo>
                  <a:close/>
                  <a:moveTo>
                    <a:pt x="6644" y="17059"/>
                  </a:moveTo>
                  <a:cubicBezTo>
                    <a:pt x="6896" y="17059"/>
                    <a:pt x="7172" y="17111"/>
                    <a:pt x="7410" y="17143"/>
                  </a:cubicBezTo>
                  <a:cubicBezTo>
                    <a:pt x="8664" y="17376"/>
                    <a:pt x="8703" y="17749"/>
                    <a:pt x="8641" y="18079"/>
                  </a:cubicBezTo>
                  <a:cubicBezTo>
                    <a:pt x="8534" y="18665"/>
                    <a:pt x="7936" y="19013"/>
                    <a:pt x="7346" y="19013"/>
                  </a:cubicBezTo>
                  <a:cubicBezTo>
                    <a:pt x="7246" y="19013"/>
                    <a:pt x="7147" y="19003"/>
                    <a:pt x="7050" y="18983"/>
                  </a:cubicBezTo>
                  <a:cubicBezTo>
                    <a:pt x="6294" y="18842"/>
                    <a:pt x="5774" y="18207"/>
                    <a:pt x="5895" y="17565"/>
                  </a:cubicBezTo>
                  <a:cubicBezTo>
                    <a:pt x="5981" y="17162"/>
                    <a:pt x="6289" y="17059"/>
                    <a:pt x="6644" y="17059"/>
                  </a:cubicBezTo>
                  <a:close/>
                  <a:moveTo>
                    <a:pt x="6278" y="19375"/>
                  </a:moveTo>
                  <a:cubicBezTo>
                    <a:pt x="6589" y="19542"/>
                    <a:pt x="6932" y="19634"/>
                    <a:pt x="7286" y="19644"/>
                  </a:cubicBezTo>
                  <a:lnTo>
                    <a:pt x="7047" y="20334"/>
                  </a:lnTo>
                  <a:lnTo>
                    <a:pt x="6071" y="20334"/>
                  </a:lnTo>
                  <a:lnTo>
                    <a:pt x="6278" y="19375"/>
                  </a:lnTo>
                  <a:close/>
                  <a:moveTo>
                    <a:pt x="7894" y="19762"/>
                  </a:moveTo>
                  <a:lnTo>
                    <a:pt x="8844" y="20334"/>
                  </a:lnTo>
                  <a:lnTo>
                    <a:pt x="7698" y="20334"/>
                  </a:lnTo>
                  <a:lnTo>
                    <a:pt x="7894" y="19762"/>
                  </a:lnTo>
                  <a:close/>
                  <a:moveTo>
                    <a:pt x="9243" y="17723"/>
                  </a:moveTo>
                  <a:lnTo>
                    <a:pt x="12071" y="18655"/>
                  </a:lnTo>
                  <a:lnTo>
                    <a:pt x="12071" y="20334"/>
                  </a:lnTo>
                  <a:lnTo>
                    <a:pt x="10025" y="20334"/>
                  </a:lnTo>
                  <a:lnTo>
                    <a:pt x="8412" y="19359"/>
                  </a:lnTo>
                  <a:cubicBezTo>
                    <a:pt x="8853" y="19097"/>
                    <a:pt x="9148" y="18688"/>
                    <a:pt x="9236" y="18210"/>
                  </a:cubicBezTo>
                  <a:cubicBezTo>
                    <a:pt x="9266" y="18050"/>
                    <a:pt x="9269" y="17883"/>
                    <a:pt x="9243" y="17723"/>
                  </a:cubicBezTo>
                  <a:close/>
                  <a:moveTo>
                    <a:pt x="6359" y="0"/>
                  </a:moveTo>
                  <a:cubicBezTo>
                    <a:pt x="5365" y="0"/>
                    <a:pt x="4487" y="187"/>
                    <a:pt x="3751" y="556"/>
                  </a:cubicBezTo>
                  <a:cubicBezTo>
                    <a:pt x="3620" y="619"/>
                    <a:pt x="3548" y="766"/>
                    <a:pt x="3581" y="910"/>
                  </a:cubicBezTo>
                  <a:cubicBezTo>
                    <a:pt x="3617" y="1052"/>
                    <a:pt x="3745" y="1142"/>
                    <a:pt x="3881" y="1142"/>
                  </a:cubicBezTo>
                  <a:cubicBezTo>
                    <a:pt x="3928" y="1142"/>
                    <a:pt x="3975" y="1132"/>
                    <a:pt x="4019" y="1110"/>
                  </a:cubicBezTo>
                  <a:cubicBezTo>
                    <a:pt x="4671" y="782"/>
                    <a:pt x="5456" y="615"/>
                    <a:pt x="6359" y="615"/>
                  </a:cubicBezTo>
                  <a:cubicBezTo>
                    <a:pt x="8258" y="615"/>
                    <a:pt x="9606" y="1339"/>
                    <a:pt x="10362" y="2762"/>
                  </a:cubicBezTo>
                  <a:cubicBezTo>
                    <a:pt x="10758" y="3505"/>
                    <a:pt x="10886" y="4258"/>
                    <a:pt x="10932" y="4667"/>
                  </a:cubicBezTo>
                  <a:lnTo>
                    <a:pt x="8471" y="4667"/>
                  </a:lnTo>
                  <a:lnTo>
                    <a:pt x="8471" y="3721"/>
                  </a:lnTo>
                  <a:cubicBezTo>
                    <a:pt x="8471" y="2556"/>
                    <a:pt x="7548" y="1578"/>
                    <a:pt x="6386" y="1558"/>
                  </a:cubicBezTo>
                  <a:cubicBezTo>
                    <a:pt x="6372" y="1558"/>
                    <a:pt x="6358" y="1558"/>
                    <a:pt x="6344" y="1558"/>
                  </a:cubicBezTo>
                  <a:cubicBezTo>
                    <a:pt x="5172" y="1558"/>
                    <a:pt x="4219" y="2508"/>
                    <a:pt x="4216" y="3685"/>
                  </a:cubicBezTo>
                  <a:lnTo>
                    <a:pt x="4216" y="4667"/>
                  </a:lnTo>
                  <a:lnTo>
                    <a:pt x="1771" y="4667"/>
                  </a:lnTo>
                  <a:cubicBezTo>
                    <a:pt x="1833" y="4071"/>
                    <a:pt x="2082" y="2736"/>
                    <a:pt x="3077" y="1767"/>
                  </a:cubicBezTo>
                  <a:cubicBezTo>
                    <a:pt x="3195" y="1650"/>
                    <a:pt x="3195" y="1460"/>
                    <a:pt x="3077" y="1339"/>
                  </a:cubicBezTo>
                  <a:cubicBezTo>
                    <a:pt x="3017" y="1277"/>
                    <a:pt x="2937" y="1246"/>
                    <a:pt x="2856" y="1246"/>
                  </a:cubicBezTo>
                  <a:cubicBezTo>
                    <a:pt x="2782" y="1246"/>
                    <a:pt x="2708" y="1272"/>
                    <a:pt x="2648" y="1326"/>
                  </a:cubicBezTo>
                  <a:cubicBezTo>
                    <a:pt x="1214" y="2723"/>
                    <a:pt x="1139" y="4713"/>
                    <a:pt x="1136" y="4952"/>
                  </a:cubicBezTo>
                  <a:cubicBezTo>
                    <a:pt x="1074" y="5584"/>
                    <a:pt x="1123" y="6218"/>
                    <a:pt x="1277" y="6834"/>
                  </a:cubicBezTo>
                  <a:cubicBezTo>
                    <a:pt x="874" y="7263"/>
                    <a:pt x="766" y="7888"/>
                    <a:pt x="998" y="8428"/>
                  </a:cubicBezTo>
                  <a:cubicBezTo>
                    <a:pt x="1231" y="8964"/>
                    <a:pt x="1761" y="9315"/>
                    <a:pt x="2350" y="9318"/>
                  </a:cubicBezTo>
                  <a:cubicBezTo>
                    <a:pt x="2425" y="9315"/>
                    <a:pt x="2501" y="9311"/>
                    <a:pt x="2576" y="9298"/>
                  </a:cubicBezTo>
                  <a:cubicBezTo>
                    <a:pt x="2674" y="10192"/>
                    <a:pt x="3083" y="11023"/>
                    <a:pt x="3735" y="11642"/>
                  </a:cubicBezTo>
                  <a:cubicBezTo>
                    <a:pt x="3155" y="11864"/>
                    <a:pt x="2612" y="12178"/>
                    <a:pt x="2131" y="12571"/>
                  </a:cubicBezTo>
                  <a:cubicBezTo>
                    <a:pt x="2013" y="12666"/>
                    <a:pt x="1977" y="12826"/>
                    <a:pt x="2043" y="12961"/>
                  </a:cubicBezTo>
                  <a:cubicBezTo>
                    <a:pt x="2099" y="13067"/>
                    <a:pt x="2206" y="13126"/>
                    <a:pt x="2316" y="13126"/>
                  </a:cubicBezTo>
                  <a:cubicBezTo>
                    <a:pt x="2384" y="13126"/>
                    <a:pt x="2453" y="13103"/>
                    <a:pt x="2511" y="13055"/>
                  </a:cubicBezTo>
                  <a:cubicBezTo>
                    <a:pt x="3041" y="12617"/>
                    <a:pt x="3653" y="12293"/>
                    <a:pt x="4311" y="12097"/>
                  </a:cubicBezTo>
                  <a:cubicBezTo>
                    <a:pt x="4340" y="12113"/>
                    <a:pt x="4370" y="12133"/>
                    <a:pt x="4402" y="12152"/>
                  </a:cubicBezTo>
                  <a:cubicBezTo>
                    <a:pt x="4085" y="13360"/>
                    <a:pt x="4936" y="14561"/>
                    <a:pt x="6183" y="14662"/>
                  </a:cubicBezTo>
                  <a:cubicBezTo>
                    <a:pt x="5872" y="15248"/>
                    <a:pt x="5927" y="15962"/>
                    <a:pt x="6323" y="16492"/>
                  </a:cubicBezTo>
                  <a:cubicBezTo>
                    <a:pt x="6265" y="16502"/>
                    <a:pt x="6202" y="16515"/>
                    <a:pt x="6147" y="16528"/>
                  </a:cubicBezTo>
                  <a:cubicBezTo>
                    <a:pt x="5669" y="16656"/>
                    <a:pt x="5368" y="16983"/>
                    <a:pt x="5276" y="17474"/>
                  </a:cubicBezTo>
                  <a:cubicBezTo>
                    <a:pt x="5175" y="18014"/>
                    <a:pt x="5358" y="18547"/>
                    <a:pt x="5728" y="18953"/>
                  </a:cubicBezTo>
                  <a:lnTo>
                    <a:pt x="5430" y="20334"/>
                  </a:lnTo>
                  <a:lnTo>
                    <a:pt x="3312" y="20334"/>
                  </a:lnTo>
                  <a:lnTo>
                    <a:pt x="3312" y="18056"/>
                  </a:lnTo>
                  <a:cubicBezTo>
                    <a:pt x="3312" y="17899"/>
                    <a:pt x="3198" y="17765"/>
                    <a:pt x="3044" y="17742"/>
                  </a:cubicBezTo>
                  <a:cubicBezTo>
                    <a:pt x="3031" y="17741"/>
                    <a:pt x="3018" y="17740"/>
                    <a:pt x="3005" y="17740"/>
                  </a:cubicBezTo>
                  <a:cubicBezTo>
                    <a:pt x="2836" y="17740"/>
                    <a:pt x="2697" y="17876"/>
                    <a:pt x="2697" y="18047"/>
                  </a:cubicBezTo>
                  <a:lnTo>
                    <a:pt x="2697" y="20334"/>
                  </a:lnTo>
                  <a:lnTo>
                    <a:pt x="612" y="20334"/>
                  </a:lnTo>
                  <a:lnTo>
                    <a:pt x="612" y="15779"/>
                  </a:lnTo>
                  <a:cubicBezTo>
                    <a:pt x="612" y="15052"/>
                    <a:pt x="966" y="14355"/>
                    <a:pt x="1594" y="13985"/>
                  </a:cubicBezTo>
                  <a:cubicBezTo>
                    <a:pt x="1764" y="13893"/>
                    <a:pt x="1807" y="13664"/>
                    <a:pt x="1679" y="13517"/>
                  </a:cubicBezTo>
                  <a:cubicBezTo>
                    <a:pt x="1619" y="13444"/>
                    <a:pt x="1533" y="13408"/>
                    <a:pt x="1447" y="13408"/>
                  </a:cubicBezTo>
                  <a:cubicBezTo>
                    <a:pt x="1356" y="13408"/>
                    <a:pt x="1265" y="13448"/>
                    <a:pt x="1205" y="13527"/>
                  </a:cubicBezTo>
                  <a:cubicBezTo>
                    <a:pt x="426" y="14538"/>
                    <a:pt x="0" y="15779"/>
                    <a:pt x="0" y="17055"/>
                  </a:cubicBezTo>
                  <a:lnTo>
                    <a:pt x="0" y="20822"/>
                  </a:lnTo>
                  <a:cubicBezTo>
                    <a:pt x="0" y="20891"/>
                    <a:pt x="53" y="20946"/>
                    <a:pt x="121" y="20946"/>
                  </a:cubicBezTo>
                  <a:lnTo>
                    <a:pt x="12378" y="20946"/>
                  </a:lnTo>
                  <a:cubicBezTo>
                    <a:pt x="12549" y="20943"/>
                    <a:pt x="12683" y="20806"/>
                    <a:pt x="12686" y="20639"/>
                  </a:cubicBezTo>
                  <a:lnTo>
                    <a:pt x="12686" y="17042"/>
                  </a:lnTo>
                  <a:cubicBezTo>
                    <a:pt x="12686" y="16446"/>
                    <a:pt x="12594" y="15854"/>
                    <a:pt x="12411" y="15284"/>
                  </a:cubicBezTo>
                  <a:cubicBezTo>
                    <a:pt x="12372" y="15153"/>
                    <a:pt x="12251" y="15070"/>
                    <a:pt x="12121" y="15070"/>
                  </a:cubicBezTo>
                  <a:cubicBezTo>
                    <a:pt x="12089" y="15070"/>
                    <a:pt x="12057" y="15074"/>
                    <a:pt x="12025" y="15085"/>
                  </a:cubicBezTo>
                  <a:lnTo>
                    <a:pt x="12025" y="15088"/>
                  </a:lnTo>
                  <a:cubicBezTo>
                    <a:pt x="11864" y="15140"/>
                    <a:pt x="11773" y="15310"/>
                    <a:pt x="11825" y="15474"/>
                  </a:cubicBezTo>
                  <a:cubicBezTo>
                    <a:pt x="11989" y="15981"/>
                    <a:pt x="12071" y="16512"/>
                    <a:pt x="12071" y="17045"/>
                  </a:cubicBezTo>
                  <a:lnTo>
                    <a:pt x="12071" y="18007"/>
                  </a:lnTo>
                  <a:lnTo>
                    <a:pt x="8690" y="16888"/>
                  </a:lnTo>
                  <a:cubicBezTo>
                    <a:pt x="9266" y="16495"/>
                    <a:pt x="9547" y="15792"/>
                    <a:pt x="9403" y="15108"/>
                  </a:cubicBezTo>
                  <a:cubicBezTo>
                    <a:pt x="9259" y="14424"/>
                    <a:pt x="8716" y="13893"/>
                    <a:pt x="8029" y="13769"/>
                  </a:cubicBezTo>
                  <a:cubicBezTo>
                    <a:pt x="8343" y="13291"/>
                    <a:pt x="8441" y="12702"/>
                    <a:pt x="8297" y="12149"/>
                  </a:cubicBezTo>
                  <a:cubicBezTo>
                    <a:pt x="8330" y="12133"/>
                    <a:pt x="8359" y="12113"/>
                    <a:pt x="8389" y="12093"/>
                  </a:cubicBezTo>
                  <a:cubicBezTo>
                    <a:pt x="9636" y="12463"/>
                    <a:pt x="10693" y="13294"/>
                    <a:pt x="11354" y="14414"/>
                  </a:cubicBezTo>
                  <a:cubicBezTo>
                    <a:pt x="11409" y="14517"/>
                    <a:pt x="11514" y="14574"/>
                    <a:pt x="11622" y="14574"/>
                  </a:cubicBezTo>
                  <a:cubicBezTo>
                    <a:pt x="11676" y="14574"/>
                    <a:pt x="11730" y="14561"/>
                    <a:pt x="11779" y="14532"/>
                  </a:cubicBezTo>
                  <a:cubicBezTo>
                    <a:pt x="11927" y="14443"/>
                    <a:pt x="11976" y="14247"/>
                    <a:pt x="11881" y="14100"/>
                  </a:cubicBezTo>
                  <a:cubicBezTo>
                    <a:pt x="11216" y="12974"/>
                    <a:pt x="10189" y="12103"/>
                    <a:pt x="8965" y="11642"/>
                  </a:cubicBezTo>
                  <a:cubicBezTo>
                    <a:pt x="9616" y="11023"/>
                    <a:pt x="10028" y="10192"/>
                    <a:pt x="10123" y="9298"/>
                  </a:cubicBezTo>
                  <a:cubicBezTo>
                    <a:pt x="10199" y="9308"/>
                    <a:pt x="10274" y="9315"/>
                    <a:pt x="10352" y="9315"/>
                  </a:cubicBezTo>
                  <a:cubicBezTo>
                    <a:pt x="10938" y="9315"/>
                    <a:pt x="11472" y="8968"/>
                    <a:pt x="11704" y="8428"/>
                  </a:cubicBezTo>
                  <a:cubicBezTo>
                    <a:pt x="11936" y="7888"/>
                    <a:pt x="11828" y="7263"/>
                    <a:pt x="11426" y="6834"/>
                  </a:cubicBezTo>
                  <a:cubicBezTo>
                    <a:pt x="11580" y="6218"/>
                    <a:pt x="11626" y="5580"/>
                    <a:pt x="11563" y="4952"/>
                  </a:cubicBezTo>
                  <a:cubicBezTo>
                    <a:pt x="11531" y="4094"/>
                    <a:pt x="11308" y="3257"/>
                    <a:pt x="10919" y="2497"/>
                  </a:cubicBezTo>
                  <a:cubicBezTo>
                    <a:pt x="10320" y="1358"/>
                    <a:pt x="9043" y="0"/>
                    <a:pt x="635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47"/>
            <p:cNvSpPr/>
            <p:nvPr/>
          </p:nvSpPr>
          <p:spPr>
            <a:xfrm>
              <a:off x="7511227" y="3003373"/>
              <a:ext cx="13862" cy="26382"/>
            </a:xfrm>
            <a:custGeom>
              <a:rect b="b" l="l" r="r" t="t"/>
              <a:pathLst>
                <a:path extrusionOk="0" h="1180" w="620">
                  <a:moveTo>
                    <a:pt x="306" y="0"/>
                  </a:moveTo>
                  <a:cubicBezTo>
                    <a:pt x="139" y="0"/>
                    <a:pt x="1" y="137"/>
                    <a:pt x="1" y="307"/>
                  </a:cubicBezTo>
                  <a:lnTo>
                    <a:pt x="1" y="873"/>
                  </a:lnTo>
                  <a:cubicBezTo>
                    <a:pt x="1" y="1045"/>
                    <a:pt x="142" y="1179"/>
                    <a:pt x="310" y="1179"/>
                  </a:cubicBezTo>
                  <a:cubicBezTo>
                    <a:pt x="322" y="1179"/>
                    <a:pt x="333" y="1179"/>
                    <a:pt x="344" y="1178"/>
                  </a:cubicBezTo>
                  <a:cubicBezTo>
                    <a:pt x="501" y="1155"/>
                    <a:pt x="619" y="1017"/>
                    <a:pt x="616" y="860"/>
                  </a:cubicBezTo>
                  <a:lnTo>
                    <a:pt x="616" y="320"/>
                  </a:lnTo>
                  <a:cubicBezTo>
                    <a:pt x="616" y="163"/>
                    <a:pt x="501" y="26"/>
                    <a:pt x="344" y="3"/>
                  </a:cubicBezTo>
                  <a:cubicBezTo>
                    <a:pt x="331" y="1"/>
                    <a:pt x="319" y="0"/>
                    <a:pt x="30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47"/>
            <p:cNvSpPr/>
            <p:nvPr/>
          </p:nvSpPr>
          <p:spPr>
            <a:xfrm>
              <a:off x="7441651" y="3003373"/>
              <a:ext cx="13839" cy="26382"/>
            </a:xfrm>
            <a:custGeom>
              <a:rect b="b" l="l" r="r" t="t"/>
              <a:pathLst>
                <a:path extrusionOk="0" h="1180" w="619">
                  <a:moveTo>
                    <a:pt x="310" y="0"/>
                  </a:moveTo>
                  <a:cubicBezTo>
                    <a:pt x="298" y="0"/>
                    <a:pt x="285" y="1"/>
                    <a:pt x="272" y="3"/>
                  </a:cubicBezTo>
                  <a:cubicBezTo>
                    <a:pt x="118" y="26"/>
                    <a:pt x="0" y="163"/>
                    <a:pt x="3" y="320"/>
                  </a:cubicBezTo>
                  <a:lnTo>
                    <a:pt x="3" y="860"/>
                  </a:lnTo>
                  <a:cubicBezTo>
                    <a:pt x="0" y="1017"/>
                    <a:pt x="118" y="1151"/>
                    <a:pt x="272" y="1178"/>
                  </a:cubicBezTo>
                  <a:cubicBezTo>
                    <a:pt x="283" y="1179"/>
                    <a:pt x="295" y="1179"/>
                    <a:pt x="306" y="1179"/>
                  </a:cubicBezTo>
                  <a:cubicBezTo>
                    <a:pt x="475" y="1179"/>
                    <a:pt x="619" y="1045"/>
                    <a:pt x="619" y="870"/>
                  </a:cubicBezTo>
                  <a:lnTo>
                    <a:pt x="619" y="307"/>
                  </a:lnTo>
                  <a:cubicBezTo>
                    <a:pt x="619" y="137"/>
                    <a:pt x="477" y="0"/>
                    <a:pt x="31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47"/>
            <p:cNvSpPr/>
            <p:nvPr/>
          </p:nvSpPr>
          <p:spPr>
            <a:xfrm>
              <a:off x="7460968" y="3034070"/>
              <a:ext cx="44424" cy="53747"/>
            </a:xfrm>
            <a:custGeom>
              <a:rect b="b" l="l" r="r" t="t"/>
              <a:pathLst>
                <a:path extrusionOk="0" h="2404" w="1987">
                  <a:moveTo>
                    <a:pt x="992" y="616"/>
                  </a:moveTo>
                  <a:cubicBezTo>
                    <a:pt x="1195" y="616"/>
                    <a:pt x="1372" y="891"/>
                    <a:pt x="1372" y="1202"/>
                  </a:cubicBezTo>
                  <a:cubicBezTo>
                    <a:pt x="1372" y="1513"/>
                    <a:pt x="1195" y="1788"/>
                    <a:pt x="992" y="1788"/>
                  </a:cubicBezTo>
                  <a:cubicBezTo>
                    <a:pt x="792" y="1788"/>
                    <a:pt x="616" y="1513"/>
                    <a:pt x="616" y="1202"/>
                  </a:cubicBezTo>
                  <a:cubicBezTo>
                    <a:pt x="616" y="891"/>
                    <a:pt x="792" y="616"/>
                    <a:pt x="992" y="616"/>
                  </a:cubicBezTo>
                  <a:close/>
                  <a:moveTo>
                    <a:pt x="992" y="1"/>
                  </a:moveTo>
                  <a:cubicBezTo>
                    <a:pt x="445" y="1"/>
                    <a:pt x="0" y="541"/>
                    <a:pt x="0" y="1202"/>
                  </a:cubicBezTo>
                  <a:cubicBezTo>
                    <a:pt x="0" y="1863"/>
                    <a:pt x="445" y="2403"/>
                    <a:pt x="992" y="2403"/>
                  </a:cubicBezTo>
                  <a:cubicBezTo>
                    <a:pt x="1539" y="2403"/>
                    <a:pt x="1987" y="1863"/>
                    <a:pt x="1987" y="1202"/>
                  </a:cubicBezTo>
                  <a:cubicBezTo>
                    <a:pt x="1987" y="541"/>
                    <a:pt x="1539" y="1"/>
                    <a:pt x="99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 name="Google Shape;1176;p47"/>
          <p:cNvGrpSpPr/>
          <p:nvPr/>
        </p:nvGrpSpPr>
        <p:grpSpPr>
          <a:xfrm flipH="1">
            <a:off x="4897428" y="3519877"/>
            <a:ext cx="252908" cy="469843"/>
            <a:chOff x="2021813" y="1956327"/>
            <a:chExt cx="252908" cy="469843"/>
          </a:xfrm>
        </p:grpSpPr>
        <p:sp>
          <p:nvSpPr>
            <p:cNvPr id="1177" name="Google Shape;1177;p47"/>
            <p:cNvSpPr/>
            <p:nvPr/>
          </p:nvSpPr>
          <p:spPr>
            <a:xfrm>
              <a:off x="2021813" y="2002562"/>
              <a:ext cx="206963" cy="423608"/>
            </a:xfrm>
            <a:custGeom>
              <a:rect b="b" l="l" r="r" t="t"/>
              <a:pathLst>
                <a:path extrusionOk="0" h="18947" w="9257">
                  <a:moveTo>
                    <a:pt x="8310" y="7220"/>
                  </a:moveTo>
                  <a:cubicBezTo>
                    <a:pt x="8477" y="7220"/>
                    <a:pt x="8615" y="7358"/>
                    <a:pt x="8618" y="7528"/>
                  </a:cubicBezTo>
                  <a:lnTo>
                    <a:pt x="8618" y="8428"/>
                  </a:lnTo>
                  <a:cubicBezTo>
                    <a:pt x="8618" y="8599"/>
                    <a:pt x="8480" y="8736"/>
                    <a:pt x="8313" y="8736"/>
                  </a:cubicBezTo>
                  <a:cubicBezTo>
                    <a:pt x="8311" y="8736"/>
                    <a:pt x="8309" y="8736"/>
                    <a:pt x="8307" y="8736"/>
                  </a:cubicBezTo>
                  <a:lnTo>
                    <a:pt x="3031" y="8736"/>
                  </a:lnTo>
                  <a:cubicBezTo>
                    <a:pt x="2861" y="8736"/>
                    <a:pt x="2723" y="8598"/>
                    <a:pt x="2723" y="8428"/>
                  </a:cubicBezTo>
                  <a:lnTo>
                    <a:pt x="2723" y="7528"/>
                  </a:lnTo>
                  <a:cubicBezTo>
                    <a:pt x="2723" y="7358"/>
                    <a:pt x="2861" y="7220"/>
                    <a:pt x="3031" y="7220"/>
                  </a:cubicBezTo>
                  <a:close/>
                  <a:moveTo>
                    <a:pt x="573" y="0"/>
                  </a:moveTo>
                  <a:cubicBezTo>
                    <a:pt x="436" y="0"/>
                    <a:pt x="306" y="92"/>
                    <a:pt x="272" y="236"/>
                  </a:cubicBezTo>
                  <a:cubicBezTo>
                    <a:pt x="236" y="383"/>
                    <a:pt x="207" y="531"/>
                    <a:pt x="187" y="681"/>
                  </a:cubicBezTo>
                  <a:cubicBezTo>
                    <a:pt x="0" y="2056"/>
                    <a:pt x="521" y="3440"/>
                    <a:pt x="1738" y="4789"/>
                  </a:cubicBezTo>
                  <a:cubicBezTo>
                    <a:pt x="2396" y="5522"/>
                    <a:pt x="3162" y="6134"/>
                    <a:pt x="3846" y="6612"/>
                  </a:cubicBezTo>
                  <a:lnTo>
                    <a:pt x="3031" y="6612"/>
                  </a:lnTo>
                  <a:cubicBezTo>
                    <a:pt x="2520" y="6612"/>
                    <a:pt x="2108" y="7024"/>
                    <a:pt x="2108" y="7531"/>
                  </a:cubicBezTo>
                  <a:lnTo>
                    <a:pt x="2108" y="8428"/>
                  </a:lnTo>
                  <a:cubicBezTo>
                    <a:pt x="2108" y="8939"/>
                    <a:pt x="2524" y="9351"/>
                    <a:pt x="3031" y="9351"/>
                  </a:cubicBezTo>
                  <a:lnTo>
                    <a:pt x="3872" y="9351"/>
                  </a:lnTo>
                  <a:lnTo>
                    <a:pt x="4000" y="12778"/>
                  </a:lnTo>
                  <a:cubicBezTo>
                    <a:pt x="3993" y="12954"/>
                    <a:pt x="4134" y="13099"/>
                    <a:pt x="4309" y="13099"/>
                  </a:cubicBezTo>
                  <a:cubicBezTo>
                    <a:pt x="4313" y="13099"/>
                    <a:pt x="4317" y="13099"/>
                    <a:pt x="4321" y="13098"/>
                  </a:cubicBezTo>
                  <a:cubicBezTo>
                    <a:pt x="4501" y="13092"/>
                    <a:pt x="4638" y="12931"/>
                    <a:pt x="4615" y="12755"/>
                  </a:cubicBezTo>
                  <a:lnTo>
                    <a:pt x="4487" y="9351"/>
                  </a:lnTo>
                  <a:lnTo>
                    <a:pt x="6847" y="9351"/>
                  </a:lnTo>
                  <a:lnTo>
                    <a:pt x="6540" y="17484"/>
                  </a:lnTo>
                  <a:cubicBezTo>
                    <a:pt x="6523" y="17955"/>
                    <a:pt x="6137" y="18332"/>
                    <a:pt x="5666" y="18332"/>
                  </a:cubicBezTo>
                  <a:cubicBezTo>
                    <a:pt x="5194" y="18332"/>
                    <a:pt x="4808" y="17955"/>
                    <a:pt x="4795" y="17484"/>
                  </a:cubicBezTo>
                  <a:lnTo>
                    <a:pt x="4661" y="13989"/>
                  </a:lnTo>
                  <a:cubicBezTo>
                    <a:pt x="4671" y="13812"/>
                    <a:pt x="4530" y="13668"/>
                    <a:pt x="4355" y="13668"/>
                  </a:cubicBezTo>
                  <a:cubicBezTo>
                    <a:pt x="4351" y="13668"/>
                    <a:pt x="4347" y="13668"/>
                    <a:pt x="4343" y="13668"/>
                  </a:cubicBezTo>
                  <a:cubicBezTo>
                    <a:pt x="4163" y="13674"/>
                    <a:pt x="4026" y="13835"/>
                    <a:pt x="4049" y="14012"/>
                  </a:cubicBezTo>
                  <a:lnTo>
                    <a:pt x="4180" y="17507"/>
                  </a:lnTo>
                  <a:cubicBezTo>
                    <a:pt x="4205" y="18316"/>
                    <a:pt x="4869" y="18947"/>
                    <a:pt x="5666" y="18947"/>
                  </a:cubicBezTo>
                  <a:cubicBezTo>
                    <a:pt x="5697" y="18947"/>
                    <a:pt x="5729" y="18946"/>
                    <a:pt x="5761" y="18944"/>
                  </a:cubicBezTo>
                  <a:cubicBezTo>
                    <a:pt x="6500" y="18898"/>
                    <a:pt x="7129" y="18233"/>
                    <a:pt x="7158" y="17491"/>
                  </a:cubicBezTo>
                  <a:lnTo>
                    <a:pt x="7466" y="9351"/>
                  </a:lnTo>
                  <a:lnTo>
                    <a:pt x="8304" y="9351"/>
                  </a:lnTo>
                  <a:cubicBezTo>
                    <a:pt x="8814" y="9351"/>
                    <a:pt x="9227" y="8939"/>
                    <a:pt x="9227" y="8428"/>
                  </a:cubicBezTo>
                  <a:lnTo>
                    <a:pt x="9227" y="7538"/>
                  </a:lnTo>
                  <a:cubicBezTo>
                    <a:pt x="9227" y="7027"/>
                    <a:pt x="8814" y="6612"/>
                    <a:pt x="8304" y="6608"/>
                  </a:cubicBezTo>
                  <a:lnTo>
                    <a:pt x="7492" y="6608"/>
                  </a:lnTo>
                  <a:cubicBezTo>
                    <a:pt x="8071" y="6209"/>
                    <a:pt x="8618" y="5764"/>
                    <a:pt x="9128" y="5276"/>
                  </a:cubicBezTo>
                  <a:cubicBezTo>
                    <a:pt x="9233" y="5175"/>
                    <a:pt x="9256" y="5014"/>
                    <a:pt x="9181" y="4887"/>
                  </a:cubicBezTo>
                  <a:cubicBezTo>
                    <a:pt x="9123" y="4789"/>
                    <a:pt x="9021" y="4738"/>
                    <a:pt x="8918" y="4738"/>
                  </a:cubicBezTo>
                  <a:cubicBezTo>
                    <a:pt x="8842" y="4738"/>
                    <a:pt x="8764" y="4766"/>
                    <a:pt x="8703" y="4825"/>
                  </a:cubicBezTo>
                  <a:cubicBezTo>
                    <a:pt x="7895" y="5610"/>
                    <a:pt x="6991" y="6222"/>
                    <a:pt x="6353" y="6608"/>
                  </a:cubicBezTo>
                  <a:lnTo>
                    <a:pt x="4978" y="6608"/>
                  </a:lnTo>
                  <a:cubicBezTo>
                    <a:pt x="3538" y="5734"/>
                    <a:pt x="426" y="3506"/>
                    <a:pt x="799" y="763"/>
                  </a:cubicBezTo>
                  <a:cubicBezTo>
                    <a:pt x="815" y="639"/>
                    <a:pt x="838" y="511"/>
                    <a:pt x="868" y="390"/>
                  </a:cubicBezTo>
                  <a:cubicBezTo>
                    <a:pt x="904" y="249"/>
                    <a:pt x="838" y="102"/>
                    <a:pt x="711" y="33"/>
                  </a:cubicBezTo>
                  <a:cubicBezTo>
                    <a:pt x="666" y="11"/>
                    <a:pt x="619" y="0"/>
                    <a:pt x="5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47"/>
            <p:cNvSpPr/>
            <p:nvPr/>
          </p:nvSpPr>
          <p:spPr>
            <a:xfrm>
              <a:off x="2039363" y="1956327"/>
              <a:ext cx="235357" cy="145994"/>
            </a:xfrm>
            <a:custGeom>
              <a:rect b="b" l="l" r="r" t="t"/>
              <a:pathLst>
                <a:path extrusionOk="0" h="6530" w="10527">
                  <a:moveTo>
                    <a:pt x="7327" y="1"/>
                  </a:moveTo>
                  <a:cubicBezTo>
                    <a:pt x="6785" y="1"/>
                    <a:pt x="6251" y="136"/>
                    <a:pt x="5774" y="393"/>
                  </a:cubicBezTo>
                  <a:cubicBezTo>
                    <a:pt x="5424" y="579"/>
                    <a:pt x="5120" y="844"/>
                    <a:pt x="4891" y="1168"/>
                  </a:cubicBezTo>
                  <a:cubicBezTo>
                    <a:pt x="4501" y="612"/>
                    <a:pt x="3843" y="203"/>
                    <a:pt x="3058" y="59"/>
                  </a:cubicBezTo>
                  <a:cubicBezTo>
                    <a:pt x="2854" y="21"/>
                    <a:pt x="2651" y="3"/>
                    <a:pt x="2451" y="3"/>
                  </a:cubicBezTo>
                  <a:cubicBezTo>
                    <a:pt x="1521" y="3"/>
                    <a:pt x="654" y="399"/>
                    <a:pt x="99" y="1100"/>
                  </a:cubicBezTo>
                  <a:cubicBezTo>
                    <a:pt x="1" y="1234"/>
                    <a:pt x="27" y="1420"/>
                    <a:pt x="155" y="1525"/>
                  </a:cubicBezTo>
                  <a:cubicBezTo>
                    <a:pt x="211" y="1569"/>
                    <a:pt x="279" y="1590"/>
                    <a:pt x="345" y="1590"/>
                  </a:cubicBezTo>
                  <a:cubicBezTo>
                    <a:pt x="434" y="1590"/>
                    <a:pt x="521" y="1553"/>
                    <a:pt x="580" y="1483"/>
                  </a:cubicBezTo>
                  <a:cubicBezTo>
                    <a:pt x="1084" y="844"/>
                    <a:pt x="1814" y="620"/>
                    <a:pt x="2457" y="620"/>
                  </a:cubicBezTo>
                  <a:cubicBezTo>
                    <a:pt x="2628" y="620"/>
                    <a:pt x="2794" y="636"/>
                    <a:pt x="2946" y="664"/>
                  </a:cubicBezTo>
                  <a:cubicBezTo>
                    <a:pt x="3765" y="815"/>
                    <a:pt x="4396" y="1306"/>
                    <a:pt x="4596" y="1944"/>
                  </a:cubicBezTo>
                  <a:cubicBezTo>
                    <a:pt x="4642" y="2088"/>
                    <a:pt x="4766" y="2160"/>
                    <a:pt x="4891" y="2160"/>
                  </a:cubicBezTo>
                  <a:cubicBezTo>
                    <a:pt x="5015" y="2160"/>
                    <a:pt x="5139" y="2088"/>
                    <a:pt x="5185" y="1944"/>
                  </a:cubicBezTo>
                  <a:cubicBezTo>
                    <a:pt x="5431" y="1163"/>
                    <a:pt x="6327" y="619"/>
                    <a:pt x="7327" y="619"/>
                  </a:cubicBezTo>
                  <a:cubicBezTo>
                    <a:pt x="7403" y="619"/>
                    <a:pt x="7480" y="622"/>
                    <a:pt x="7558" y="628"/>
                  </a:cubicBezTo>
                  <a:cubicBezTo>
                    <a:pt x="8753" y="726"/>
                    <a:pt x="9574" y="1568"/>
                    <a:pt x="9754" y="2877"/>
                  </a:cubicBezTo>
                  <a:cubicBezTo>
                    <a:pt x="9895" y="3911"/>
                    <a:pt x="9548" y="4975"/>
                    <a:pt x="8723" y="6032"/>
                  </a:cubicBezTo>
                  <a:cubicBezTo>
                    <a:pt x="8618" y="6166"/>
                    <a:pt x="8641" y="6359"/>
                    <a:pt x="8775" y="6464"/>
                  </a:cubicBezTo>
                  <a:cubicBezTo>
                    <a:pt x="8832" y="6508"/>
                    <a:pt x="8899" y="6529"/>
                    <a:pt x="8966" y="6529"/>
                  </a:cubicBezTo>
                  <a:cubicBezTo>
                    <a:pt x="9057" y="6529"/>
                    <a:pt x="9147" y="6489"/>
                    <a:pt x="9207" y="6411"/>
                  </a:cubicBezTo>
                  <a:cubicBezTo>
                    <a:pt x="10137" y="5214"/>
                    <a:pt x="10526" y="3996"/>
                    <a:pt x="10363" y="2792"/>
                  </a:cubicBezTo>
                  <a:cubicBezTo>
                    <a:pt x="10248" y="1954"/>
                    <a:pt x="9905" y="1250"/>
                    <a:pt x="9371" y="762"/>
                  </a:cubicBezTo>
                  <a:cubicBezTo>
                    <a:pt x="8897" y="330"/>
                    <a:pt x="8288" y="72"/>
                    <a:pt x="7610" y="13"/>
                  </a:cubicBezTo>
                  <a:cubicBezTo>
                    <a:pt x="7516" y="5"/>
                    <a:pt x="7422" y="1"/>
                    <a:pt x="73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82" name="Shape 1182"/>
        <p:cNvGrpSpPr/>
        <p:nvPr/>
      </p:nvGrpSpPr>
      <p:grpSpPr>
        <a:xfrm>
          <a:off x="0" y="0"/>
          <a:ext cx="0" cy="0"/>
          <a:chOff x="0" y="0"/>
          <a:chExt cx="0" cy="0"/>
        </a:xfrm>
      </p:grpSpPr>
      <p:sp>
        <p:nvSpPr>
          <p:cNvPr id="1183" name="Google Shape;1183;p48"/>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4"/>
                </a:solidFill>
              </a:rPr>
              <a:t>FUN</a:t>
            </a:r>
            <a:r>
              <a:rPr lang="en"/>
              <a:t> FACTS</a:t>
            </a:r>
            <a:endParaRPr/>
          </a:p>
        </p:txBody>
      </p:sp>
      <p:sp>
        <p:nvSpPr>
          <p:cNvPr id="1184" name="Google Shape;1184;p48"/>
          <p:cNvSpPr txBox="1"/>
          <p:nvPr>
            <p:ph idx="2" type="title"/>
          </p:nvPr>
        </p:nvSpPr>
        <p:spPr>
          <a:xfrm>
            <a:off x="867625" y="1803325"/>
            <a:ext cx="2222100" cy="482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1185" name="Google Shape;1185;p48"/>
          <p:cNvSpPr txBox="1"/>
          <p:nvPr>
            <p:ph idx="1" type="subTitle"/>
          </p:nvPr>
        </p:nvSpPr>
        <p:spPr>
          <a:xfrm>
            <a:off x="867757" y="2190497"/>
            <a:ext cx="22221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It’s the closest planet to the Sun</a:t>
            </a:r>
            <a:endParaRPr/>
          </a:p>
        </p:txBody>
      </p:sp>
      <p:sp>
        <p:nvSpPr>
          <p:cNvPr id="1186" name="Google Shape;1186;p48"/>
          <p:cNvSpPr txBox="1"/>
          <p:nvPr>
            <p:ph idx="3" type="title"/>
          </p:nvPr>
        </p:nvSpPr>
        <p:spPr>
          <a:xfrm>
            <a:off x="3460742" y="1803325"/>
            <a:ext cx="2222100" cy="482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1187" name="Google Shape;1187;p48"/>
          <p:cNvSpPr txBox="1"/>
          <p:nvPr>
            <p:ph idx="4" type="subTitle"/>
          </p:nvPr>
        </p:nvSpPr>
        <p:spPr>
          <a:xfrm>
            <a:off x="3460824" y="2190497"/>
            <a:ext cx="22221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Venus is the second planet from the Sun</a:t>
            </a:r>
            <a:endParaRPr/>
          </a:p>
        </p:txBody>
      </p:sp>
      <p:sp>
        <p:nvSpPr>
          <p:cNvPr id="1188" name="Google Shape;1188;p48"/>
          <p:cNvSpPr txBox="1"/>
          <p:nvPr>
            <p:ph idx="5" type="title"/>
          </p:nvPr>
        </p:nvSpPr>
        <p:spPr>
          <a:xfrm>
            <a:off x="867625" y="3415528"/>
            <a:ext cx="2222100" cy="482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1189" name="Google Shape;1189;p48"/>
          <p:cNvSpPr txBox="1"/>
          <p:nvPr>
            <p:ph idx="6" type="subTitle"/>
          </p:nvPr>
        </p:nvSpPr>
        <p:spPr>
          <a:xfrm>
            <a:off x="867757" y="3802700"/>
            <a:ext cx="22221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Jupiter is the biggest planet of them all</a:t>
            </a:r>
            <a:endParaRPr/>
          </a:p>
        </p:txBody>
      </p:sp>
      <p:sp>
        <p:nvSpPr>
          <p:cNvPr id="1190" name="Google Shape;1190;p48"/>
          <p:cNvSpPr txBox="1"/>
          <p:nvPr>
            <p:ph idx="7" type="title"/>
          </p:nvPr>
        </p:nvSpPr>
        <p:spPr>
          <a:xfrm>
            <a:off x="3460742" y="3415528"/>
            <a:ext cx="2222100" cy="482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1191" name="Google Shape;1191;p48"/>
          <p:cNvSpPr txBox="1"/>
          <p:nvPr>
            <p:ph idx="8" type="subTitle"/>
          </p:nvPr>
        </p:nvSpPr>
        <p:spPr>
          <a:xfrm>
            <a:off x="3460874" y="3802700"/>
            <a:ext cx="22221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It’s composed of hydrogen and helium</a:t>
            </a:r>
            <a:endParaRPr/>
          </a:p>
        </p:txBody>
      </p:sp>
      <p:sp>
        <p:nvSpPr>
          <p:cNvPr id="1192" name="Google Shape;1192;p48"/>
          <p:cNvSpPr txBox="1"/>
          <p:nvPr>
            <p:ph idx="9" type="title"/>
          </p:nvPr>
        </p:nvSpPr>
        <p:spPr>
          <a:xfrm>
            <a:off x="6053759" y="1803325"/>
            <a:ext cx="2222100" cy="482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1193" name="Google Shape;1193;p48"/>
          <p:cNvSpPr txBox="1"/>
          <p:nvPr>
            <p:ph idx="13" type="subTitle"/>
          </p:nvPr>
        </p:nvSpPr>
        <p:spPr>
          <a:xfrm>
            <a:off x="6053891" y="2190497"/>
            <a:ext cx="22221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Mars is actually a very cold place</a:t>
            </a:r>
            <a:endParaRPr/>
          </a:p>
        </p:txBody>
      </p:sp>
      <p:sp>
        <p:nvSpPr>
          <p:cNvPr id="1194" name="Google Shape;1194;p48"/>
          <p:cNvSpPr txBox="1"/>
          <p:nvPr>
            <p:ph idx="14" type="title"/>
          </p:nvPr>
        </p:nvSpPr>
        <p:spPr>
          <a:xfrm>
            <a:off x="6053759" y="3415528"/>
            <a:ext cx="2222100" cy="482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1195" name="Google Shape;1195;p48"/>
          <p:cNvSpPr txBox="1"/>
          <p:nvPr>
            <p:ph idx="15" type="subTitle"/>
          </p:nvPr>
        </p:nvSpPr>
        <p:spPr>
          <a:xfrm>
            <a:off x="6053891" y="3802700"/>
            <a:ext cx="22221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It’s the farthest planet from the Sun</a:t>
            </a:r>
            <a:endParaRPr/>
          </a:p>
        </p:txBody>
      </p:sp>
      <p:sp>
        <p:nvSpPr>
          <p:cNvPr id="1196" name="Google Shape;1196;p48"/>
          <p:cNvSpPr/>
          <p:nvPr/>
        </p:nvSpPr>
        <p:spPr>
          <a:xfrm flipH="1">
            <a:off x="4391500" y="1461827"/>
            <a:ext cx="360600" cy="313500"/>
          </a:xfrm>
          <a:prstGeom prst="heart">
            <a:avLst/>
          </a:prstGeom>
          <a:solidFill>
            <a:schemeClr val="accent1"/>
          </a:solidFill>
          <a:ln cap="flat" cmpd="sng" w="9525">
            <a:solidFill>
              <a:srgbClr val="5EBC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48"/>
          <p:cNvSpPr/>
          <p:nvPr/>
        </p:nvSpPr>
        <p:spPr>
          <a:xfrm flipH="1">
            <a:off x="6984506" y="1414727"/>
            <a:ext cx="360600" cy="3606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48"/>
          <p:cNvSpPr/>
          <p:nvPr/>
        </p:nvSpPr>
        <p:spPr>
          <a:xfrm flipH="1">
            <a:off x="1798506" y="1414727"/>
            <a:ext cx="360600" cy="360600"/>
          </a:xfrm>
          <a:prstGeom prst="star4">
            <a:avLst>
              <a:gd fmla="val 12500" name="adj"/>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48"/>
          <p:cNvSpPr/>
          <p:nvPr/>
        </p:nvSpPr>
        <p:spPr>
          <a:xfrm flipH="1">
            <a:off x="1799512" y="3077701"/>
            <a:ext cx="360600" cy="313500"/>
          </a:xfrm>
          <a:prstGeom prst="heart">
            <a:avLst/>
          </a:prstGeom>
          <a:solidFill>
            <a:schemeClr val="dk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48"/>
          <p:cNvSpPr/>
          <p:nvPr/>
        </p:nvSpPr>
        <p:spPr>
          <a:xfrm flipH="1">
            <a:off x="4392844" y="3030601"/>
            <a:ext cx="360600" cy="360600"/>
          </a:xfrm>
          <a:prstGeom prst="star4">
            <a:avLst>
              <a:gd fmla="val 12500" name="adj"/>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48"/>
          <p:cNvSpPr/>
          <p:nvPr/>
        </p:nvSpPr>
        <p:spPr>
          <a:xfrm flipH="1">
            <a:off x="6988422" y="3081601"/>
            <a:ext cx="356100" cy="309600"/>
          </a:xfrm>
          <a:prstGeom prst="heart">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05" name="Shape 1205"/>
        <p:cNvGrpSpPr/>
        <p:nvPr/>
      </p:nvGrpSpPr>
      <p:grpSpPr>
        <a:xfrm>
          <a:off x="0" y="0"/>
          <a:ext cx="0" cy="0"/>
          <a:chOff x="0" y="0"/>
          <a:chExt cx="0" cy="0"/>
        </a:xfrm>
      </p:grpSpPr>
      <p:sp>
        <p:nvSpPr>
          <p:cNvPr id="1206" name="Google Shape;1206;p49"/>
          <p:cNvSpPr txBox="1"/>
          <p:nvPr>
            <p:ph type="title"/>
          </p:nvPr>
        </p:nvSpPr>
        <p:spPr>
          <a:xfrm>
            <a:off x="713225" y="539500"/>
            <a:ext cx="7717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4"/>
                </a:solidFill>
              </a:rPr>
              <a:t>OUR</a:t>
            </a:r>
            <a:r>
              <a:rPr lang="en"/>
              <a:t> BAND </a:t>
            </a:r>
            <a:r>
              <a:rPr lang="en">
                <a:solidFill>
                  <a:schemeClr val="accent2"/>
                </a:solidFill>
              </a:rPr>
              <a:t>VALUES</a:t>
            </a:r>
            <a:endParaRPr>
              <a:solidFill>
                <a:schemeClr val="accent2"/>
              </a:solidFill>
            </a:endParaRPr>
          </a:p>
        </p:txBody>
      </p:sp>
      <p:sp>
        <p:nvSpPr>
          <p:cNvPr id="1207" name="Google Shape;1207;p49"/>
          <p:cNvSpPr txBox="1"/>
          <p:nvPr>
            <p:ph idx="2" type="title"/>
          </p:nvPr>
        </p:nvSpPr>
        <p:spPr>
          <a:xfrm>
            <a:off x="713225" y="2619200"/>
            <a:ext cx="2489700" cy="498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1208" name="Google Shape;1208;p49"/>
          <p:cNvSpPr txBox="1"/>
          <p:nvPr>
            <p:ph idx="1" type="subTitle"/>
          </p:nvPr>
        </p:nvSpPr>
        <p:spPr>
          <a:xfrm>
            <a:off x="713375" y="3006378"/>
            <a:ext cx="2489700" cy="9225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Despite being red, Mars is actually a cold place. It’s full of iron oxide dust</a:t>
            </a:r>
            <a:endParaRPr/>
          </a:p>
        </p:txBody>
      </p:sp>
      <p:sp>
        <p:nvSpPr>
          <p:cNvPr id="1209" name="Google Shape;1209;p49"/>
          <p:cNvSpPr txBox="1"/>
          <p:nvPr>
            <p:ph idx="3" type="title"/>
          </p:nvPr>
        </p:nvSpPr>
        <p:spPr>
          <a:xfrm>
            <a:off x="3327050" y="2619200"/>
            <a:ext cx="2489700" cy="498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1210" name="Google Shape;1210;p49"/>
          <p:cNvSpPr txBox="1"/>
          <p:nvPr>
            <p:ph idx="4" type="subTitle"/>
          </p:nvPr>
        </p:nvSpPr>
        <p:spPr>
          <a:xfrm>
            <a:off x="3327200" y="3006378"/>
            <a:ext cx="2489700" cy="9225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Venus has a beautiful name and is the second planet from the Sun</a:t>
            </a:r>
            <a:endParaRPr/>
          </a:p>
        </p:txBody>
      </p:sp>
      <p:sp>
        <p:nvSpPr>
          <p:cNvPr id="1211" name="Google Shape;1211;p49"/>
          <p:cNvSpPr txBox="1"/>
          <p:nvPr>
            <p:ph idx="5" type="title"/>
          </p:nvPr>
        </p:nvSpPr>
        <p:spPr>
          <a:xfrm>
            <a:off x="5940875" y="2619200"/>
            <a:ext cx="2489700" cy="498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1212" name="Google Shape;1212;p49"/>
          <p:cNvSpPr txBox="1"/>
          <p:nvPr>
            <p:ph idx="6" type="subTitle"/>
          </p:nvPr>
        </p:nvSpPr>
        <p:spPr>
          <a:xfrm>
            <a:off x="5941025" y="3006378"/>
            <a:ext cx="2489700" cy="922500"/>
          </a:xfrm>
          <a:prstGeom prst="rect">
            <a:avLst/>
          </a:prstGeom>
        </p:spPr>
        <p:txBody>
          <a:bodyPr anchorCtr="0" anchor="t" bIns="91425" lIns="91425" spcFirstLastPara="1" rIns="91425" wrap="square" tIns="91425">
            <a:noAutofit/>
          </a:bodyPr>
          <a:lstStyle/>
          <a:p>
            <a:pPr indent="0" lvl="0" marL="0" rtl="0" algn="ctr">
              <a:spcBef>
                <a:spcPts val="0"/>
              </a:spcBef>
              <a:spcAft>
                <a:spcPts val="1200"/>
              </a:spcAft>
              <a:buNone/>
            </a:pPr>
            <a:r>
              <a:rPr lang="en"/>
              <a:t>Jupiter is a gas giant and the biggest planet in the Solar System</a:t>
            </a:r>
            <a:endParaRPr/>
          </a:p>
        </p:txBody>
      </p:sp>
      <p:sp>
        <p:nvSpPr>
          <p:cNvPr id="1213" name="Google Shape;1213;p49"/>
          <p:cNvSpPr/>
          <p:nvPr/>
        </p:nvSpPr>
        <p:spPr>
          <a:xfrm>
            <a:off x="4197500" y="1837470"/>
            <a:ext cx="748800" cy="748800"/>
          </a:xfrm>
          <a:prstGeom prst="ellipse">
            <a:avLst/>
          </a:prstGeom>
          <a:solidFill>
            <a:schemeClr val="accent1"/>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49"/>
          <p:cNvSpPr/>
          <p:nvPr/>
        </p:nvSpPr>
        <p:spPr>
          <a:xfrm>
            <a:off x="1583675" y="1837471"/>
            <a:ext cx="748800" cy="748800"/>
          </a:xfrm>
          <a:prstGeom prst="ellipse">
            <a:avLst/>
          </a:prstGeom>
          <a:solidFill>
            <a:schemeClr val="accent3"/>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49"/>
          <p:cNvSpPr/>
          <p:nvPr/>
        </p:nvSpPr>
        <p:spPr>
          <a:xfrm>
            <a:off x="6811325" y="1837470"/>
            <a:ext cx="748800" cy="748800"/>
          </a:xfrm>
          <a:prstGeom prst="ellipse">
            <a:avLst/>
          </a:prstGeom>
          <a:solidFill>
            <a:schemeClr val="accent5"/>
          </a:solidFill>
          <a:ln cap="flat" cmpd="sng" w="9525">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6" name="Google Shape;1216;p49"/>
          <p:cNvGrpSpPr/>
          <p:nvPr/>
        </p:nvGrpSpPr>
        <p:grpSpPr>
          <a:xfrm>
            <a:off x="4421325" y="2042109"/>
            <a:ext cx="301161" cy="339535"/>
            <a:chOff x="3299850" y="238575"/>
            <a:chExt cx="427725" cy="482225"/>
          </a:xfrm>
        </p:grpSpPr>
        <p:sp>
          <p:nvSpPr>
            <p:cNvPr id="1217" name="Google Shape;1217;p49"/>
            <p:cNvSpPr/>
            <p:nvPr/>
          </p:nvSpPr>
          <p:spPr>
            <a:xfrm>
              <a:off x="3299850" y="323500"/>
              <a:ext cx="427725" cy="397300"/>
            </a:xfrm>
            <a:custGeom>
              <a:rect b="b" l="l" r="r" t="t"/>
              <a:pathLst>
                <a:path extrusionOk="0" h="15892" w="17109">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18" name="Google Shape;1218;p49"/>
            <p:cNvSpPr/>
            <p:nvPr/>
          </p:nvSpPr>
          <p:spPr>
            <a:xfrm>
              <a:off x="3467650" y="238575"/>
              <a:ext cx="46525" cy="56650"/>
            </a:xfrm>
            <a:custGeom>
              <a:rect b="b" l="l" r="r" t="t"/>
              <a:pathLst>
                <a:path extrusionOk="0" h="2266" w="1861">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19" name="Google Shape;1219;p49"/>
            <p:cNvSpPr/>
            <p:nvPr/>
          </p:nvSpPr>
          <p:spPr>
            <a:xfrm>
              <a:off x="3566675" y="238575"/>
              <a:ext cx="46525" cy="56675"/>
            </a:xfrm>
            <a:custGeom>
              <a:rect b="b" l="l" r="r" t="t"/>
              <a:pathLst>
                <a:path extrusionOk="0" h="2267" w="1861">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20" name="Google Shape;1220;p49"/>
            <p:cNvSpPr/>
            <p:nvPr/>
          </p:nvSpPr>
          <p:spPr>
            <a:xfrm>
              <a:off x="361122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21" name="Google Shape;1221;p49"/>
            <p:cNvSpPr/>
            <p:nvPr/>
          </p:nvSpPr>
          <p:spPr>
            <a:xfrm>
              <a:off x="341307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222" name="Google Shape;1222;p49"/>
          <p:cNvGrpSpPr/>
          <p:nvPr/>
        </p:nvGrpSpPr>
        <p:grpSpPr>
          <a:xfrm>
            <a:off x="7013948" y="2041792"/>
            <a:ext cx="340168" cy="340168"/>
            <a:chOff x="5648375" y="238125"/>
            <a:chExt cx="483125" cy="483125"/>
          </a:xfrm>
        </p:grpSpPr>
        <p:sp>
          <p:nvSpPr>
            <p:cNvPr id="1223" name="Google Shape;1223;p49"/>
            <p:cNvSpPr/>
            <p:nvPr/>
          </p:nvSpPr>
          <p:spPr>
            <a:xfrm>
              <a:off x="5648375" y="238125"/>
              <a:ext cx="483125" cy="483125"/>
            </a:xfrm>
            <a:custGeom>
              <a:rect b="b" l="l" r="r" t="t"/>
              <a:pathLst>
                <a:path extrusionOk="0" h="19325" w="19325">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24" name="Google Shape;1224;p49"/>
            <p:cNvSpPr/>
            <p:nvPr/>
          </p:nvSpPr>
          <p:spPr>
            <a:xfrm>
              <a:off x="5705950" y="465550"/>
              <a:ext cx="84875" cy="28325"/>
            </a:xfrm>
            <a:custGeom>
              <a:rect b="b" l="l" r="r" t="t"/>
              <a:pathLst>
                <a:path extrusionOk="0" h="1133" w="3395">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25" name="Google Shape;1225;p49"/>
            <p:cNvSpPr/>
            <p:nvPr/>
          </p:nvSpPr>
          <p:spPr>
            <a:xfrm>
              <a:off x="5847500" y="465550"/>
              <a:ext cx="84875" cy="28325"/>
            </a:xfrm>
            <a:custGeom>
              <a:rect b="b" l="l" r="r" t="t"/>
              <a:pathLst>
                <a:path extrusionOk="0" h="1133" w="3395">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26" name="Google Shape;1226;p49"/>
            <p:cNvSpPr/>
            <p:nvPr/>
          </p:nvSpPr>
          <p:spPr>
            <a:xfrm>
              <a:off x="5989025" y="465550"/>
              <a:ext cx="84875" cy="28325"/>
            </a:xfrm>
            <a:custGeom>
              <a:rect b="b" l="l" r="r" t="t"/>
              <a:pathLst>
                <a:path extrusionOk="0" h="1133" w="3395">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27" name="Google Shape;1227;p49"/>
            <p:cNvSpPr/>
            <p:nvPr/>
          </p:nvSpPr>
          <p:spPr>
            <a:xfrm>
              <a:off x="5705950" y="550475"/>
              <a:ext cx="84875" cy="28325"/>
            </a:xfrm>
            <a:custGeom>
              <a:rect b="b" l="l" r="r" t="t"/>
              <a:pathLst>
                <a:path extrusionOk="0" h="1133" w="3395">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28" name="Google Shape;1228;p49"/>
            <p:cNvSpPr/>
            <p:nvPr/>
          </p:nvSpPr>
          <p:spPr>
            <a:xfrm>
              <a:off x="5847500" y="550475"/>
              <a:ext cx="84875" cy="28325"/>
            </a:xfrm>
            <a:custGeom>
              <a:rect b="b" l="l" r="r" t="t"/>
              <a:pathLst>
                <a:path extrusionOk="0" h="1133" w="3395">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29" name="Google Shape;1229;p49"/>
            <p:cNvSpPr/>
            <p:nvPr/>
          </p:nvSpPr>
          <p:spPr>
            <a:xfrm>
              <a:off x="5989025" y="550475"/>
              <a:ext cx="84875" cy="28325"/>
            </a:xfrm>
            <a:custGeom>
              <a:rect b="b" l="l" r="r" t="t"/>
              <a:pathLst>
                <a:path extrusionOk="0" h="1133" w="3395">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30" name="Google Shape;1230;p49"/>
            <p:cNvSpPr/>
            <p:nvPr/>
          </p:nvSpPr>
          <p:spPr>
            <a:xfrm>
              <a:off x="5705950" y="636300"/>
              <a:ext cx="84875" cy="28325"/>
            </a:xfrm>
            <a:custGeom>
              <a:rect b="b" l="l" r="r" t="t"/>
              <a:pathLst>
                <a:path extrusionOk="0" h="1133" w="3395">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31" name="Google Shape;1231;p49"/>
            <p:cNvSpPr/>
            <p:nvPr/>
          </p:nvSpPr>
          <p:spPr>
            <a:xfrm>
              <a:off x="5847500" y="636300"/>
              <a:ext cx="84875" cy="28325"/>
            </a:xfrm>
            <a:custGeom>
              <a:rect b="b" l="l" r="r" t="t"/>
              <a:pathLst>
                <a:path extrusionOk="0" h="1133" w="3395">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32" name="Google Shape;1232;p49"/>
            <p:cNvSpPr/>
            <p:nvPr/>
          </p:nvSpPr>
          <p:spPr>
            <a:xfrm>
              <a:off x="5989025" y="636300"/>
              <a:ext cx="84875" cy="28325"/>
            </a:xfrm>
            <a:custGeom>
              <a:rect b="b" l="l" r="r" t="t"/>
              <a:pathLst>
                <a:path extrusionOk="0" h="1133" w="3395">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233" name="Google Shape;1233;p49"/>
          <p:cNvGrpSpPr/>
          <p:nvPr/>
        </p:nvGrpSpPr>
        <p:grpSpPr>
          <a:xfrm>
            <a:off x="1786293" y="2062416"/>
            <a:ext cx="343566" cy="298943"/>
            <a:chOff x="889275" y="861850"/>
            <a:chExt cx="487950" cy="424575"/>
          </a:xfrm>
        </p:grpSpPr>
        <p:sp>
          <p:nvSpPr>
            <p:cNvPr id="1234" name="Google Shape;1234;p49"/>
            <p:cNvSpPr/>
            <p:nvPr/>
          </p:nvSpPr>
          <p:spPr>
            <a:xfrm>
              <a:off x="1319225" y="1031700"/>
              <a:ext cx="56650" cy="28325"/>
            </a:xfrm>
            <a:custGeom>
              <a:rect b="b" l="l" r="r" t="t"/>
              <a:pathLst>
                <a:path extrusionOk="0" h="1133" w="2266">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35" name="Google Shape;1235;p49"/>
            <p:cNvSpPr/>
            <p:nvPr/>
          </p:nvSpPr>
          <p:spPr>
            <a:xfrm>
              <a:off x="1314475" y="946725"/>
              <a:ext cx="62750" cy="56700"/>
            </a:xfrm>
            <a:custGeom>
              <a:rect b="b" l="l" r="r" t="t"/>
              <a:pathLst>
                <a:path extrusionOk="0" h="2268" w="251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36" name="Google Shape;1236;p49"/>
            <p:cNvSpPr/>
            <p:nvPr/>
          </p:nvSpPr>
          <p:spPr>
            <a:xfrm>
              <a:off x="1317875" y="1088250"/>
              <a:ext cx="59350" cy="56675"/>
            </a:xfrm>
            <a:custGeom>
              <a:rect b="b" l="l" r="r" t="t"/>
              <a:pathLst>
                <a:path extrusionOk="0" h="2267" w="2374">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37" name="Google Shape;1237;p49"/>
            <p:cNvSpPr/>
            <p:nvPr/>
          </p:nvSpPr>
          <p:spPr>
            <a:xfrm>
              <a:off x="889275" y="861850"/>
              <a:ext cx="400700" cy="424575"/>
            </a:xfrm>
            <a:custGeom>
              <a:rect b="b" l="l" r="r" t="t"/>
              <a:pathLst>
                <a:path extrusionOk="0" h="16983" w="16028">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238" name="Google Shape;1238;p49"/>
          <p:cNvSpPr/>
          <p:nvPr/>
        </p:nvSpPr>
        <p:spPr>
          <a:xfrm>
            <a:off x="8278026" y="785700"/>
            <a:ext cx="247800" cy="228600"/>
          </a:xfrm>
          <a:prstGeom prst="heart">
            <a:avLst/>
          </a:prstGeom>
          <a:solidFill>
            <a:schemeClr val="accent1"/>
          </a:solidFill>
          <a:ln cap="flat" cmpd="sng" w="9525">
            <a:solidFill>
              <a:srgbClr val="5EBC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theme/theme1.xml><?xml version="1.0" encoding="utf-8"?>
<a:theme xmlns:a="http://schemas.openxmlformats.org/drawingml/2006/main" xmlns:r="http://schemas.openxmlformats.org/officeDocument/2006/relationships" name="Colorful K-Pop Boy Band by Slidesgo">
  <a:themeElements>
    <a:clrScheme name="Simple Light">
      <a:dk1>
        <a:srgbClr val="000000"/>
      </a:dk1>
      <a:lt1>
        <a:srgbClr val="FCF5FF"/>
      </a:lt1>
      <a:dk2>
        <a:srgbClr val="FAECFF"/>
      </a:dk2>
      <a:lt2>
        <a:srgbClr val="A066B3"/>
      </a:lt2>
      <a:accent1>
        <a:srgbClr val="A9EBDC"/>
      </a:accent1>
      <a:accent2>
        <a:srgbClr val="5EBCA7"/>
      </a:accent2>
      <a:accent3>
        <a:srgbClr val="FFE9BC"/>
      </a:accent3>
      <a:accent4>
        <a:srgbClr val="FFC800"/>
      </a:accent4>
      <a:accent5>
        <a:srgbClr val="D0E6A5"/>
      </a:accent5>
      <a:accent6>
        <a:srgbClr val="85B10B"/>
      </a:accent6>
      <a:hlink>
        <a:srgbClr val="161616"/>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