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5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74" r:id="rId12"/>
    <p:sldId id="311" r:id="rId13"/>
    <p:sldId id="312" r:id="rId14"/>
    <p:sldId id="313" r:id="rId15"/>
    <p:sldId id="360" r:id="rId16"/>
    <p:sldId id="319" r:id="rId17"/>
    <p:sldId id="317" r:id="rId18"/>
    <p:sldId id="318" r:id="rId19"/>
    <p:sldId id="315" r:id="rId20"/>
    <p:sldId id="320" r:id="rId21"/>
    <p:sldId id="366" r:id="rId22"/>
    <p:sldId id="322" r:id="rId23"/>
    <p:sldId id="323" r:id="rId24"/>
    <p:sldId id="367" r:id="rId25"/>
    <p:sldId id="324" r:id="rId26"/>
    <p:sldId id="368" r:id="rId27"/>
    <p:sldId id="361" r:id="rId28"/>
    <p:sldId id="327" r:id="rId29"/>
    <p:sldId id="369" r:id="rId30"/>
    <p:sldId id="328" r:id="rId31"/>
    <p:sldId id="370" r:id="rId32"/>
    <p:sldId id="331" r:id="rId33"/>
    <p:sldId id="330" r:id="rId34"/>
    <p:sldId id="371" r:id="rId35"/>
    <p:sldId id="283" r:id="rId36"/>
    <p:sldId id="333" r:id="rId37"/>
    <p:sldId id="334" r:id="rId38"/>
    <p:sldId id="372" r:id="rId39"/>
    <p:sldId id="335" r:id="rId40"/>
    <p:sldId id="336" r:id="rId41"/>
    <p:sldId id="337" r:id="rId42"/>
    <p:sldId id="338" r:id="rId43"/>
    <p:sldId id="340" r:id="rId44"/>
    <p:sldId id="339" r:id="rId45"/>
    <p:sldId id="299" r:id="rId46"/>
    <p:sldId id="346" r:id="rId47"/>
    <p:sldId id="363" r:id="rId48"/>
    <p:sldId id="373" r:id="rId49"/>
    <p:sldId id="375" r:id="rId50"/>
    <p:sldId id="376" r:id="rId51"/>
    <p:sldId id="365" r:id="rId52"/>
    <p:sldId id="304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10" y="114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302850144"/>
        <c:axId val="302843088"/>
      </c:barChart>
      <c:catAx>
        <c:axId val="30285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2843088"/>
        <c:crosses val="autoZero"/>
        <c:auto val="1"/>
        <c:lblAlgn val="ctr"/>
        <c:lblOffset val="100"/>
        <c:noMultiLvlLbl val="0"/>
      </c:catAx>
      <c:valAx>
        <c:axId val="3028430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850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9626" y="-626626"/>
            <a:ext cx="14411252" cy="8111251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3176" y="3175"/>
            <a:ext cx="12195175" cy="1944895"/>
            <a:chOff x="-3175" y="3175"/>
            <a:chExt cx="8561388" cy="137795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021138" y="3175"/>
              <a:ext cx="511175" cy="765175"/>
            </a:xfrm>
            <a:custGeom>
              <a:avLst/>
              <a:gdLst>
                <a:gd name="T0" fmla="*/ 50 w 136"/>
                <a:gd name="T1" fmla="*/ 88 h 202"/>
                <a:gd name="T2" fmla="*/ 0 w 136"/>
                <a:gd name="T3" fmla="*/ 88 h 202"/>
                <a:gd name="T4" fmla="*/ 0 w 136"/>
                <a:gd name="T5" fmla="*/ 52 h 202"/>
                <a:gd name="T6" fmla="*/ 50 w 136"/>
                <a:gd name="T7" fmla="*/ 52 h 202"/>
                <a:gd name="T8" fmla="*/ 50 w 136"/>
                <a:gd name="T9" fmla="*/ 0 h 202"/>
                <a:gd name="T10" fmla="*/ 85 w 136"/>
                <a:gd name="T11" fmla="*/ 0 h 202"/>
                <a:gd name="T12" fmla="*/ 85 w 136"/>
                <a:gd name="T13" fmla="*/ 52 h 202"/>
                <a:gd name="T14" fmla="*/ 136 w 136"/>
                <a:gd name="T15" fmla="*/ 52 h 202"/>
                <a:gd name="T16" fmla="*/ 136 w 136"/>
                <a:gd name="T17" fmla="*/ 88 h 202"/>
                <a:gd name="T18" fmla="*/ 86 w 136"/>
                <a:gd name="T19" fmla="*/ 88 h 202"/>
                <a:gd name="T20" fmla="*/ 86 w 136"/>
                <a:gd name="T21" fmla="*/ 202 h 202"/>
                <a:gd name="T22" fmla="*/ 50 w 136"/>
                <a:gd name="T23" fmla="*/ 202 h 202"/>
                <a:gd name="T24" fmla="*/ 50 w 136"/>
                <a:gd name="T25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2">
                  <a:moveTo>
                    <a:pt x="50" y="88"/>
                  </a:moveTo>
                  <a:cubicBezTo>
                    <a:pt x="33" y="88"/>
                    <a:pt x="17" y="88"/>
                    <a:pt x="0" y="88"/>
                  </a:cubicBezTo>
                  <a:cubicBezTo>
                    <a:pt x="0" y="76"/>
                    <a:pt x="0" y="64"/>
                    <a:pt x="0" y="52"/>
                  </a:cubicBezTo>
                  <a:cubicBezTo>
                    <a:pt x="16" y="52"/>
                    <a:pt x="33" y="52"/>
                    <a:pt x="50" y="52"/>
                  </a:cubicBezTo>
                  <a:cubicBezTo>
                    <a:pt x="50" y="34"/>
                    <a:pt x="50" y="18"/>
                    <a:pt x="50" y="0"/>
                  </a:cubicBezTo>
                  <a:cubicBezTo>
                    <a:pt x="62" y="0"/>
                    <a:pt x="73" y="0"/>
                    <a:pt x="85" y="0"/>
                  </a:cubicBezTo>
                  <a:cubicBezTo>
                    <a:pt x="85" y="17"/>
                    <a:pt x="85" y="34"/>
                    <a:pt x="85" y="52"/>
                  </a:cubicBezTo>
                  <a:cubicBezTo>
                    <a:pt x="103" y="52"/>
                    <a:pt x="119" y="52"/>
                    <a:pt x="136" y="52"/>
                  </a:cubicBezTo>
                  <a:cubicBezTo>
                    <a:pt x="136" y="64"/>
                    <a:pt x="136" y="75"/>
                    <a:pt x="136" y="88"/>
                  </a:cubicBezTo>
                  <a:cubicBezTo>
                    <a:pt x="119" y="88"/>
                    <a:pt x="103" y="88"/>
                    <a:pt x="86" y="88"/>
                  </a:cubicBezTo>
                  <a:cubicBezTo>
                    <a:pt x="86" y="126"/>
                    <a:pt x="86" y="164"/>
                    <a:pt x="86" y="202"/>
                  </a:cubicBezTo>
                  <a:cubicBezTo>
                    <a:pt x="74" y="202"/>
                    <a:pt x="62" y="202"/>
                    <a:pt x="50" y="202"/>
                  </a:cubicBezTo>
                  <a:cubicBezTo>
                    <a:pt x="50" y="165"/>
                    <a:pt x="50" y="127"/>
                    <a:pt x="5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175" y="757238"/>
              <a:ext cx="8561388" cy="623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11" name="Rectángulo 10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6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0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0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4" name="Rectángulo 3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242050"/>
            <a:ext cx="12188825" cy="627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395075" y="5200650"/>
            <a:ext cx="793750" cy="1057275"/>
          </a:xfrm>
          <a:custGeom>
            <a:avLst/>
            <a:gdLst>
              <a:gd name="T0" fmla="*/ 211 w 211"/>
              <a:gd name="T1" fmla="*/ 280 h 280"/>
              <a:gd name="T2" fmla="*/ 0 w 211"/>
              <a:gd name="T3" fmla="*/ 280 h 280"/>
              <a:gd name="T4" fmla="*/ 86 w 211"/>
              <a:gd name="T5" fmla="*/ 194 h 280"/>
              <a:gd name="T6" fmla="*/ 86 w 211"/>
              <a:gd name="T7" fmla="*/ 94 h 280"/>
              <a:gd name="T8" fmla="*/ 33 w 211"/>
              <a:gd name="T9" fmla="*/ 94 h 280"/>
              <a:gd name="T10" fmla="*/ 33 w 211"/>
              <a:gd name="T11" fmla="*/ 56 h 280"/>
              <a:gd name="T12" fmla="*/ 86 w 211"/>
              <a:gd name="T13" fmla="*/ 56 h 280"/>
              <a:gd name="T14" fmla="*/ 86 w 211"/>
              <a:gd name="T15" fmla="*/ 0 h 280"/>
              <a:gd name="T16" fmla="*/ 124 w 211"/>
              <a:gd name="T17" fmla="*/ 0 h 280"/>
              <a:gd name="T18" fmla="*/ 124 w 211"/>
              <a:gd name="T19" fmla="*/ 56 h 280"/>
              <a:gd name="T20" fmla="*/ 178 w 211"/>
              <a:gd name="T21" fmla="*/ 56 h 280"/>
              <a:gd name="T22" fmla="*/ 178 w 211"/>
              <a:gd name="T23" fmla="*/ 94 h 280"/>
              <a:gd name="T24" fmla="*/ 125 w 211"/>
              <a:gd name="T25" fmla="*/ 94 h 280"/>
              <a:gd name="T26" fmla="*/ 125 w 211"/>
              <a:gd name="T27" fmla="*/ 151 h 280"/>
              <a:gd name="T28" fmla="*/ 124 w 211"/>
              <a:gd name="T29" fmla="*/ 187 h 280"/>
              <a:gd name="T30" fmla="*/ 132 w 211"/>
              <a:gd name="T31" fmla="*/ 196 h 280"/>
              <a:gd name="T32" fmla="*/ 210 w 211"/>
              <a:gd name="T33" fmla="*/ 274 h 280"/>
              <a:gd name="T34" fmla="*/ 211 w 211"/>
              <a:gd name="T35" fmla="*/ 278 h 280"/>
              <a:gd name="T36" fmla="*/ 211 w 211"/>
              <a:gd name="T37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1" h="280">
                <a:moveTo>
                  <a:pt x="211" y="280"/>
                </a:moveTo>
                <a:cubicBezTo>
                  <a:pt x="140" y="280"/>
                  <a:pt x="70" y="280"/>
                  <a:pt x="0" y="280"/>
                </a:cubicBezTo>
                <a:cubicBezTo>
                  <a:pt x="4" y="242"/>
                  <a:pt x="32" y="213"/>
                  <a:pt x="86" y="194"/>
                </a:cubicBezTo>
                <a:cubicBezTo>
                  <a:pt x="86" y="161"/>
                  <a:pt x="86" y="128"/>
                  <a:pt x="86" y="94"/>
                </a:cubicBezTo>
                <a:cubicBezTo>
                  <a:pt x="68" y="94"/>
                  <a:pt x="51" y="94"/>
                  <a:pt x="33" y="94"/>
                </a:cubicBezTo>
                <a:cubicBezTo>
                  <a:pt x="33" y="81"/>
                  <a:pt x="33" y="69"/>
                  <a:pt x="33" y="56"/>
                </a:cubicBezTo>
                <a:cubicBezTo>
                  <a:pt x="50" y="56"/>
                  <a:pt x="67" y="56"/>
                  <a:pt x="86" y="56"/>
                </a:cubicBezTo>
                <a:cubicBezTo>
                  <a:pt x="86" y="37"/>
                  <a:pt x="86" y="19"/>
                  <a:pt x="86" y="0"/>
                </a:cubicBezTo>
                <a:cubicBezTo>
                  <a:pt x="99" y="0"/>
                  <a:pt x="111" y="0"/>
                  <a:pt x="124" y="0"/>
                </a:cubicBezTo>
                <a:cubicBezTo>
                  <a:pt x="124" y="18"/>
                  <a:pt x="124" y="37"/>
                  <a:pt x="124" y="56"/>
                </a:cubicBezTo>
                <a:cubicBezTo>
                  <a:pt x="143" y="56"/>
                  <a:pt x="160" y="56"/>
                  <a:pt x="178" y="56"/>
                </a:cubicBezTo>
                <a:cubicBezTo>
                  <a:pt x="178" y="69"/>
                  <a:pt x="178" y="81"/>
                  <a:pt x="178" y="94"/>
                </a:cubicBezTo>
                <a:cubicBezTo>
                  <a:pt x="160" y="94"/>
                  <a:pt x="143" y="94"/>
                  <a:pt x="125" y="94"/>
                </a:cubicBezTo>
                <a:cubicBezTo>
                  <a:pt x="125" y="114"/>
                  <a:pt x="125" y="133"/>
                  <a:pt x="125" y="151"/>
                </a:cubicBezTo>
                <a:cubicBezTo>
                  <a:pt x="125" y="163"/>
                  <a:pt x="125" y="175"/>
                  <a:pt x="124" y="187"/>
                </a:cubicBezTo>
                <a:cubicBezTo>
                  <a:pt x="124" y="192"/>
                  <a:pt x="126" y="194"/>
                  <a:pt x="132" y="196"/>
                </a:cubicBezTo>
                <a:cubicBezTo>
                  <a:pt x="173" y="207"/>
                  <a:pt x="199" y="234"/>
                  <a:pt x="210" y="274"/>
                </a:cubicBezTo>
                <a:cubicBezTo>
                  <a:pt x="211" y="276"/>
                  <a:pt x="211" y="277"/>
                  <a:pt x="211" y="278"/>
                </a:cubicBezTo>
                <a:cubicBezTo>
                  <a:pt x="211" y="278"/>
                  <a:pt x="211" y="279"/>
                  <a:pt x="211" y="2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2" r:id="rId3"/>
    <p:sldLayoutId id="2147483703" r:id="rId4"/>
    <p:sldLayoutId id="2147483697" r:id="rId5"/>
    <p:sldLayoutId id="2147483699" r:id="rId6"/>
    <p:sldLayoutId id="2147483696" r:id="rId7"/>
    <p:sldLayoutId id="2147483709" r:id="rId8"/>
    <p:sldLayoutId id="2147483700" r:id="rId9"/>
    <p:sldLayoutId id="2147483698" r:id="rId10"/>
    <p:sldLayoutId id="2147483708" r:id="rId11"/>
    <p:sldLayoutId id="2147483695" r:id="rId12"/>
    <p:sldLayoutId id="2147483694" r:id="rId13"/>
    <p:sldLayoutId id="2147483701" r:id="rId14"/>
    <p:sldLayoutId id="2147483675" r:id="rId15"/>
    <p:sldLayoutId id="2147483676" r:id="rId16"/>
    <p:sldLayoutId id="2147483690" r:id="rId17"/>
    <p:sldLayoutId id="2147483678" r:id="rId18"/>
    <p:sldLayoutId id="2147483691" r:id="rId19"/>
    <p:sldLayoutId id="2147483680" r:id="rId20"/>
    <p:sldLayoutId id="2147483681" r:id="rId21"/>
    <p:sldLayoutId id="2147483682" r:id="rId22"/>
    <p:sldLayoutId id="2147483692" r:id="rId23"/>
    <p:sldLayoutId id="2147483684" r:id="rId24"/>
    <p:sldLayoutId id="2147483693" r:id="rId25"/>
    <p:sldLayoutId id="2147483686" r:id="rId26"/>
    <p:sldLayoutId id="2147483689" r:id="rId27"/>
    <p:sldLayoutId id="2147483687" r:id="rId28"/>
    <p:sldLayoutId id="2147483688" r:id="rId29"/>
    <p:sldLayoutId id="2147483671" r:id="rId30"/>
    <p:sldLayoutId id="2147483672" r:id="rId31"/>
    <p:sldLayoutId id="2147483704" r:id="rId32"/>
    <p:sldLayoutId id="2147483705" r:id="rId33"/>
    <p:sldLayoutId id="2147483706" r:id="rId34"/>
    <p:sldLayoutId id="2147483707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0.emf"/><Relationship Id="rId7" Type="http://schemas.openxmlformats.org/officeDocument/2006/relationships/image" Target="../media/image6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emf"/><Relationship Id="rId5" Type="http://schemas.openxmlformats.org/officeDocument/2006/relationships/image" Target="../media/image16.emf"/><Relationship Id="rId4" Type="http://schemas.openxmlformats.org/officeDocument/2006/relationships/image" Target="../media/image2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72384" y="1125678"/>
            <a:ext cx="13202359" cy="3629130"/>
            <a:chOff x="-2913888" y="759918"/>
            <a:chExt cx="13202359" cy="36291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-2913741" y="4009392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-2913888" y="759918"/>
              <a:ext cx="13202359" cy="3166142"/>
              <a:chOff x="-2548128" y="2967279"/>
              <a:chExt cx="13202359" cy="316614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5210091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+mj-lt"/>
                  </a:rPr>
                  <a:t>Free </a:t>
                </a:r>
                <a:r>
                  <a:rPr lang="en-US" sz="5400" dirty="0" smtClean="0">
                    <a:solidFill>
                      <a:schemeClr val="bg1"/>
                    </a:solidFill>
                    <a:latin typeface="+mj-lt"/>
                  </a:rPr>
                  <a:t>Templates</a:t>
                </a:r>
                <a:endParaRPr lang="ko-KR" altLang="en-US" sz="54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1537769" y="2967279"/>
                <a:ext cx="12192000" cy="26468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600" b="1" dirty="0">
                    <a:solidFill>
                      <a:srgbClr val="F8C97A"/>
                    </a:solidFill>
                    <a:latin typeface="+mj-lt"/>
                  </a:rPr>
                  <a:t>DEATH</a:t>
                </a:r>
                <a:endParaRPr lang="ko-KR" altLang="en-US" sz="16600" b="1" dirty="0">
                  <a:solidFill>
                    <a:srgbClr val="F8C97A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6586684" y="4152733"/>
            <a:ext cx="4128944" cy="2264554"/>
            <a:chOff x="6632575" y="2930525"/>
            <a:chExt cx="2162175" cy="118586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723063" y="3509963"/>
              <a:ext cx="1985963" cy="404813"/>
            </a:xfrm>
            <a:custGeom>
              <a:avLst/>
              <a:gdLst>
                <a:gd name="T0" fmla="*/ 522 w 527"/>
                <a:gd name="T1" fmla="*/ 107 h 107"/>
                <a:gd name="T2" fmla="*/ 473 w 527"/>
                <a:gd name="T3" fmla="*/ 103 h 107"/>
                <a:gd name="T4" fmla="*/ 460 w 527"/>
                <a:gd name="T5" fmla="*/ 102 h 107"/>
                <a:gd name="T6" fmla="*/ 420 w 527"/>
                <a:gd name="T7" fmla="*/ 89 h 107"/>
                <a:gd name="T8" fmla="*/ 82 w 527"/>
                <a:gd name="T9" fmla="*/ 89 h 107"/>
                <a:gd name="T10" fmla="*/ 54 w 527"/>
                <a:gd name="T11" fmla="*/ 101 h 107"/>
                <a:gd name="T12" fmla="*/ 43 w 527"/>
                <a:gd name="T13" fmla="*/ 103 h 107"/>
                <a:gd name="T14" fmla="*/ 0 w 527"/>
                <a:gd name="T15" fmla="*/ 103 h 107"/>
                <a:gd name="T16" fmla="*/ 0 w 527"/>
                <a:gd name="T17" fmla="*/ 0 h 107"/>
                <a:gd name="T18" fmla="*/ 527 w 527"/>
                <a:gd name="T19" fmla="*/ 0 h 107"/>
                <a:gd name="T20" fmla="*/ 527 w 527"/>
                <a:gd name="T21" fmla="*/ 101 h 107"/>
                <a:gd name="T22" fmla="*/ 522 w 527"/>
                <a:gd name="T23" fmla="*/ 106 h 107"/>
                <a:gd name="T24" fmla="*/ 522 w 527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07">
                  <a:moveTo>
                    <a:pt x="522" y="107"/>
                  </a:moveTo>
                  <a:cubicBezTo>
                    <a:pt x="506" y="106"/>
                    <a:pt x="490" y="104"/>
                    <a:pt x="473" y="103"/>
                  </a:cubicBezTo>
                  <a:cubicBezTo>
                    <a:pt x="469" y="103"/>
                    <a:pt x="461" y="104"/>
                    <a:pt x="460" y="102"/>
                  </a:cubicBezTo>
                  <a:cubicBezTo>
                    <a:pt x="452" y="79"/>
                    <a:pt x="433" y="89"/>
                    <a:pt x="420" y="89"/>
                  </a:cubicBezTo>
                  <a:cubicBezTo>
                    <a:pt x="307" y="88"/>
                    <a:pt x="195" y="89"/>
                    <a:pt x="82" y="89"/>
                  </a:cubicBezTo>
                  <a:cubicBezTo>
                    <a:pt x="72" y="89"/>
                    <a:pt x="57" y="82"/>
                    <a:pt x="54" y="101"/>
                  </a:cubicBezTo>
                  <a:cubicBezTo>
                    <a:pt x="53" y="102"/>
                    <a:pt x="47" y="103"/>
                    <a:pt x="43" y="103"/>
                  </a:cubicBezTo>
                  <a:cubicBezTo>
                    <a:pt x="29" y="103"/>
                    <a:pt x="15" y="103"/>
                    <a:pt x="0" y="103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5" y="0"/>
                    <a:pt x="350" y="0"/>
                    <a:pt x="527" y="0"/>
                  </a:cubicBezTo>
                  <a:cubicBezTo>
                    <a:pt x="527" y="34"/>
                    <a:pt x="527" y="67"/>
                    <a:pt x="527" y="101"/>
                  </a:cubicBezTo>
                  <a:cubicBezTo>
                    <a:pt x="527" y="103"/>
                    <a:pt x="523" y="104"/>
                    <a:pt x="522" y="106"/>
                  </a:cubicBezTo>
                  <a:lnTo>
                    <a:pt x="522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32575" y="3911600"/>
              <a:ext cx="2162175" cy="155575"/>
            </a:xfrm>
            <a:custGeom>
              <a:avLst/>
              <a:gdLst>
                <a:gd name="T0" fmla="*/ 546 w 574"/>
                <a:gd name="T1" fmla="*/ 0 h 41"/>
                <a:gd name="T2" fmla="*/ 574 w 574"/>
                <a:gd name="T3" fmla="*/ 41 h 41"/>
                <a:gd name="T4" fmla="*/ 0 w 574"/>
                <a:gd name="T5" fmla="*/ 41 h 41"/>
                <a:gd name="T6" fmla="*/ 44 w 574"/>
                <a:gd name="T7" fmla="*/ 2 h 41"/>
                <a:gd name="T8" fmla="*/ 202 w 574"/>
                <a:gd name="T9" fmla="*/ 1 h 41"/>
                <a:gd name="T10" fmla="*/ 546 w 574"/>
                <a:gd name="T11" fmla="*/ 1 h 41"/>
                <a:gd name="T12" fmla="*/ 546 w 574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4" h="41">
                  <a:moveTo>
                    <a:pt x="546" y="0"/>
                  </a:moveTo>
                  <a:cubicBezTo>
                    <a:pt x="571" y="22"/>
                    <a:pt x="571" y="22"/>
                    <a:pt x="574" y="41"/>
                  </a:cubicBezTo>
                  <a:cubicBezTo>
                    <a:pt x="382" y="41"/>
                    <a:pt x="191" y="41"/>
                    <a:pt x="0" y="41"/>
                  </a:cubicBezTo>
                  <a:cubicBezTo>
                    <a:pt x="4" y="15"/>
                    <a:pt x="18" y="2"/>
                    <a:pt x="44" y="2"/>
                  </a:cubicBezTo>
                  <a:cubicBezTo>
                    <a:pt x="97" y="1"/>
                    <a:pt x="150" y="2"/>
                    <a:pt x="202" y="1"/>
                  </a:cubicBezTo>
                  <a:cubicBezTo>
                    <a:pt x="317" y="1"/>
                    <a:pt x="432" y="1"/>
                    <a:pt x="546" y="1"/>
                  </a:cubicBezTo>
                  <a:cubicBezTo>
                    <a:pt x="546" y="1"/>
                    <a:pt x="546" y="0"/>
                    <a:pt x="5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719888" y="2930525"/>
              <a:ext cx="1992313" cy="500063"/>
            </a:xfrm>
            <a:custGeom>
              <a:avLst/>
              <a:gdLst>
                <a:gd name="T0" fmla="*/ 272 w 529"/>
                <a:gd name="T1" fmla="*/ 111 h 132"/>
                <a:gd name="T2" fmla="*/ 527 w 529"/>
                <a:gd name="T3" fmla="*/ 111 h 132"/>
                <a:gd name="T4" fmla="*/ 529 w 529"/>
                <a:gd name="T5" fmla="*/ 132 h 132"/>
                <a:gd name="T6" fmla="*/ 0 w 529"/>
                <a:gd name="T7" fmla="*/ 132 h 132"/>
                <a:gd name="T8" fmla="*/ 0 w 529"/>
                <a:gd name="T9" fmla="*/ 111 h 132"/>
                <a:gd name="T10" fmla="*/ 256 w 529"/>
                <a:gd name="T11" fmla="*/ 111 h 132"/>
                <a:gd name="T12" fmla="*/ 256 w 529"/>
                <a:gd name="T13" fmla="*/ 40 h 132"/>
                <a:gd name="T14" fmla="*/ 234 w 529"/>
                <a:gd name="T15" fmla="*/ 30 h 132"/>
                <a:gd name="T16" fmla="*/ 256 w 529"/>
                <a:gd name="T17" fmla="*/ 19 h 132"/>
                <a:gd name="T18" fmla="*/ 261 w 529"/>
                <a:gd name="T19" fmla="*/ 1 h 132"/>
                <a:gd name="T20" fmla="*/ 266 w 529"/>
                <a:gd name="T21" fmla="*/ 0 h 132"/>
                <a:gd name="T22" fmla="*/ 273 w 529"/>
                <a:gd name="T23" fmla="*/ 22 h 132"/>
                <a:gd name="T24" fmla="*/ 294 w 529"/>
                <a:gd name="T25" fmla="*/ 26 h 132"/>
                <a:gd name="T26" fmla="*/ 295 w 529"/>
                <a:gd name="T27" fmla="*/ 32 h 132"/>
                <a:gd name="T28" fmla="*/ 272 w 529"/>
                <a:gd name="T29" fmla="*/ 40 h 132"/>
                <a:gd name="T30" fmla="*/ 272 w 529"/>
                <a:gd name="T3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9" h="132">
                  <a:moveTo>
                    <a:pt x="272" y="111"/>
                  </a:moveTo>
                  <a:cubicBezTo>
                    <a:pt x="358" y="111"/>
                    <a:pt x="442" y="111"/>
                    <a:pt x="527" y="111"/>
                  </a:cubicBezTo>
                  <a:cubicBezTo>
                    <a:pt x="528" y="118"/>
                    <a:pt x="528" y="124"/>
                    <a:pt x="529" y="132"/>
                  </a:cubicBezTo>
                  <a:cubicBezTo>
                    <a:pt x="352" y="132"/>
                    <a:pt x="177" y="132"/>
                    <a:pt x="0" y="132"/>
                  </a:cubicBezTo>
                  <a:cubicBezTo>
                    <a:pt x="0" y="125"/>
                    <a:pt x="0" y="119"/>
                    <a:pt x="0" y="111"/>
                  </a:cubicBezTo>
                  <a:cubicBezTo>
                    <a:pt x="86" y="111"/>
                    <a:pt x="170" y="111"/>
                    <a:pt x="256" y="111"/>
                  </a:cubicBezTo>
                  <a:cubicBezTo>
                    <a:pt x="256" y="85"/>
                    <a:pt x="256" y="62"/>
                    <a:pt x="256" y="40"/>
                  </a:cubicBezTo>
                  <a:cubicBezTo>
                    <a:pt x="248" y="37"/>
                    <a:pt x="241" y="33"/>
                    <a:pt x="234" y="30"/>
                  </a:cubicBezTo>
                  <a:cubicBezTo>
                    <a:pt x="241" y="27"/>
                    <a:pt x="247" y="24"/>
                    <a:pt x="256" y="19"/>
                  </a:cubicBezTo>
                  <a:cubicBezTo>
                    <a:pt x="257" y="15"/>
                    <a:pt x="259" y="8"/>
                    <a:pt x="261" y="1"/>
                  </a:cubicBezTo>
                  <a:cubicBezTo>
                    <a:pt x="262" y="0"/>
                    <a:pt x="264" y="0"/>
                    <a:pt x="266" y="0"/>
                  </a:cubicBezTo>
                  <a:cubicBezTo>
                    <a:pt x="268" y="7"/>
                    <a:pt x="270" y="14"/>
                    <a:pt x="273" y="22"/>
                  </a:cubicBezTo>
                  <a:cubicBezTo>
                    <a:pt x="279" y="23"/>
                    <a:pt x="286" y="25"/>
                    <a:pt x="294" y="26"/>
                  </a:cubicBezTo>
                  <a:cubicBezTo>
                    <a:pt x="294" y="28"/>
                    <a:pt x="295" y="30"/>
                    <a:pt x="295" y="32"/>
                  </a:cubicBezTo>
                  <a:cubicBezTo>
                    <a:pt x="288" y="34"/>
                    <a:pt x="281" y="37"/>
                    <a:pt x="272" y="40"/>
                  </a:cubicBezTo>
                  <a:cubicBezTo>
                    <a:pt x="272" y="61"/>
                    <a:pt x="272" y="84"/>
                    <a:pt x="272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632575" y="4100513"/>
              <a:ext cx="2159000" cy="15875"/>
            </a:xfrm>
            <a:custGeom>
              <a:avLst/>
              <a:gdLst>
                <a:gd name="T0" fmla="*/ 573 w 573"/>
                <a:gd name="T1" fmla="*/ 4 h 4"/>
                <a:gd name="T2" fmla="*/ 0 w 573"/>
                <a:gd name="T3" fmla="*/ 4 h 4"/>
                <a:gd name="T4" fmla="*/ 0 w 573"/>
                <a:gd name="T5" fmla="*/ 0 h 4"/>
                <a:gd name="T6" fmla="*/ 573 w 573"/>
                <a:gd name="T7" fmla="*/ 0 h 4"/>
                <a:gd name="T8" fmla="*/ 573 w 57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4">
                  <a:moveTo>
                    <a:pt x="573" y="4"/>
                  </a:moveTo>
                  <a:cubicBezTo>
                    <a:pt x="382" y="4"/>
                    <a:pt x="19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91" y="0"/>
                    <a:pt x="382" y="0"/>
                    <a:pt x="573" y="0"/>
                  </a:cubicBezTo>
                  <a:cubicBezTo>
                    <a:pt x="573" y="1"/>
                    <a:pt x="573" y="3"/>
                    <a:pt x="57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684963" y="3463925"/>
              <a:ext cx="2057400" cy="15875"/>
            </a:xfrm>
            <a:custGeom>
              <a:avLst/>
              <a:gdLst>
                <a:gd name="T0" fmla="*/ 546 w 546"/>
                <a:gd name="T1" fmla="*/ 4 h 4"/>
                <a:gd name="T2" fmla="*/ 0 w 546"/>
                <a:gd name="T3" fmla="*/ 4 h 4"/>
                <a:gd name="T4" fmla="*/ 0 w 546"/>
                <a:gd name="T5" fmla="*/ 0 h 4"/>
                <a:gd name="T6" fmla="*/ 546 w 546"/>
                <a:gd name="T7" fmla="*/ 0 h 4"/>
                <a:gd name="T8" fmla="*/ 546 w 54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">
                  <a:moveTo>
                    <a:pt x="546" y="4"/>
                  </a:moveTo>
                  <a:cubicBezTo>
                    <a:pt x="364" y="4"/>
                    <a:pt x="182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2" y="0"/>
                    <a:pt x="364" y="0"/>
                    <a:pt x="546" y="0"/>
                  </a:cubicBezTo>
                  <a:cubicBezTo>
                    <a:pt x="546" y="1"/>
                    <a:pt x="546" y="2"/>
                    <a:pt x="54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469758" y="4644090"/>
            <a:ext cx="753712" cy="1742882"/>
            <a:chOff x="14206538" y="4633913"/>
            <a:chExt cx="960437" cy="2220912"/>
          </a:xfrm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4206538" y="5168900"/>
              <a:ext cx="558800" cy="1681162"/>
            </a:xfrm>
            <a:custGeom>
              <a:avLst/>
              <a:gdLst>
                <a:gd name="T0" fmla="*/ 0 w 147"/>
                <a:gd name="T1" fmla="*/ 35 h 446"/>
                <a:gd name="T2" fmla="*/ 65 w 147"/>
                <a:gd name="T3" fmla="*/ 35 h 446"/>
                <a:gd name="T4" fmla="*/ 68 w 147"/>
                <a:gd name="T5" fmla="*/ 0 h 446"/>
                <a:gd name="T6" fmla="*/ 75 w 147"/>
                <a:gd name="T7" fmla="*/ 0 h 446"/>
                <a:gd name="T8" fmla="*/ 79 w 147"/>
                <a:gd name="T9" fmla="*/ 35 h 446"/>
                <a:gd name="T10" fmla="*/ 147 w 147"/>
                <a:gd name="T11" fmla="*/ 35 h 446"/>
                <a:gd name="T12" fmla="*/ 147 w 147"/>
                <a:gd name="T13" fmla="*/ 446 h 446"/>
                <a:gd name="T14" fmla="*/ 0 w 147"/>
                <a:gd name="T15" fmla="*/ 446 h 446"/>
                <a:gd name="T16" fmla="*/ 0 w 147"/>
                <a:gd name="T17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46">
                  <a:moveTo>
                    <a:pt x="0" y="35"/>
                  </a:moveTo>
                  <a:cubicBezTo>
                    <a:pt x="23" y="35"/>
                    <a:pt x="43" y="35"/>
                    <a:pt x="65" y="35"/>
                  </a:cubicBezTo>
                  <a:cubicBezTo>
                    <a:pt x="66" y="23"/>
                    <a:pt x="67" y="12"/>
                    <a:pt x="68" y="0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11"/>
                    <a:pt x="78" y="22"/>
                    <a:pt x="79" y="35"/>
                  </a:cubicBezTo>
                  <a:cubicBezTo>
                    <a:pt x="101" y="35"/>
                    <a:pt x="124" y="35"/>
                    <a:pt x="147" y="35"/>
                  </a:cubicBezTo>
                  <a:cubicBezTo>
                    <a:pt x="147" y="173"/>
                    <a:pt x="147" y="309"/>
                    <a:pt x="147" y="446"/>
                  </a:cubicBezTo>
                  <a:cubicBezTo>
                    <a:pt x="98" y="446"/>
                    <a:pt x="50" y="446"/>
                    <a:pt x="0" y="446"/>
                  </a:cubicBezTo>
                  <a:cubicBezTo>
                    <a:pt x="0" y="309"/>
                    <a:pt x="0" y="174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4860588" y="5911850"/>
              <a:ext cx="306387" cy="942975"/>
            </a:xfrm>
            <a:custGeom>
              <a:avLst/>
              <a:gdLst>
                <a:gd name="T0" fmla="*/ 81 w 81"/>
                <a:gd name="T1" fmla="*/ 250 h 250"/>
                <a:gd name="T2" fmla="*/ 0 w 81"/>
                <a:gd name="T3" fmla="*/ 250 h 250"/>
                <a:gd name="T4" fmla="*/ 0 w 81"/>
                <a:gd name="T5" fmla="*/ 19 h 250"/>
                <a:gd name="T6" fmla="*/ 34 w 81"/>
                <a:gd name="T7" fmla="*/ 19 h 250"/>
                <a:gd name="T8" fmla="*/ 38 w 81"/>
                <a:gd name="T9" fmla="*/ 0 h 250"/>
                <a:gd name="T10" fmla="*/ 41 w 81"/>
                <a:gd name="T11" fmla="*/ 0 h 250"/>
                <a:gd name="T12" fmla="*/ 44 w 81"/>
                <a:gd name="T13" fmla="*/ 18 h 250"/>
                <a:gd name="T14" fmla="*/ 81 w 81"/>
                <a:gd name="T15" fmla="*/ 18 h 250"/>
                <a:gd name="T16" fmla="*/ 81 w 81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50">
                  <a:moveTo>
                    <a:pt x="81" y="250"/>
                  </a:moveTo>
                  <a:cubicBezTo>
                    <a:pt x="54" y="250"/>
                    <a:pt x="28" y="250"/>
                    <a:pt x="0" y="250"/>
                  </a:cubicBezTo>
                  <a:cubicBezTo>
                    <a:pt x="0" y="173"/>
                    <a:pt x="0" y="97"/>
                    <a:pt x="0" y="19"/>
                  </a:cubicBezTo>
                  <a:cubicBezTo>
                    <a:pt x="11" y="19"/>
                    <a:pt x="22" y="19"/>
                    <a:pt x="34" y="19"/>
                  </a:cubicBezTo>
                  <a:cubicBezTo>
                    <a:pt x="36" y="11"/>
                    <a:pt x="37" y="6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5"/>
                    <a:pt x="43" y="11"/>
                    <a:pt x="44" y="18"/>
                  </a:cubicBezTo>
                  <a:cubicBezTo>
                    <a:pt x="56" y="18"/>
                    <a:pt x="68" y="18"/>
                    <a:pt x="81" y="18"/>
                  </a:cubicBezTo>
                  <a:cubicBezTo>
                    <a:pt x="81" y="95"/>
                    <a:pt x="81" y="172"/>
                    <a:pt x="81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4347825" y="4633913"/>
              <a:ext cx="284162" cy="430212"/>
            </a:xfrm>
            <a:custGeom>
              <a:avLst/>
              <a:gdLst>
                <a:gd name="T0" fmla="*/ 39 w 75"/>
                <a:gd name="T1" fmla="*/ 0 h 114"/>
                <a:gd name="T2" fmla="*/ 57 w 75"/>
                <a:gd name="T3" fmla="*/ 110 h 114"/>
                <a:gd name="T4" fmla="*/ 43 w 75"/>
                <a:gd name="T5" fmla="*/ 58 h 114"/>
                <a:gd name="T6" fmla="*/ 22 w 75"/>
                <a:gd name="T7" fmla="*/ 114 h 114"/>
                <a:gd name="T8" fmla="*/ 39 w 75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4">
                  <a:moveTo>
                    <a:pt x="39" y="0"/>
                  </a:moveTo>
                  <a:cubicBezTo>
                    <a:pt x="69" y="35"/>
                    <a:pt x="75" y="78"/>
                    <a:pt x="57" y="110"/>
                  </a:cubicBezTo>
                  <a:cubicBezTo>
                    <a:pt x="53" y="95"/>
                    <a:pt x="48" y="78"/>
                    <a:pt x="43" y="58"/>
                  </a:cubicBezTo>
                  <a:cubicBezTo>
                    <a:pt x="21" y="74"/>
                    <a:pt x="21" y="93"/>
                    <a:pt x="22" y="114"/>
                  </a:cubicBezTo>
                  <a:cubicBezTo>
                    <a:pt x="0" y="81"/>
                    <a:pt x="7" y="31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943138" y="5607050"/>
              <a:ext cx="141287" cy="219075"/>
            </a:xfrm>
            <a:custGeom>
              <a:avLst/>
              <a:gdLst>
                <a:gd name="T0" fmla="*/ 26 w 37"/>
                <a:gd name="T1" fmla="*/ 0 h 58"/>
                <a:gd name="T2" fmla="*/ 37 w 37"/>
                <a:gd name="T3" fmla="*/ 56 h 58"/>
                <a:gd name="T4" fmla="*/ 30 w 37"/>
                <a:gd name="T5" fmla="*/ 58 h 58"/>
                <a:gd name="T6" fmla="*/ 28 w 37"/>
                <a:gd name="T7" fmla="*/ 47 h 58"/>
                <a:gd name="T8" fmla="*/ 19 w 37"/>
                <a:gd name="T9" fmla="*/ 32 h 58"/>
                <a:gd name="T10" fmla="*/ 7 w 37"/>
                <a:gd name="T11" fmla="*/ 57 h 58"/>
                <a:gd name="T12" fmla="*/ 18 w 37"/>
                <a:gd name="T13" fmla="*/ 0 h 58"/>
                <a:gd name="T14" fmla="*/ 26 w 3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8">
                  <a:moveTo>
                    <a:pt x="26" y="0"/>
                  </a:moveTo>
                  <a:cubicBezTo>
                    <a:pt x="30" y="19"/>
                    <a:pt x="33" y="38"/>
                    <a:pt x="37" y="56"/>
                  </a:cubicBezTo>
                  <a:cubicBezTo>
                    <a:pt x="35" y="57"/>
                    <a:pt x="32" y="57"/>
                    <a:pt x="30" y="58"/>
                  </a:cubicBezTo>
                  <a:cubicBezTo>
                    <a:pt x="29" y="54"/>
                    <a:pt x="29" y="50"/>
                    <a:pt x="28" y="47"/>
                  </a:cubicBezTo>
                  <a:cubicBezTo>
                    <a:pt x="26" y="43"/>
                    <a:pt x="23" y="39"/>
                    <a:pt x="19" y="32"/>
                  </a:cubicBezTo>
                  <a:cubicBezTo>
                    <a:pt x="14" y="41"/>
                    <a:pt x="11" y="48"/>
                    <a:pt x="7" y="57"/>
                  </a:cubicBezTo>
                  <a:cubicBezTo>
                    <a:pt x="0" y="34"/>
                    <a:pt x="4" y="16"/>
                    <a:pt x="18" y="0"/>
                  </a:cubicBezTo>
                  <a:cubicBezTo>
                    <a:pt x="20" y="0"/>
                    <a:pt x="23" y="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/>
          <p:cNvGrpSpPr/>
          <p:nvPr/>
        </p:nvGrpSpPr>
        <p:grpSpPr>
          <a:xfrm flipH="1">
            <a:off x="10904584" y="4644090"/>
            <a:ext cx="754766" cy="1791926"/>
            <a:chOff x="14206538" y="4633913"/>
            <a:chExt cx="960437" cy="2220912"/>
          </a:xfrm>
        </p:grpSpPr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4206538" y="5168900"/>
              <a:ext cx="558800" cy="1681162"/>
            </a:xfrm>
            <a:custGeom>
              <a:avLst/>
              <a:gdLst>
                <a:gd name="T0" fmla="*/ 0 w 147"/>
                <a:gd name="T1" fmla="*/ 35 h 446"/>
                <a:gd name="T2" fmla="*/ 65 w 147"/>
                <a:gd name="T3" fmla="*/ 35 h 446"/>
                <a:gd name="T4" fmla="*/ 68 w 147"/>
                <a:gd name="T5" fmla="*/ 0 h 446"/>
                <a:gd name="T6" fmla="*/ 75 w 147"/>
                <a:gd name="T7" fmla="*/ 0 h 446"/>
                <a:gd name="T8" fmla="*/ 79 w 147"/>
                <a:gd name="T9" fmla="*/ 35 h 446"/>
                <a:gd name="T10" fmla="*/ 147 w 147"/>
                <a:gd name="T11" fmla="*/ 35 h 446"/>
                <a:gd name="T12" fmla="*/ 147 w 147"/>
                <a:gd name="T13" fmla="*/ 446 h 446"/>
                <a:gd name="T14" fmla="*/ 0 w 147"/>
                <a:gd name="T15" fmla="*/ 446 h 446"/>
                <a:gd name="T16" fmla="*/ 0 w 147"/>
                <a:gd name="T17" fmla="*/ 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446">
                  <a:moveTo>
                    <a:pt x="0" y="35"/>
                  </a:moveTo>
                  <a:cubicBezTo>
                    <a:pt x="23" y="35"/>
                    <a:pt x="43" y="35"/>
                    <a:pt x="65" y="35"/>
                  </a:cubicBezTo>
                  <a:cubicBezTo>
                    <a:pt x="66" y="23"/>
                    <a:pt x="67" y="12"/>
                    <a:pt x="68" y="0"/>
                  </a:cubicBezTo>
                  <a:cubicBezTo>
                    <a:pt x="70" y="0"/>
                    <a:pt x="73" y="0"/>
                    <a:pt x="75" y="0"/>
                  </a:cubicBezTo>
                  <a:cubicBezTo>
                    <a:pt x="77" y="11"/>
                    <a:pt x="78" y="22"/>
                    <a:pt x="79" y="35"/>
                  </a:cubicBezTo>
                  <a:cubicBezTo>
                    <a:pt x="101" y="35"/>
                    <a:pt x="124" y="35"/>
                    <a:pt x="147" y="35"/>
                  </a:cubicBezTo>
                  <a:cubicBezTo>
                    <a:pt x="147" y="173"/>
                    <a:pt x="147" y="309"/>
                    <a:pt x="147" y="446"/>
                  </a:cubicBezTo>
                  <a:cubicBezTo>
                    <a:pt x="98" y="446"/>
                    <a:pt x="50" y="446"/>
                    <a:pt x="0" y="446"/>
                  </a:cubicBezTo>
                  <a:cubicBezTo>
                    <a:pt x="0" y="309"/>
                    <a:pt x="0" y="174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4860588" y="5911850"/>
              <a:ext cx="306387" cy="942975"/>
            </a:xfrm>
            <a:custGeom>
              <a:avLst/>
              <a:gdLst>
                <a:gd name="T0" fmla="*/ 81 w 81"/>
                <a:gd name="T1" fmla="*/ 250 h 250"/>
                <a:gd name="T2" fmla="*/ 0 w 81"/>
                <a:gd name="T3" fmla="*/ 250 h 250"/>
                <a:gd name="T4" fmla="*/ 0 w 81"/>
                <a:gd name="T5" fmla="*/ 19 h 250"/>
                <a:gd name="T6" fmla="*/ 34 w 81"/>
                <a:gd name="T7" fmla="*/ 19 h 250"/>
                <a:gd name="T8" fmla="*/ 38 w 81"/>
                <a:gd name="T9" fmla="*/ 0 h 250"/>
                <a:gd name="T10" fmla="*/ 41 w 81"/>
                <a:gd name="T11" fmla="*/ 0 h 250"/>
                <a:gd name="T12" fmla="*/ 44 w 81"/>
                <a:gd name="T13" fmla="*/ 18 h 250"/>
                <a:gd name="T14" fmla="*/ 81 w 81"/>
                <a:gd name="T15" fmla="*/ 18 h 250"/>
                <a:gd name="T16" fmla="*/ 81 w 81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50">
                  <a:moveTo>
                    <a:pt x="81" y="250"/>
                  </a:moveTo>
                  <a:cubicBezTo>
                    <a:pt x="54" y="250"/>
                    <a:pt x="28" y="250"/>
                    <a:pt x="0" y="250"/>
                  </a:cubicBezTo>
                  <a:cubicBezTo>
                    <a:pt x="0" y="173"/>
                    <a:pt x="0" y="97"/>
                    <a:pt x="0" y="19"/>
                  </a:cubicBezTo>
                  <a:cubicBezTo>
                    <a:pt x="11" y="19"/>
                    <a:pt x="22" y="19"/>
                    <a:pt x="34" y="19"/>
                  </a:cubicBezTo>
                  <a:cubicBezTo>
                    <a:pt x="36" y="11"/>
                    <a:pt x="37" y="6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5"/>
                    <a:pt x="43" y="11"/>
                    <a:pt x="44" y="18"/>
                  </a:cubicBezTo>
                  <a:cubicBezTo>
                    <a:pt x="56" y="18"/>
                    <a:pt x="68" y="18"/>
                    <a:pt x="81" y="18"/>
                  </a:cubicBezTo>
                  <a:cubicBezTo>
                    <a:pt x="81" y="95"/>
                    <a:pt x="81" y="172"/>
                    <a:pt x="81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4347825" y="4633913"/>
              <a:ext cx="284162" cy="430212"/>
            </a:xfrm>
            <a:custGeom>
              <a:avLst/>
              <a:gdLst>
                <a:gd name="T0" fmla="*/ 39 w 75"/>
                <a:gd name="T1" fmla="*/ 0 h 114"/>
                <a:gd name="T2" fmla="*/ 57 w 75"/>
                <a:gd name="T3" fmla="*/ 110 h 114"/>
                <a:gd name="T4" fmla="*/ 43 w 75"/>
                <a:gd name="T5" fmla="*/ 58 h 114"/>
                <a:gd name="T6" fmla="*/ 22 w 75"/>
                <a:gd name="T7" fmla="*/ 114 h 114"/>
                <a:gd name="T8" fmla="*/ 39 w 75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4">
                  <a:moveTo>
                    <a:pt x="39" y="0"/>
                  </a:moveTo>
                  <a:cubicBezTo>
                    <a:pt x="69" y="35"/>
                    <a:pt x="75" y="78"/>
                    <a:pt x="57" y="110"/>
                  </a:cubicBezTo>
                  <a:cubicBezTo>
                    <a:pt x="53" y="95"/>
                    <a:pt x="48" y="78"/>
                    <a:pt x="43" y="58"/>
                  </a:cubicBezTo>
                  <a:cubicBezTo>
                    <a:pt x="21" y="74"/>
                    <a:pt x="21" y="93"/>
                    <a:pt x="22" y="114"/>
                  </a:cubicBezTo>
                  <a:cubicBezTo>
                    <a:pt x="0" y="81"/>
                    <a:pt x="7" y="31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4943138" y="5607050"/>
              <a:ext cx="141287" cy="219075"/>
            </a:xfrm>
            <a:custGeom>
              <a:avLst/>
              <a:gdLst>
                <a:gd name="T0" fmla="*/ 26 w 37"/>
                <a:gd name="T1" fmla="*/ 0 h 58"/>
                <a:gd name="T2" fmla="*/ 37 w 37"/>
                <a:gd name="T3" fmla="*/ 56 h 58"/>
                <a:gd name="T4" fmla="*/ 30 w 37"/>
                <a:gd name="T5" fmla="*/ 58 h 58"/>
                <a:gd name="T6" fmla="*/ 28 w 37"/>
                <a:gd name="T7" fmla="*/ 47 h 58"/>
                <a:gd name="T8" fmla="*/ 19 w 37"/>
                <a:gd name="T9" fmla="*/ 32 h 58"/>
                <a:gd name="T10" fmla="*/ 7 w 37"/>
                <a:gd name="T11" fmla="*/ 57 h 58"/>
                <a:gd name="T12" fmla="*/ 18 w 37"/>
                <a:gd name="T13" fmla="*/ 0 h 58"/>
                <a:gd name="T14" fmla="*/ 26 w 3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8">
                  <a:moveTo>
                    <a:pt x="26" y="0"/>
                  </a:moveTo>
                  <a:cubicBezTo>
                    <a:pt x="30" y="19"/>
                    <a:pt x="33" y="38"/>
                    <a:pt x="37" y="56"/>
                  </a:cubicBezTo>
                  <a:cubicBezTo>
                    <a:pt x="35" y="57"/>
                    <a:pt x="32" y="57"/>
                    <a:pt x="30" y="58"/>
                  </a:cubicBezTo>
                  <a:cubicBezTo>
                    <a:pt x="29" y="54"/>
                    <a:pt x="29" y="50"/>
                    <a:pt x="28" y="47"/>
                  </a:cubicBezTo>
                  <a:cubicBezTo>
                    <a:pt x="26" y="43"/>
                    <a:pt x="23" y="39"/>
                    <a:pt x="19" y="32"/>
                  </a:cubicBezTo>
                  <a:cubicBezTo>
                    <a:pt x="14" y="41"/>
                    <a:pt x="11" y="48"/>
                    <a:pt x="7" y="57"/>
                  </a:cubicBezTo>
                  <a:cubicBezTo>
                    <a:pt x="0" y="34"/>
                    <a:pt x="4" y="16"/>
                    <a:pt x="18" y="0"/>
                  </a:cubicBezTo>
                  <a:cubicBezTo>
                    <a:pt x="20" y="0"/>
                    <a:pt x="23" y="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830316" y="834652"/>
            <a:ext cx="2389897" cy="2780207"/>
            <a:chOff x="13374688" y="2301875"/>
            <a:chExt cx="1263650" cy="1470025"/>
          </a:xfrm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3374688" y="2301875"/>
              <a:ext cx="1263650" cy="1470025"/>
            </a:xfrm>
            <a:custGeom>
              <a:avLst/>
              <a:gdLst>
                <a:gd name="T0" fmla="*/ 334 w 334"/>
                <a:gd name="T1" fmla="*/ 389 h 389"/>
                <a:gd name="T2" fmla="*/ 0 w 334"/>
                <a:gd name="T3" fmla="*/ 389 h 389"/>
                <a:gd name="T4" fmla="*/ 0 w 334"/>
                <a:gd name="T5" fmla="*/ 0 h 389"/>
                <a:gd name="T6" fmla="*/ 334 w 334"/>
                <a:gd name="T7" fmla="*/ 0 h 389"/>
                <a:gd name="T8" fmla="*/ 334 w 334"/>
                <a:gd name="T9" fmla="*/ 389 h 389"/>
                <a:gd name="T10" fmla="*/ 33 w 334"/>
                <a:gd name="T11" fmla="*/ 356 h 389"/>
                <a:gd name="T12" fmla="*/ 150 w 334"/>
                <a:gd name="T13" fmla="*/ 355 h 389"/>
                <a:gd name="T14" fmla="*/ 161 w 334"/>
                <a:gd name="T15" fmla="*/ 348 h 389"/>
                <a:gd name="T16" fmla="*/ 294 w 334"/>
                <a:gd name="T17" fmla="*/ 197 h 389"/>
                <a:gd name="T18" fmla="*/ 302 w 334"/>
                <a:gd name="T19" fmla="*/ 176 h 389"/>
                <a:gd name="T20" fmla="*/ 303 w 334"/>
                <a:gd name="T21" fmla="*/ 48 h 389"/>
                <a:gd name="T22" fmla="*/ 288 w 334"/>
                <a:gd name="T23" fmla="*/ 32 h 389"/>
                <a:gd name="T24" fmla="*/ 47 w 334"/>
                <a:gd name="T25" fmla="*/ 32 h 389"/>
                <a:gd name="T26" fmla="*/ 33 w 334"/>
                <a:gd name="T27" fmla="*/ 33 h 389"/>
                <a:gd name="T28" fmla="*/ 33 w 334"/>
                <a:gd name="T29" fmla="*/ 356 h 389"/>
                <a:gd name="T30" fmla="*/ 303 w 334"/>
                <a:gd name="T31" fmla="*/ 249 h 389"/>
                <a:gd name="T32" fmla="*/ 299 w 334"/>
                <a:gd name="T33" fmla="*/ 248 h 389"/>
                <a:gd name="T34" fmla="*/ 204 w 334"/>
                <a:gd name="T35" fmla="*/ 356 h 389"/>
                <a:gd name="T36" fmla="*/ 294 w 334"/>
                <a:gd name="T37" fmla="*/ 355 h 389"/>
                <a:gd name="T38" fmla="*/ 302 w 334"/>
                <a:gd name="T39" fmla="*/ 348 h 389"/>
                <a:gd name="T40" fmla="*/ 303 w 334"/>
                <a:gd name="T41" fmla="*/ 24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9">
                  <a:moveTo>
                    <a:pt x="334" y="389"/>
                  </a:moveTo>
                  <a:cubicBezTo>
                    <a:pt x="222" y="389"/>
                    <a:pt x="111" y="389"/>
                    <a:pt x="0" y="389"/>
                  </a:cubicBezTo>
                  <a:cubicBezTo>
                    <a:pt x="0" y="259"/>
                    <a:pt x="0" y="130"/>
                    <a:pt x="0" y="0"/>
                  </a:cubicBezTo>
                  <a:cubicBezTo>
                    <a:pt x="111" y="0"/>
                    <a:pt x="222" y="0"/>
                    <a:pt x="334" y="0"/>
                  </a:cubicBezTo>
                  <a:cubicBezTo>
                    <a:pt x="334" y="129"/>
                    <a:pt x="334" y="259"/>
                    <a:pt x="334" y="389"/>
                  </a:cubicBezTo>
                  <a:close/>
                  <a:moveTo>
                    <a:pt x="33" y="356"/>
                  </a:moveTo>
                  <a:cubicBezTo>
                    <a:pt x="73" y="356"/>
                    <a:pt x="111" y="356"/>
                    <a:pt x="150" y="355"/>
                  </a:cubicBezTo>
                  <a:cubicBezTo>
                    <a:pt x="154" y="355"/>
                    <a:pt x="158" y="351"/>
                    <a:pt x="161" y="348"/>
                  </a:cubicBezTo>
                  <a:cubicBezTo>
                    <a:pt x="206" y="298"/>
                    <a:pt x="250" y="248"/>
                    <a:pt x="294" y="197"/>
                  </a:cubicBezTo>
                  <a:cubicBezTo>
                    <a:pt x="299" y="192"/>
                    <a:pt x="302" y="184"/>
                    <a:pt x="302" y="176"/>
                  </a:cubicBezTo>
                  <a:cubicBezTo>
                    <a:pt x="303" y="134"/>
                    <a:pt x="302" y="91"/>
                    <a:pt x="303" y="48"/>
                  </a:cubicBezTo>
                  <a:cubicBezTo>
                    <a:pt x="303" y="36"/>
                    <a:pt x="300" y="32"/>
                    <a:pt x="288" y="32"/>
                  </a:cubicBezTo>
                  <a:cubicBezTo>
                    <a:pt x="207" y="33"/>
                    <a:pt x="127" y="32"/>
                    <a:pt x="47" y="32"/>
                  </a:cubicBezTo>
                  <a:cubicBezTo>
                    <a:pt x="43" y="32"/>
                    <a:pt x="38" y="33"/>
                    <a:pt x="33" y="33"/>
                  </a:cubicBezTo>
                  <a:cubicBezTo>
                    <a:pt x="33" y="141"/>
                    <a:pt x="33" y="247"/>
                    <a:pt x="33" y="356"/>
                  </a:cubicBezTo>
                  <a:close/>
                  <a:moveTo>
                    <a:pt x="303" y="249"/>
                  </a:moveTo>
                  <a:cubicBezTo>
                    <a:pt x="302" y="249"/>
                    <a:pt x="300" y="248"/>
                    <a:pt x="299" y="248"/>
                  </a:cubicBezTo>
                  <a:cubicBezTo>
                    <a:pt x="268" y="283"/>
                    <a:pt x="237" y="318"/>
                    <a:pt x="204" y="356"/>
                  </a:cubicBezTo>
                  <a:cubicBezTo>
                    <a:pt x="237" y="356"/>
                    <a:pt x="265" y="356"/>
                    <a:pt x="294" y="355"/>
                  </a:cubicBezTo>
                  <a:cubicBezTo>
                    <a:pt x="297" y="355"/>
                    <a:pt x="302" y="350"/>
                    <a:pt x="302" y="348"/>
                  </a:cubicBezTo>
                  <a:cubicBezTo>
                    <a:pt x="303" y="315"/>
                    <a:pt x="303" y="282"/>
                    <a:pt x="303" y="2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3558838" y="3057525"/>
              <a:ext cx="787400" cy="555625"/>
            </a:xfrm>
            <a:custGeom>
              <a:avLst/>
              <a:gdLst>
                <a:gd name="T0" fmla="*/ 46 w 208"/>
                <a:gd name="T1" fmla="*/ 143 h 147"/>
                <a:gd name="T2" fmla="*/ 44 w 208"/>
                <a:gd name="T3" fmla="*/ 114 h 147"/>
                <a:gd name="T4" fmla="*/ 0 w 208"/>
                <a:gd name="T5" fmla="*/ 142 h 147"/>
                <a:gd name="T6" fmla="*/ 32 w 208"/>
                <a:gd name="T7" fmla="*/ 26 h 147"/>
                <a:gd name="T8" fmla="*/ 85 w 208"/>
                <a:gd name="T9" fmla="*/ 0 h 147"/>
                <a:gd name="T10" fmla="*/ 103 w 208"/>
                <a:gd name="T11" fmla="*/ 94 h 147"/>
                <a:gd name="T12" fmla="*/ 108 w 208"/>
                <a:gd name="T13" fmla="*/ 94 h 147"/>
                <a:gd name="T14" fmla="*/ 109 w 208"/>
                <a:gd name="T15" fmla="*/ 18 h 147"/>
                <a:gd name="T16" fmla="*/ 116 w 208"/>
                <a:gd name="T17" fmla="*/ 3 h 147"/>
                <a:gd name="T18" fmla="*/ 126 w 208"/>
                <a:gd name="T19" fmla="*/ 24 h 147"/>
                <a:gd name="T20" fmla="*/ 130 w 208"/>
                <a:gd name="T21" fmla="*/ 94 h 147"/>
                <a:gd name="T22" fmla="*/ 133 w 208"/>
                <a:gd name="T23" fmla="*/ 94 h 147"/>
                <a:gd name="T24" fmla="*/ 151 w 208"/>
                <a:gd name="T25" fmla="*/ 0 h 147"/>
                <a:gd name="T26" fmla="*/ 208 w 208"/>
                <a:gd name="T27" fmla="*/ 32 h 147"/>
                <a:gd name="T28" fmla="*/ 147 w 208"/>
                <a:gd name="T29" fmla="*/ 71 h 147"/>
                <a:gd name="T30" fmla="*/ 148 w 208"/>
                <a:gd name="T31" fmla="*/ 76 h 147"/>
                <a:gd name="T32" fmla="*/ 165 w 208"/>
                <a:gd name="T33" fmla="*/ 80 h 147"/>
                <a:gd name="T34" fmla="*/ 112 w 208"/>
                <a:gd name="T35" fmla="*/ 140 h 147"/>
                <a:gd name="T36" fmla="*/ 105 w 208"/>
                <a:gd name="T37" fmla="*/ 143 h 147"/>
                <a:gd name="T38" fmla="*/ 46 w 208"/>
                <a:gd name="T3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47">
                  <a:moveTo>
                    <a:pt x="46" y="143"/>
                  </a:moveTo>
                  <a:cubicBezTo>
                    <a:pt x="45" y="133"/>
                    <a:pt x="45" y="125"/>
                    <a:pt x="44" y="114"/>
                  </a:cubicBezTo>
                  <a:cubicBezTo>
                    <a:pt x="38" y="147"/>
                    <a:pt x="38" y="147"/>
                    <a:pt x="0" y="142"/>
                  </a:cubicBezTo>
                  <a:cubicBezTo>
                    <a:pt x="1" y="101"/>
                    <a:pt x="4" y="60"/>
                    <a:pt x="32" y="26"/>
                  </a:cubicBezTo>
                  <a:cubicBezTo>
                    <a:pt x="45" y="10"/>
                    <a:pt x="63" y="3"/>
                    <a:pt x="85" y="0"/>
                  </a:cubicBezTo>
                  <a:cubicBezTo>
                    <a:pt x="91" y="32"/>
                    <a:pt x="97" y="63"/>
                    <a:pt x="103" y="94"/>
                  </a:cubicBezTo>
                  <a:cubicBezTo>
                    <a:pt x="105" y="94"/>
                    <a:pt x="106" y="94"/>
                    <a:pt x="108" y="94"/>
                  </a:cubicBezTo>
                  <a:cubicBezTo>
                    <a:pt x="108" y="69"/>
                    <a:pt x="108" y="43"/>
                    <a:pt x="109" y="18"/>
                  </a:cubicBezTo>
                  <a:cubicBezTo>
                    <a:pt x="109" y="13"/>
                    <a:pt x="114" y="8"/>
                    <a:pt x="116" y="3"/>
                  </a:cubicBezTo>
                  <a:cubicBezTo>
                    <a:pt x="127" y="8"/>
                    <a:pt x="127" y="14"/>
                    <a:pt x="126" y="24"/>
                  </a:cubicBezTo>
                  <a:cubicBezTo>
                    <a:pt x="125" y="47"/>
                    <a:pt x="128" y="71"/>
                    <a:pt x="130" y="94"/>
                  </a:cubicBezTo>
                  <a:cubicBezTo>
                    <a:pt x="131" y="94"/>
                    <a:pt x="132" y="94"/>
                    <a:pt x="133" y="94"/>
                  </a:cubicBezTo>
                  <a:cubicBezTo>
                    <a:pt x="139" y="63"/>
                    <a:pt x="145" y="32"/>
                    <a:pt x="151" y="0"/>
                  </a:cubicBezTo>
                  <a:cubicBezTo>
                    <a:pt x="175" y="3"/>
                    <a:pt x="193" y="12"/>
                    <a:pt x="208" y="32"/>
                  </a:cubicBezTo>
                  <a:cubicBezTo>
                    <a:pt x="190" y="48"/>
                    <a:pt x="182" y="78"/>
                    <a:pt x="147" y="71"/>
                  </a:cubicBezTo>
                  <a:cubicBezTo>
                    <a:pt x="147" y="72"/>
                    <a:pt x="148" y="74"/>
                    <a:pt x="148" y="76"/>
                  </a:cubicBezTo>
                  <a:cubicBezTo>
                    <a:pt x="153" y="77"/>
                    <a:pt x="158" y="78"/>
                    <a:pt x="165" y="80"/>
                  </a:cubicBezTo>
                  <a:cubicBezTo>
                    <a:pt x="147" y="100"/>
                    <a:pt x="130" y="120"/>
                    <a:pt x="112" y="140"/>
                  </a:cubicBezTo>
                  <a:cubicBezTo>
                    <a:pt x="111" y="141"/>
                    <a:pt x="107" y="143"/>
                    <a:pt x="105" y="143"/>
                  </a:cubicBezTo>
                  <a:cubicBezTo>
                    <a:pt x="86" y="143"/>
                    <a:pt x="66" y="143"/>
                    <a:pt x="46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3798551" y="2525713"/>
              <a:ext cx="382588" cy="419100"/>
            </a:xfrm>
            <a:custGeom>
              <a:avLst/>
              <a:gdLst>
                <a:gd name="T0" fmla="*/ 101 w 101"/>
                <a:gd name="T1" fmla="*/ 108 h 111"/>
                <a:gd name="T2" fmla="*/ 82 w 101"/>
                <a:gd name="T3" fmla="*/ 111 h 111"/>
                <a:gd name="T4" fmla="*/ 87 w 101"/>
                <a:gd name="T5" fmla="*/ 76 h 111"/>
                <a:gd name="T6" fmla="*/ 59 w 101"/>
                <a:gd name="T7" fmla="*/ 41 h 111"/>
                <a:gd name="T8" fmla="*/ 33 w 101"/>
                <a:gd name="T9" fmla="*/ 37 h 111"/>
                <a:gd name="T10" fmla="*/ 23 w 101"/>
                <a:gd name="T11" fmla="*/ 110 h 111"/>
                <a:gd name="T12" fmla="*/ 0 w 101"/>
                <a:gd name="T13" fmla="*/ 108 h 111"/>
                <a:gd name="T14" fmla="*/ 3 w 101"/>
                <a:gd name="T15" fmla="*/ 62 h 111"/>
                <a:gd name="T16" fmla="*/ 38 w 101"/>
                <a:gd name="T17" fmla="*/ 10 h 111"/>
                <a:gd name="T18" fmla="*/ 100 w 101"/>
                <a:gd name="T19" fmla="*/ 60 h 111"/>
                <a:gd name="T20" fmla="*/ 101 w 101"/>
                <a:gd name="T21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11">
                  <a:moveTo>
                    <a:pt x="101" y="108"/>
                  </a:moveTo>
                  <a:cubicBezTo>
                    <a:pt x="98" y="108"/>
                    <a:pt x="91" y="109"/>
                    <a:pt x="82" y="111"/>
                  </a:cubicBezTo>
                  <a:cubicBezTo>
                    <a:pt x="84" y="98"/>
                    <a:pt x="86" y="87"/>
                    <a:pt x="87" y="76"/>
                  </a:cubicBezTo>
                  <a:cubicBezTo>
                    <a:pt x="90" y="54"/>
                    <a:pt x="85" y="47"/>
                    <a:pt x="59" y="41"/>
                  </a:cubicBezTo>
                  <a:cubicBezTo>
                    <a:pt x="50" y="39"/>
                    <a:pt x="42" y="38"/>
                    <a:pt x="33" y="37"/>
                  </a:cubicBezTo>
                  <a:cubicBezTo>
                    <a:pt x="9" y="56"/>
                    <a:pt x="15" y="82"/>
                    <a:pt x="23" y="110"/>
                  </a:cubicBezTo>
                  <a:cubicBezTo>
                    <a:pt x="13" y="109"/>
                    <a:pt x="5" y="108"/>
                    <a:pt x="0" y="108"/>
                  </a:cubicBezTo>
                  <a:cubicBezTo>
                    <a:pt x="1" y="91"/>
                    <a:pt x="3" y="77"/>
                    <a:pt x="3" y="62"/>
                  </a:cubicBezTo>
                  <a:cubicBezTo>
                    <a:pt x="3" y="36"/>
                    <a:pt x="15" y="16"/>
                    <a:pt x="38" y="10"/>
                  </a:cubicBezTo>
                  <a:cubicBezTo>
                    <a:pt x="71" y="0"/>
                    <a:pt x="101" y="25"/>
                    <a:pt x="100" y="60"/>
                  </a:cubicBezTo>
                  <a:cubicBezTo>
                    <a:pt x="99" y="75"/>
                    <a:pt x="100" y="90"/>
                    <a:pt x="10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4282738" y="3363913"/>
              <a:ext cx="177800" cy="234950"/>
            </a:xfrm>
            <a:custGeom>
              <a:avLst/>
              <a:gdLst>
                <a:gd name="T0" fmla="*/ 41 w 47"/>
                <a:gd name="T1" fmla="*/ 1 h 62"/>
                <a:gd name="T2" fmla="*/ 47 w 47"/>
                <a:gd name="T3" fmla="*/ 62 h 62"/>
                <a:gd name="T4" fmla="*/ 12 w 47"/>
                <a:gd name="T5" fmla="*/ 62 h 62"/>
                <a:gd name="T6" fmla="*/ 7 w 47"/>
                <a:gd name="T7" fmla="*/ 34 h 62"/>
                <a:gd name="T8" fmla="*/ 37 w 47"/>
                <a:gd name="T9" fmla="*/ 0 h 62"/>
                <a:gd name="T10" fmla="*/ 41 w 47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2">
                  <a:moveTo>
                    <a:pt x="41" y="1"/>
                  </a:moveTo>
                  <a:cubicBezTo>
                    <a:pt x="43" y="21"/>
                    <a:pt x="45" y="41"/>
                    <a:pt x="47" y="62"/>
                  </a:cubicBezTo>
                  <a:cubicBezTo>
                    <a:pt x="34" y="62"/>
                    <a:pt x="23" y="62"/>
                    <a:pt x="12" y="62"/>
                  </a:cubicBezTo>
                  <a:cubicBezTo>
                    <a:pt x="4" y="61"/>
                    <a:pt x="0" y="42"/>
                    <a:pt x="7" y="34"/>
                  </a:cubicBezTo>
                  <a:cubicBezTo>
                    <a:pt x="17" y="22"/>
                    <a:pt x="27" y="11"/>
                    <a:pt x="37" y="0"/>
                  </a:cubicBezTo>
                  <a:cubicBezTo>
                    <a:pt x="38" y="1"/>
                    <a:pt x="39" y="1"/>
                    <a:pt x="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4217651" y="3522663"/>
              <a:ext cx="65088" cy="71438"/>
            </a:xfrm>
            <a:custGeom>
              <a:avLst/>
              <a:gdLst>
                <a:gd name="T0" fmla="*/ 17 w 17"/>
                <a:gd name="T1" fmla="*/ 0 h 19"/>
                <a:gd name="T2" fmla="*/ 17 w 17"/>
                <a:gd name="T3" fmla="*/ 19 h 19"/>
                <a:gd name="T4" fmla="*/ 0 w 17"/>
                <a:gd name="T5" fmla="*/ 19 h 19"/>
                <a:gd name="T6" fmla="*/ 17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cubicBezTo>
                    <a:pt x="17" y="8"/>
                    <a:pt x="17" y="13"/>
                    <a:pt x="17" y="19"/>
                  </a:cubicBezTo>
                  <a:cubicBezTo>
                    <a:pt x="11" y="19"/>
                    <a:pt x="7" y="19"/>
                    <a:pt x="0" y="19"/>
                  </a:cubicBezTo>
                  <a:cubicBezTo>
                    <a:pt x="6" y="12"/>
                    <a:pt x="10" y="8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544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80862" y="4289802"/>
            <a:ext cx="1926632" cy="1879428"/>
            <a:chOff x="910640" y="3222194"/>
            <a:chExt cx="1527408" cy="1879428"/>
          </a:xfrm>
        </p:grpSpPr>
        <p:sp>
          <p:nvSpPr>
            <p:cNvPr id="1545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318136" y="2006740"/>
            <a:ext cx="1926632" cy="1879428"/>
            <a:chOff x="910640" y="3222194"/>
            <a:chExt cx="1527408" cy="1879428"/>
          </a:xfrm>
        </p:grpSpPr>
        <p:sp>
          <p:nvSpPr>
            <p:cNvPr id="1548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318136" y="4291753"/>
            <a:ext cx="1926632" cy="1879428"/>
            <a:chOff x="910640" y="3222194"/>
            <a:chExt cx="1527408" cy="1879428"/>
          </a:xfrm>
        </p:grpSpPr>
        <p:sp>
          <p:nvSpPr>
            <p:cNvPr id="1551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77592" y="1941891"/>
            <a:ext cx="1926632" cy="1879428"/>
            <a:chOff x="910640" y="3222194"/>
            <a:chExt cx="1527408" cy="1879428"/>
          </a:xfrm>
        </p:grpSpPr>
        <p:sp>
          <p:nvSpPr>
            <p:cNvPr id="1554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1" y="1525483"/>
            <a:ext cx="4916791" cy="42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699770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25" y="773119"/>
            <a:ext cx="1945835" cy="3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009006" y="413126"/>
            <a:ext cx="2647731" cy="5911221"/>
            <a:chOff x="14050963" y="2473325"/>
            <a:chExt cx="750887" cy="1676401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058900" y="3349625"/>
              <a:ext cx="742950" cy="596900"/>
            </a:xfrm>
            <a:custGeom>
              <a:avLst/>
              <a:gdLst>
                <a:gd name="T0" fmla="*/ 195 w 195"/>
                <a:gd name="T1" fmla="*/ 29 h 158"/>
                <a:gd name="T2" fmla="*/ 195 w 195"/>
                <a:gd name="T3" fmla="*/ 146 h 158"/>
                <a:gd name="T4" fmla="*/ 160 w 195"/>
                <a:gd name="T5" fmla="*/ 146 h 158"/>
                <a:gd name="T6" fmla="*/ 158 w 195"/>
                <a:gd name="T7" fmla="*/ 153 h 158"/>
                <a:gd name="T8" fmla="*/ 145 w 195"/>
                <a:gd name="T9" fmla="*/ 153 h 158"/>
                <a:gd name="T10" fmla="*/ 123 w 195"/>
                <a:gd name="T11" fmla="*/ 147 h 158"/>
                <a:gd name="T12" fmla="*/ 108 w 195"/>
                <a:gd name="T13" fmla="*/ 154 h 158"/>
                <a:gd name="T14" fmla="*/ 94 w 195"/>
                <a:gd name="T15" fmla="*/ 146 h 158"/>
                <a:gd name="T16" fmla="*/ 85 w 195"/>
                <a:gd name="T17" fmla="*/ 152 h 158"/>
                <a:gd name="T18" fmla="*/ 70 w 195"/>
                <a:gd name="T19" fmla="*/ 146 h 158"/>
                <a:gd name="T20" fmla="*/ 56 w 195"/>
                <a:gd name="T21" fmla="*/ 146 h 158"/>
                <a:gd name="T22" fmla="*/ 51 w 195"/>
                <a:gd name="T23" fmla="*/ 147 h 158"/>
                <a:gd name="T24" fmla="*/ 36 w 195"/>
                <a:gd name="T25" fmla="*/ 153 h 158"/>
                <a:gd name="T26" fmla="*/ 27 w 195"/>
                <a:gd name="T27" fmla="*/ 146 h 158"/>
                <a:gd name="T28" fmla="*/ 0 w 195"/>
                <a:gd name="T29" fmla="*/ 146 h 158"/>
                <a:gd name="T30" fmla="*/ 0 w 195"/>
                <a:gd name="T31" fmla="*/ 29 h 158"/>
                <a:gd name="T32" fmla="*/ 28 w 195"/>
                <a:gd name="T33" fmla="*/ 29 h 158"/>
                <a:gd name="T34" fmla="*/ 62 w 195"/>
                <a:gd name="T35" fmla="*/ 20 h 158"/>
                <a:gd name="T36" fmla="*/ 91 w 195"/>
                <a:gd name="T37" fmla="*/ 2 h 158"/>
                <a:gd name="T38" fmla="*/ 102 w 195"/>
                <a:gd name="T39" fmla="*/ 2 h 158"/>
                <a:gd name="T40" fmla="*/ 143 w 195"/>
                <a:gd name="T41" fmla="*/ 26 h 158"/>
                <a:gd name="T42" fmla="*/ 154 w 195"/>
                <a:gd name="T43" fmla="*/ 29 h 158"/>
                <a:gd name="T44" fmla="*/ 195 w 195"/>
                <a:gd name="T45" fmla="*/ 29 h 158"/>
                <a:gd name="T46" fmla="*/ 87 w 195"/>
                <a:gd name="T47" fmla="*/ 125 h 158"/>
                <a:gd name="T48" fmla="*/ 98 w 195"/>
                <a:gd name="T49" fmla="*/ 125 h 158"/>
                <a:gd name="T50" fmla="*/ 108 w 195"/>
                <a:gd name="T51" fmla="*/ 115 h 158"/>
                <a:gd name="T52" fmla="*/ 107 w 195"/>
                <a:gd name="T53" fmla="*/ 71 h 158"/>
                <a:gd name="T54" fmla="*/ 122 w 195"/>
                <a:gd name="T55" fmla="*/ 71 h 158"/>
                <a:gd name="T56" fmla="*/ 122 w 195"/>
                <a:gd name="T57" fmla="*/ 124 h 158"/>
                <a:gd name="T58" fmla="*/ 144 w 195"/>
                <a:gd name="T59" fmla="*/ 124 h 158"/>
                <a:gd name="T60" fmla="*/ 144 w 195"/>
                <a:gd name="T61" fmla="*/ 71 h 158"/>
                <a:gd name="T62" fmla="*/ 159 w 195"/>
                <a:gd name="T63" fmla="*/ 71 h 158"/>
                <a:gd name="T64" fmla="*/ 159 w 195"/>
                <a:gd name="T65" fmla="*/ 124 h 158"/>
                <a:gd name="T66" fmla="*/ 191 w 195"/>
                <a:gd name="T67" fmla="*/ 124 h 158"/>
                <a:gd name="T68" fmla="*/ 191 w 195"/>
                <a:gd name="T69" fmla="*/ 32 h 158"/>
                <a:gd name="T70" fmla="*/ 153 w 195"/>
                <a:gd name="T71" fmla="*/ 32 h 158"/>
                <a:gd name="T72" fmla="*/ 179 w 195"/>
                <a:gd name="T73" fmla="*/ 48 h 158"/>
                <a:gd name="T74" fmla="*/ 14 w 195"/>
                <a:gd name="T75" fmla="*/ 48 h 158"/>
                <a:gd name="T76" fmla="*/ 41 w 195"/>
                <a:gd name="T77" fmla="*/ 32 h 158"/>
                <a:gd name="T78" fmla="*/ 2 w 195"/>
                <a:gd name="T79" fmla="*/ 32 h 158"/>
                <a:gd name="T80" fmla="*/ 2 w 195"/>
                <a:gd name="T81" fmla="*/ 124 h 158"/>
                <a:gd name="T82" fmla="*/ 36 w 195"/>
                <a:gd name="T83" fmla="*/ 124 h 158"/>
                <a:gd name="T84" fmla="*/ 36 w 195"/>
                <a:gd name="T85" fmla="*/ 71 h 158"/>
                <a:gd name="T86" fmla="*/ 51 w 195"/>
                <a:gd name="T87" fmla="*/ 71 h 158"/>
                <a:gd name="T88" fmla="*/ 51 w 195"/>
                <a:gd name="T89" fmla="*/ 124 h 158"/>
                <a:gd name="T90" fmla="*/ 71 w 195"/>
                <a:gd name="T91" fmla="*/ 124 h 158"/>
                <a:gd name="T92" fmla="*/ 71 w 195"/>
                <a:gd name="T93" fmla="*/ 71 h 158"/>
                <a:gd name="T94" fmla="*/ 87 w 195"/>
                <a:gd name="T95" fmla="*/ 71 h 158"/>
                <a:gd name="T96" fmla="*/ 87 w 195"/>
                <a:gd name="T97" fmla="*/ 12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5" h="158">
                  <a:moveTo>
                    <a:pt x="195" y="29"/>
                  </a:moveTo>
                  <a:cubicBezTo>
                    <a:pt x="195" y="69"/>
                    <a:pt x="195" y="107"/>
                    <a:pt x="195" y="146"/>
                  </a:cubicBezTo>
                  <a:cubicBezTo>
                    <a:pt x="183" y="146"/>
                    <a:pt x="172" y="146"/>
                    <a:pt x="160" y="146"/>
                  </a:cubicBezTo>
                  <a:cubicBezTo>
                    <a:pt x="159" y="149"/>
                    <a:pt x="158" y="151"/>
                    <a:pt x="158" y="153"/>
                  </a:cubicBezTo>
                  <a:cubicBezTo>
                    <a:pt x="153" y="153"/>
                    <a:pt x="149" y="153"/>
                    <a:pt x="145" y="153"/>
                  </a:cubicBezTo>
                  <a:cubicBezTo>
                    <a:pt x="142" y="145"/>
                    <a:pt x="141" y="145"/>
                    <a:pt x="123" y="147"/>
                  </a:cubicBezTo>
                  <a:cubicBezTo>
                    <a:pt x="123" y="157"/>
                    <a:pt x="115" y="153"/>
                    <a:pt x="108" y="154"/>
                  </a:cubicBezTo>
                  <a:cubicBezTo>
                    <a:pt x="108" y="143"/>
                    <a:pt x="100" y="146"/>
                    <a:pt x="94" y="146"/>
                  </a:cubicBezTo>
                  <a:cubicBezTo>
                    <a:pt x="90" y="146"/>
                    <a:pt x="88" y="149"/>
                    <a:pt x="85" y="152"/>
                  </a:cubicBezTo>
                  <a:cubicBezTo>
                    <a:pt x="79" y="153"/>
                    <a:pt x="71" y="158"/>
                    <a:pt x="70" y="146"/>
                  </a:cubicBezTo>
                  <a:cubicBezTo>
                    <a:pt x="65" y="146"/>
                    <a:pt x="60" y="146"/>
                    <a:pt x="56" y="146"/>
                  </a:cubicBezTo>
                  <a:cubicBezTo>
                    <a:pt x="54" y="146"/>
                    <a:pt x="52" y="146"/>
                    <a:pt x="51" y="147"/>
                  </a:cubicBezTo>
                  <a:cubicBezTo>
                    <a:pt x="44" y="154"/>
                    <a:pt x="44" y="154"/>
                    <a:pt x="36" y="153"/>
                  </a:cubicBezTo>
                  <a:cubicBezTo>
                    <a:pt x="37" y="146"/>
                    <a:pt x="32" y="146"/>
                    <a:pt x="27" y="146"/>
                  </a:cubicBezTo>
                  <a:cubicBezTo>
                    <a:pt x="18" y="146"/>
                    <a:pt x="9" y="146"/>
                    <a:pt x="0" y="146"/>
                  </a:cubicBezTo>
                  <a:cubicBezTo>
                    <a:pt x="0" y="107"/>
                    <a:pt x="0" y="69"/>
                    <a:pt x="0" y="29"/>
                  </a:cubicBezTo>
                  <a:cubicBezTo>
                    <a:pt x="9" y="29"/>
                    <a:pt x="19" y="28"/>
                    <a:pt x="28" y="29"/>
                  </a:cubicBezTo>
                  <a:cubicBezTo>
                    <a:pt x="41" y="31"/>
                    <a:pt x="52" y="27"/>
                    <a:pt x="62" y="20"/>
                  </a:cubicBezTo>
                  <a:cubicBezTo>
                    <a:pt x="71" y="13"/>
                    <a:pt x="81" y="7"/>
                    <a:pt x="91" y="2"/>
                  </a:cubicBezTo>
                  <a:cubicBezTo>
                    <a:pt x="94" y="0"/>
                    <a:pt x="100" y="0"/>
                    <a:pt x="102" y="2"/>
                  </a:cubicBezTo>
                  <a:cubicBezTo>
                    <a:pt x="116" y="9"/>
                    <a:pt x="129" y="18"/>
                    <a:pt x="143" y="26"/>
                  </a:cubicBezTo>
                  <a:cubicBezTo>
                    <a:pt x="146" y="28"/>
                    <a:pt x="150" y="29"/>
                    <a:pt x="154" y="29"/>
                  </a:cubicBezTo>
                  <a:cubicBezTo>
                    <a:pt x="167" y="29"/>
                    <a:pt x="181" y="29"/>
                    <a:pt x="195" y="29"/>
                  </a:cubicBezTo>
                  <a:close/>
                  <a:moveTo>
                    <a:pt x="87" y="125"/>
                  </a:moveTo>
                  <a:cubicBezTo>
                    <a:pt x="91" y="125"/>
                    <a:pt x="94" y="124"/>
                    <a:pt x="98" y="125"/>
                  </a:cubicBezTo>
                  <a:cubicBezTo>
                    <a:pt x="105" y="126"/>
                    <a:pt x="108" y="123"/>
                    <a:pt x="108" y="115"/>
                  </a:cubicBezTo>
                  <a:cubicBezTo>
                    <a:pt x="107" y="100"/>
                    <a:pt x="107" y="86"/>
                    <a:pt x="107" y="71"/>
                  </a:cubicBezTo>
                  <a:cubicBezTo>
                    <a:pt x="113" y="71"/>
                    <a:pt x="117" y="71"/>
                    <a:pt x="122" y="71"/>
                  </a:cubicBezTo>
                  <a:cubicBezTo>
                    <a:pt x="122" y="88"/>
                    <a:pt x="122" y="106"/>
                    <a:pt x="122" y="124"/>
                  </a:cubicBezTo>
                  <a:cubicBezTo>
                    <a:pt x="130" y="124"/>
                    <a:pt x="136" y="124"/>
                    <a:pt x="144" y="124"/>
                  </a:cubicBezTo>
                  <a:cubicBezTo>
                    <a:pt x="144" y="106"/>
                    <a:pt x="144" y="88"/>
                    <a:pt x="144" y="71"/>
                  </a:cubicBezTo>
                  <a:cubicBezTo>
                    <a:pt x="149" y="71"/>
                    <a:pt x="153" y="71"/>
                    <a:pt x="159" y="71"/>
                  </a:cubicBezTo>
                  <a:cubicBezTo>
                    <a:pt x="159" y="89"/>
                    <a:pt x="159" y="106"/>
                    <a:pt x="159" y="124"/>
                  </a:cubicBezTo>
                  <a:cubicBezTo>
                    <a:pt x="170" y="124"/>
                    <a:pt x="181" y="124"/>
                    <a:pt x="191" y="124"/>
                  </a:cubicBezTo>
                  <a:cubicBezTo>
                    <a:pt x="191" y="93"/>
                    <a:pt x="191" y="63"/>
                    <a:pt x="191" y="32"/>
                  </a:cubicBezTo>
                  <a:cubicBezTo>
                    <a:pt x="179" y="32"/>
                    <a:pt x="167" y="32"/>
                    <a:pt x="153" y="32"/>
                  </a:cubicBezTo>
                  <a:cubicBezTo>
                    <a:pt x="163" y="38"/>
                    <a:pt x="170" y="43"/>
                    <a:pt x="179" y="48"/>
                  </a:cubicBezTo>
                  <a:cubicBezTo>
                    <a:pt x="124" y="48"/>
                    <a:pt x="70" y="48"/>
                    <a:pt x="14" y="48"/>
                  </a:cubicBezTo>
                  <a:cubicBezTo>
                    <a:pt x="23" y="43"/>
                    <a:pt x="31" y="38"/>
                    <a:pt x="41" y="32"/>
                  </a:cubicBezTo>
                  <a:cubicBezTo>
                    <a:pt x="26" y="32"/>
                    <a:pt x="14" y="32"/>
                    <a:pt x="2" y="32"/>
                  </a:cubicBezTo>
                  <a:cubicBezTo>
                    <a:pt x="2" y="63"/>
                    <a:pt x="2" y="94"/>
                    <a:pt x="2" y="124"/>
                  </a:cubicBezTo>
                  <a:cubicBezTo>
                    <a:pt x="14" y="124"/>
                    <a:pt x="24" y="124"/>
                    <a:pt x="36" y="124"/>
                  </a:cubicBezTo>
                  <a:cubicBezTo>
                    <a:pt x="36" y="106"/>
                    <a:pt x="36" y="88"/>
                    <a:pt x="36" y="71"/>
                  </a:cubicBezTo>
                  <a:cubicBezTo>
                    <a:pt x="41" y="71"/>
                    <a:pt x="45" y="71"/>
                    <a:pt x="51" y="71"/>
                  </a:cubicBezTo>
                  <a:cubicBezTo>
                    <a:pt x="51" y="88"/>
                    <a:pt x="51" y="106"/>
                    <a:pt x="51" y="124"/>
                  </a:cubicBezTo>
                  <a:cubicBezTo>
                    <a:pt x="58" y="124"/>
                    <a:pt x="64" y="124"/>
                    <a:pt x="71" y="124"/>
                  </a:cubicBezTo>
                  <a:cubicBezTo>
                    <a:pt x="71" y="106"/>
                    <a:pt x="71" y="88"/>
                    <a:pt x="71" y="71"/>
                  </a:cubicBezTo>
                  <a:cubicBezTo>
                    <a:pt x="77" y="71"/>
                    <a:pt x="81" y="71"/>
                    <a:pt x="87" y="71"/>
                  </a:cubicBezTo>
                  <a:cubicBezTo>
                    <a:pt x="87" y="89"/>
                    <a:pt x="87" y="106"/>
                    <a:pt x="87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4271625" y="2952750"/>
              <a:ext cx="312737" cy="388938"/>
            </a:xfrm>
            <a:custGeom>
              <a:avLst/>
              <a:gdLst>
                <a:gd name="T0" fmla="*/ 0 w 82"/>
                <a:gd name="T1" fmla="*/ 103 h 103"/>
                <a:gd name="T2" fmla="*/ 0 w 82"/>
                <a:gd name="T3" fmla="*/ 0 h 103"/>
                <a:gd name="T4" fmla="*/ 82 w 82"/>
                <a:gd name="T5" fmla="*/ 0 h 103"/>
                <a:gd name="T6" fmla="*/ 82 w 82"/>
                <a:gd name="T7" fmla="*/ 103 h 103"/>
                <a:gd name="T8" fmla="*/ 52 w 82"/>
                <a:gd name="T9" fmla="*/ 85 h 103"/>
                <a:gd name="T10" fmla="*/ 29 w 82"/>
                <a:gd name="T11" fmla="*/ 85 h 103"/>
                <a:gd name="T12" fmla="*/ 0 w 82"/>
                <a:gd name="T13" fmla="*/ 103 h 103"/>
                <a:gd name="T14" fmla="*/ 63 w 82"/>
                <a:gd name="T15" fmla="*/ 74 h 103"/>
                <a:gd name="T16" fmla="*/ 52 w 82"/>
                <a:gd name="T17" fmla="*/ 20 h 103"/>
                <a:gd name="T18" fmla="*/ 41 w 82"/>
                <a:gd name="T19" fmla="*/ 11 h 103"/>
                <a:gd name="T20" fmla="*/ 30 w 82"/>
                <a:gd name="T21" fmla="*/ 19 h 103"/>
                <a:gd name="T22" fmla="*/ 19 w 82"/>
                <a:gd name="T23" fmla="*/ 69 h 103"/>
                <a:gd name="T24" fmla="*/ 24 w 82"/>
                <a:gd name="T25" fmla="*/ 74 h 103"/>
                <a:gd name="T26" fmla="*/ 63 w 82"/>
                <a:gd name="T27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03">
                  <a:moveTo>
                    <a:pt x="0" y="103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27" y="0"/>
                    <a:pt x="54" y="0"/>
                    <a:pt x="82" y="0"/>
                  </a:cubicBezTo>
                  <a:cubicBezTo>
                    <a:pt x="82" y="34"/>
                    <a:pt x="82" y="68"/>
                    <a:pt x="82" y="103"/>
                  </a:cubicBezTo>
                  <a:cubicBezTo>
                    <a:pt x="72" y="97"/>
                    <a:pt x="62" y="91"/>
                    <a:pt x="52" y="85"/>
                  </a:cubicBezTo>
                  <a:cubicBezTo>
                    <a:pt x="44" y="79"/>
                    <a:pt x="37" y="79"/>
                    <a:pt x="29" y="85"/>
                  </a:cubicBezTo>
                  <a:cubicBezTo>
                    <a:pt x="20" y="91"/>
                    <a:pt x="10" y="97"/>
                    <a:pt x="0" y="103"/>
                  </a:cubicBezTo>
                  <a:close/>
                  <a:moveTo>
                    <a:pt x="63" y="74"/>
                  </a:moveTo>
                  <a:cubicBezTo>
                    <a:pt x="62" y="54"/>
                    <a:pt x="61" y="36"/>
                    <a:pt x="52" y="20"/>
                  </a:cubicBezTo>
                  <a:cubicBezTo>
                    <a:pt x="50" y="16"/>
                    <a:pt x="45" y="11"/>
                    <a:pt x="41" y="11"/>
                  </a:cubicBezTo>
                  <a:cubicBezTo>
                    <a:pt x="38" y="10"/>
                    <a:pt x="32" y="15"/>
                    <a:pt x="30" y="19"/>
                  </a:cubicBezTo>
                  <a:cubicBezTo>
                    <a:pt x="21" y="34"/>
                    <a:pt x="19" y="52"/>
                    <a:pt x="19" y="69"/>
                  </a:cubicBezTo>
                  <a:cubicBezTo>
                    <a:pt x="19" y="71"/>
                    <a:pt x="22" y="74"/>
                    <a:pt x="24" y="74"/>
                  </a:cubicBezTo>
                  <a:cubicBezTo>
                    <a:pt x="37" y="74"/>
                    <a:pt x="49" y="74"/>
                    <a:pt x="63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271625" y="2722563"/>
              <a:ext cx="312737" cy="147638"/>
            </a:xfrm>
            <a:custGeom>
              <a:avLst/>
              <a:gdLst>
                <a:gd name="T0" fmla="*/ 0 w 82"/>
                <a:gd name="T1" fmla="*/ 39 h 39"/>
                <a:gd name="T2" fmla="*/ 43 w 82"/>
                <a:gd name="T3" fmla="*/ 1 h 39"/>
                <a:gd name="T4" fmla="*/ 82 w 82"/>
                <a:gd name="T5" fmla="*/ 39 h 39"/>
                <a:gd name="T6" fmla="*/ 0 w 8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9">
                  <a:moveTo>
                    <a:pt x="0" y="39"/>
                  </a:moveTo>
                  <a:cubicBezTo>
                    <a:pt x="2" y="15"/>
                    <a:pt x="19" y="0"/>
                    <a:pt x="43" y="1"/>
                  </a:cubicBezTo>
                  <a:cubicBezTo>
                    <a:pt x="65" y="1"/>
                    <a:pt x="82" y="18"/>
                    <a:pt x="82" y="39"/>
                  </a:cubicBezTo>
                  <a:cubicBezTo>
                    <a:pt x="54" y="39"/>
                    <a:pt x="27" y="39"/>
                    <a:pt x="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050963" y="4116388"/>
              <a:ext cx="739775" cy="33338"/>
            </a:xfrm>
            <a:custGeom>
              <a:avLst/>
              <a:gdLst>
                <a:gd name="T0" fmla="*/ 0 w 194"/>
                <a:gd name="T1" fmla="*/ 9 h 9"/>
                <a:gd name="T2" fmla="*/ 0 w 194"/>
                <a:gd name="T3" fmla="*/ 1 h 9"/>
                <a:gd name="T4" fmla="*/ 7 w 194"/>
                <a:gd name="T5" fmla="*/ 1 h 9"/>
                <a:gd name="T6" fmla="*/ 124 w 194"/>
                <a:gd name="T7" fmla="*/ 1 h 9"/>
                <a:gd name="T8" fmla="*/ 186 w 194"/>
                <a:gd name="T9" fmla="*/ 0 h 9"/>
                <a:gd name="T10" fmla="*/ 192 w 194"/>
                <a:gd name="T11" fmla="*/ 9 h 9"/>
                <a:gd name="T12" fmla="*/ 0 w 19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9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46" y="1"/>
                    <a:pt x="85" y="1"/>
                    <a:pt x="124" y="1"/>
                  </a:cubicBezTo>
                  <a:cubicBezTo>
                    <a:pt x="145" y="1"/>
                    <a:pt x="165" y="1"/>
                    <a:pt x="186" y="0"/>
                  </a:cubicBezTo>
                  <a:cubicBezTo>
                    <a:pt x="193" y="0"/>
                    <a:pt x="194" y="3"/>
                    <a:pt x="192" y="9"/>
                  </a:cubicBezTo>
                  <a:cubicBezTo>
                    <a:pt x="129" y="9"/>
                    <a:pt x="65" y="9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108113" y="4056063"/>
              <a:ext cx="644525" cy="33338"/>
            </a:xfrm>
            <a:custGeom>
              <a:avLst/>
              <a:gdLst>
                <a:gd name="T0" fmla="*/ 2 w 169"/>
                <a:gd name="T1" fmla="*/ 9 h 9"/>
                <a:gd name="T2" fmla="*/ 8 w 169"/>
                <a:gd name="T3" fmla="*/ 0 h 9"/>
                <a:gd name="T4" fmla="*/ 161 w 169"/>
                <a:gd name="T5" fmla="*/ 0 h 9"/>
                <a:gd name="T6" fmla="*/ 167 w 169"/>
                <a:gd name="T7" fmla="*/ 9 h 9"/>
                <a:gd name="T8" fmla="*/ 2 w 16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">
                  <a:moveTo>
                    <a:pt x="2" y="9"/>
                  </a:moveTo>
                  <a:cubicBezTo>
                    <a:pt x="0" y="2"/>
                    <a:pt x="2" y="0"/>
                    <a:pt x="8" y="0"/>
                  </a:cubicBezTo>
                  <a:cubicBezTo>
                    <a:pt x="59" y="1"/>
                    <a:pt x="110" y="1"/>
                    <a:pt x="161" y="0"/>
                  </a:cubicBezTo>
                  <a:cubicBezTo>
                    <a:pt x="168" y="0"/>
                    <a:pt x="169" y="3"/>
                    <a:pt x="167" y="9"/>
                  </a:cubicBezTo>
                  <a:cubicBezTo>
                    <a:pt x="112" y="9"/>
                    <a:pt x="57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4154150" y="3998913"/>
              <a:ext cx="555625" cy="30163"/>
            </a:xfrm>
            <a:custGeom>
              <a:avLst/>
              <a:gdLst>
                <a:gd name="T0" fmla="*/ 0 w 146"/>
                <a:gd name="T1" fmla="*/ 8 h 8"/>
                <a:gd name="T2" fmla="*/ 0 w 146"/>
                <a:gd name="T3" fmla="*/ 0 h 8"/>
                <a:gd name="T4" fmla="*/ 146 w 146"/>
                <a:gd name="T5" fmla="*/ 0 h 8"/>
                <a:gd name="T6" fmla="*/ 146 w 146"/>
                <a:gd name="T7" fmla="*/ 8 h 8"/>
                <a:gd name="T8" fmla="*/ 0 w 14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48" y="0"/>
                    <a:pt x="97" y="0"/>
                    <a:pt x="146" y="0"/>
                  </a:cubicBezTo>
                  <a:cubicBezTo>
                    <a:pt x="146" y="3"/>
                    <a:pt x="146" y="5"/>
                    <a:pt x="146" y="8"/>
                  </a:cubicBezTo>
                  <a:cubicBezTo>
                    <a:pt x="97" y="8"/>
                    <a:pt x="49" y="8"/>
                    <a:pt x="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366875" y="2473325"/>
              <a:ext cx="103187" cy="169863"/>
            </a:xfrm>
            <a:custGeom>
              <a:avLst/>
              <a:gdLst>
                <a:gd name="T0" fmla="*/ 11 w 27"/>
                <a:gd name="T1" fmla="*/ 45 h 45"/>
                <a:gd name="T2" fmla="*/ 11 w 27"/>
                <a:gd name="T3" fmla="*/ 31 h 45"/>
                <a:gd name="T4" fmla="*/ 11 w 27"/>
                <a:gd name="T5" fmla="*/ 17 h 45"/>
                <a:gd name="T6" fmla="*/ 0 w 27"/>
                <a:gd name="T7" fmla="*/ 15 h 45"/>
                <a:gd name="T8" fmla="*/ 0 w 27"/>
                <a:gd name="T9" fmla="*/ 13 h 45"/>
                <a:gd name="T10" fmla="*/ 11 w 27"/>
                <a:gd name="T11" fmla="*/ 12 h 45"/>
                <a:gd name="T12" fmla="*/ 12 w 27"/>
                <a:gd name="T13" fmla="*/ 0 h 45"/>
                <a:gd name="T14" fmla="*/ 15 w 27"/>
                <a:gd name="T15" fmla="*/ 0 h 45"/>
                <a:gd name="T16" fmla="*/ 17 w 27"/>
                <a:gd name="T17" fmla="*/ 12 h 45"/>
                <a:gd name="T18" fmla="*/ 27 w 27"/>
                <a:gd name="T19" fmla="*/ 13 h 45"/>
                <a:gd name="T20" fmla="*/ 27 w 27"/>
                <a:gd name="T21" fmla="*/ 15 h 45"/>
                <a:gd name="T22" fmla="*/ 16 w 27"/>
                <a:gd name="T23" fmla="*/ 17 h 45"/>
                <a:gd name="T24" fmla="*/ 16 w 27"/>
                <a:gd name="T25" fmla="*/ 45 h 45"/>
                <a:gd name="T26" fmla="*/ 11 w 27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5">
                  <a:moveTo>
                    <a:pt x="11" y="45"/>
                  </a:moveTo>
                  <a:cubicBezTo>
                    <a:pt x="11" y="40"/>
                    <a:pt x="11" y="36"/>
                    <a:pt x="11" y="31"/>
                  </a:cubicBezTo>
                  <a:cubicBezTo>
                    <a:pt x="11" y="27"/>
                    <a:pt x="11" y="22"/>
                    <a:pt x="11" y="17"/>
                  </a:cubicBezTo>
                  <a:cubicBezTo>
                    <a:pt x="7" y="16"/>
                    <a:pt x="4" y="16"/>
                    <a:pt x="0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4" y="13"/>
                    <a:pt x="7" y="12"/>
                    <a:pt x="11" y="12"/>
                  </a:cubicBezTo>
                  <a:cubicBezTo>
                    <a:pt x="11" y="8"/>
                    <a:pt x="12" y="4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4"/>
                    <a:pt x="16" y="8"/>
                    <a:pt x="17" y="12"/>
                  </a:cubicBezTo>
                  <a:cubicBezTo>
                    <a:pt x="20" y="12"/>
                    <a:pt x="23" y="13"/>
                    <a:pt x="27" y="13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4" y="16"/>
                    <a:pt x="20" y="16"/>
                    <a:pt x="16" y="17"/>
                  </a:cubicBezTo>
                  <a:cubicBezTo>
                    <a:pt x="16" y="26"/>
                    <a:pt x="16" y="36"/>
                    <a:pt x="16" y="45"/>
                  </a:cubicBezTo>
                  <a:cubicBezTo>
                    <a:pt x="14" y="45"/>
                    <a:pt x="13" y="45"/>
                    <a:pt x="1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314488" y="3933825"/>
              <a:ext cx="98425" cy="38100"/>
            </a:xfrm>
            <a:custGeom>
              <a:avLst/>
              <a:gdLst>
                <a:gd name="T0" fmla="*/ 24 w 26"/>
                <a:gd name="T1" fmla="*/ 10 h 10"/>
                <a:gd name="T2" fmla="*/ 0 w 26"/>
                <a:gd name="T3" fmla="*/ 10 h 10"/>
                <a:gd name="T4" fmla="*/ 17 w 26"/>
                <a:gd name="T5" fmla="*/ 4 h 10"/>
                <a:gd name="T6" fmla="*/ 24 w 2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0">
                  <a:moveTo>
                    <a:pt x="24" y="10"/>
                  </a:moveTo>
                  <a:cubicBezTo>
                    <a:pt x="16" y="10"/>
                    <a:pt x="9" y="10"/>
                    <a:pt x="0" y="10"/>
                  </a:cubicBezTo>
                  <a:cubicBezTo>
                    <a:pt x="4" y="0"/>
                    <a:pt x="11" y="6"/>
                    <a:pt x="17" y="4"/>
                  </a:cubicBezTo>
                  <a:cubicBezTo>
                    <a:pt x="20" y="4"/>
                    <a:pt x="26" y="3"/>
                    <a:pt x="2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455775" y="3933825"/>
              <a:ext cx="90487" cy="38100"/>
            </a:xfrm>
            <a:custGeom>
              <a:avLst/>
              <a:gdLst>
                <a:gd name="T0" fmla="*/ 0 w 24"/>
                <a:gd name="T1" fmla="*/ 10 h 10"/>
                <a:gd name="T2" fmla="*/ 13 w 24"/>
                <a:gd name="T3" fmla="*/ 5 h 10"/>
                <a:gd name="T4" fmla="*/ 23 w 24"/>
                <a:gd name="T5" fmla="*/ 10 h 10"/>
                <a:gd name="T6" fmla="*/ 0 w 2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0" y="10"/>
                  </a:moveTo>
                  <a:cubicBezTo>
                    <a:pt x="1" y="0"/>
                    <a:pt x="9" y="5"/>
                    <a:pt x="13" y="5"/>
                  </a:cubicBezTo>
                  <a:cubicBezTo>
                    <a:pt x="17" y="4"/>
                    <a:pt x="24" y="1"/>
                    <a:pt x="23" y="10"/>
                  </a:cubicBezTo>
                  <a:cubicBezTo>
                    <a:pt x="16" y="10"/>
                    <a:pt x="8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584363" y="3938588"/>
              <a:ext cx="100012" cy="38100"/>
            </a:xfrm>
            <a:custGeom>
              <a:avLst/>
              <a:gdLst>
                <a:gd name="T0" fmla="*/ 25 w 26"/>
                <a:gd name="T1" fmla="*/ 10 h 10"/>
                <a:gd name="T2" fmla="*/ 0 w 26"/>
                <a:gd name="T3" fmla="*/ 10 h 10"/>
                <a:gd name="T4" fmla="*/ 5 w 26"/>
                <a:gd name="T5" fmla="*/ 3 h 10"/>
                <a:gd name="T6" fmla="*/ 26 w 26"/>
                <a:gd name="T7" fmla="*/ 6 h 10"/>
                <a:gd name="T8" fmla="*/ 25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5" y="10"/>
                  </a:moveTo>
                  <a:cubicBezTo>
                    <a:pt x="17" y="10"/>
                    <a:pt x="10" y="10"/>
                    <a:pt x="0" y="10"/>
                  </a:cubicBezTo>
                  <a:cubicBezTo>
                    <a:pt x="3" y="7"/>
                    <a:pt x="4" y="3"/>
                    <a:pt x="5" y="3"/>
                  </a:cubicBezTo>
                  <a:cubicBezTo>
                    <a:pt x="12" y="4"/>
                    <a:pt x="20" y="0"/>
                    <a:pt x="26" y="6"/>
                  </a:cubicBezTo>
                  <a:cubicBezTo>
                    <a:pt x="25" y="7"/>
                    <a:pt x="25" y="8"/>
                    <a:pt x="2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177963" y="3933825"/>
              <a:ext cx="93662" cy="38100"/>
            </a:xfrm>
            <a:custGeom>
              <a:avLst/>
              <a:gdLst>
                <a:gd name="T0" fmla="*/ 0 w 25"/>
                <a:gd name="T1" fmla="*/ 10 h 10"/>
                <a:gd name="T2" fmla="*/ 17 w 25"/>
                <a:gd name="T3" fmla="*/ 4 h 10"/>
                <a:gd name="T4" fmla="*/ 25 w 25"/>
                <a:gd name="T5" fmla="*/ 7 h 10"/>
                <a:gd name="T6" fmla="*/ 24 w 25"/>
                <a:gd name="T7" fmla="*/ 10 h 10"/>
                <a:gd name="T8" fmla="*/ 0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cubicBezTo>
                    <a:pt x="3" y="0"/>
                    <a:pt x="11" y="6"/>
                    <a:pt x="17" y="4"/>
                  </a:cubicBezTo>
                  <a:cubicBezTo>
                    <a:pt x="19" y="4"/>
                    <a:pt x="22" y="6"/>
                    <a:pt x="25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16" y="10"/>
                    <a:pt x="9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4443075" y="3552825"/>
              <a:ext cx="100012" cy="34925"/>
            </a:xfrm>
            <a:custGeom>
              <a:avLst/>
              <a:gdLst>
                <a:gd name="T0" fmla="*/ 26 w 26"/>
                <a:gd name="T1" fmla="*/ 9 h 9"/>
                <a:gd name="T2" fmla="*/ 0 w 26"/>
                <a:gd name="T3" fmla="*/ 9 h 9"/>
                <a:gd name="T4" fmla="*/ 6 w 26"/>
                <a:gd name="T5" fmla="*/ 3 h 9"/>
                <a:gd name="T6" fmla="*/ 26 w 2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">
                  <a:moveTo>
                    <a:pt x="26" y="9"/>
                  </a:moveTo>
                  <a:cubicBezTo>
                    <a:pt x="18" y="9"/>
                    <a:pt x="10" y="9"/>
                    <a:pt x="0" y="9"/>
                  </a:cubicBezTo>
                  <a:cubicBezTo>
                    <a:pt x="3" y="6"/>
                    <a:pt x="4" y="3"/>
                    <a:pt x="6" y="3"/>
                  </a:cubicBezTo>
                  <a:cubicBezTo>
                    <a:pt x="14" y="0"/>
                    <a:pt x="24" y="3"/>
                    <a:pt x="2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4170025" y="3560763"/>
              <a:ext cx="98425" cy="26988"/>
            </a:xfrm>
            <a:custGeom>
              <a:avLst/>
              <a:gdLst>
                <a:gd name="T0" fmla="*/ 0 w 26"/>
                <a:gd name="T1" fmla="*/ 7 h 7"/>
                <a:gd name="T2" fmla="*/ 5 w 26"/>
                <a:gd name="T3" fmla="*/ 1 h 7"/>
                <a:gd name="T4" fmla="*/ 22 w 26"/>
                <a:gd name="T5" fmla="*/ 1 h 7"/>
                <a:gd name="T6" fmla="*/ 26 w 26"/>
                <a:gd name="T7" fmla="*/ 4 h 7"/>
                <a:gd name="T8" fmla="*/ 22 w 26"/>
                <a:gd name="T9" fmla="*/ 7 h 7"/>
                <a:gd name="T10" fmla="*/ 0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cubicBezTo>
                    <a:pt x="3" y="4"/>
                    <a:pt x="4" y="1"/>
                    <a:pt x="5" y="1"/>
                  </a:cubicBezTo>
                  <a:cubicBezTo>
                    <a:pt x="11" y="0"/>
                    <a:pt x="17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15" y="7"/>
                    <a:pt x="9" y="7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4314488" y="3544888"/>
              <a:ext cx="90487" cy="42863"/>
            </a:xfrm>
            <a:custGeom>
              <a:avLst/>
              <a:gdLst>
                <a:gd name="T0" fmla="*/ 0 w 24"/>
                <a:gd name="T1" fmla="*/ 11 h 11"/>
                <a:gd name="T2" fmla="*/ 11 w 24"/>
                <a:gd name="T3" fmla="*/ 5 h 11"/>
                <a:gd name="T4" fmla="*/ 24 w 24"/>
                <a:gd name="T5" fmla="*/ 11 h 11"/>
                <a:gd name="T6" fmla="*/ 0 w 2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cubicBezTo>
                    <a:pt x="0" y="1"/>
                    <a:pt x="8" y="5"/>
                    <a:pt x="11" y="5"/>
                  </a:cubicBezTo>
                  <a:cubicBezTo>
                    <a:pt x="15" y="5"/>
                    <a:pt x="23" y="0"/>
                    <a:pt x="24" y="11"/>
                  </a:cubicBezTo>
                  <a:cubicBezTo>
                    <a:pt x="16" y="11"/>
                    <a:pt x="9" y="11"/>
                    <a:pt x="0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4589125" y="3560763"/>
              <a:ext cx="87312" cy="26988"/>
            </a:xfrm>
            <a:custGeom>
              <a:avLst/>
              <a:gdLst>
                <a:gd name="T0" fmla="*/ 23 w 23"/>
                <a:gd name="T1" fmla="*/ 7 h 7"/>
                <a:gd name="T2" fmla="*/ 2 w 23"/>
                <a:gd name="T3" fmla="*/ 7 h 7"/>
                <a:gd name="T4" fmla="*/ 0 w 23"/>
                <a:gd name="T5" fmla="*/ 4 h 7"/>
                <a:gd name="T6" fmla="*/ 7 w 23"/>
                <a:gd name="T7" fmla="*/ 1 h 7"/>
                <a:gd name="T8" fmla="*/ 2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16" y="7"/>
                    <a:pt x="9" y="7"/>
                    <a:pt x="2" y="7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3" y="3"/>
                    <a:pt x="5" y="1"/>
                    <a:pt x="7" y="1"/>
                  </a:cubicBezTo>
                  <a:cubicBezTo>
                    <a:pt x="23" y="0"/>
                    <a:pt x="23" y="0"/>
                    <a:pt x="2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083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5701176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5144646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5093313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3726451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3668558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80978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561930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500488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523526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358668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437862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432051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564069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78896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468054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4020885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5468085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2616352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5245011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605744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884831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118" y="4328662"/>
            <a:ext cx="1428750" cy="10237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177" y="3108736"/>
            <a:ext cx="1428750" cy="10237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74" y="3876661"/>
            <a:ext cx="1428750" cy="10237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19" y="2419203"/>
            <a:ext cx="1428750" cy="10237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1175" y="3837217"/>
            <a:ext cx="1447335" cy="10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28507" y="2278834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28507" y="3105758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grpSp>
        <p:nvGrpSpPr>
          <p:cNvPr id="4" name="Grupo 3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3" name="Rectángulo 2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43" y="4334059"/>
            <a:ext cx="1068219" cy="96567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23" y="4342552"/>
            <a:ext cx="1068219" cy="96567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51" y="4334059"/>
            <a:ext cx="1068219" cy="9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77877" y="3458993"/>
            <a:ext cx="6529962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519565" y="4114802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519565" y="4900522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519565" y="5686240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409174" y="220404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409174" y="298976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409174" y="377547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6" y="4180295"/>
            <a:ext cx="2050442" cy="24715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341" y="3206744"/>
            <a:ext cx="3626659" cy="32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7235688" y="599246"/>
            <a:ext cx="4722028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6000" b="1" spc="300" dirty="0"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8567463" y="2762895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42" y="1799423"/>
            <a:ext cx="6056746" cy="4321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30843" y="13537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861329" y="34319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26536" y="35341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390833" y="13537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45783" y="48327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58457" y="13537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52533" y="39008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26863" y="13537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293784" y="43286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490435" y="44421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189799" y="49462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01882" y="39989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29923" y="16499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52484" y="16499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891203" y="16499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368643" y="16468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9" y="3373848"/>
            <a:ext cx="1277711" cy="29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773526" y="106362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8C97A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rgbClr val="F8C97A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773526" y="2418026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4073322" y="516451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773530" y="5164518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773526" y="3967615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75143" y="674011"/>
            <a:ext cx="7328944" cy="59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6000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03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1604336"/>
            <a:ext cx="36144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8050546" y="1604336"/>
            <a:ext cx="36144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04" y="1848571"/>
            <a:ext cx="3392633" cy="45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08567" y="5421591"/>
            <a:ext cx="4777152" cy="1436409"/>
            <a:chOff x="4552035" y="517405"/>
            <a:chExt cx="4777152" cy="1436409"/>
          </a:xfrm>
          <a:solidFill>
            <a:srgbClr val="FFC00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552035" y="517405"/>
              <a:ext cx="4777152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574158"/>
              <a:ext cx="4777096" cy="37965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 idx="4294967295"/>
          </p:nvPr>
        </p:nvSpPr>
        <p:spPr>
          <a:xfrm>
            <a:off x="346453" y="258416"/>
            <a:ext cx="11461234" cy="884583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1.Transition headline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1023259" y="1711175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609600" y="4611136"/>
            <a:ext cx="6625167" cy="81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15" name="Google Shape;370;p19"/>
          <p:cNvSpPr txBox="1">
            <a:spLocks/>
          </p:cNvSpPr>
          <p:nvPr/>
        </p:nvSpPr>
        <p:spPr>
          <a:xfrm>
            <a:off x="1023258" y="3422864"/>
            <a:ext cx="6625167" cy="17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73503F"/>
                </a:solidFill>
              </a:rPr>
              <a:t>Quotations </a:t>
            </a:r>
            <a:r>
              <a:rPr lang="en-US" sz="1800" dirty="0">
                <a:solidFill>
                  <a:srgbClr val="73503F"/>
                </a:solidFill>
              </a:rPr>
              <a:t>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r>
              <a:rPr lang="en-US" sz="1800" dirty="0">
                <a:solidFill>
                  <a:srgbClr val="73503F"/>
                </a:solidFill>
              </a:rPr>
              <a:t> Quotations are commonly printed as a means of inspiration and to invoke philosophical thoughts from the reader</a:t>
            </a:r>
            <a:r>
              <a:rPr lang="en-US" sz="1800" dirty="0" smtClean="0">
                <a:solidFill>
                  <a:srgbClr val="73503F"/>
                </a:solidFill>
              </a:rPr>
              <a:t>.</a:t>
            </a:r>
            <a:endParaRPr lang="en-US" sz="1800" dirty="0">
              <a:solidFill>
                <a:srgbClr val="73503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322825"/>
            <a:ext cx="12211878" cy="53517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665" y="1731053"/>
            <a:ext cx="5676213" cy="51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0697" y="3187336"/>
            <a:ext cx="4150330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580696" y="554423"/>
            <a:ext cx="7159249" cy="19891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831409" y="4484467"/>
            <a:ext cx="3062437" cy="1803838"/>
            <a:chOff x="5866719" y="8111864"/>
            <a:chExt cx="3062437" cy="1803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88C9886-E13E-4065-BA6E-A3D115771848}"/>
                </a:ext>
              </a:extLst>
            </p:cNvPr>
            <p:cNvSpPr/>
            <p:nvPr/>
          </p:nvSpPr>
          <p:spPr>
            <a:xfrm>
              <a:off x="5866719" y="818957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E181D1F-D0CD-4A30-A319-9FC6AFFE9ADC}"/>
                </a:ext>
              </a:extLst>
            </p:cNvPr>
            <p:cNvSpPr/>
            <p:nvPr/>
          </p:nvSpPr>
          <p:spPr>
            <a:xfrm>
              <a:off x="5866719" y="932119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DC8382A-48C2-4B8F-9230-ECD566D84C87}"/>
                </a:ext>
              </a:extLst>
            </p:cNvPr>
            <p:cNvGrpSpPr/>
            <p:nvPr/>
          </p:nvGrpSpPr>
          <p:grpSpPr>
            <a:xfrm>
              <a:off x="7328089" y="8111864"/>
              <a:ext cx="1601067" cy="678649"/>
              <a:chOff x="3233964" y="1954419"/>
              <a:chExt cx="1601067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5B09EBF-E09E-4E14-AB28-34F1B148CA0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402E4F6-D3A3-49A1-863C-468F0F94E64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32C9DB4-C570-43C4-9254-038905A35FAA}"/>
                </a:ext>
              </a:extLst>
            </p:cNvPr>
            <p:cNvGrpSpPr/>
            <p:nvPr/>
          </p:nvGrpSpPr>
          <p:grpSpPr>
            <a:xfrm>
              <a:off x="7328089" y="9237053"/>
              <a:ext cx="1601067" cy="678649"/>
              <a:chOff x="3233964" y="1954419"/>
              <a:chExt cx="1601067" cy="67864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A3FEA9-F7E3-4402-B91F-6C1EA2FECD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D342C9D-FB4E-4B70-BD9A-925790FAFB8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703886" y="4449166"/>
            <a:ext cx="3062437" cy="1803837"/>
            <a:chOff x="2589462" y="8106631"/>
            <a:chExt cx="3062437" cy="180383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57A18C1-53B8-4D7E-8F4F-7CED6DEB28F8}"/>
                </a:ext>
              </a:extLst>
            </p:cNvPr>
            <p:cNvSpPr/>
            <p:nvPr/>
          </p:nvSpPr>
          <p:spPr>
            <a:xfrm>
              <a:off x="2589462" y="8197207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5867A15-BA17-4E68-9738-C52E27E2B04A}"/>
                </a:ext>
              </a:extLst>
            </p:cNvPr>
            <p:cNvSpPr/>
            <p:nvPr/>
          </p:nvSpPr>
          <p:spPr>
            <a:xfrm>
              <a:off x="2589462" y="9309533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2BCE896-2B83-4C76-991D-983420AE6CF7}"/>
                </a:ext>
              </a:extLst>
            </p:cNvPr>
            <p:cNvGrpSpPr/>
            <p:nvPr/>
          </p:nvGrpSpPr>
          <p:grpSpPr>
            <a:xfrm>
              <a:off x="4050832" y="8106631"/>
              <a:ext cx="1601067" cy="678649"/>
              <a:chOff x="3233964" y="1954419"/>
              <a:chExt cx="1601067" cy="678649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FBF59E2-3063-4DC3-BA16-252B252A8C3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EFD22FB-A611-4A5D-9917-B6C8C3981CE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4007424-C4C6-4203-B9C2-57A3B3C91CD8}"/>
                </a:ext>
              </a:extLst>
            </p:cNvPr>
            <p:cNvGrpSpPr/>
            <p:nvPr/>
          </p:nvGrpSpPr>
          <p:grpSpPr>
            <a:xfrm>
              <a:off x="4050832" y="9231819"/>
              <a:ext cx="1601067" cy="678649"/>
              <a:chOff x="3233964" y="1954419"/>
              <a:chExt cx="1601067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25C28D-3756-48B2-93F4-95D1812A338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5621F1A-9963-4C11-8C94-1AEAD19A0DA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481528" y="161141"/>
            <a:ext cx="3957653" cy="6496790"/>
          </a:xfrm>
          <a:custGeom>
            <a:avLst/>
            <a:gdLst>
              <a:gd name="T0" fmla="*/ 223 w 706"/>
              <a:gd name="T1" fmla="*/ 474 h 1160"/>
              <a:gd name="T2" fmla="*/ 54 w 706"/>
              <a:gd name="T3" fmla="*/ 768 h 1160"/>
              <a:gd name="T4" fmla="*/ 29 w 706"/>
              <a:gd name="T5" fmla="*/ 818 h 1160"/>
              <a:gd name="T6" fmla="*/ 2 w 706"/>
              <a:gd name="T7" fmla="*/ 814 h 1160"/>
              <a:gd name="T8" fmla="*/ 60 w 706"/>
              <a:gd name="T9" fmla="*/ 705 h 1160"/>
              <a:gd name="T10" fmla="*/ 217 w 706"/>
              <a:gd name="T11" fmla="*/ 440 h 1160"/>
              <a:gd name="T12" fmla="*/ 232 w 706"/>
              <a:gd name="T13" fmla="*/ 396 h 1160"/>
              <a:gd name="T14" fmla="*/ 254 w 706"/>
              <a:gd name="T15" fmla="*/ 358 h 1160"/>
              <a:gd name="T16" fmla="*/ 321 w 706"/>
              <a:gd name="T17" fmla="*/ 289 h 1160"/>
              <a:gd name="T18" fmla="*/ 261 w 706"/>
              <a:gd name="T19" fmla="*/ 221 h 1160"/>
              <a:gd name="T20" fmla="*/ 254 w 706"/>
              <a:gd name="T21" fmla="*/ 203 h 1160"/>
              <a:gd name="T22" fmla="*/ 286 w 706"/>
              <a:gd name="T23" fmla="*/ 141 h 1160"/>
              <a:gd name="T24" fmla="*/ 325 w 706"/>
              <a:gd name="T25" fmla="*/ 100 h 1160"/>
              <a:gd name="T26" fmla="*/ 369 w 706"/>
              <a:gd name="T27" fmla="*/ 95 h 1160"/>
              <a:gd name="T28" fmla="*/ 390 w 706"/>
              <a:gd name="T29" fmla="*/ 97 h 1160"/>
              <a:gd name="T30" fmla="*/ 417 w 706"/>
              <a:gd name="T31" fmla="*/ 159 h 1160"/>
              <a:gd name="T32" fmla="*/ 441 w 706"/>
              <a:gd name="T33" fmla="*/ 162 h 1160"/>
              <a:gd name="T34" fmla="*/ 599 w 706"/>
              <a:gd name="T35" fmla="*/ 24 h 1160"/>
              <a:gd name="T36" fmla="*/ 630 w 706"/>
              <a:gd name="T37" fmla="*/ 3 h 1160"/>
              <a:gd name="T38" fmla="*/ 646 w 706"/>
              <a:gd name="T39" fmla="*/ 4 h 1160"/>
              <a:gd name="T40" fmla="*/ 654 w 706"/>
              <a:gd name="T41" fmla="*/ 27 h 1160"/>
              <a:gd name="T42" fmla="*/ 668 w 706"/>
              <a:gd name="T43" fmla="*/ 111 h 1160"/>
              <a:gd name="T44" fmla="*/ 692 w 706"/>
              <a:gd name="T45" fmla="*/ 262 h 1160"/>
              <a:gd name="T46" fmla="*/ 690 w 706"/>
              <a:gd name="T47" fmla="*/ 487 h 1160"/>
              <a:gd name="T48" fmla="*/ 674 w 706"/>
              <a:gd name="T49" fmla="*/ 593 h 1160"/>
              <a:gd name="T50" fmla="*/ 672 w 706"/>
              <a:gd name="T51" fmla="*/ 505 h 1160"/>
              <a:gd name="T52" fmla="*/ 662 w 706"/>
              <a:gd name="T53" fmla="*/ 317 h 1160"/>
              <a:gd name="T54" fmla="*/ 643 w 706"/>
              <a:gd name="T55" fmla="*/ 188 h 1160"/>
              <a:gd name="T56" fmla="*/ 609 w 706"/>
              <a:gd name="T57" fmla="*/ 58 h 1160"/>
              <a:gd name="T58" fmla="*/ 545 w 706"/>
              <a:gd name="T59" fmla="*/ 101 h 1160"/>
              <a:gd name="T60" fmla="*/ 468 w 706"/>
              <a:gd name="T61" fmla="*/ 198 h 1160"/>
              <a:gd name="T62" fmla="*/ 500 w 706"/>
              <a:gd name="T63" fmla="*/ 279 h 1160"/>
              <a:gd name="T64" fmla="*/ 502 w 706"/>
              <a:gd name="T65" fmla="*/ 347 h 1160"/>
              <a:gd name="T66" fmla="*/ 508 w 706"/>
              <a:gd name="T67" fmla="*/ 395 h 1160"/>
              <a:gd name="T68" fmla="*/ 501 w 706"/>
              <a:gd name="T69" fmla="*/ 457 h 1160"/>
              <a:gd name="T70" fmla="*/ 521 w 706"/>
              <a:gd name="T71" fmla="*/ 536 h 1160"/>
              <a:gd name="T72" fmla="*/ 531 w 706"/>
              <a:gd name="T73" fmla="*/ 634 h 1160"/>
              <a:gd name="T74" fmla="*/ 538 w 706"/>
              <a:gd name="T75" fmla="*/ 728 h 1160"/>
              <a:gd name="T76" fmla="*/ 544 w 706"/>
              <a:gd name="T77" fmla="*/ 824 h 1160"/>
              <a:gd name="T78" fmla="*/ 587 w 706"/>
              <a:gd name="T79" fmla="*/ 987 h 1160"/>
              <a:gd name="T80" fmla="*/ 619 w 706"/>
              <a:gd name="T81" fmla="*/ 1037 h 1160"/>
              <a:gd name="T82" fmla="*/ 674 w 706"/>
              <a:gd name="T83" fmla="*/ 1077 h 1160"/>
              <a:gd name="T84" fmla="*/ 699 w 706"/>
              <a:gd name="T85" fmla="*/ 1101 h 1160"/>
              <a:gd name="T86" fmla="*/ 691 w 706"/>
              <a:gd name="T87" fmla="*/ 1125 h 1160"/>
              <a:gd name="T88" fmla="*/ 666 w 706"/>
              <a:gd name="T89" fmla="*/ 1128 h 1160"/>
              <a:gd name="T90" fmla="*/ 630 w 706"/>
              <a:gd name="T91" fmla="*/ 1139 h 1160"/>
              <a:gd name="T92" fmla="*/ 576 w 706"/>
              <a:gd name="T93" fmla="*/ 1148 h 1160"/>
              <a:gd name="T94" fmla="*/ 499 w 706"/>
              <a:gd name="T95" fmla="*/ 1148 h 1160"/>
              <a:gd name="T96" fmla="*/ 423 w 706"/>
              <a:gd name="T97" fmla="*/ 1153 h 1160"/>
              <a:gd name="T98" fmla="*/ 384 w 706"/>
              <a:gd name="T99" fmla="*/ 1159 h 1160"/>
              <a:gd name="T100" fmla="*/ 329 w 706"/>
              <a:gd name="T101" fmla="*/ 1155 h 1160"/>
              <a:gd name="T102" fmla="*/ 298 w 706"/>
              <a:gd name="T103" fmla="*/ 1131 h 1160"/>
              <a:gd name="T104" fmla="*/ 304 w 706"/>
              <a:gd name="T105" fmla="*/ 985 h 1160"/>
              <a:gd name="T106" fmla="*/ 310 w 706"/>
              <a:gd name="T107" fmla="*/ 917 h 1160"/>
              <a:gd name="T108" fmla="*/ 318 w 706"/>
              <a:gd name="T109" fmla="*/ 744 h 1160"/>
              <a:gd name="T110" fmla="*/ 302 w 706"/>
              <a:gd name="T111" fmla="*/ 637 h 1160"/>
              <a:gd name="T112" fmla="*/ 286 w 706"/>
              <a:gd name="T113" fmla="*/ 595 h 1160"/>
              <a:gd name="T114" fmla="*/ 255 w 706"/>
              <a:gd name="T115" fmla="*/ 474 h 1160"/>
              <a:gd name="T116" fmla="*/ 335 w 706"/>
              <a:gd name="T117" fmla="*/ 305 h 1160"/>
              <a:gd name="T118" fmla="*/ 290 w 706"/>
              <a:gd name="T119" fmla="*/ 361 h 1160"/>
              <a:gd name="T120" fmla="*/ 322 w 706"/>
              <a:gd name="T121" fmla="*/ 356 h 1160"/>
              <a:gd name="T122" fmla="*/ 335 w 706"/>
              <a:gd name="T123" fmla="*/ 305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6" h="1160">
                <a:moveTo>
                  <a:pt x="245" y="437"/>
                </a:moveTo>
                <a:cubicBezTo>
                  <a:pt x="238" y="449"/>
                  <a:pt x="231" y="461"/>
                  <a:pt x="223" y="474"/>
                </a:cubicBezTo>
                <a:cubicBezTo>
                  <a:pt x="194" y="524"/>
                  <a:pt x="164" y="575"/>
                  <a:pt x="134" y="625"/>
                </a:cubicBezTo>
                <a:cubicBezTo>
                  <a:pt x="107" y="673"/>
                  <a:pt x="81" y="720"/>
                  <a:pt x="54" y="768"/>
                </a:cubicBezTo>
                <a:cubicBezTo>
                  <a:pt x="52" y="771"/>
                  <a:pt x="50" y="775"/>
                  <a:pt x="48" y="777"/>
                </a:cubicBezTo>
                <a:cubicBezTo>
                  <a:pt x="39" y="789"/>
                  <a:pt x="33" y="803"/>
                  <a:pt x="29" y="818"/>
                </a:cubicBezTo>
                <a:cubicBezTo>
                  <a:pt x="26" y="826"/>
                  <a:pt x="19" y="827"/>
                  <a:pt x="13" y="829"/>
                </a:cubicBezTo>
                <a:cubicBezTo>
                  <a:pt x="7" y="831"/>
                  <a:pt x="0" y="821"/>
                  <a:pt x="2" y="814"/>
                </a:cubicBezTo>
                <a:cubicBezTo>
                  <a:pt x="6" y="804"/>
                  <a:pt x="10" y="793"/>
                  <a:pt x="15" y="784"/>
                </a:cubicBezTo>
                <a:cubicBezTo>
                  <a:pt x="30" y="757"/>
                  <a:pt x="45" y="731"/>
                  <a:pt x="60" y="705"/>
                </a:cubicBezTo>
                <a:cubicBezTo>
                  <a:pt x="83" y="665"/>
                  <a:pt x="106" y="625"/>
                  <a:pt x="130" y="585"/>
                </a:cubicBezTo>
                <a:cubicBezTo>
                  <a:pt x="158" y="537"/>
                  <a:pt x="188" y="488"/>
                  <a:pt x="217" y="440"/>
                </a:cubicBezTo>
                <a:cubicBezTo>
                  <a:pt x="224" y="428"/>
                  <a:pt x="231" y="416"/>
                  <a:pt x="230" y="401"/>
                </a:cubicBezTo>
                <a:cubicBezTo>
                  <a:pt x="230" y="399"/>
                  <a:pt x="231" y="397"/>
                  <a:pt x="232" y="396"/>
                </a:cubicBezTo>
                <a:cubicBezTo>
                  <a:pt x="235" y="386"/>
                  <a:pt x="239" y="376"/>
                  <a:pt x="242" y="366"/>
                </a:cubicBezTo>
                <a:cubicBezTo>
                  <a:pt x="244" y="360"/>
                  <a:pt x="248" y="357"/>
                  <a:pt x="254" y="358"/>
                </a:cubicBezTo>
                <a:cubicBezTo>
                  <a:pt x="263" y="359"/>
                  <a:pt x="271" y="356"/>
                  <a:pt x="277" y="347"/>
                </a:cubicBezTo>
                <a:cubicBezTo>
                  <a:pt x="291" y="327"/>
                  <a:pt x="306" y="308"/>
                  <a:pt x="321" y="289"/>
                </a:cubicBezTo>
                <a:cubicBezTo>
                  <a:pt x="323" y="286"/>
                  <a:pt x="323" y="284"/>
                  <a:pt x="321" y="281"/>
                </a:cubicBezTo>
                <a:cubicBezTo>
                  <a:pt x="308" y="255"/>
                  <a:pt x="286" y="236"/>
                  <a:pt x="261" y="221"/>
                </a:cubicBezTo>
                <a:cubicBezTo>
                  <a:pt x="260" y="221"/>
                  <a:pt x="259" y="220"/>
                  <a:pt x="259" y="220"/>
                </a:cubicBezTo>
                <a:cubicBezTo>
                  <a:pt x="249" y="214"/>
                  <a:pt x="249" y="214"/>
                  <a:pt x="254" y="203"/>
                </a:cubicBezTo>
                <a:cubicBezTo>
                  <a:pt x="264" y="185"/>
                  <a:pt x="273" y="166"/>
                  <a:pt x="282" y="147"/>
                </a:cubicBezTo>
                <a:cubicBezTo>
                  <a:pt x="283" y="145"/>
                  <a:pt x="285" y="143"/>
                  <a:pt x="286" y="141"/>
                </a:cubicBezTo>
                <a:cubicBezTo>
                  <a:pt x="294" y="131"/>
                  <a:pt x="302" y="122"/>
                  <a:pt x="310" y="113"/>
                </a:cubicBezTo>
                <a:cubicBezTo>
                  <a:pt x="315" y="108"/>
                  <a:pt x="320" y="104"/>
                  <a:pt x="325" y="100"/>
                </a:cubicBezTo>
                <a:cubicBezTo>
                  <a:pt x="326" y="99"/>
                  <a:pt x="328" y="98"/>
                  <a:pt x="329" y="98"/>
                </a:cubicBezTo>
                <a:cubicBezTo>
                  <a:pt x="343" y="97"/>
                  <a:pt x="356" y="96"/>
                  <a:pt x="369" y="95"/>
                </a:cubicBezTo>
                <a:cubicBezTo>
                  <a:pt x="373" y="94"/>
                  <a:pt x="378" y="91"/>
                  <a:pt x="382" y="90"/>
                </a:cubicBezTo>
                <a:cubicBezTo>
                  <a:pt x="387" y="89"/>
                  <a:pt x="391" y="92"/>
                  <a:pt x="390" y="97"/>
                </a:cubicBezTo>
                <a:cubicBezTo>
                  <a:pt x="386" y="113"/>
                  <a:pt x="393" y="127"/>
                  <a:pt x="400" y="140"/>
                </a:cubicBezTo>
                <a:cubicBezTo>
                  <a:pt x="403" y="147"/>
                  <a:pt x="411" y="153"/>
                  <a:pt x="417" y="159"/>
                </a:cubicBezTo>
                <a:cubicBezTo>
                  <a:pt x="421" y="163"/>
                  <a:pt x="426" y="166"/>
                  <a:pt x="431" y="170"/>
                </a:cubicBezTo>
                <a:cubicBezTo>
                  <a:pt x="433" y="168"/>
                  <a:pt x="437" y="165"/>
                  <a:pt x="441" y="162"/>
                </a:cubicBezTo>
                <a:cubicBezTo>
                  <a:pt x="494" y="118"/>
                  <a:pt x="548" y="74"/>
                  <a:pt x="598" y="25"/>
                </a:cubicBezTo>
                <a:cubicBezTo>
                  <a:pt x="598" y="25"/>
                  <a:pt x="599" y="25"/>
                  <a:pt x="599" y="24"/>
                </a:cubicBezTo>
                <a:cubicBezTo>
                  <a:pt x="603" y="13"/>
                  <a:pt x="614" y="13"/>
                  <a:pt x="622" y="7"/>
                </a:cubicBezTo>
                <a:cubicBezTo>
                  <a:pt x="625" y="6"/>
                  <a:pt x="627" y="4"/>
                  <a:pt x="630" y="3"/>
                </a:cubicBezTo>
                <a:cubicBezTo>
                  <a:pt x="632" y="3"/>
                  <a:pt x="636" y="2"/>
                  <a:pt x="637" y="4"/>
                </a:cubicBezTo>
                <a:cubicBezTo>
                  <a:pt x="640" y="7"/>
                  <a:pt x="643" y="6"/>
                  <a:pt x="646" y="4"/>
                </a:cubicBezTo>
                <a:cubicBezTo>
                  <a:pt x="654" y="0"/>
                  <a:pt x="655" y="1"/>
                  <a:pt x="658" y="9"/>
                </a:cubicBezTo>
                <a:cubicBezTo>
                  <a:pt x="663" y="19"/>
                  <a:pt x="664" y="20"/>
                  <a:pt x="654" y="27"/>
                </a:cubicBezTo>
                <a:cubicBezTo>
                  <a:pt x="648" y="32"/>
                  <a:pt x="648" y="36"/>
                  <a:pt x="650" y="43"/>
                </a:cubicBezTo>
                <a:cubicBezTo>
                  <a:pt x="657" y="66"/>
                  <a:pt x="663" y="88"/>
                  <a:pt x="668" y="111"/>
                </a:cubicBezTo>
                <a:cubicBezTo>
                  <a:pt x="674" y="138"/>
                  <a:pt x="679" y="165"/>
                  <a:pt x="684" y="192"/>
                </a:cubicBezTo>
                <a:cubicBezTo>
                  <a:pt x="687" y="215"/>
                  <a:pt x="690" y="239"/>
                  <a:pt x="692" y="262"/>
                </a:cubicBezTo>
                <a:cubicBezTo>
                  <a:pt x="694" y="300"/>
                  <a:pt x="696" y="339"/>
                  <a:pt x="696" y="378"/>
                </a:cubicBezTo>
                <a:cubicBezTo>
                  <a:pt x="696" y="414"/>
                  <a:pt x="694" y="450"/>
                  <a:pt x="690" y="487"/>
                </a:cubicBezTo>
                <a:cubicBezTo>
                  <a:pt x="688" y="519"/>
                  <a:pt x="682" y="552"/>
                  <a:pt x="678" y="584"/>
                </a:cubicBezTo>
                <a:cubicBezTo>
                  <a:pt x="678" y="587"/>
                  <a:pt x="676" y="590"/>
                  <a:pt x="674" y="593"/>
                </a:cubicBezTo>
                <a:cubicBezTo>
                  <a:pt x="673" y="589"/>
                  <a:pt x="672" y="585"/>
                  <a:pt x="672" y="581"/>
                </a:cubicBezTo>
                <a:cubicBezTo>
                  <a:pt x="672" y="556"/>
                  <a:pt x="672" y="530"/>
                  <a:pt x="672" y="505"/>
                </a:cubicBezTo>
                <a:cubicBezTo>
                  <a:pt x="671" y="470"/>
                  <a:pt x="669" y="434"/>
                  <a:pt x="667" y="398"/>
                </a:cubicBezTo>
                <a:cubicBezTo>
                  <a:pt x="666" y="371"/>
                  <a:pt x="664" y="344"/>
                  <a:pt x="662" y="317"/>
                </a:cubicBezTo>
                <a:cubicBezTo>
                  <a:pt x="660" y="297"/>
                  <a:pt x="657" y="278"/>
                  <a:pt x="655" y="259"/>
                </a:cubicBezTo>
                <a:cubicBezTo>
                  <a:pt x="651" y="235"/>
                  <a:pt x="648" y="212"/>
                  <a:pt x="643" y="188"/>
                </a:cubicBezTo>
                <a:cubicBezTo>
                  <a:pt x="636" y="156"/>
                  <a:pt x="628" y="124"/>
                  <a:pt x="619" y="92"/>
                </a:cubicBezTo>
                <a:cubicBezTo>
                  <a:pt x="616" y="81"/>
                  <a:pt x="613" y="69"/>
                  <a:pt x="609" y="58"/>
                </a:cubicBezTo>
                <a:cubicBezTo>
                  <a:pt x="607" y="51"/>
                  <a:pt x="606" y="50"/>
                  <a:pt x="600" y="55"/>
                </a:cubicBezTo>
                <a:cubicBezTo>
                  <a:pt x="582" y="70"/>
                  <a:pt x="563" y="85"/>
                  <a:pt x="545" y="101"/>
                </a:cubicBezTo>
                <a:cubicBezTo>
                  <a:pt x="513" y="128"/>
                  <a:pt x="481" y="156"/>
                  <a:pt x="448" y="185"/>
                </a:cubicBezTo>
                <a:cubicBezTo>
                  <a:pt x="455" y="189"/>
                  <a:pt x="461" y="194"/>
                  <a:pt x="468" y="198"/>
                </a:cubicBezTo>
                <a:cubicBezTo>
                  <a:pt x="482" y="204"/>
                  <a:pt x="486" y="216"/>
                  <a:pt x="489" y="229"/>
                </a:cubicBezTo>
                <a:cubicBezTo>
                  <a:pt x="493" y="246"/>
                  <a:pt x="497" y="262"/>
                  <a:pt x="500" y="279"/>
                </a:cubicBezTo>
                <a:cubicBezTo>
                  <a:pt x="501" y="285"/>
                  <a:pt x="500" y="291"/>
                  <a:pt x="501" y="298"/>
                </a:cubicBezTo>
                <a:cubicBezTo>
                  <a:pt x="501" y="314"/>
                  <a:pt x="501" y="331"/>
                  <a:pt x="502" y="347"/>
                </a:cubicBezTo>
                <a:cubicBezTo>
                  <a:pt x="502" y="351"/>
                  <a:pt x="503" y="354"/>
                  <a:pt x="504" y="358"/>
                </a:cubicBezTo>
                <a:cubicBezTo>
                  <a:pt x="505" y="370"/>
                  <a:pt x="508" y="382"/>
                  <a:pt x="508" y="395"/>
                </a:cubicBezTo>
                <a:cubicBezTo>
                  <a:pt x="508" y="401"/>
                  <a:pt x="505" y="408"/>
                  <a:pt x="503" y="414"/>
                </a:cubicBezTo>
                <a:cubicBezTo>
                  <a:pt x="498" y="428"/>
                  <a:pt x="499" y="443"/>
                  <a:pt x="501" y="457"/>
                </a:cubicBezTo>
                <a:cubicBezTo>
                  <a:pt x="503" y="470"/>
                  <a:pt x="507" y="482"/>
                  <a:pt x="510" y="495"/>
                </a:cubicBezTo>
                <a:cubicBezTo>
                  <a:pt x="513" y="508"/>
                  <a:pt x="518" y="522"/>
                  <a:pt x="521" y="536"/>
                </a:cubicBezTo>
                <a:cubicBezTo>
                  <a:pt x="524" y="550"/>
                  <a:pt x="526" y="565"/>
                  <a:pt x="528" y="580"/>
                </a:cubicBezTo>
                <a:cubicBezTo>
                  <a:pt x="529" y="598"/>
                  <a:pt x="529" y="616"/>
                  <a:pt x="531" y="634"/>
                </a:cubicBezTo>
                <a:cubicBezTo>
                  <a:pt x="532" y="654"/>
                  <a:pt x="535" y="674"/>
                  <a:pt x="537" y="695"/>
                </a:cubicBezTo>
                <a:cubicBezTo>
                  <a:pt x="538" y="706"/>
                  <a:pt x="538" y="717"/>
                  <a:pt x="538" y="728"/>
                </a:cubicBezTo>
                <a:cubicBezTo>
                  <a:pt x="538" y="742"/>
                  <a:pt x="540" y="756"/>
                  <a:pt x="541" y="770"/>
                </a:cubicBezTo>
                <a:cubicBezTo>
                  <a:pt x="544" y="788"/>
                  <a:pt x="545" y="806"/>
                  <a:pt x="544" y="824"/>
                </a:cubicBezTo>
                <a:cubicBezTo>
                  <a:pt x="543" y="848"/>
                  <a:pt x="548" y="871"/>
                  <a:pt x="553" y="894"/>
                </a:cubicBezTo>
                <a:cubicBezTo>
                  <a:pt x="561" y="926"/>
                  <a:pt x="573" y="957"/>
                  <a:pt x="587" y="987"/>
                </a:cubicBezTo>
                <a:cubicBezTo>
                  <a:pt x="593" y="1000"/>
                  <a:pt x="599" y="1013"/>
                  <a:pt x="607" y="1026"/>
                </a:cubicBezTo>
                <a:cubicBezTo>
                  <a:pt x="609" y="1030"/>
                  <a:pt x="614" y="1034"/>
                  <a:pt x="619" y="1037"/>
                </a:cubicBezTo>
                <a:cubicBezTo>
                  <a:pt x="629" y="1042"/>
                  <a:pt x="638" y="1049"/>
                  <a:pt x="646" y="1056"/>
                </a:cubicBezTo>
                <a:cubicBezTo>
                  <a:pt x="655" y="1064"/>
                  <a:pt x="665" y="1070"/>
                  <a:pt x="674" y="1077"/>
                </a:cubicBezTo>
                <a:cubicBezTo>
                  <a:pt x="682" y="1084"/>
                  <a:pt x="690" y="1092"/>
                  <a:pt x="698" y="1100"/>
                </a:cubicBezTo>
                <a:cubicBezTo>
                  <a:pt x="698" y="1100"/>
                  <a:pt x="699" y="1101"/>
                  <a:pt x="699" y="1101"/>
                </a:cubicBezTo>
                <a:cubicBezTo>
                  <a:pt x="704" y="1104"/>
                  <a:pt x="706" y="1109"/>
                  <a:pt x="705" y="1114"/>
                </a:cubicBezTo>
                <a:cubicBezTo>
                  <a:pt x="704" y="1119"/>
                  <a:pt x="696" y="1125"/>
                  <a:pt x="691" y="1125"/>
                </a:cubicBezTo>
                <a:cubicBezTo>
                  <a:pt x="689" y="1125"/>
                  <a:pt x="687" y="1125"/>
                  <a:pt x="685" y="1125"/>
                </a:cubicBezTo>
                <a:cubicBezTo>
                  <a:pt x="679" y="1124"/>
                  <a:pt x="673" y="1125"/>
                  <a:pt x="666" y="1128"/>
                </a:cubicBezTo>
                <a:cubicBezTo>
                  <a:pt x="657" y="1132"/>
                  <a:pt x="646" y="1134"/>
                  <a:pt x="636" y="1137"/>
                </a:cubicBezTo>
                <a:cubicBezTo>
                  <a:pt x="634" y="1138"/>
                  <a:pt x="632" y="1138"/>
                  <a:pt x="630" y="1139"/>
                </a:cubicBezTo>
                <a:cubicBezTo>
                  <a:pt x="620" y="1146"/>
                  <a:pt x="608" y="1148"/>
                  <a:pt x="596" y="1149"/>
                </a:cubicBezTo>
                <a:cubicBezTo>
                  <a:pt x="590" y="1150"/>
                  <a:pt x="582" y="1150"/>
                  <a:pt x="576" y="1148"/>
                </a:cubicBezTo>
                <a:cubicBezTo>
                  <a:pt x="565" y="1144"/>
                  <a:pt x="553" y="1142"/>
                  <a:pt x="543" y="1144"/>
                </a:cubicBezTo>
                <a:cubicBezTo>
                  <a:pt x="528" y="1147"/>
                  <a:pt x="514" y="1146"/>
                  <a:pt x="499" y="1148"/>
                </a:cubicBezTo>
                <a:cubicBezTo>
                  <a:pt x="486" y="1149"/>
                  <a:pt x="474" y="1152"/>
                  <a:pt x="461" y="1153"/>
                </a:cubicBezTo>
                <a:cubicBezTo>
                  <a:pt x="448" y="1154"/>
                  <a:pt x="436" y="1154"/>
                  <a:pt x="423" y="1153"/>
                </a:cubicBezTo>
                <a:cubicBezTo>
                  <a:pt x="413" y="1152"/>
                  <a:pt x="403" y="1155"/>
                  <a:pt x="393" y="1158"/>
                </a:cubicBezTo>
                <a:cubicBezTo>
                  <a:pt x="390" y="1159"/>
                  <a:pt x="387" y="1160"/>
                  <a:pt x="384" y="1159"/>
                </a:cubicBezTo>
                <a:cubicBezTo>
                  <a:pt x="372" y="1158"/>
                  <a:pt x="360" y="1157"/>
                  <a:pt x="348" y="1156"/>
                </a:cubicBezTo>
                <a:cubicBezTo>
                  <a:pt x="342" y="1155"/>
                  <a:pt x="335" y="1156"/>
                  <a:pt x="329" y="1155"/>
                </a:cubicBezTo>
                <a:cubicBezTo>
                  <a:pt x="326" y="1155"/>
                  <a:pt x="323" y="1153"/>
                  <a:pt x="320" y="1152"/>
                </a:cubicBezTo>
                <a:cubicBezTo>
                  <a:pt x="309" y="1149"/>
                  <a:pt x="303" y="1141"/>
                  <a:pt x="298" y="1131"/>
                </a:cubicBezTo>
                <a:cubicBezTo>
                  <a:pt x="290" y="1111"/>
                  <a:pt x="289" y="1090"/>
                  <a:pt x="294" y="1070"/>
                </a:cubicBezTo>
                <a:cubicBezTo>
                  <a:pt x="301" y="1042"/>
                  <a:pt x="301" y="1013"/>
                  <a:pt x="304" y="985"/>
                </a:cubicBezTo>
                <a:cubicBezTo>
                  <a:pt x="305" y="981"/>
                  <a:pt x="304" y="977"/>
                  <a:pt x="303" y="973"/>
                </a:cubicBezTo>
                <a:cubicBezTo>
                  <a:pt x="301" y="953"/>
                  <a:pt x="304" y="935"/>
                  <a:pt x="310" y="917"/>
                </a:cubicBezTo>
                <a:cubicBezTo>
                  <a:pt x="319" y="890"/>
                  <a:pt x="319" y="863"/>
                  <a:pt x="318" y="835"/>
                </a:cubicBezTo>
                <a:cubicBezTo>
                  <a:pt x="318" y="805"/>
                  <a:pt x="318" y="775"/>
                  <a:pt x="318" y="744"/>
                </a:cubicBezTo>
                <a:cubicBezTo>
                  <a:pt x="318" y="722"/>
                  <a:pt x="316" y="700"/>
                  <a:pt x="311" y="679"/>
                </a:cubicBezTo>
                <a:cubicBezTo>
                  <a:pt x="308" y="665"/>
                  <a:pt x="305" y="651"/>
                  <a:pt x="302" y="637"/>
                </a:cubicBezTo>
                <a:cubicBezTo>
                  <a:pt x="301" y="636"/>
                  <a:pt x="301" y="634"/>
                  <a:pt x="300" y="632"/>
                </a:cubicBezTo>
                <a:cubicBezTo>
                  <a:pt x="292" y="621"/>
                  <a:pt x="288" y="609"/>
                  <a:pt x="286" y="595"/>
                </a:cubicBezTo>
                <a:cubicBezTo>
                  <a:pt x="283" y="579"/>
                  <a:pt x="279" y="563"/>
                  <a:pt x="275" y="547"/>
                </a:cubicBezTo>
                <a:cubicBezTo>
                  <a:pt x="268" y="522"/>
                  <a:pt x="261" y="498"/>
                  <a:pt x="255" y="474"/>
                </a:cubicBezTo>
                <a:cubicBezTo>
                  <a:pt x="252" y="462"/>
                  <a:pt x="249" y="450"/>
                  <a:pt x="245" y="437"/>
                </a:cubicBezTo>
                <a:close/>
                <a:moveTo>
                  <a:pt x="335" y="305"/>
                </a:moveTo>
                <a:cubicBezTo>
                  <a:pt x="335" y="305"/>
                  <a:pt x="334" y="305"/>
                  <a:pt x="334" y="304"/>
                </a:cubicBezTo>
                <a:cubicBezTo>
                  <a:pt x="319" y="323"/>
                  <a:pt x="305" y="342"/>
                  <a:pt x="290" y="361"/>
                </a:cubicBezTo>
                <a:cubicBezTo>
                  <a:pt x="296" y="362"/>
                  <a:pt x="301" y="362"/>
                  <a:pt x="305" y="364"/>
                </a:cubicBezTo>
                <a:cubicBezTo>
                  <a:pt x="313" y="367"/>
                  <a:pt x="319" y="364"/>
                  <a:pt x="322" y="356"/>
                </a:cubicBezTo>
                <a:cubicBezTo>
                  <a:pt x="325" y="348"/>
                  <a:pt x="328" y="340"/>
                  <a:pt x="331" y="332"/>
                </a:cubicBezTo>
                <a:cubicBezTo>
                  <a:pt x="335" y="324"/>
                  <a:pt x="337" y="315"/>
                  <a:pt x="335" y="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759993" y="737632"/>
            <a:ext cx="2124328" cy="3138435"/>
          </a:xfrm>
          <a:custGeom>
            <a:avLst/>
            <a:gdLst>
              <a:gd name="T0" fmla="*/ 99 w 268"/>
              <a:gd name="T1" fmla="*/ 173 h 398"/>
              <a:gd name="T2" fmla="*/ 0 w 268"/>
              <a:gd name="T3" fmla="*/ 173 h 398"/>
              <a:gd name="T4" fmla="*/ 0 w 268"/>
              <a:gd name="T5" fmla="*/ 103 h 398"/>
              <a:gd name="T6" fmla="*/ 99 w 268"/>
              <a:gd name="T7" fmla="*/ 103 h 398"/>
              <a:gd name="T8" fmla="*/ 99 w 268"/>
              <a:gd name="T9" fmla="*/ 0 h 398"/>
              <a:gd name="T10" fmla="*/ 169 w 268"/>
              <a:gd name="T11" fmla="*/ 0 h 398"/>
              <a:gd name="T12" fmla="*/ 169 w 268"/>
              <a:gd name="T13" fmla="*/ 103 h 398"/>
              <a:gd name="T14" fmla="*/ 268 w 268"/>
              <a:gd name="T15" fmla="*/ 103 h 398"/>
              <a:gd name="T16" fmla="*/ 268 w 268"/>
              <a:gd name="T17" fmla="*/ 172 h 398"/>
              <a:gd name="T18" fmla="*/ 170 w 268"/>
              <a:gd name="T19" fmla="*/ 172 h 398"/>
              <a:gd name="T20" fmla="*/ 170 w 268"/>
              <a:gd name="T21" fmla="*/ 398 h 398"/>
              <a:gd name="T22" fmla="*/ 99 w 268"/>
              <a:gd name="T23" fmla="*/ 398 h 398"/>
              <a:gd name="T24" fmla="*/ 99 w 268"/>
              <a:gd name="T25" fmla="*/ 173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8" h="398">
                <a:moveTo>
                  <a:pt x="99" y="173"/>
                </a:moveTo>
                <a:cubicBezTo>
                  <a:pt x="65" y="173"/>
                  <a:pt x="33" y="173"/>
                  <a:pt x="0" y="173"/>
                </a:cubicBezTo>
                <a:cubicBezTo>
                  <a:pt x="0" y="150"/>
                  <a:pt x="0" y="127"/>
                  <a:pt x="0" y="103"/>
                </a:cubicBezTo>
                <a:cubicBezTo>
                  <a:pt x="33" y="103"/>
                  <a:pt x="65" y="103"/>
                  <a:pt x="99" y="103"/>
                </a:cubicBezTo>
                <a:cubicBezTo>
                  <a:pt x="99" y="68"/>
                  <a:pt x="99" y="35"/>
                  <a:pt x="99" y="0"/>
                </a:cubicBezTo>
                <a:cubicBezTo>
                  <a:pt x="122" y="0"/>
                  <a:pt x="144" y="0"/>
                  <a:pt x="169" y="0"/>
                </a:cubicBezTo>
                <a:cubicBezTo>
                  <a:pt x="169" y="34"/>
                  <a:pt x="169" y="67"/>
                  <a:pt x="169" y="103"/>
                </a:cubicBezTo>
                <a:cubicBezTo>
                  <a:pt x="203" y="103"/>
                  <a:pt x="235" y="103"/>
                  <a:pt x="268" y="103"/>
                </a:cubicBezTo>
                <a:cubicBezTo>
                  <a:pt x="268" y="126"/>
                  <a:pt x="268" y="148"/>
                  <a:pt x="268" y="172"/>
                </a:cubicBezTo>
                <a:cubicBezTo>
                  <a:pt x="236" y="172"/>
                  <a:pt x="204" y="172"/>
                  <a:pt x="170" y="172"/>
                </a:cubicBezTo>
                <a:cubicBezTo>
                  <a:pt x="170" y="249"/>
                  <a:pt x="170" y="323"/>
                  <a:pt x="170" y="398"/>
                </a:cubicBezTo>
                <a:cubicBezTo>
                  <a:pt x="146" y="398"/>
                  <a:pt x="124" y="398"/>
                  <a:pt x="99" y="398"/>
                </a:cubicBezTo>
                <a:cubicBezTo>
                  <a:pt x="99" y="324"/>
                  <a:pt x="99" y="249"/>
                  <a:pt x="99" y="1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335543"/>
            <a:ext cx="3343143" cy="146845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latin typeface="+mj-lt"/>
                <a:cs typeface="Arial" pitchFamily="34" charset="0"/>
              </a:rPr>
              <a:t>FINANCIAL </a:t>
            </a: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CRISIS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91" y="1934193"/>
            <a:ext cx="3252548" cy="47161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67" y="4365640"/>
            <a:ext cx="2160000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3455566" y="3371274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7988210" y="3371274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957874" y="1512099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452068" y="3024268"/>
            <a:ext cx="1352458" cy="1296144"/>
            <a:chOff x="676746" y="2780928"/>
            <a:chExt cx="1352458" cy="1296144"/>
          </a:xfrm>
          <a:solidFill>
            <a:srgbClr val="000000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465417" y="3379954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9337728" y="3024268"/>
            <a:ext cx="1352458" cy="1296144"/>
            <a:chOff x="7064541" y="2780929"/>
            <a:chExt cx="1352458" cy="1296144"/>
          </a:xfrm>
          <a:solidFill>
            <a:schemeClr val="bg1">
              <a:lumMod val="50000"/>
            </a:schemeClr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9351077" y="3379954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7931428" y="1512099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957874" y="4767882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7931428" y="4767882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57" y="3587690"/>
            <a:ext cx="3585467" cy="14879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23" y="1471156"/>
            <a:ext cx="1721250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352272" y="5898172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352272" y="5214010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357953" y="2543883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357952" y="2213450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733927" y="5155973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753609" y="5341161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344666" y="5155973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470614" y="575188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859875" y="575188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364348" y="5341161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663882" y="4297079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959174" y="5898172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959174" y="5214010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그룹 10">
            <a:extLst>
              <a:ext uri="{FF2B5EF4-FFF2-40B4-BE49-F238E27FC236}">
                <a16:creationId xmlns:a16="http://schemas.microsoft.com/office/drawing/2014/main" id="{A66F86D9-7296-415A-8DF9-F664D40BB33A}"/>
              </a:ext>
            </a:extLst>
          </p:cNvPr>
          <p:cNvGrpSpPr/>
          <p:nvPr/>
        </p:nvGrpSpPr>
        <p:grpSpPr>
          <a:xfrm>
            <a:off x="791959" y="2028279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id="{0E0F4056-F9DA-40BE-8921-D57F708E8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id="{C03B684E-CBC6-49CF-8840-51AD394B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id="{0210BCCC-16D6-4417-A324-F559EE40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">
              <a:extLst>
                <a:ext uri="{FF2B5EF4-FFF2-40B4-BE49-F238E27FC236}">
                  <a16:creationId xmlns:a16="http://schemas.microsoft.com/office/drawing/2014/main" id="{E508F178-9445-413E-8A59-361DA82B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2" name="Speech Bubble: Rectangle 341">
            <a:extLst>
              <a:ext uri="{FF2B5EF4-FFF2-40B4-BE49-F238E27FC236}">
                <a16:creationId xmlns:a16="http://schemas.microsoft.com/office/drawing/2014/main" id="{D53AC748-70A8-4D36-B30C-BF5ACE4DFDD5}"/>
              </a:ext>
            </a:extLst>
          </p:cNvPr>
          <p:cNvSpPr/>
          <p:nvPr/>
        </p:nvSpPr>
        <p:spPr>
          <a:xfrm>
            <a:off x="1429691" y="2589212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ED1CFCD-FB25-44A9-90B3-02142D89F600}"/>
              </a:ext>
            </a:extLst>
          </p:cNvPr>
          <p:cNvSpPr txBox="1"/>
          <p:nvPr/>
        </p:nvSpPr>
        <p:spPr>
          <a:xfrm>
            <a:off x="1382247" y="26373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4" name="Speech Bubble: Rectangle 343">
            <a:extLst>
              <a:ext uri="{FF2B5EF4-FFF2-40B4-BE49-F238E27FC236}">
                <a16:creationId xmlns:a16="http://schemas.microsoft.com/office/drawing/2014/main" id="{717C8B2D-50D0-46EE-A810-501AF4BAEFBD}"/>
              </a:ext>
            </a:extLst>
          </p:cNvPr>
          <p:cNvSpPr/>
          <p:nvPr/>
        </p:nvSpPr>
        <p:spPr>
          <a:xfrm flipH="1">
            <a:off x="4607182" y="2740794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FD98FEA-92F0-4CCB-A3C7-CBD61149FE3A}"/>
              </a:ext>
            </a:extLst>
          </p:cNvPr>
          <p:cNvSpPr txBox="1"/>
          <p:nvPr/>
        </p:nvSpPr>
        <p:spPr>
          <a:xfrm>
            <a:off x="4559738" y="27889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0700" y="114300"/>
            <a:ext cx="11572875" cy="127698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FE6214-FF6D-45AB-B5A6-A4AAAF04123D}"/>
              </a:ext>
            </a:extLst>
          </p:cNvPr>
          <p:cNvGrpSpPr/>
          <p:nvPr/>
        </p:nvGrpSpPr>
        <p:grpSpPr>
          <a:xfrm>
            <a:off x="2456211" y="2603771"/>
            <a:ext cx="1830680" cy="1116019"/>
            <a:chOff x="1331640" y="1190575"/>
            <a:chExt cx="1830680" cy="11160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34E8C-4303-4D21-9C92-A0DE4760FB14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4099A2-4E82-4F94-8863-2DC4E68DE5A4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01042" y="3462604"/>
            <a:ext cx="10125907" cy="1364036"/>
            <a:chOff x="888024" y="3091587"/>
            <a:chExt cx="10125907" cy="1364036"/>
          </a:xfrm>
        </p:grpSpPr>
        <p:sp>
          <p:nvSpPr>
            <p:cNvPr id="60" name="Right Triangle 10">
              <a:extLst>
                <a:ext uri="{FF2B5EF4-FFF2-40B4-BE49-F238E27FC236}">
                  <a16:creationId xmlns:a16="http://schemas.microsoft.com/office/drawing/2014/main" id="{4159BB5E-A78C-4113-9B5A-D5116BFF2E8F}"/>
                </a:ext>
              </a:extLst>
            </p:cNvPr>
            <p:cNvSpPr/>
            <p:nvPr/>
          </p:nvSpPr>
          <p:spPr>
            <a:xfrm rot="13436248">
              <a:off x="9596607" y="3091587"/>
              <a:ext cx="1417324" cy="1364036"/>
            </a:xfrm>
            <a:custGeom>
              <a:avLst/>
              <a:gdLst/>
              <a:ahLst/>
              <a:cxnLst/>
              <a:rect l="l" t="t" r="r" b="b"/>
              <a:pathLst>
                <a:path w="1416297" h="1353657">
                  <a:moveTo>
                    <a:pt x="1416297" y="338657"/>
                  </a:moveTo>
                  <a:lnTo>
                    <a:pt x="342330" y="1353657"/>
                  </a:lnTo>
                  <a:lnTo>
                    <a:pt x="340597" y="1352019"/>
                  </a:lnTo>
                  <a:lnTo>
                    <a:pt x="1" y="1352019"/>
                  </a:lnTo>
                  <a:lnTo>
                    <a:pt x="0" y="1030124"/>
                  </a:lnTo>
                  <a:lnTo>
                    <a:pt x="2" y="1030125"/>
                  </a:lnTo>
                  <a:lnTo>
                    <a:pt x="10899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888024" y="3321159"/>
              <a:ext cx="10001201" cy="894900"/>
              <a:chOff x="888024" y="3321159"/>
              <a:chExt cx="10001201" cy="8949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2083A12-CB6D-4A58-BC61-259FC3954B17}"/>
                  </a:ext>
                </a:extLst>
              </p:cNvPr>
              <p:cNvSpPr/>
              <p:nvPr/>
            </p:nvSpPr>
            <p:spPr>
              <a:xfrm>
                <a:off x="888024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248A024-9C25-468A-B6D5-51E9688FF80E}"/>
                  </a:ext>
                </a:extLst>
              </p:cNvPr>
              <p:cNvSpPr/>
              <p:nvPr/>
            </p:nvSpPr>
            <p:spPr>
              <a:xfrm>
                <a:off x="2627977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F551B3-AB5C-4330-A426-EA084A481E45}"/>
                  </a:ext>
                </a:extLst>
              </p:cNvPr>
              <p:cNvSpPr/>
              <p:nvPr/>
            </p:nvSpPr>
            <p:spPr>
              <a:xfrm>
                <a:off x="4359138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BB919A-0A61-45AD-90BB-9C38B83844DE}"/>
                  </a:ext>
                </a:extLst>
              </p:cNvPr>
              <p:cNvSpPr/>
              <p:nvPr/>
            </p:nvSpPr>
            <p:spPr>
              <a:xfrm>
                <a:off x="6091032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1A3AA89-9F6F-499A-B5E2-56B22A978194}"/>
                  </a:ext>
                </a:extLst>
              </p:cNvPr>
              <p:cNvSpPr/>
              <p:nvPr/>
            </p:nvSpPr>
            <p:spPr>
              <a:xfrm>
                <a:off x="7822926" y="3532211"/>
                <a:ext cx="1728000" cy="47063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3938F2D-07A2-4C90-9211-1E2FDBEB7621}"/>
                  </a:ext>
                </a:extLst>
              </p:cNvPr>
              <p:cNvSpPr txBox="1"/>
              <p:nvPr/>
            </p:nvSpPr>
            <p:spPr>
              <a:xfrm>
                <a:off x="1184400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2014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3E1BE36-1AE4-4EDA-8A43-B80699E94800}"/>
                  </a:ext>
                </a:extLst>
              </p:cNvPr>
              <p:cNvSpPr txBox="1"/>
              <p:nvPr/>
            </p:nvSpPr>
            <p:spPr>
              <a:xfrm>
                <a:off x="2911531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2015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555AEC-7171-4A7B-9A52-68A082D9842B}"/>
                  </a:ext>
                </a:extLst>
              </p:cNvPr>
              <p:cNvSpPr txBox="1"/>
              <p:nvPr/>
            </p:nvSpPr>
            <p:spPr>
              <a:xfrm>
                <a:off x="4638662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7B7808-FD4F-40D8-9A92-A6EA5D2EBF64}"/>
                  </a:ext>
                </a:extLst>
              </p:cNvPr>
              <p:cNvSpPr txBox="1"/>
              <p:nvPr/>
            </p:nvSpPr>
            <p:spPr>
              <a:xfrm>
                <a:off x="6365794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70C5F3-ACEA-4153-BEB5-2DC037D10E03}"/>
                  </a:ext>
                </a:extLst>
              </p:cNvPr>
              <p:cNvSpPr txBox="1"/>
              <p:nvPr/>
            </p:nvSpPr>
            <p:spPr>
              <a:xfrm>
                <a:off x="8092926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2018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EB322B7-CA7D-44BD-8873-95DC32A81AB4}"/>
                  </a:ext>
                </a:extLst>
              </p:cNvPr>
              <p:cNvSpPr txBox="1"/>
              <p:nvPr/>
            </p:nvSpPr>
            <p:spPr>
              <a:xfrm>
                <a:off x="9701225" y="3585440"/>
                <a:ext cx="1188000" cy="3385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3CB475A-3318-46B8-8071-BC6C45C6B38F}"/>
                  </a:ext>
                </a:extLst>
              </p:cNvPr>
              <p:cNvSpPr/>
              <p:nvPr/>
            </p:nvSpPr>
            <p:spPr>
              <a:xfrm>
                <a:off x="1672509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3B98A398-D5F0-48ED-B381-5741B8FE328B}"/>
                  </a:ext>
                </a:extLst>
              </p:cNvPr>
              <p:cNvSpPr/>
              <p:nvPr/>
            </p:nvSpPr>
            <p:spPr>
              <a:xfrm>
                <a:off x="5133138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CC1C4E75-1493-431C-AD3F-2F5E227FD8F0}"/>
                  </a:ext>
                </a:extLst>
              </p:cNvPr>
              <p:cNvSpPr/>
              <p:nvPr/>
            </p:nvSpPr>
            <p:spPr>
              <a:xfrm>
                <a:off x="8596926" y="33211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1A5B92C0-C9D4-4D69-9E80-0D6BFB2FFE8A}"/>
                  </a:ext>
                </a:extLst>
              </p:cNvPr>
              <p:cNvSpPr/>
              <p:nvPr/>
            </p:nvSpPr>
            <p:spPr>
              <a:xfrm rot="10800000">
                <a:off x="3401978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545B327E-0AF0-4599-92D9-2826FD1A64FE}"/>
                  </a:ext>
                </a:extLst>
              </p:cNvPr>
              <p:cNvSpPr/>
              <p:nvPr/>
            </p:nvSpPr>
            <p:spPr>
              <a:xfrm rot="10800000">
                <a:off x="6865033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FF632457-BFA9-4335-881A-1AB0F53195FB}"/>
                  </a:ext>
                </a:extLst>
              </p:cNvPr>
              <p:cNvSpPr/>
              <p:nvPr/>
            </p:nvSpPr>
            <p:spPr>
              <a:xfrm rot="10800000">
                <a:off x="10249051" y="4000059"/>
                <a:ext cx="180000" cy="2160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A1A367-463E-4F0A-B68E-7D595D6D8E42}"/>
              </a:ext>
            </a:extLst>
          </p:cNvPr>
          <p:cNvGrpSpPr/>
          <p:nvPr/>
        </p:nvGrpSpPr>
        <p:grpSpPr>
          <a:xfrm>
            <a:off x="5875264" y="2603771"/>
            <a:ext cx="1830680" cy="1116019"/>
            <a:chOff x="1331640" y="1190575"/>
            <a:chExt cx="1830680" cy="111601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3696AB-3E2F-41EF-A4D9-FBF038544D83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25B750-34BE-41D3-93AF-BCA2E48BC4A7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7911AE-B2E3-42CB-A2D0-7E9BCE0B48D1}"/>
              </a:ext>
            </a:extLst>
          </p:cNvPr>
          <p:cNvGrpSpPr/>
          <p:nvPr/>
        </p:nvGrpSpPr>
        <p:grpSpPr>
          <a:xfrm>
            <a:off x="9265742" y="2603771"/>
            <a:ext cx="1830680" cy="1116019"/>
            <a:chOff x="1331640" y="1190575"/>
            <a:chExt cx="1830680" cy="111601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FA756-5613-41B0-AA38-DE134BC1B842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92BC80-3E3F-4CDE-88F4-6FBC38C66A7E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FEA6AA-0751-4CBF-B52C-1D61C5FB2509}"/>
              </a:ext>
            </a:extLst>
          </p:cNvPr>
          <p:cNvGrpSpPr/>
          <p:nvPr/>
        </p:nvGrpSpPr>
        <p:grpSpPr>
          <a:xfrm>
            <a:off x="501042" y="4805835"/>
            <a:ext cx="1830680" cy="1116019"/>
            <a:chOff x="1331640" y="1190575"/>
            <a:chExt cx="1830680" cy="111601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871F69-04FB-4C17-A763-E5E9DF0FE4C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94BEC30-6E54-49AD-ADAB-90466BA58952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0544FE1-F19B-4E1A-B23E-59FB16549E20}"/>
              </a:ext>
            </a:extLst>
          </p:cNvPr>
          <p:cNvGrpSpPr/>
          <p:nvPr/>
        </p:nvGrpSpPr>
        <p:grpSpPr>
          <a:xfrm>
            <a:off x="3929620" y="4805835"/>
            <a:ext cx="1830680" cy="1116019"/>
            <a:chOff x="1331640" y="1190575"/>
            <a:chExt cx="1830680" cy="11160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7F85627-00CD-4460-8083-8B28310BD69A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2CCAE-F3B3-45C0-AECF-5D98011A31C3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BC6CBD-9ABC-414D-8B29-FBE3FEF9DC57}"/>
              </a:ext>
            </a:extLst>
          </p:cNvPr>
          <p:cNvGrpSpPr/>
          <p:nvPr/>
        </p:nvGrpSpPr>
        <p:grpSpPr>
          <a:xfrm>
            <a:off x="7339148" y="4805835"/>
            <a:ext cx="1830680" cy="1116019"/>
            <a:chOff x="1331640" y="1190575"/>
            <a:chExt cx="1830680" cy="111601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9FDB80-6030-4501-82B2-2E214F8F104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71554F-75AC-44AB-867A-CE65FD2E71B8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39" y="2405268"/>
            <a:ext cx="885430" cy="122008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03" y="4808191"/>
            <a:ext cx="885430" cy="122008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1" y="2393247"/>
            <a:ext cx="885430" cy="122008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56" y="4701773"/>
            <a:ext cx="885430" cy="122008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66" y="2524863"/>
            <a:ext cx="885430" cy="122008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903" y="4701773"/>
            <a:ext cx="885430" cy="12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SALES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8" y="4716699"/>
            <a:ext cx="1969552" cy="18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31">
            <a:extLst>
              <a:ext uri="{FF2B5EF4-FFF2-40B4-BE49-F238E27FC236}">
                <a16:creationId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4" y="3545741"/>
            <a:ext cx="877500" cy="13725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39" y="3609324"/>
            <a:ext cx="877500" cy="13725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101" y="3668817"/>
            <a:ext cx="877500" cy="13725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54" y="3603297"/>
            <a:ext cx="877500" cy="137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32D1D2-25D0-4AB1-BE13-98A1951EB78D}"/>
              </a:ext>
            </a:extLst>
          </p:cNvPr>
          <p:cNvSpPr txBox="1"/>
          <p:nvPr/>
        </p:nvSpPr>
        <p:spPr>
          <a:xfrm>
            <a:off x="1463867" y="1866279"/>
            <a:ext cx="828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02F9B-DA7A-4A23-B974-C285B34A2753}"/>
              </a:ext>
            </a:extLst>
          </p:cNvPr>
          <p:cNvSpPr txBox="1"/>
          <p:nvPr/>
        </p:nvSpPr>
        <p:spPr>
          <a:xfrm>
            <a:off x="719983" y="323843"/>
            <a:ext cx="3895733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 smtClean="0">
                <a:cs typeface="Arial" pitchFamily="34" charset="0"/>
              </a:rPr>
              <a:t>THEME PPT </a:t>
            </a:r>
            <a:r>
              <a:rPr lang="en-GB" altLang="ko-KR" sz="3200" b="1" dirty="0">
                <a:cs typeface="Arial" pitchFamily="34" charset="0"/>
              </a:rPr>
              <a:t>Layout</a:t>
            </a:r>
          </a:p>
          <a:p>
            <a:r>
              <a:rPr lang="en-GB" altLang="ko-KR" sz="3200" b="1" dirty="0">
                <a:cs typeface="Arial" pitchFamily="34" charset="0"/>
              </a:rPr>
              <a:t>Clean Text Slide for your Presentation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719983" y="3119328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95" y="2242416"/>
            <a:ext cx="4895412" cy="39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6079167" y="2216207"/>
            <a:ext cx="5679433" cy="4040961"/>
            <a:chOff x="5618277" y="669648"/>
            <a:chExt cx="5679433" cy="404096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85725" y="126364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Timeline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00" y="2121482"/>
            <a:ext cx="3287918" cy="43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9440" y="376505"/>
            <a:ext cx="11572875" cy="7239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05" y="2602790"/>
            <a:ext cx="4338147" cy="36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7" y="3573467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7" y="3573467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7" y="3585031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6" y="396949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6" y="396949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6" y="3981054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25" y="243288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25" y="2476778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8" y="24328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7" y="1369041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92" y="1197182"/>
            <a:ext cx="3240327" cy="51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</a:t>
            </a:r>
            <a:r>
              <a:rPr lang="en-US" dirty="0"/>
              <a:t>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4" y="1836065"/>
            <a:ext cx="5949120" cy="44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570660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id="{447C8EFC-708C-4E72-BD15-BADDC610D8A2}"/>
              </a:ext>
            </a:extLst>
          </p:cNvPr>
          <p:cNvCxnSpPr/>
          <p:nvPr/>
        </p:nvCxnSpPr>
        <p:spPr>
          <a:xfrm rot="10800000">
            <a:off x="3242730" y="1832052"/>
            <a:ext cx="777620" cy="265779"/>
          </a:xfrm>
          <a:prstGeom prst="bentConnector3">
            <a:avLst/>
          </a:prstGeom>
          <a:ln w="381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93" y="2531218"/>
            <a:ext cx="5141251" cy="2317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991" y="196600"/>
            <a:ext cx="169875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7804" y="45945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25733"/>
              </p:ext>
            </p:extLst>
          </p:nvPr>
        </p:nvGraphicFramePr>
        <p:xfrm>
          <a:off x="6196291" y="1942991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25188"/>
              </p:ext>
            </p:extLst>
          </p:nvPr>
        </p:nvGraphicFramePr>
        <p:xfrm>
          <a:off x="6196291" y="343613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15076"/>
              </p:ext>
            </p:extLst>
          </p:nvPr>
        </p:nvGraphicFramePr>
        <p:xfrm>
          <a:off x="6196291" y="4929276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665394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15853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651680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109944"/>
              </p:ext>
            </p:extLst>
          </p:nvPr>
        </p:nvGraphicFramePr>
        <p:xfrm>
          <a:off x="820397" y="2337079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75165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28323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0501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35838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86564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030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0827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69707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89015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681042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917" y="41819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4456134" y="2513684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309178" y="2256497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309178" y="5227899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1090197" y="2256497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1077093" y="5227899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503586" y="3535847"/>
            <a:ext cx="1347058" cy="1642570"/>
            <a:chOff x="12700000" y="1090613"/>
            <a:chExt cx="1425575" cy="173831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700000" y="1090613"/>
              <a:ext cx="1425575" cy="1738312"/>
            </a:xfrm>
            <a:custGeom>
              <a:avLst/>
              <a:gdLst>
                <a:gd name="T0" fmla="*/ 377 w 377"/>
                <a:gd name="T1" fmla="*/ 389 h 461"/>
                <a:gd name="T2" fmla="*/ 374 w 377"/>
                <a:gd name="T3" fmla="*/ 436 h 461"/>
                <a:gd name="T4" fmla="*/ 350 w 377"/>
                <a:gd name="T5" fmla="*/ 461 h 461"/>
                <a:gd name="T6" fmla="*/ 27 w 377"/>
                <a:gd name="T7" fmla="*/ 459 h 461"/>
                <a:gd name="T8" fmla="*/ 0 w 377"/>
                <a:gd name="T9" fmla="*/ 432 h 461"/>
                <a:gd name="T10" fmla="*/ 3 w 377"/>
                <a:gd name="T11" fmla="*/ 27 h 461"/>
                <a:gd name="T12" fmla="*/ 30 w 377"/>
                <a:gd name="T13" fmla="*/ 1 h 461"/>
                <a:gd name="T14" fmla="*/ 349 w 377"/>
                <a:gd name="T15" fmla="*/ 3 h 461"/>
                <a:gd name="T16" fmla="*/ 377 w 377"/>
                <a:gd name="T17" fmla="*/ 13 h 461"/>
                <a:gd name="T18" fmla="*/ 377 w 377"/>
                <a:gd name="T19" fmla="*/ 389 h 461"/>
                <a:gd name="T20" fmla="*/ 18 w 377"/>
                <a:gd name="T21" fmla="*/ 427 h 461"/>
                <a:gd name="T22" fmla="*/ 36 w 377"/>
                <a:gd name="T23" fmla="*/ 440 h 461"/>
                <a:gd name="T24" fmla="*/ 200 w 377"/>
                <a:gd name="T25" fmla="*/ 444 h 461"/>
                <a:gd name="T26" fmla="*/ 351 w 377"/>
                <a:gd name="T27" fmla="*/ 443 h 461"/>
                <a:gd name="T28" fmla="*/ 360 w 377"/>
                <a:gd name="T29" fmla="*/ 418 h 461"/>
                <a:gd name="T30" fmla="*/ 364 w 377"/>
                <a:gd name="T31" fmla="*/ 61 h 461"/>
                <a:gd name="T32" fmla="*/ 364 w 377"/>
                <a:gd name="T33" fmla="*/ 40 h 461"/>
                <a:gd name="T34" fmla="*/ 357 w 377"/>
                <a:gd name="T35" fmla="*/ 40 h 461"/>
                <a:gd name="T36" fmla="*/ 357 w 377"/>
                <a:gd name="T37" fmla="*/ 405 h 461"/>
                <a:gd name="T38" fmla="*/ 351 w 377"/>
                <a:gd name="T39" fmla="*/ 443 h 461"/>
                <a:gd name="T40" fmla="*/ 329 w 377"/>
                <a:gd name="T41" fmla="*/ 441 h 461"/>
                <a:gd name="T42" fmla="*/ 48 w 377"/>
                <a:gd name="T43" fmla="*/ 438 h 461"/>
                <a:gd name="T44" fmla="*/ 18 w 377"/>
                <a:gd name="T45" fmla="*/ 427 h 461"/>
                <a:gd name="T46" fmla="*/ 17 w 377"/>
                <a:gd name="T47" fmla="*/ 404 h 461"/>
                <a:gd name="T48" fmla="*/ 20 w 377"/>
                <a:gd name="T49" fmla="*/ 54 h 461"/>
                <a:gd name="T50" fmla="*/ 20 w 377"/>
                <a:gd name="T51" fmla="*/ 35 h 461"/>
                <a:gd name="T52" fmla="*/ 14 w 377"/>
                <a:gd name="T53" fmla="*/ 35 h 461"/>
                <a:gd name="T54" fmla="*/ 14 w 377"/>
                <a:gd name="T55" fmla="*/ 418 h 461"/>
                <a:gd name="T56" fmla="*/ 18 w 377"/>
                <a:gd name="T57" fmla="*/ 427 h 461"/>
                <a:gd name="T58" fmla="*/ 212 w 377"/>
                <a:gd name="T59" fmla="*/ 253 h 461"/>
                <a:gd name="T60" fmla="*/ 229 w 377"/>
                <a:gd name="T61" fmla="*/ 232 h 461"/>
                <a:gd name="T62" fmla="*/ 239 w 377"/>
                <a:gd name="T63" fmla="*/ 266 h 461"/>
                <a:gd name="T64" fmla="*/ 299 w 377"/>
                <a:gd name="T65" fmla="*/ 326 h 461"/>
                <a:gd name="T66" fmla="*/ 321 w 377"/>
                <a:gd name="T67" fmla="*/ 282 h 461"/>
                <a:gd name="T68" fmla="*/ 321 w 377"/>
                <a:gd name="T69" fmla="*/ 66 h 461"/>
                <a:gd name="T70" fmla="*/ 321 w 377"/>
                <a:gd name="T71" fmla="*/ 42 h 461"/>
                <a:gd name="T72" fmla="*/ 59 w 377"/>
                <a:gd name="T73" fmla="*/ 42 h 461"/>
                <a:gd name="T74" fmla="*/ 59 w 377"/>
                <a:gd name="T75" fmla="*/ 410 h 461"/>
                <a:gd name="T76" fmla="*/ 153 w 377"/>
                <a:gd name="T77" fmla="*/ 410 h 461"/>
                <a:gd name="T78" fmla="*/ 91 w 377"/>
                <a:gd name="T79" fmla="*/ 394 h 461"/>
                <a:gd name="T80" fmla="*/ 74 w 377"/>
                <a:gd name="T81" fmla="*/ 375 h 461"/>
                <a:gd name="T82" fmla="*/ 90 w 377"/>
                <a:gd name="T83" fmla="*/ 296 h 461"/>
                <a:gd name="T84" fmla="*/ 134 w 377"/>
                <a:gd name="T85" fmla="*/ 268 h 461"/>
                <a:gd name="T86" fmla="*/ 153 w 377"/>
                <a:gd name="T87" fmla="*/ 240 h 461"/>
                <a:gd name="T88" fmla="*/ 174 w 377"/>
                <a:gd name="T89" fmla="*/ 261 h 461"/>
                <a:gd name="T90" fmla="*/ 156 w 377"/>
                <a:gd name="T91" fmla="*/ 253 h 461"/>
                <a:gd name="T92" fmla="*/ 161 w 377"/>
                <a:gd name="T93" fmla="*/ 266 h 461"/>
                <a:gd name="T94" fmla="*/ 188 w 377"/>
                <a:gd name="T95" fmla="*/ 287 h 461"/>
                <a:gd name="T96" fmla="*/ 219 w 377"/>
                <a:gd name="T97" fmla="*/ 259 h 461"/>
                <a:gd name="T98" fmla="*/ 212 w 377"/>
                <a:gd name="T99" fmla="*/ 253 h 461"/>
                <a:gd name="T100" fmla="*/ 320 w 377"/>
                <a:gd name="T101" fmla="*/ 328 h 461"/>
                <a:gd name="T102" fmla="*/ 249 w 377"/>
                <a:gd name="T103" fmla="*/ 410 h 461"/>
                <a:gd name="T104" fmla="*/ 320 w 377"/>
                <a:gd name="T105" fmla="*/ 410 h 461"/>
                <a:gd name="T106" fmla="*/ 320 w 377"/>
                <a:gd name="T107" fmla="*/ 328 h 461"/>
                <a:gd name="T108" fmla="*/ 35 w 377"/>
                <a:gd name="T109" fmla="*/ 18 h 461"/>
                <a:gd name="T110" fmla="*/ 35 w 377"/>
                <a:gd name="T111" fmla="*/ 20 h 461"/>
                <a:gd name="T112" fmla="*/ 260 w 377"/>
                <a:gd name="T113" fmla="*/ 20 h 461"/>
                <a:gd name="T114" fmla="*/ 260 w 377"/>
                <a:gd name="T115" fmla="*/ 18 h 461"/>
                <a:gd name="T116" fmla="*/ 35 w 377"/>
                <a:gd name="T117" fmla="*/ 1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7" h="461">
                  <a:moveTo>
                    <a:pt x="377" y="389"/>
                  </a:moveTo>
                  <a:cubicBezTo>
                    <a:pt x="376" y="404"/>
                    <a:pt x="374" y="420"/>
                    <a:pt x="374" y="436"/>
                  </a:cubicBezTo>
                  <a:cubicBezTo>
                    <a:pt x="374" y="453"/>
                    <a:pt x="367" y="461"/>
                    <a:pt x="350" y="461"/>
                  </a:cubicBezTo>
                  <a:cubicBezTo>
                    <a:pt x="242" y="460"/>
                    <a:pt x="134" y="459"/>
                    <a:pt x="27" y="459"/>
                  </a:cubicBezTo>
                  <a:cubicBezTo>
                    <a:pt x="9" y="459"/>
                    <a:pt x="0" y="451"/>
                    <a:pt x="0" y="432"/>
                  </a:cubicBezTo>
                  <a:cubicBezTo>
                    <a:pt x="2" y="297"/>
                    <a:pt x="3" y="162"/>
                    <a:pt x="3" y="27"/>
                  </a:cubicBezTo>
                  <a:cubicBezTo>
                    <a:pt x="4" y="8"/>
                    <a:pt x="12" y="0"/>
                    <a:pt x="30" y="1"/>
                  </a:cubicBezTo>
                  <a:cubicBezTo>
                    <a:pt x="136" y="2"/>
                    <a:pt x="243" y="2"/>
                    <a:pt x="349" y="3"/>
                  </a:cubicBezTo>
                  <a:cubicBezTo>
                    <a:pt x="359" y="3"/>
                    <a:pt x="368" y="9"/>
                    <a:pt x="377" y="13"/>
                  </a:cubicBezTo>
                  <a:cubicBezTo>
                    <a:pt x="377" y="138"/>
                    <a:pt x="377" y="263"/>
                    <a:pt x="377" y="389"/>
                  </a:cubicBezTo>
                  <a:close/>
                  <a:moveTo>
                    <a:pt x="18" y="427"/>
                  </a:moveTo>
                  <a:cubicBezTo>
                    <a:pt x="16" y="442"/>
                    <a:pt x="27" y="440"/>
                    <a:pt x="36" y="440"/>
                  </a:cubicBezTo>
                  <a:cubicBezTo>
                    <a:pt x="91" y="442"/>
                    <a:pt x="145" y="443"/>
                    <a:pt x="200" y="444"/>
                  </a:cubicBezTo>
                  <a:cubicBezTo>
                    <a:pt x="250" y="444"/>
                    <a:pt x="300" y="443"/>
                    <a:pt x="351" y="443"/>
                  </a:cubicBezTo>
                  <a:cubicBezTo>
                    <a:pt x="354" y="434"/>
                    <a:pt x="360" y="426"/>
                    <a:pt x="360" y="418"/>
                  </a:cubicBezTo>
                  <a:cubicBezTo>
                    <a:pt x="362" y="299"/>
                    <a:pt x="363" y="180"/>
                    <a:pt x="364" y="61"/>
                  </a:cubicBezTo>
                  <a:cubicBezTo>
                    <a:pt x="364" y="54"/>
                    <a:pt x="364" y="47"/>
                    <a:pt x="364" y="40"/>
                  </a:cubicBezTo>
                  <a:cubicBezTo>
                    <a:pt x="362" y="40"/>
                    <a:pt x="360" y="40"/>
                    <a:pt x="357" y="40"/>
                  </a:cubicBezTo>
                  <a:cubicBezTo>
                    <a:pt x="357" y="161"/>
                    <a:pt x="358" y="283"/>
                    <a:pt x="357" y="405"/>
                  </a:cubicBezTo>
                  <a:cubicBezTo>
                    <a:pt x="357" y="417"/>
                    <a:pt x="353" y="430"/>
                    <a:pt x="351" y="443"/>
                  </a:cubicBezTo>
                  <a:cubicBezTo>
                    <a:pt x="344" y="442"/>
                    <a:pt x="336" y="441"/>
                    <a:pt x="329" y="441"/>
                  </a:cubicBezTo>
                  <a:cubicBezTo>
                    <a:pt x="235" y="440"/>
                    <a:pt x="141" y="440"/>
                    <a:pt x="48" y="438"/>
                  </a:cubicBezTo>
                  <a:cubicBezTo>
                    <a:pt x="38" y="438"/>
                    <a:pt x="28" y="431"/>
                    <a:pt x="18" y="427"/>
                  </a:cubicBezTo>
                  <a:cubicBezTo>
                    <a:pt x="17" y="419"/>
                    <a:pt x="17" y="412"/>
                    <a:pt x="17" y="404"/>
                  </a:cubicBezTo>
                  <a:cubicBezTo>
                    <a:pt x="18" y="287"/>
                    <a:pt x="19" y="170"/>
                    <a:pt x="20" y="54"/>
                  </a:cubicBezTo>
                  <a:cubicBezTo>
                    <a:pt x="20" y="47"/>
                    <a:pt x="20" y="41"/>
                    <a:pt x="20" y="35"/>
                  </a:cubicBezTo>
                  <a:cubicBezTo>
                    <a:pt x="18" y="35"/>
                    <a:pt x="16" y="35"/>
                    <a:pt x="14" y="35"/>
                  </a:cubicBezTo>
                  <a:cubicBezTo>
                    <a:pt x="14" y="162"/>
                    <a:pt x="13" y="290"/>
                    <a:pt x="14" y="418"/>
                  </a:cubicBezTo>
                  <a:cubicBezTo>
                    <a:pt x="14" y="421"/>
                    <a:pt x="17" y="424"/>
                    <a:pt x="18" y="427"/>
                  </a:cubicBezTo>
                  <a:close/>
                  <a:moveTo>
                    <a:pt x="212" y="253"/>
                  </a:moveTo>
                  <a:cubicBezTo>
                    <a:pt x="218" y="246"/>
                    <a:pt x="224" y="239"/>
                    <a:pt x="229" y="232"/>
                  </a:cubicBezTo>
                  <a:cubicBezTo>
                    <a:pt x="223" y="246"/>
                    <a:pt x="220" y="260"/>
                    <a:pt x="239" y="266"/>
                  </a:cubicBezTo>
                  <a:cubicBezTo>
                    <a:pt x="269" y="276"/>
                    <a:pt x="295" y="289"/>
                    <a:pt x="299" y="326"/>
                  </a:cubicBezTo>
                  <a:cubicBezTo>
                    <a:pt x="317" y="314"/>
                    <a:pt x="321" y="300"/>
                    <a:pt x="321" y="282"/>
                  </a:cubicBezTo>
                  <a:cubicBezTo>
                    <a:pt x="320" y="210"/>
                    <a:pt x="321" y="138"/>
                    <a:pt x="321" y="66"/>
                  </a:cubicBezTo>
                  <a:cubicBezTo>
                    <a:pt x="321" y="58"/>
                    <a:pt x="321" y="50"/>
                    <a:pt x="321" y="42"/>
                  </a:cubicBezTo>
                  <a:cubicBezTo>
                    <a:pt x="232" y="42"/>
                    <a:pt x="146" y="42"/>
                    <a:pt x="59" y="42"/>
                  </a:cubicBezTo>
                  <a:cubicBezTo>
                    <a:pt x="59" y="165"/>
                    <a:pt x="59" y="287"/>
                    <a:pt x="59" y="410"/>
                  </a:cubicBezTo>
                  <a:cubicBezTo>
                    <a:pt x="89" y="410"/>
                    <a:pt x="119" y="410"/>
                    <a:pt x="153" y="410"/>
                  </a:cubicBezTo>
                  <a:cubicBezTo>
                    <a:pt x="129" y="405"/>
                    <a:pt x="109" y="401"/>
                    <a:pt x="91" y="394"/>
                  </a:cubicBezTo>
                  <a:cubicBezTo>
                    <a:pt x="84" y="392"/>
                    <a:pt x="73" y="381"/>
                    <a:pt x="74" y="375"/>
                  </a:cubicBezTo>
                  <a:cubicBezTo>
                    <a:pt x="77" y="348"/>
                    <a:pt x="79" y="320"/>
                    <a:pt x="90" y="296"/>
                  </a:cubicBezTo>
                  <a:cubicBezTo>
                    <a:pt x="96" y="283"/>
                    <a:pt x="118" y="277"/>
                    <a:pt x="134" y="268"/>
                  </a:cubicBezTo>
                  <a:cubicBezTo>
                    <a:pt x="146" y="262"/>
                    <a:pt x="156" y="256"/>
                    <a:pt x="153" y="240"/>
                  </a:cubicBezTo>
                  <a:cubicBezTo>
                    <a:pt x="160" y="247"/>
                    <a:pt x="167" y="254"/>
                    <a:pt x="174" y="261"/>
                  </a:cubicBezTo>
                  <a:cubicBezTo>
                    <a:pt x="169" y="259"/>
                    <a:pt x="163" y="256"/>
                    <a:pt x="156" y="253"/>
                  </a:cubicBezTo>
                  <a:cubicBezTo>
                    <a:pt x="158" y="259"/>
                    <a:pt x="158" y="264"/>
                    <a:pt x="161" y="266"/>
                  </a:cubicBezTo>
                  <a:cubicBezTo>
                    <a:pt x="170" y="274"/>
                    <a:pt x="182" y="289"/>
                    <a:pt x="188" y="287"/>
                  </a:cubicBezTo>
                  <a:cubicBezTo>
                    <a:pt x="200" y="283"/>
                    <a:pt x="209" y="269"/>
                    <a:pt x="219" y="259"/>
                  </a:cubicBezTo>
                  <a:cubicBezTo>
                    <a:pt x="217" y="257"/>
                    <a:pt x="214" y="255"/>
                    <a:pt x="212" y="253"/>
                  </a:cubicBezTo>
                  <a:close/>
                  <a:moveTo>
                    <a:pt x="320" y="328"/>
                  </a:moveTo>
                  <a:cubicBezTo>
                    <a:pt x="295" y="357"/>
                    <a:pt x="274" y="382"/>
                    <a:pt x="249" y="410"/>
                  </a:cubicBezTo>
                  <a:cubicBezTo>
                    <a:pt x="276" y="410"/>
                    <a:pt x="297" y="410"/>
                    <a:pt x="320" y="410"/>
                  </a:cubicBezTo>
                  <a:cubicBezTo>
                    <a:pt x="320" y="384"/>
                    <a:pt x="320" y="359"/>
                    <a:pt x="320" y="328"/>
                  </a:cubicBezTo>
                  <a:close/>
                  <a:moveTo>
                    <a:pt x="35" y="18"/>
                  </a:moveTo>
                  <a:cubicBezTo>
                    <a:pt x="35" y="19"/>
                    <a:pt x="35" y="20"/>
                    <a:pt x="35" y="20"/>
                  </a:cubicBezTo>
                  <a:cubicBezTo>
                    <a:pt x="110" y="20"/>
                    <a:pt x="185" y="20"/>
                    <a:pt x="260" y="20"/>
                  </a:cubicBezTo>
                  <a:cubicBezTo>
                    <a:pt x="260" y="20"/>
                    <a:pt x="260" y="19"/>
                    <a:pt x="260" y="18"/>
                  </a:cubicBezTo>
                  <a:cubicBezTo>
                    <a:pt x="185" y="18"/>
                    <a:pt x="110" y="18"/>
                    <a:pt x="35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139738" y="1531938"/>
              <a:ext cx="493713" cy="438150"/>
            </a:xfrm>
            <a:custGeom>
              <a:avLst/>
              <a:gdLst>
                <a:gd name="T0" fmla="*/ 112 w 131"/>
                <a:gd name="T1" fmla="*/ 116 h 116"/>
                <a:gd name="T2" fmla="*/ 108 w 131"/>
                <a:gd name="T3" fmla="*/ 57 h 116"/>
                <a:gd name="T4" fmla="*/ 79 w 131"/>
                <a:gd name="T5" fmla="*/ 36 h 116"/>
                <a:gd name="T6" fmla="*/ 61 w 131"/>
                <a:gd name="T7" fmla="*/ 37 h 116"/>
                <a:gd name="T8" fmla="*/ 32 w 131"/>
                <a:gd name="T9" fmla="*/ 63 h 116"/>
                <a:gd name="T10" fmla="*/ 35 w 131"/>
                <a:gd name="T11" fmla="*/ 116 h 116"/>
                <a:gd name="T12" fmla="*/ 67 w 131"/>
                <a:gd name="T13" fmla="*/ 7 h 116"/>
                <a:gd name="T14" fmla="*/ 75 w 131"/>
                <a:gd name="T15" fmla="*/ 0 h 116"/>
                <a:gd name="T16" fmla="*/ 125 w 131"/>
                <a:gd name="T17" fmla="*/ 50 h 116"/>
                <a:gd name="T18" fmla="*/ 112 w 131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6">
                  <a:moveTo>
                    <a:pt x="112" y="116"/>
                  </a:moveTo>
                  <a:cubicBezTo>
                    <a:pt x="111" y="96"/>
                    <a:pt x="111" y="77"/>
                    <a:pt x="108" y="57"/>
                  </a:cubicBezTo>
                  <a:cubicBezTo>
                    <a:pt x="106" y="42"/>
                    <a:pt x="95" y="35"/>
                    <a:pt x="79" y="36"/>
                  </a:cubicBezTo>
                  <a:cubicBezTo>
                    <a:pt x="73" y="37"/>
                    <a:pt x="67" y="37"/>
                    <a:pt x="61" y="37"/>
                  </a:cubicBezTo>
                  <a:cubicBezTo>
                    <a:pt x="45" y="38"/>
                    <a:pt x="32" y="45"/>
                    <a:pt x="32" y="63"/>
                  </a:cubicBezTo>
                  <a:cubicBezTo>
                    <a:pt x="31" y="80"/>
                    <a:pt x="34" y="98"/>
                    <a:pt x="35" y="116"/>
                  </a:cubicBezTo>
                  <a:cubicBezTo>
                    <a:pt x="0" y="80"/>
                    <a:pt x="18" y="19"/>
                    <a:pt x="67" y="7"/>
                  </a:cubicBezTo>
                  <a:cubicBezTo>
                    <a:pt x="69" y="6"/>
                    <a:pt x="72" y="3"/>
                    <a:pt x="75" y="0"/>
                  </a:cubicBezTo>
                  <a:cubicBezTo>
                    <a:pt x="88" y="21"/>
                    <a:pt x="125" y="17"/>
                    <a:pt x="125" y="50"/>
                  </a:cubicBezTo>
                  <a:cubicBezTo>
                    <a:pt x="125" y="72"/>
                    <a:pt x="131" y="97"/>
                    <a:pt x="112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83" y="4181554"/>
            <a:ext cx="1023857" cy="96402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17" y="4100752"/>
            <a:ext cx="1023857" cy="96402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14" y="1169028"/>
            <a:ext cx="1023857" cy="96402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82" y="1142091"/>
            <a:ext cx="1023857" cy="9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0826" y="1145606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Investigation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39" y="4105756"/>
            <a:ext cx="4384584" cy="22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9" name="Rectángulo 8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446765" y="4700247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cs typeface="Arial" pitchFamily="34" charset="0"/>
              </a:rPr>
              <a:t>THEME 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378388" y="554611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8744958" y="1786217"/>
            <a:ext cx="2597428" cy="4320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5400" b="1" spc="-150" dirty="0">
                <a:latin typeface="+mj-lt"/>
              </a:rPr>
              <a:t>CONOMIC CRISIS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73" y="1039715"/>
            <a:ext cx="3318750" cy="32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52" y="3863387"/>
            <a:ext cx="4654626" cy="20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0907" y="16645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6199397" y="2232585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6199397" y="3404149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6199397" y="4575711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6199397" y="5747275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3" y="2673577"/>
            <a:ext cx="4733398" cy="37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909855" y="3376616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3001247" y="3455912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5012635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103978" y="3455912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115415" y="3376616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206709" y="3455912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218194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309439" y="3455912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807076" y="2409463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98516" y="3455912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922745" y="4106662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3025524" y="1319216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128303" y="4106662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231082" y="1297947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333863" y="4106662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630613" y="5203825"/>
            <a:ext cx="85613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5" y="1193781"/>
            <a:ext cx="630000" cy="145125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3" y="1247380"/>
            <a:ext cx="630000" cy="145125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14" y="4719191"/>
            <a:ext cx="630000" cy="145125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57" y="4691436"/>
            <a:ext cx="630000" cy="145125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339" y="1245284"/>
            <a:ext cx="630000" cy="14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25" y="1361590"/>
            <a:ext cx="1167075" cy="975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75" y="1361590"/>
            <a:ext cx="1167075" cy="975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25" y="1361590"/>
            <a:ext cx="1167075" cy="975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037" y="1361590"/>
            <a:ext cx="1167075" cy="9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0" y="4696043"/>
            <a:ext cx="12192000" cy="2161957"/>
            <a:chOff x="0" y="4696043"/>
            <a:chExt cx="12192000" cy="2161957"/>
          </a:xfrm>
        </p:grpSpPr>
        <p:sp>
          <p:nvSpPr>
            <p:cNvPr id="29" name="Rectángulo 28"/>
            <p:cNvSpPr/>
            <p:nvPr/>
          </p:nvSpPr>
          <p:spPr>
            <a:xfrm>
              <a:off x="0" y="6341165"/>
              <a:ext cx="12192000" cy="51683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34886" y="4696043"/>
              <a:ext cx="1215000" cy="166500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366397" y="4753629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656804" y="489292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656804" y="5662480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620804" y="4822975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620804" y="5592534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366397" y="5523188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679788" y="3815287"/>
            <a:ext cx="3812984" cy="2155760"/>
          </a:xfrm>
          <a:prstGeom prst="rect">
            <a:avLst/>
          </a:prstGeom>
        </p:spPr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83" y="1620910"/>
            <a:ext cx="2684826" cy="28840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56" y="3037486"/>
            <a:ext cx="1347056" cy="17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342" y="339725"/>
            <a:ext cx="1187757" cy="37460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9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8230136" y="3861924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21155" y="5310340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889523" y="2662588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7324507" y="1651160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:a16="http://schemas.microsoft.com/office/drawing/2014/main" id="{E96B82B9-5993-45BC-A8E8-EBB54C14ABBE}"/>
              </a:ext>
            </a:extLst>
          </p:cNvPr>
          <p:cNvGrpSpPr/>
          <p:nvPr/>
        </p:nvGrpSpPr>
        <p:grpSpPr>
          <a:xfrm>
            <a:off x="4136673" y="1850036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377CDC-764E-48FD-85D1-497EDD5955C0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:a16="http://schemas.microsoft.com/office/drawing/2014/main" id="{23722F65-4756-47E2-8E7A-2DA9C9836C66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:a16="http://schemas.microsoft.com/office/drawing/2014/main" id="{4C0BFB45-64C0-4E1D-936A-E4768C014536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:a16="http://schemas.microsoft.com/office/drawing/2014/main" id="{5F545E9F-2B1D-4EB4-8218-08A0B8D6E21D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:a16="http://schemas.microsoft.com/office/drawing/2014/main" id="{440454D3-50E6-4E86-A8A4-E140D9D4D927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11865B-AC33-4101-9B64-DD9F364C64F7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0429D-03C6-40A7-AC0D-8395009271EC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66EA2E-02C6-4A4C-9FF7-4D4F6D7781EB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08E468-3B24-4E0E-A36C-8606768C0EFF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4965427" y="444339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997172" y="336338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6086247" y="2760532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6796854" y="4573739"/>
            <a:ext cx="576607" cy="557267"/>
          </a:xfrm>
          <a:custGeom>
            <a:avLst/>
            <a:gdLst>
              <a:gd name="T0" fmla="*/ 210 w 885"/>
              <a:gd name="T1" fmla="*/ 326 h 855"/>
              <a:gd name="T2" fmla="*/ 98 w 885"/>
              <a:gd name="T3" fmla="*/ 264 h 855"/>
              <a:gd name="T4" fmla="*/ 211 w 885"/>
              <a:gd name="T5" fmla="*/ 233 h 855"/>
              <a:gd name="T6" fmla="*/ 196 w 885"/>
              <a:gd name="T7" fmla="*/ 91 h 855"/>
              <a:gd name="T8" fmla="*/ 287 w 885"/>
              <a:gd name="T9" fmla="*/ 189 h 855"/>
              <a:gd name="T10" fmla="*/ 396 w 885"/>
              <a:gd name="T11" fmla="*/ 199 h 855"/>
              <a:gd name="T12" fmla="*/ 413 w 885"/>
              <a:gd name="T13" fmla="*/ 288 h 855"/>
              <a:gd name="T14" fmla="*/ 358 w 885"/>
              <a:gd name="T15" fmla="*/ 576 h 855"/>
              <a:gd name="T16" fmla="*/ 411 w 885"/>
              <a:gd name="T17" fmla="*/ 567 h 855"/>
              <a:gd name="T18" fmla="*/ 502 w 885"/>
              <a:gd name="T19" fmla="*/ 163 h 855"/>
              <a:gd name="T20" fmla="*/ 456 w 885"/>
              <a:gd name="T21" fmla="*/ 170 h 855"/>
              <a:gd name="T22" fmla="*/ 462 w 885"/>
              <a:gd name="T23" fmla="*/ 62 h 855"/>
              <a:gd name="T24" fmla="*/ 526 w 885"/>
              <a:gd name="T25" fmla="*/ 46 h 855"/>
              <a:gd name="T26" fmla="*/ 538 w 885"/>
              <a:gd name="T27" fmla="*/ 8 h 855"/>
              <a:gd name="T28" fmla="*/ 602 w 885"/>
              <a:gd name="T29" fmla="*/ 24 h 855"/>
              <a:gd name="T30" fmla="*/ 772 w 885"/>
              <a:gd name="T31" fmla="*/ 201 h 855"/>
              <a:gd name="T32" fmla="*/ 881 w 885"/>
              <a:gd name="T33" fmla="*/ 394 h 855"/>
              <a:gd name="T34" fmla="*/ 730 w 885"/>
              <a:gd name="T35" fmla="*/ 262 h 855"/>
              <a:gd name="T36" fmla="*/ 571 w 885"/>
              <a:gd name="T37" fmla="*/ 161 h 855"/>
              <a:gd name="T38" fmla="*/ 684 w 885"/>
              <a:gd name="T39" fmla="*/ 679 h 855"/>
              <a:gd name="T40" fmla="*/ 766 w 885"/>
              <a:gd name="T41" fmla="*/ 855 h 855"/>
              <a:gd name="T42" fmla="*/ 389 w 885"/>
              <a:gd name="T43" fmla="*/ 854 h 855"/>
              <a:gd name="T44" fmla="*/ 0 w 885"/>
              <a:gd name="T45" fmla="*/ 842 h 855"/>
              <a:gd name="T46" fmla="*/ 274 w 885"/>
              <a:gd name="T47" fmla="*/ 595 h 855"/>
              <a:gd name="T48" fmla="*/ 753 w 885"/>
              <a:gd name="T49" fmla="*/ 826 h 855"/>
              <a:gd name="T50" fmla="*/ 447 w 885"/>
              <a:gd name="T51" fmla="*/ 590 h 855"/>
              <a:gd name="T52" fmla="*/ 78 w 885"/>
              <a:gd name="T53" fmla="*/ 719 h 855"/>
              <a:gd name="T54" fmla="*/ 756 w 885"/>
              <a:gd name="T55" fmla="*/ 838 h 855"/>
              <a:gd name="T56" fmla="*/ 230 w 885"/>
              <a:gd name="T57" fmla="*/ 238 h 855"/>
              <a:gd name="T58" fmla="*/ 117 w 885"/>
              <a:gd name="T59" fmla="*/ 269 h 855"/>
              <a:gd name="T60" fmla="*/ 229 w 885"/>
              <a:gd name="T61" fmla="*/ 304 h 855"/>
              <a:gd name="T62" fmla="*/ 290 w 885"/>
              <a:gd name="T63" fmla="*/ 567 h 855"/>
              <a:gd name="T64" fmla="*/ 340 w 885"/>
              <a:gd name="T65" fmla="*/ 576 h 855"/>
              <a:gd name="T66" fmla="*/ 299 w 885"/>
              <a:gd name="T67" fmla="*/ 291 h 855"/>
              <a:gd name="T68" fmla="*/ 392 w 885"/>
              <a:gd name="T69" fmla="*/ 218 h 855"/>
              <a:gd name="T70" fmla="*/ 276 w 885"/>
              <a:gd name="T71" fmla="*/ 229 h 855"/>
              <a:gd name="T72" fmla="*/ 206 w 885"/>
              <a:gd name="T73" fmla="*/ 107 h 855"/>
              <a:gd name="T74" fmla="*/ 836 w 885"/>
              <a:gd name="T75" fmla="*/ 325 h 855"/>
              <a:gd name="T76" fmla="*/ 487 w 885"/>
              <a:gd name="T77" fmla="*/ 57 h 855"/>
              <a:gd name="T78" fmla="*/ 463 w 885"/>
              <a:gd name="T79" fmla="*/ 149 h 855"/>
              <a:gd name="T80" fmla="*/ 636 w 885"/>
              <a:gd name="T81" fmla="*/ 166 h 855"/>
              <a:gd name="T82" fmla="*/ 849 w 885"/>
              <a:gd name="T83" fmla="*/ 354 h 855"/>
              <a:gd name="T84" fmla="*/ 461 w 885"/>
              <a:gd name="T85" fmla="*/ 569 h 855"/>
              <a:gd name="T86" fmla="*/ 553 w 885"/>
              <a:gd name="T87" fmla="*/ 158 h 855"/>
              <a:gd name="T88" fmla="*/ 428 w 885"/>
              <a:gd name="T89" fmla="*/ 571 h 855"/>
              <a:gd name="T90" fmla="*/ 575 w 885"/>
              <a:gd name="T91" fmla="*/ 6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5" h="855">
                <a:moveTo>
                  <a:pt x="277" y="593"/>
                </a:moveTo>
                <a:cubicBezTo>
                  <a:pt x="261" y="503"/>
                  <a:pt x="244" y="413"/>
                  <a:pt x="227" y="322"/>
                </a:cubicBezTo>
                <a:cubicBezTo>
                  <a:pt x="221" y="324"/>
                  <a:pt x="216" y="324"/>
                  <a:pt x="210" y="326"/>
                </a:cubicBezTo>
                <a:cubicBezTo>
                  <a:pt x="181" y="331"/>
                  <a:pt x="153" y="336"/>
                  <a:pt x="124" y="341"/>
                </a:cubicBezTo>
                <a:cubicBezTo>
                  <a:pt x="116" y="343"/>
                  <a:pt x="113" y="341"/>
                  <a:pt x="111" y="333"/>
                </a:cubicBezTo>
                <a:cubicBezTo>
                  <a:pt x="107" y="310"/>
                  <a:pt x="103" y="287"/>
                  <a:pt x="98" y="264"/>
                </a:cubicBezTo>
                <a:cubicBezTo>
                  <a:pt x="97" y="258"/>
                  <a:pt x="100" y="254"/>
                  <a:pt x="106" y="253"/>
                </a:cubicBezTo>
                <a:cubicBezTo>
                  <a:pt x="140" y="247"/>
                  <a:pt x="173" y="241"/>
                  <a:pt x="206" y="235"/>
                </a:cubicBezTo>
                <a:cubicBezTo>
                  <a:pt x="207" y="234"/>
                  <a:pt x="209" y="234"/>
                  <a:pt x="211" y="233"/>
                </a:cubicBezTo>
                <a:cubicBezTo>
                  <a:pt x="208" y="220"/>
                  <a:pt x="206" y="208"/>
                  <a:pt x="204" y="195"/>
                </a:cubicBezTo>
                <a:cubicBezTo>
                  <a:pt x="198" y="165"/>
                  <a:pt x="192" y="135"/>
                  <a:pt x="187" y="104"/>
                </a:cubicBezTo>
                <a:cubicBezTo>
                  <a:pt x="185" y="96"/>
                  <a:pt x="188" y="93"/>
                  <a:pt x="196" y="91"/>
                </a:cubicBezTo>
                <a:cubicBezTo>
                  <a:pt x="216" y="87"/>
                  <a:pt x="236" y="84"/>
                  <a:pt x="257" y="80"/>
                </a:cubicBezTo>
                <a:cubicBezTo>
                  <a:pt x="263" y="79"/>
                  <a:pt x="267" y="81"/>
                  <a:pt x="268" y="88"/>
                </a:cubicBezTo>
                <a:cubicBezTo>
                  <a:pt x="274" y="122"/>
                  <a:pt x="281" y="156"/>
                  <a:pt x="287" y="189"/>
                </a:cubicBezTo>
                <a:cubicBezTo>
                  <a:pt x="289" y="199"/>
                  <a:pt x="290" y="208"/>
                  <a:pt x="292" y="218"/>
                </a:cubicBezTo>
                <a:cubicBezTo>
                  <a:pt x="298" y="217"/>
                  <a:pt x="304" y="216"/>
                  <a:pt x="310" y="215"/>
                </a:cubicBezTo>
                <a:cubicBezTo>
                  <a:pt x="339" y="210"/>
                  <a:pt x="368" y="205"/>
                  <a:pt x="396" y="199"/>
                </a:cubicBezTo>
                <a:cubicBezTo>
                  <a:pt x="403" y="198"/>
                  <a:pt x="407" y="201"/>
                  <a:pt x="409" y="208"/>
                </a:cubicBezTo>
                <a:cubicBezTo>
                  <a:pt x="413" y="231"/>
                  <a:pt x="417" y="254"/>
                  <a:pt x="421" y="276"/>
                </a:cubicBezTo>
                <a:cubicBezTo>
                  <a:pt x="422" y="283"/>
                  <a:pt x="420" y="287"/>
                  <a:pt x="413" y="288"/>
                </a:cubicBezTo>
                <a:cubicBezTo>
                  <a:pt x="380" y="294"/>
                  <a:pt x="347" y="300"/>
                  <a:pt x="314" y="306"/>
                </a:cubicBezTo>
                <a:cubicBezTo>
                  <a:pt x="312" y="307"/>
                  <a:pt x="311" y="307"/>
                  <a:pt x="309" y="307"/>
                </a:cubicBezTo>
                <a:cubicBezTo>
                  <a:pt x="325" y="397"/>
                  <a:pt x="342" y="486"/>
                  <a:pt x="358" y="576"/>
                </a:cubicBezTo>
                <a:cubicBezTo>
                  <a:pt x="369" y="575"/>
                  <a:pt x="380" y="574"/>
                  <a:pt x="390" y="573"/>
                </a:cubicBezTo>
                <a:cubicBezTo>
                  <a:pt x="395" y="572"/>
                  <a:pt x="401" y="572"/>
                  <a:pt x="406" y="572"/>
                </a:cubicBezTo>
                <a:cubicBezTo>
                  <a:pt x="409" y="572"/>
                  <a:pt x="410" y="570"/>
                  <a:pt x="411" y="567"/>
                </a:cubicBezTo>
                <a:cubicBezTo>
                  <a:pt x="416" y="544"/>
                  <a:pt x="421" y="521"/>
                  <a:pt x="427" y="497"/>
                </a:cubicBezTo>
                <a:cubicBezTo>
                  <a:pt x="439" y="440"/>
                  <a:pt x="452" y="383"/>
                  <a:pt x="465" y="326"/>
                </a:cubicBezTo>
                <a:cubicBezTo>
                  <a:pt x="477" y="272"/>
                  <a:pt x="490" y="217"/>
                  <a:pt x="502" y="163"/>
                </a:cubicBezTo>
                <a:cubicBezTo>
                  <a:pt x="503" y="162"/>
                  <a:pt x="503" y="160"/>
                  <a:pt x="503" y="158"/>
                </a:cubicBezTo>
                <a:cubicBezTo>
                  <a:pt x="490" y="161"/>
                  <a:pt x="478" y="164"/>
                  <a:pt x="466" y="167"/>
                </a:cubicBezTo>
                <a:cubicBezTo>
                  <a:pt x="462" y="168"/>
                  <a:pt x="459" y="169"/>
                  <a:pt x="456" y="170"/>
                </a:cubicBezTo>
                <a:cubicBezTo>
                  <a:pt x="447" y="173"/>
                  <a:pt x="442" y="168"/>
                  <a:pt x="443" y="159"/>
                </a:cubicBezTo>
                <a:cubicBezTo>
                  <a:pt x="446" y="145"/>
                  <a:pt x="448" y="131"/>
                  <a:pt x="451" y="117"/>
                </a:cubicBezTo>
                <a:cubicBezTo>
                  <a:pt x="455" y="99"/>
                  <a:pt x="459" y="80"/>
                  <a:pt x="462" y="62"/>
                </a:cubicBezTo>
                <a:cubicBezTo>
                  <a:pt x="463" y="57"/>
                  <a:pt x="464" y="53"/>
                  <a:pt x="465" y="48"/>
                </a:cubicBezTo>
                <a:cubicBezTo>
                  <a:pt x="466" y="42"/>
                  <a:pt x="469" y="39"/>
                  <a:pt x="475" y="40"/>
                </a:cubicBezTo>
                <a:cubicBezTo>
                  <a:pt x="492" y="41"/>
                  <a:pt x="509" y="44"/>
                  <a:pt x="526" y="46"/>
                </a:cubicBezTo>
                <a:cubicBezTo>
                  <a:pt x="527" y="46"/>
                  <a:pt x="528" y="46"/>
                  <a:pt x="529" y="46"/>
                </a:cubicBezTo>
                <a:cubicBezTo>
                  <a:pt x="531" y="40"/>
                  <a:pt x="533" y="34"/>
                  <a:pt x="534" y="28"/>
                </a:cubicBezTo>
                <a:cubicBezTo>
                  <a:pt x="536" y="21"/>
                  <a:pt x="537" y="15"/>
                  <a:pt x="538" y="8"/>
                </a:cubicBezTo>
                <a:cubicBezTo>
                  <a:pt x="540" y="2"/>
                  <a:pt x="544" y="0"/>
                  <a:pt x="550" y="1"/>
                </a:cubicBezTo>
                <a:cubicBezTo>
                  <a:pt x="565" y="4"/>
                  <a:pt x="580" y="8"/>
                  <a:pt x="594" y="11"/>
                </a:cubicBezTo>
                <a:cubicBezTo>
                  <a:pt x="601" y="13"/>
                  <a:pt x="603" y="17"/>
                  <a:pt x="602" y="24"/>
                </a:cubicBezTo>
                <a:cubicBezTo>
                  <a:pt x="599" y="37"/>
                  <a:pt x="596" y="49"/>
                  <a:pt x="593" y="62"/>
                </a:cubicBezTo>
                <a:cubicBezTo>
                  <a:pt x="592" y="65"/>
                  <a:pt x="592" y="67"/>
                  <a:pt x="596" y="68"/>
                </a:cubicBezTo>
                <a:cubicBezTo>
                  <a:pt x="666" y="98"/>
                  <a:pt x="723" y="144"/>
                  <a:pt x="772" y="201"/>
                </a:cubicBezTo>
                <a:cubicBezTo>
                  <a:pt x="817" y="254"/>
                  <a:pt x="852" y="313"/>
                  <a:pt x="881" y="377"/>
                </a:cubicBezTo>
                <a:cubicBezTo>
                  <a:pt x="882" y="379"/>
                  <a:pt x="883" y="381"/>
                  <a:pt x="883" y="383"/>
                </a:cubicBezTo>
                <a:cubicBezTo>
                  <a:pt x="885" y="387"/>
                  <a:pt x="884" y="391"/>
                  <a:pt x="881" y="394"/>
                </a:cubicBezTo>
                <a:cubicBezTo>
                  <a:pt x="878" y="396"/>
                  <a:pt x="873" y="396"/>
                  <a:pt x="870" y="393"/>
                </a:cubicBezTo>
                <a:cubicBezTo>
                  <a:pt x="856" y="382"/>
                  <a:pt x="842" y="372"/>
                  <a:pt x="830" y="360"/>
                </a:cubicBezTo>
                <a:cubicBezTo>
                  <a:pt x="796" y="328"/>
                  <a:pt x="763" y="295"/>
                  <a:pt x="730" y="262"/>
                </a:cubicBezTo>
                <a:cubicBezTo>
                  <a:pt x="705" y="237"/>
                  <a:pt x="679" y="214"/>
                  <a:pt x="650" y="194"/>
                </a:cubicBezTo>
                <a:cubicBezTo>
                  <a:pt x="626" y="179"/>
                  <a:pt x="601" y="167"/>
                  <a:pt x="573" y="161"/>
                </a:cubicBezTo>
                <a:cubicBezTo>
                  <a:pt x="572" y="161"/>
                  <a:pt x="572" y="161"/>
                  <a:pt x="571" y="161"/>
                </a:cubicBezTo>
                <a:cubicBezTo>
                  <a:pt x="539" y="299"/>
                  <a:pt x="505" y="436"/>
                  <a:pt x="478" y="575"/>
                </a:cubicBezTo>
                <a:cubicBezTo>
                  <a:pt x="484" y="577"/>
                  <a:pt x="491" y="578"/>
                  <a:pt x="497" y="580"/>
                </a:cubicBezTo>
                <a:cubicBezTo>
                  <a:pt x="569" y="596"/>
                  <a:pt x="631" y="629"/>
                  <a:pt x="684" y="679"/>
                </a:cubicBezTo>
                <a:cubicBezTo>
                  <a:pt x="722" y="715"/>
                  <a:pt x="751" y="758"/>
                  <a:pt x="766" y="808"/>
                </a:cubicBezTo>
                <a:cubicBezTo>
                  <a:pt x="770" y="820"/>
                  <a:pt x="772" y="832"/>
                  <a:pt x="775" y="844"/>
                </a:cubicBezTo>
                <a:cubicBezTo>
                  <a:pt x="776" y="851"/>
                  <a:pt x="772" y="855"/>
                  <a:pt x="766" y="855"/>
                </a:cubicBezTo>
                <a:cubicBezTo>
                  <a:pt x="710" y="855"/>
                  <a:pt x="655" y="855"/>
                  <a:pt x="599" y="855"/>
                </a:cubicBezTo>
                <a:cubicBezTo>
                  <a:pt x="580" y="855"/>
                  <a:pt x="560" y="855"/>
                  <a:pt x="540" y="855"/>
                </a:cubicBezTo>
                <a:cubicBezTo>
                  <a:pt x="490" y="854"/>
                  <a:pt x="439" y="854"/>
                  <a:pt x="389" y="854"/>
                </a:cubicBezTo>
                <a:cubicBezTo>
                  <a:pt x="300" y="854"/>
                  <a:pt x="211" y="854"/>
                  <a:pt x="122" y="853"/>
                </a:cubicBezTo>
                <a:cubicBezTo>
                  <a:pt x="85" y="853"/>
                  <a:pt x="48" y="853"/>
                  <a:pt x="10" y="853"/>
                </a:cubicBezTo>
                <a:cubicBezTo>
                  <a:pt x="3" y="853"/>
                  <a:pt x="0" y="850"/>
                  <a:pt x="0" y="842"/>
                </a:cubicBezTo>
                <a:cubicBezTo>
                  <a:pt x="2" y="810"/>
                  <a:pt x="12" y="780"/>
                  <a:pt x="30" y="752"/>
                </a:cubicBezTo>
                <a:cubicBezTo>
                  <a:pt x="52" y="717"/>
                  <a:pt x="81" y="690"/>
                  <a:pt x="115" y="667"/>
                </a:cubicBezTo>
                <a:cubicBezTo>
                  <a:pt x="164" y="634"/>
                  <a:pt x="217" y="611"/>
                  <a:pt x="274" y="595"/>
                </a:cubicBezTo>
                <a:cubicBezTo>
                  <a:pt x="275" y="594"/>
                  <a:pt x="276" y="594"/>
                  <a:pt x="277" y="593"/>
                </a:cubicBezTo>
                <a:close/>
                <a:moveTo>
                  <a:pt x="756" y="838"/>
                </a:moveTo>
                <a:cubicBezTo>
                  <a:pt x="755" y="834"/>
                  <a:pt x="754" y="830"/>
                  <a:pt x="753" y="826"/>
                </a:cubicBezTo>
                <a:cubicBezTo>
                  <a:pt x="741" y="777"/>
                  <a:pt x="715" y="736"/>
                  <a:pt x="680" y="701"/>
                </a:cubicBezTo>
                <a:cubicBezTo>
                  <a:pt x="639" y="660"/>
                  <a:pt x="592" y="631"/>
                  <a:pt x="539" y="610"/>
                </a:cubicBezTo>
                <a:cubicBezTo>
                  <a:pt x="509" y="599"/>
                  <a:pt x="479" y="592"/>
                  <a:pt x="447" y="590"/>
                </a:cubicBezTo>
                <a:cubicBezTo>
                  <a:pt x="415" y="587"/>
                  <a:pt x="384" y="590"/>
                  <a:pt x="352" y="595"/>
                </a:cubicBezTo>
                <a:cubicBezTo>
                  <a:pt x="290" y="605"/>
                  <a:pt x="230" y="623"/>
                  <a:pt x="174" y="652"/>
                </a:cubicBezTo>
                <a:cubicBezTo>
                  <a:pt x="139" y="669"/>
                  <a:pt x="106" y="691"/>
                  <a:pt x="78" y="719"/>
                </a:cubicBezTo>
                <a:cubicBezTo>
                  <a:pt x="54" y="743"/>
                  <a:pt x="35" y="770"/>
                  <a:pt x="25" y="803"/>
                </a:cubicBezTo>
                <a:cubicBezTo>
                  <a:pt x="22" y="814"/>
                  <a:pt x="20" y="824"/>
                  <a:pt x="18" y="835"/>
                </a:cubicBezTo>
                <a:cubicBezTo>
                  <a:pt x="264" y="836"/>
                  <a:pt x="510" y="837"/>
                  <a:pt x="756" y="838"/>
                </a:cubicBezTo>
                <a:close/>
                <a:moveTo>
                  <a:pt x="206" y="107"/>
                </a:moveTo>
                <a:cubicBezTo>
                  <a:pt x="206" y="109"/>
                  <a:pt x="206" y="110"/>
                  <a:pt x="206" y="111"/>
                </a:cubicBezTo>
                <a:cubicBezTo>
                  <a:pt x="214" y="153"/>
                  <a:pt x="222" y="196"/>
                  <a:pt x="230" y="238"/>
                </a:cubicBezTo>
                <a:cubicBezTo>
                  <a:pt x="231" y="244"/>
                  <a:pt x="228" y="248"/>
                  <a:pt x="221" y="249"/>
                </a:cubicBezTo>
                <a:cubicBezTo>
                  <a:pt x="198" y="254"/>
                  <a:pt x="175" y="258"/>
                  <a:pt x="152" y="262"/>
                </a:cubicBezTo>
                <a:cubicBezTo>
                  <a:pt x="141" y="264"/>
                  <a:pt x="129" y="267"/>
                  <a:pt x="117" y="269"/>
                </a:cubicBezTo>
                <a:cubicBezTo>
                  <a:pt x="120" y="287"/>
                  <a:pt x="124" y="305"/>
                  <a:pt x="127" y="323"/>
                </a:cubicBezTo>
                <a:cubicBezTo>
                  <a:pt x="128" y="323"/>
                  <a:pt x="129" y="323"/>
                  <a:pt x="130" y="323"/>
                </a:cubicBezTo>
                <a:cubicBezTo>
                  <a:pt x="163" y="316"/>
                  <a:pt x="196" y="310"/>
                  <a:pt x="229" y="304"/>
                </a:cubicBezTo>
                <a:cubicBezTo>
                  <a:pt x="239" y="302"/>
                  <a:pt x="242" y="304"/>
                  <a:pt x="244" y="315"/>
                </a:cubicBezTo>
                <a:cubicBezTo>
                  <a:pt x="252" y="360"/>
                  <a:pt x="260" y="405"/>
                  <a:pt x="269" y="450"/>
                </a:cubicBezTo>
                <a:cubicBezTo>
                  <a:pt x="276" y="489"/>
                  <a:pt x="283" y="528"/>
                  <a:pt x="290" y="567"/>
                </a:cubicBezTo>
                <a:cubicBezTo>
                  <a:pt x="292" y="574"/>
                  <a:pt x="293" y="581"/>
                  <a:pt x="295" y="589"/>
                </a:cubicBezTo>
                <a:cubicBezTo>
                  <a:pt x="310" y="585"/>
                  <a:pt x="325" y="582"/>
                  <a:pt x="341" y="579"/>
                </a:cubicBezTo>
                <a:cubicBezTo>
                  <a:pt x="341" y="578"/>
                  <a:pt x="341" y="577"/>
                  <a:pt x="340" y="576"/>
                </a:cubicBezTo>
                <a:cubicBezTo>
                  <a:pt x="332" y="533"/>
                  <a:pt x="325" y="489"/>
                  <a:pt x="317" y="446"/>
                </a:cubicBezTo>
                <a:cubicBezTo>
                  <a:pt x="308" y="399"/>
                  <a:pt x="299" y="351"/>
                  <a:pt x="290" y="304"/>
                </a:cubicBezTo>
                <a:cubicBezTo>
                  <a:pt x="289" y="296"/>
                  <a:pt x="291" y="293"/>
                  <a:pt x="299" y="291"/>
                </a:cubicBezTo>
                <a:cubicBezTo>
                  <a:pt x="327" y="286"/>
                  <a:pt x="354" y="281"/>
                  <a:pt x="382" y="276"/>
                </a:cubicBezTo>
                <a:cubicBezTo>
                  <a:pt x="388" y="275"/>
                  <a:pt x="395" y="273"/>
                  <a:pt x="402" y="272"/>
                </a:cubicBezTo>
                <a:cubicBezTo>
                  <a:pt x="399" y="254"/>
                  <a:pt x="396" y="236"/>
                  <a:pt x="392" y="218"/>
                </a:cubicBezTo>
                <a:cubicBezTo>
                  <a:pt x="387" y="219"/>
                  <a:pt x="383" y="220"/>
                  <a:pt x="379" y="220"/>
                </a:cubicBezTo>
                <a:cubicBezTo>
                  <a:pt x="349" y="226"/>
                  <a:pt x="319" y="232"/>
                  <a:pt x="288" y="237"/>
                </a:cubicBezTo>
                <a:cubicBezTo>
                  <a:pt x="281" y="238"/>
                  <a:pt x="278" y="236"/>
                  <a:pt x="276" y="229"/>
                </a:cubicBezTo>
                <a:cubicBezTo>
                  <a:pt x="270" y="195"/>
                  <a:pt x="264" y="161"/>
                  <a:pt x="257" y="127"/>
                </a:cubicBezTo>
                <a:cubicBezTo>
                  <a:pt x="256" y="118"/>
                  <a:pt x="254" y="108"/>
                  <a:pt x="252" y="99"/>
                </a:cubicBezTo>
                <a:cubicBezTo>
                  <a:pt x="236" y="101"/>
                  <a:pt x="221" y="104"/>
                  <a:pt x="206" y="107"/>
                </a:cubicBezTo>
                <a:close/>
                <a:moveTo>
                  <a:pt x="849" y="354"/>
                </a:moveTo>
                <a:cubicBezTo>
                  <a:pt x="850" y="354"/>
                  <a:pt x="850" y="354"/>
                  <a:pt x="851" y="354"/>
                </a:cubicBezTo>
                <a:cubicBezTo>
                  <a:pt x="846" y="344"/>
                  <a:pt x="841" y="335"/>
                  <a:pt x="836" y="325"/>
                </a:cubicBezTo>
                <a:cubicBezTo>
                  <a:pt x="808" y="274"/>
                  <a:pt x="774" y="226"/>
                  <a:pt x="733" y="184"/>
                </a:cubicBezTo>
                <a:cubicBezTo>
                  <a:pt x="675" y="126"/>
                  <a:pt x="608" y="83"/>
                  <a:pt x="527" y="64"/>
                </a:cubicBezTo>
                <a:cubicBezTo>
                  <a:pt x="514" y="61"/>
                  <a:pt x="500" y="59"/>
                  <a:pt x="487" y="57"/>
                </a:cubicBezTo>
                <a:cubicBezTo>
                  <a:pt x="480" y="57"/>
                  <a:pt x="480" y="57"/>
                  <a:pt x="479" y="63"/>
                </a:cubicBezTo>
                <a:cubicBezTo>
                  <a:pt x="475" y="84"/>
                  <a:pt x="471" y="105"/>
                  <a:pt x="467" y="126"/>
                </a:cubicBezTo>
                <a:cubicBezTo>
                  <a:pt x="466" y="134"/>
                  <a:pt x="465" y="141"/>
                  <a:pt x="463" y="149"/>
                </a:cubicBezTo>
                <a:cubicBezTo>
                  <a:pt x="465" y="149"/>
                  <a:pt x="467" y="148"/>
                  <a:pt x="468" y="148"/>
                </a:cubicBezTo>
                <a:cubicBezTo>
                  <a:pt x="490" y="142"/>
                  <a:pt x="512" y="139"/>
                  <a:pt x="534" y="139"/>
                </a:cubicBezTo>
                <a:cubicBezTo>
                  <a:pt x="570" y="139"/>
                  <a:pt x="604" y="148"/>
                  <a:pt x="636" y="166"/>
                </a:cubicBezTo>
                <a:cubicBezTo>
                  <a:pt x="670" y="184"/>
                  <a:pt x="699" y="208"/>
                  <a:pt x="726" y="234"/>
                </a:cubicBezTo>
                <a:cubicBezTo>
                  <a:pt x="756" y="264"/>
                  <a:pt x="786" y="294"/>
                  <a:pt x="816" y="324"/>
                </a:cubicBezTo>
                <a:cubicBezTo>
                  <a:pt x="827" y="334"/>
                  <a:pt x="838" y="344"/>
                  <a:pt x="849" y="354"/>
                </a:cubicBezTo>
                <a:close/>
                <a:moveTo>
                  <a:pt x="428" y="571"/>
                </a:moveTo>
                <a:cubicBezTo>
                  <a:pt x="438" y="572"/>
                  <a:pt x="447" y="572"/>
                  <a:pt x="456" y="573"/>
                </a:cubicBezTo>
                <a:cubicBezTo>
                  <a:pt x="459" y="573"/>
                  <a:pt x="460" y="573"/>
                  <a:pt x="461" y="569"/>
                </a:cubicBezTo>
                <a:cubicBezTo>
                  <a:pt x="469" y="528"/>
                  <a:pt x="478" y="486"/>
                  <a:pt x="487" y="445"/>
                </a:cubicBezTo>
                <a:cubicBezTo>
                  <a:pt x="506" y="360"/>
                  <a:pt x="526" y="274"/>
                  <a:pt x="546" y="189"/>
                </a:cubicBezTo>
                <a:cubicBezTo>
                  <a:pt x="549" y="179"/>
                  <a:pt x="551" y="169"/>
                  <a:pt x="553" y="158"/>
                </a:cubicBezTo>
                <a:cubicBezTo>
                  <a:pt x="551" y="158"/>
                  <a:pt x="548" y="157"/>
                  <a:pt x="546" y="157"/>
                </a:cubicBezTo>
                <a:cubicBezTo>
                  <a:pt x="538" y="157"/>
                  <a:pt x="530" y="157"/>
                  <a:pt x="521" y="157"/>
                </a:cubicBezTo>
                <a:cubicBezTo>
                  <a:pt x="490" y="295"/>
                  <a:pt x="459" y="433"/>
                  <a:pt x="428" y="571"/>
                </a:cubicBezTo>
                <a:close/>
                <a:moveTo>
                  <a:pt x="554" y="20"/>
                </a:moveTo>
                <a:cubicBezTo>
                  <a:pt x="551" y="31"/>
                  <a:pt x="549" y="41"/>
                  <a:pt x="547" y="51"/>
                </a:cubicBezTo>
                <a:cubicBezTo>
                  <a:pt x="556" y="54"/>
                  <a:pt x="566" y="57"/>
                  <a:pt x="575" y="60"/>
                </a:cubicBezTo>
                <a:cubicBezTo>
                  <a:pt x="578" y="48"/>
                  <a:pt x="580" y="38"/>
                  <a:pt x="583" y="27"/>
                </a:cubicBezTo>
                <a:cubicBezTo>
                  <a:pt x="573" y="24"/>
                  <a:pt x="564" y="22"/>
                  <a:pt x="55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01" y="1723434"/>
            <a:ext cx="819248" cy="74284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82" y="785687"/>
            <a:ext cx="819248" cy="742841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22" y="2939587"/>
            <a:ext cx="819248" cy="74284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69" y="4443392"/>
            <a:ext cx="819248" cy="7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2410205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19961" y="2010095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2977668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95004" y="368888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cs typeface="Arial" pitchFamily="34" charset="0"/>
              </a:rPr>
              <a:t>THEME 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595004" y="4490111"/>
            <a:ext cx="3526806" cy="1656233"/>
            <a:chOff x="-649718" y="699212"/>
            <a:chExt cx="7949906" cy="16562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-610830" y="699212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-649718" y="1339782"/>
              <a:ext cx="7911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</a:t>
              </a:r>
              <a:r>
                <a:rPr lang="en-US" altLang="ko-KR" sz="1200" dirty="0" smtClean="0">
                  <a:cs typeface="Arial" pitchFamily="34" charset="0"/>
                </a:rPr>
                <a:t>unique </a:t>
              </a:r>
              <a:r>
                <a:rPr lang="en-US" altLang="ko-KR" sz="1200" dirty="0">
                  <a:cs typeface="Arial" pitchFamily="34" charset="0"/>
                </a:rPr>
                <a:t>zing and appeal to your Presentations.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82" y="4706636"/>
            <a:ext cx="7177309" cy="20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27276" y="253227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227326" y="347160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3207560" y="4005559"/>
            <a:ext cx="6173086" cy="2575502"/>
            <a:chOff x="1703388" y="762001"/>
            <a:chExt cx="8207375" cy="3424237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684838" y="3455988"/>
              <a:ext cx="3338513" cy="590550"/>
            </a:xfrm>
            <a:custGeom>
              <a:avLst/>
              <a:gdLst>
                <a:gd name="T0" fmla="*/ 9 w 889"/>
                <a:gd name="T1" fmla="*/ 0 h 157"/>
                <a:gd name="T2" fmla="*/ 889 w 889"/>
                <a:gd name="T3" fmla="*/ 0 h 157"/>
                <a:gd name="T4" fmla="*/ 884 w 889"/>
                <a:gd name="T5" fmla="*/ 49 h 157"/>
                <a:gd name="T6" fmla="*/ 856 w 889"/>
                <a:gd name="T7" fmla="*/ 138 h 157"/>
                <a:gd name="T8" fmla="*/ 829 w 889"/>
                <a:gd name="T9" fmla="*/ 157 h 157"/>
                <a:gd name="T10" fmla="*/ 125 w 889"/>
                <a:gd name="T11" fmla="*/ 157 h 157"/>
                <a:gd name="T12" fmla="*/ 95 w 889"/>
                <a:gd name="T13" fmla="*/ 157 h 157"/>
                <a:gd name="T14" fmla="*/ 31 w 889"/>
                <a:gd name="T15" fmla="*/ 110 h 157"/>
                <a:gd name="T16" fmla="*/ 9 w 889"/>
                <a:gd name="T17" fmla="*/ 0 h 157"/>
                <a:gd name="T18" fmla="*/ 428 w 889"/>
                <a:gd name="T19" fmla="*/ 136 h 157"/>
                <a:gd name="T20" fmla="*/ 467 w 889"/>
                <a:gd name="T21" fmla="*/ 136 h 157"/>
                <a:gd name="T22" fmla="*/ 467 w 889"/>
                <a:gd name="T23" fmla="*/ 79 h 157"/>
                <a:gd name="T24" fmla="*/ 506 w 889"/>
                <a:gd name="T25" fmla="*/ 76 h 157"/>
                <a:gd name="T26" fmla="*/ 506 w 889"/>
                <a:gd name="T27" fmla="*/ 40 h 157"/>
                <a:gd name="T28" fmla="*/ 469 w 889"/>
                <a:gd name="T29" fmla="*/ 40 h 157"/>
                <a:gd name="T30" fmla="*/ 465 w 889"/>
                <a:gd name="T31" fmla="*/ 21 h 157"/>
                <a:gd name="T32" fmla="*/ 430 w 889"/>
                <a:gd name="T33" fmla="*/ 21 h 157"/>
                <a:gd name="T34" fmla="*/ 425 w 889"/>
                <a:gd name="T35" fmla="*/ 41 h 157"/>
                <a:gd name="T36" fmla="*/ 389 w 889"/>
                <a:gd name="T37" fmla="*/ 41 h 157"/>
                <a:gd name="T38" fmla="*/ 389 w 889"/>
                <a:gd name="T39" fmla="*/ 77 h 157"/>
                <a:gd name="T40" fmla="*/ 428 w 889"/>
                <a:gd name="T41" fmla="*/ 79 h 157"/>
                <a:gd name="T42" fmla="*/ 428 w 889"/>
                <a:gd name="T43" fmla="*/ 13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9" h="157">
                  <a:moveTo>
                    <a:pt x="9" y="0"/>
                  </a:moveTo>
                  <a:cubicBezTo>
                    <a:pt x="301" y="0"/>
                    <a:pt x="593" y="0"/>
                    <a:pt x="889" y="0"/>
                  </a:cubicBezTo>
                  <a:cubicBezTo>
                    <a:pt x="887" y="17"/>
                    <a:pt x="888" y="34"/>
                    <a:pt x="884" y="49"/>
                  </a:cubicBezTo>
                  <a:cubicBezTo>
                    <a:pt x="876" y="79"/>
                    <a:pt x="864" y="108"/>
                    <a:pt x="856" y="138"/>
                  </a:cubicBezTo>
                  <a:cubicBezTo>
                    <a:pt x="852" y="153"/>
                    <a:pt x="844" y="157"/>
                    <a:pt x="829" y="157"/>
                  </a:cubicBezTo>
                  <a:cubicBezTo>
                    <a:pt x="595" y="157"/>
                    <a:pt x="360" y="157"/>
                    <a:pt x="125" y="157"/>
                  </a:cubicBezTo>
                  <a:cubicBezTo>
                    <a:pt x="115" y="157"/>
                    <a:pt x="105" y="157"/>
                    <a:pt x="95" y="157"/>
                  </a:cubicBezTo>
                  <a:cubicBezTo>
                    <a:pt x="47" y="157"/>
                    <a:pt x="46" y="157"/>
                    <a:pt x="31" y="110"/>
                  </a:cubicBezTo>
                  <a:cubicBezTo>
                    <a:pt x="20" y="75"/>
                    <a:pt x="0" y="42"/>
                    <a:pt x="9" y="0"/>
                  </a:cubicBezTo>
                  <a:close/>
                  <a:moveTo>
                    <a:pt x="428" y="136"/>
                  </a:moveTo>
                  <a:cubicBezTo>
                    <a:pt x="442" y="136"/>
                    <a:pt x="453" y="136"/>
                    <a:pt x="467" y="136"/>
                  </a:cubicBezTo>
                  <a:cubicBezTo>
                    <a:pt x="467" y="117"/>
                    <a:pt x="467" y="98"/>
                    <a:pt x="467" y="79"/>
                  </a:cubicBezTo>
                  <a:cubicBezTo>
                    <a:pt x="481" y="78"/>
                    <a:pt x="493" y="77"/>
                    <a:pt x="506" y="76"/>
                  </a:cubicBezTo>
                  <a:cubicBezTo>
                    <a:pt x="506" y="64"/>
                    <a:pt x="506" y="53"/>
                    <a:pt x="506" y="40"/>
                  </a:cubicBezTo>
                  <a:cubicBezTo>
                    <a:pt x="493" y="40"/>
                    <a:pt x="481" y="40"/>
                    <a:pt x="469" y="40"/>
                  </a:cubicBezTo>
                  <a:cubicBezTo>
                    <a:pt x="467" y="33"/>
                    <a:pt x="466" y="27"/>
                    <a:pt x="465" y="21"/>
                  </a:cubicBezTo>
                  <a:cubicBezTo>
                    <a:pt x="452" y="21"/>
                    <a:pt x="441" y="21"/>
                    <a:pt x="430" y="21"/>
                  </a:cubicBezTo>
                  <a:cubicBezTo>
                    <a:pt x="428" y="28"/>
                    <a:pt x="427" y="34"/>
                    <a:pt x="425" y="41"/>
                  </a:cubicBezTo>
                  <a:cubicBezTo>
                    <a:pt x="413" y="41"/>
                    <a:pt x="401" y="41"/>
                    <a:pt x="389" y="41"/>
                  </a:cubicBezTo>
                  <a:cubicBezTo>
                    <a:pt x="389" y="54"/>
                    <a:pt x="389" y="65"/>
                    <a:pt x="389" y="77"/>
                  </a:cubicBezTo>
                  <a:cubicBezTo>
                    <a:pt x="403" y="78"/>
                    <a:pt x="415" y="78"/>
                    <a:pt x="428" y="79"/>
                  </a:cubicBezTo>
                  <a:cubicBezTo>
                    <a:pt x="428" y="99"/>
                    <a:pt x="428" y="117"/>
                    <a:pt x="428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735513" y="1646238"/>
              <a:ext cx="693738" cy="2141538"/>
            </a:xfrm>
            <a:custGeom>
              <a:avLst/>
              <a:gdLst>
                <a:gd name="T0" fmla="*/ 172 w 185"/>
                <a:gd name="T1" fmla="*/ 47 h 569"/>
                <a:gd name="T2" fmla="*/ 111 w 185"/>
                <a:gd name="T3" fmla="*/ 36 h 569"/>
                <a:gd name="T4" fmla="*/ 55 w 185"/>
                <a:gd name="T5" fmla="*/ 74 h 569"/>
                <a:gd name="T6" fmla="*/ 93 w 185"/>
                <a:gd name="T7" fmla="*/ 129 h 569"/>
                <a:gd name="T8" fmla="*/ 159 w 185"/>
                <a:gd name="T9" fmla="*/ 141 h 569"/>
                <a:gd name="T10" fmla="*/ 174 w 185"/>
                <a:gd name="T11" fmla="*/ 159 h 569"/>
                <a:gd name="T12" fmla="*/ 177 w 185"/>
                <a:gd name="T13" fmla="*/ 383 h 569"/>
                <a:gd name="T14" fmla="*/ 184 w 185"/>
                <a:gd name="T15" fmla="*/ 535 h 569"/>
                <a:gd name="T16" fmla="*/ 167 w 185"/>
                <a:gd name="T17" fmla="*/ 558 h 569"/>
                <a:gd name="T18" fmla="*/ 17 w 185"/>
                <a:gd name="T19" fmla="*/ 558 h 569"/>
                <a:gd name="T20" fmla="*/ 2 w 185"/>
                <a:gd name="T21" fmla="*/ 537 h 569"/>
                <a:gd name="T22" fmla="*/ 16 w 185"/>
                <a:gd name="T23" fmla="*/ 91 h 569"/>
                <a:gd name="T24" fmla="*/ 103 w 185"/>
                <a:gd name="T25" fmla="*/ 4 h 569"/>
                <a:gd name="T26" fmla="*/ 159 w 185"/>
                <a:gd name="T27" fmla="*/ 26 h 569"/>
                <a:gd name="T28" fmla="*/ 172 w 185"/>
                <a:gd name="T29" fmla="*/ 4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569">
                  <a:moveTo>
                    <a:pt x="172" y="47"/>
                  </a:moveTo>
                  <a:cubicBezTo>
                    <a:pt x="148" y="43"/>
                    <a:pt x="130" y="39"/>
                    <a:pt x="111" y="36"/>
                  </a:cubicBezTo>
                  <a:cubicBezTo>
                    <a:pt x="83" y="31"/>
                    <a:pt x="60" y="47"/>
                    <a:pt x="55" y="74"/>
                  </a:cubicBezTo>
                  <a:cubicBezTo>
                    <a:pt x="50" y="99"/>
                    <a:pt x="66" y="123"/>
                    <a:pt x="93" y="129"/>
                  </a:cubicBezTo>
                  <a:cubicBezTo>
                    <a:pt x="115" y="134"/>
                    <a:pt x="137" y="138"/>
                    <a:pt x="159" y="141"/>
                  </a:cubicBezTo>
                  <a:cubicBezTo>
                    <a:pt x="170" y="143"/>
                    <a:pt x="174" y="147"/>
                    <a:pt x="174" y="159"/>
                  </a:cubicBezTo>
                  <a:cubicBezTo>
                    <a:pt x="175" y="234"/>
                    <a:pt x="175" y="309"/>
                    <a:pt x="177" y="383"/>
                  </a:cubicBezTo>
                  <a:cubicBezTo>
                    <a:pt x="178" y="434"/>
                    <a:pt x="181" y="484"/>
                    <a:pt x="184" y="535"/>
                  </a:cubicBezTo>
                  <a:cubicBezTo>
                    <a:pt x="185" y="549"/>
                    <a:pt x="180" y="555"/>
                    <a:pt x="167" y="558"/>
                  </a:cubicBezTo>
                  <a:cubicBezTo>
                    <a:pt x="117" y="569"/>
                    <a:pt x="67" y="569"/>
                    <a:pt x="17" y="558"/>
                  </a:cubicBezTo>
                  <a:cubicBezTo>
                    <a:pt x="5" y="555"/>
                    <a:pt x="0" y="550"/>
                    <a:pt x="2" y="537"/>
                  </a:cubicBezTo>
                  <a:cubicBezTo>
                    <a:pt x="14" y="389"/>
                    <a:pt x="20" y="240"/>
                    <a:pt x="16" y="91"/>
                  </a:cubicBezTo>
                  <a:cubicBezTo>
                    <a:pt x="14" y="29"/>
                    <a:pt x="43" y="0"/>
                    <a:pt x="103" y="4"/>
                  </a:cubicBezTo>
                  <a:cubicBezTo>
                    <a:pt x="125" y="6"/>
                    <a:pt x="144" y="10"/>
                    <a:pt x="159" y="26"/>
                  </a:cubicBezTo>
                  <a:cubicBezTo>
                    <a:pt x="163" y="31"/>
                    <a:pt x="166" y="37"/>
                    <a:pt x="17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196388" y="1679576"/>
              <a:ext cx="714375" cy="2179638"/>
            </a:xfrm>
            <a:custGeom>
              <a:avLst/>
              <a:gdLst>
                <a:gd name="T0" fmla="*/ 17 w 190"/>
                <a:gd name="T1" fmla="*/ 268 h 579"/>
                <a:gd name="T2" fmla="*/ 81 w 190"/>
                <a:gd name="T3" fmla="*/ 223 h 579"/>
                <a:gd name="T4" fmla="*/ 129 w 190"/>
                <a:gd name="T5" fmla="*/ 98 h 579"/>
                <a:gd name="T6" fmla="*/ 104 w 190"/>
                <a:gd name="T7" fmla="*/ 32 h 579"/>
                <a:gd name="T8" fmla="*/ 41 w 190"/>
                <a:gd name="T9" fmla="*/ 64 h 579"/>
                <a:gd name="T10" fmla="*/ 17 w 190"/>
                <a:gd name="T11" fmla="*/ 116 h 579"/>
                <a:gd name="T12" fmla="*/ 17 w 190"/>
                <a:gd name="T13" fmla="*/ 54 h 579"/>
                <a:gd name="T14" fmla="*/ 114 w 190"/>
                <a:gd name="T15" fmla="*/ 5 h 579"/>
                <a:gd name="T16" fmla="*/ 173 w 190"/>
                <a:gd name="T17" fmla="*/ 66 h 579"/>
                <a:gd name="T18" fmla="*/ 174 w 190"/>
                <a:gd name="T19" fmla="*/ 276 h 579"/>
                <a:gd name="T20" fmla="*/ 189 w 190"/>
                <a:gd name="T21" fmla="*/ 535 h 579"/>
                <a:gd name="T22" fmla="*/ 173 w 190"/>
                <a:gd name="T23" fmla="*/ 561 h 579"/>
                <a:gd name="T24" fmla="*/ 8 w 190"/>
                <a:gd name="T25" fmla="*/ 555 h 579"/>
                <a:gd name="T26" fmla="*/ 1 w 190"/>
                <a:gd name="T27" fmla="*/ 538 h 579"/>
                <a:gd name="T28" fmla="*/ 14 w 190"/>
                <a:gd name="T29" fmla="*/ 330 h 579"/>
                <a:gd name="T30" fmla="*/ 17 w 190"/>
                <a:gd name="T31" fmla="*/ 2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579">
                  <a:moveTo>
                    <a:pt x="17" y="268"/>
                  </a:moveTo>
                  <a:cubicBezTo>
                    <a:pt x="53" y="272"/>
                    <a:pt x="70" y="254"/>
                    <a:pt x="81" y="223"/>
                  </a:cubicBezTo>
                  <a:cubicBezTo>
                    <a:pt x="95" y="181"/>
                    <a:pt x="113" y="140"/>
                    <a:pt x="129" y="98"/>
                  </a:cubicBezTo>
                  <a:cubicBezTo>
                    <a:pt x="140" y="68"/>
                    <a:pt x="131" y="42"/>
                    <a:pt x="104" y="32"/>
                  </a:cubicBezTo>
                  <a:cubicBezTo>
                    <a:pt x="78" y="22"/>
                    <a:pt x="53" y="34"/>
                    <a:pt x="41" y="64"/>
                  </a:cubicBezTo>
                  <a:cubicBezTo>
                    <a:pt x="34" y="82"/>
                    <a:pt x="27" y="99"/>
                    <a:pt x="17" y="116"/>
                  </a:cubicBezTo>
                  <a:cubicBezTo>
                    <a:pt x="17" y="95"/>
                    <a:pt x="14" y="74"/>
                    <a:pt x="17" y="54"/>
                  </a:cubicBezTo>
                  <a:cubicBezTo>
                    <a:pt x="23" y="17"/>
                    <a:pt x="59" y="0"/>
                    <a:pt x="114" y="5"/>
                  </a:cubicBezTo>
                  <a:cubicBezTo>
                    <a:pt x="148" y="8"/>
                    <a:pt x="173" y="33"/>
                    <a:pt x="173" y="66"/>
                  </a:cubicBezTo>
                  <a:cubicBezTo>
                    <a:pt x="174" y="136"/>
                    <a:pt x="171" y="206"/>
                    <a:pt x="174" y="276"/>
                  </a:cubicBezTo>
                  <a:cubicBezTo>
                    <a:pt x="177" y="363"/>
                    <a:pt x="183" y="449"/>
                    <a:pt x="189" y="535"/>
                  </a:cubicBezTo>
                  <a:cubicBezTo>
                    <a:pt x="190" y="550"/>
                    <a:pt x="187" y="557"/>
                    <a:pt x="173" y="561"/>
                  </a:cubicBezTo>
                  <a:cubicBezTo>
                    <a:pt x="117" y="579"/>
                    <a:pt x="62" y="570"/>
                    <a:pt x="8" y="555"/>
                  </a:cubicBezTo>
                  <a:cubicBezTo>
                    <a:pt x="4" y="554"/>
                    <a:pt x="0" y="543"/>
                    <a:pt x="1" y="538"/>
                  </a:cubicBezTo>
                  <a:cubicBezTo>
                    <a:pt x="5" y="468"/>
                    <a:pt x="10" y="399"/>
                    <a:pt x="14" y="330"/>
                  </a:cubicBezTo>
                  <a:cubicBezTo>
                    <a:pt x="15" y="310"/>
                    <a:pt x="16" y="290"/>
                    <a:pt x="17" y="2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703388" y="1665288"/>
              <a:ext cx="601663" cy="2493963"/>
            </a:xfrm>
            <a:custGeom>
              <a:avLst/>
              <a:gdLst>
                <a:gd name="T0" fmla="*/ 159 w 160"/>
                <a:gd name="T1" fmla="*/ 217 h 663"/>
                <a:gd name="T2" fmla="*/ 130 w 160"/>
                <a:gd name="T3" fmla="*/ 175 h 663"/>
                <a:gd name="T4" fmla="*/ 120 w 160"/>
                <a:gd name="T5" fmla="*/ 67 h 663"/>
                <a:gd name="T6" fmla="*/ 68 w 160"/>
                <a:gd name="T7" fmla="*/ 20 h 663"/>
                <a:gd name="T8" fmla="*/ 21 w 160"/>
                <a:gd name="T9" fmla="*/ 72 h 663"/>
                <a:gd name="T10" fmla="*/ 37 w 160"/>
                <a:gd name="T11" fmla="*/ 229 h 663"/>
                <a:gd name="T12" fmla="*/ 56 w 160"/>
                <a:gd name="T13" fmla="*/ 258 h 663"/>
                <a:gd name="T14" fmla="*/ 146 w 160"/>
                <a:gd name="T15" fmla="*/ 339 h 663"/>
                <a:gd name="T16" fmla="*/ 140 w 160"/>
                <a:gd name="T17" fmla="*/ 347 h 663"/>
                <a:gd name="T18" fmla="*/ 119 w 160"/>
                <a:gd name="T19" fmla="*/ 395 h 663"/>
                <a:gd name="T20" fmla="*/ 119 w 160"/>
                <a:gd name="T21" fmla="*/ 619 h 663"/>
                <a:gd name="T22" fmla="*/ 74 w 160"/>
                <a:gd name="T23" fmla="*/ 660 h 663"/>
                <a:gd name="T24" fmla="*/ 42 w 160"/>
                <a:gd name="T25" fmla="*/ 620 h 663"/>
                <a:gd name="T26" fmla="*/ 43 w 160"/>
                <a:gd name="T27" fmla="*/ 382 h 663"/>
                <a:gd name="T28" fmla="*/ 28 w 160"/>
                <a:gd name="T29" fmla="*/ 353 h 663"/>
                <a:gd name="T30" fmla="*/ 1 w 160"/>
                <a:gd name="T31" fmla="*/ 302 h 663"/>
                <a:gd name="T32" fmla="*/ 1 w 160"/>
                <a:gd name="T33" fmla="*/ 63 h 663"/>
                <a:gd name="T34" fmla="*/ 67 w 160"/>
                <a:gd name="T35" fmla="*/ 0 h 663"/>
                <a:gd name="T36" fmla="*/ 101 w 160"/>
                <a:gd name="T37" fmla="*/ 0 h 663"/>
                <a:gd name="T38" fmla="*/ 159 w 160"/>
                <a:gd name="T39" fmla="*/ 56 h 663"/>
                <a:gd name="T40" fmla="*/ 159 w 160"/>
                <a:gd name="T41" fmla="*/ 21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663">
                  <a:moveTo>
                    <a:pt x="159" y="217"/>
                  </a:moveTo>
                  <a:cubicBezTo>
                    <a:pt x="141" y="206"/>
                    <a:pt x="131" y="195"/>
                    <a:pt x="130" y="175"/>
                  </a:cubicBezTo>
                  <a:cubicBezTo>
                    <a:pt x="129" y="139"/>
                    <a:pt x="123" y="103"/>
                    <a:pt x="120" y="67"/>
                  </a:cubicBezTo>
                  <a:cubicBezTo>
                    <a:pt x="117" y="38"/>
                    <a:pt x="96" y="19"/>
                    <a:pt x="68" y="20"/>
                  </a:cubicBezTo>
                  <a:cubicBezTo>
                    <a:pt x="41" y="21"/>
                    <a:pt x="19" y="43"/>
                    <a:pt x="21" y="72"/>
                  </a:cubicBezTo>
                  <a:cubicBezTo>
                    <a:pt x="25" y="124"/>
                    <a:pt x="30" y="177"/>
                    <a:pt x="37" y="229"/>
                  </a:cubicBezTo>
                  <a:cubicBezTo>
                    <a:pt x="38" y="239"/>
                    <a:pt x="47" y="250"/>
                    <a:pt x="56" y="258"/>
                  </a:cubicBezTo>
                  <a:cubicBezTo>
                    <a:pt x="85" y="286"/>
                    <a:pt x="115" y="312"/>
                    <a:pt x="146" y="339"/>
                  </a:cubicBezTo>
                  <a:cubicBezTo>
                    <a:pt x="144" y="342"/>
                    <a:pt x="143" y="346"/>
                    <a:pt x="140" y="347"/>
                  </a:cubicBezTo>
                  <a:cubicBezTo>
                    <a:pt x="119" y="357"/>
                    <a:pt x="119" y="374"/>
                    <a:pt x="119" y="395"/>
                  </a:cubicBezTo>
                  <a:cubicBezTo>
                    <a:pt x="120" y="469"/>
                    <a:pt x="119" y="544"/>
                    <a:pt x="119" y="619"/>
                  </a:cubicBezTo>
                  <a:cubicBezTo>
                    <a:pt x="119" y="649"/>
                    <a:pt x="104" y="663"/>
                    <a:pt x="74" y="660"/>
                  </a:cubicBezTo>
                  <a:cubicBezTo>
                    <a:pt x="53" y="658"/>
                    <a:pt x="42" y="645"/>
                    <a:pt x="42" y="620"/>
                  </a:cubicBezTo>
                  <a:cubicBezTo>
                    <a:pt x="42" y="541"/>
                    <a:pt x="42" y="461"/>
                    <a:pt x="43" y="382"/>
                  </a:cubicBezTo>
                  <a:cubicBezTo>
                    <a:pt x="43" y="369"/>
                    <a:pt x="41" y="360"/>
                    <a:pt x="28" y="353"/>
                  </a:cubicBezTo>
                  <a:cubicBezTo>
                    <a:pt x="10" y="342"/>
                    <a:pt x="1" y="323"/>
                    <a:pt x="1" y="302"/>
                  </a:cubicBezTo>
                  <a:cubicBezTo>
                    <a:pt x="1" y="222"/>
                    <a:pt x="0" y="142"/>
                    <a:pt x="1" y="63"/>
                  </a:cubicBezTo>
                  <a:cubicBezTo>
                    <a:pt x="2" y="24"/>
                    <a:pt x="29" y="1"/>
                    <a:pt x="67" y="0"/>
                  </a:cubicBezTo>
                  <a:cubicBezTo>
                    <a:pt x="79" y="0"/>
                    <a:pt x="90" y="0"/>
                    <a:pt x="101" y="0"/>
                  </a:cubicBezTo>
                  <a:cubicBezTo>
                    <a:pt x="132" y="2"/>
                    <a:pt x="158" y="26"/>
                    <a:pt x="159" y="56"/>
                  </a:cubicBezTo>
                  <a:cubicBezTo>
                    <a:pt x="160" y="109"/>
                    <a:pt x="159" y="162"/>
                    <a:pt x="159" y="2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532188" y="1646238"/>
              <a:ext cx="612775" cy="2501900"/>
            </a:xfrm>
            <a:custGeom>
              <a:avLst/>
              <a:gdLst>
                <a:gd name="T0" fmla="*/ 159 w 163"/>
                <a:gd name="T1" fmla="*/ 222 h 665"/>
                <a:gd name="T2" fmla="*/ 128 w 163"/>
                <a:gd name="T3" fmla="*/ 173 h 665"/>
                <a:gd name="T4" fmla="*/ 117 w 163"/>
                <a:gd name="T5" fmla="*/ 64 h 665"/>
                <a:gd name="T6" fmla="*/ 80 w 163"/>
                <a:gd name="T7" fmla="*/ 26 h 665"/>
                <a:gd name="T8" fmla="*/ 31 w 163"/>
                <a:gd name="T9" fmla="*/ 44 h 665"/>
                <a:gd name="T10" fmla="*/ 21 w 163"/>
                <a:gd name="T11" fmla="*/ 77 h 665"/>
                <a:gd name="T12" fmla="*/ 35 w 163"/>
                <a:gd name="T13" fmla="*/ 231 h 665"/>
                <a:gd name="T14" fmla="*/ 56 w 163"/>
                <a:gd name="T15" fmla="*/ 265 h 665"/>
                <a:gd name="T16" fmla="*/ 145 w 163"/>
                <a:gd name="T17" fmla="*/ 344 h 665"/>
                <a:gd name="T18" fmla="*/ 141 w 163"/>
                <a:gd name="T19" fmla="*/ 350 h 665"/>
                <a:gd name="T20" fmla="*/ 117 w 163"/>
                <a:gd name="T21" fmla="*/ 406 h 665"/>
                <a:gd name="T22" fmla="*/ 117 w 163"/>
                <a:gd name="T23" fmla="*/ 623 h 665"/>
                <a:gd name="T24" fmla="*/ 79 w 163"/>
                <a:gd name="T25" fmla="*/ 665 h 665"/>
                <a:gd name="T26" fmla="*/ 41 w 163"/>
                <a:gd name="T27" fmla="*/ 623 h 665"/>
                <a:gd name="T28" fmla="*/ 41 w 163"/>
                <a:gd name="T29" fmla="*/ 383 h 665"/>
                <a:gd name="T30" fmla="*/ 28 w 163"/>
                <a:gd name="T31" fmla="*/ 359 h 665"/>
                <a:gd name="T32" fmla="*/ 0 w 163"/>
                <a:gd name="T33" fmla="*/ 307 h 665"/>
                <a:gd name="T34" fmla="*/ 0 w 163"/>
                <a:gd name="T35" fmla="*/ 67 h 665"/>
                <a:gd name="T36" fmla="*/ 63 w 163"/>
                <a:gd name="T37" fmla="*/ 5 h 665"/>
                <a:gd name="T38" fmla="*/ 159 w 163"/>
                <a:gd name="T39" fmla="*/ 98 h 665"/>
                <a:gd name="T40" fmla="*/ 159 w 163"/>
                <a:gd name="T41" fmla="*/ 22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665">
                  <a:moveTo>
                    <a:pt x="159" y="222"/>
                  </a:moveTo>
                  <a:cubicBezTo>
                    <a:pt x="136" y="210"/>
                    <a:pt x="129" y="194"/>
                    <a:pt x="128" y="173"/>
                  </a:cubicBezTo>
                  <a:cubicBezTo>
                    <a:pt x="126" y="137"/>
                    <a:pt x="121" y="101"/>
                    <a:pt x="117" y="64"/>
                  </a:cubicBezTo>
                  <a:cubicBezTo>
                    <a:pt x="114" y="43"/>
                    <a:pt x="100" y="31"/>
                    <a:pt x="80" y="26"/>
                  </a:cubicBezTo>
                  <a:cubicBezTo>
                    <a:pt x="61" y="21"/>
                    <a:pt x="42" y="27"/>
                    <a:pt x="31" y="44"/>
                  </a:cubicBezTo>
                  <a:cubicBezTo>
                    <a:pt x="25" y="54"/>
                    <a:pt x="20" y="66"/>
                    <a:pt x="21" y="77"/>
                  </a:cubicBezTo>
                  <a:cubicBezTo>
                    <a:pt x="24" y="129"/>
                    <a:pt x="28" y="180"/>
                    <a:pt x="35" y="231"/>
                  </a:cubicBezTo>
                  <a:cubicBezTo>
                    <a:pt x="36" y="243"/>
                    <a:pt x="47" y="256"/>
                    <a:pt x="56" y="265"/>
                  </a:cubicBezTo>
                  <a:cubicBezTo>
                    <a:pt x="85" y="292"/>
                    <a:pt x="115" y="317"/>
                    <a:pt x="145" y="344"/>
                  </a:cubicBezTo>
                  <a:cubicBezTo>
                    <a:pt x="143" y="346"/>
                    <a:pt x="143" y="350"/>
                    <a:pt x="141" y="350"/>
                  </a:cubicBezTo>
                  <a:cubicBezTo>
                    <a:pt x="116" y="362"/>
                    <a:pt x="117" y="383"/>
                    <a:pt x="117" y="406"/>
                  </a:cubicBezTo>
                  <a:cubicBezTo>
                    <a:pt x="118" y="478"/>
                    <a:pt x="118" y="551"/>
                    <a:pt x="117" y="623"/>
                  </a:cubicBezTo>
                  <a:cubicBezTo>
                    <a:pt x="117" y="653"/>
                    <a:pt x="106" y="665"/>
                    <a:pt x="79" y="665"/>
                  </a:cubicBezTo>
                  <a:cubicBezTo>
                    <a:pt x="53" y="665"/>
                    <a:pt x="41" y="652"/>
                    <a:pt x="41" y="623"/>
                  </a:cubicBezTo>
                  <a:cubicBezTo>
                    <a:pt x="41" y="543"/>
                    <a:pt x="40" y="463"/>
                    <a:pt x="41" y="383"/>
                  </a:cubicBezTo>
                  <a:cubicBezTo>
                    <a:pt x="41" y="372"/>
                    <a:pt x="39" y="365"/>
                    <a:pt x="28" y="359"/>
                  </a:cubicBezTo>
                  <a:cubicBezTo>
                    <a:pt x="10" y="348"/>
                    <a:pt x="0" y="329"/>
                    <a:pt x="0" y="307"/>
                  </a:cubicBezTo>
                  <a:cubicBezTo>
                    <a:pt x="0" y="227"/>
                    <a:pt x="0" y="147"/>
                    <a:pt x="0" y="67"/>
                  </a:cubicBezTo>
                  <a:cubicBezTo>
                    <a:pt x="1" y="31"/>
                    <a:pt x="27" y="7"/>
                    <a:pt x="63" y="5"/>
                  </a:cubicBezTo>
                  <a:cubicBezTo>
                    <a:pt x="138" y="0"/>
                    <a:pt x="163" y="28"/>
                    <a:pt x="159" y="98"/>
                  </a:cubicBezTo>
                  <a:cubicBezTo>
                    <a:pt x="157" y="138"/>
                    <a:pt x="159" y="179"/>
                    <a:pt x="159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624138" y="1646238"/>
              <a:ext cx="615950" cy="2536825"/>
            </a:xfrm>
            <a:custGeom>
              <a:avLst/>
              <a:gdLst>
                <a:gd name="T0" fmla="*/ 156 w 164"/>
                <a:gd name="T1" fmla="*/ 221 h 674"/>
                <a:gd name="T2" fmla="*/ 129 w 164"/>
                <a:gd name="T3" fmla="*/ 177 h 674"/>
                <a:gd name="T4" fmla="*/ 119 w 164"/>
                <a:gd name="T5" fmla="*/ 71 h 674"/>
                <a:gd name="T6" fmla="*/ 66 w 164"/>
                <a:gd name="T7" fmla="*/ 25 h 674"/>
                <a:gd name="T8" fmla="*/ 21 w 164"/>
                <a:gd name="T9" fmla="*/ 78 h 674"/>
                <a:gd name="T10" fmla="*/ 32 w 164"/>
                <a:gd name="T11" fmla="*/ 198 h 674"/>
                <a:gd name="T12" fmla="*/ 34 w 164"/>
                <a:gd name="T13" fmla="*/ 218 h 674"/>
                <a:gd name="T14" fmla="*/ 56 w 164"/>
                <a:gd name="T15" fmla="*/ 265 h 674"/>
                <a:gd name="T16" fmla="*/ 145 w 164"/>
                <a:gd name="T17" fmla="*/ 344 h 674"/>
                <a:gd name="T18" fmla="*/ 144 w 164"/>
                <a:gd name="T19" fmla="*/ 348 h 674"/>
                <a:gd name="T20" fmla="*/ 118 w 164"/>
                <a:gd name="T21" fmla="*/ 408 h 674"/>
                <a:gd name="T22" fmla="*/ 119 w 164"/>
                <a:gd name="T23" fmla="*/ 626 h 674"/>
                <a:gd name="T24" fmla="*/ 64 w 164"/>
                <a:gd name="T25" fmla="*/ 663 h 674"/>
                <a:gd name="T26" fmla="*/ 42 w 164"/>
                <a:gd name="T27" fmla="*/ 627 h 674"/>
                <a:gd name="T28" fmla="*/ 42 w 164"/>
                <a:gd name="T29" fmla="*/ 387 h 674"/>
                <a:gd name="T30" fmla="*/ 27 w 164"/>
                <a:gd name="T31" fmla="*/ 358 h 674"/>
                <a:gd name="T32" fmla="*/ 1 w 164"/>
                <a:gd name="T33" fmla="*/ 307 h 674"/>
                <a:gd name="T34" fmla="*/ 1 w 164"/>
                <a:gd name="T35" fmla="*/ 67 h 674"/>
                <a:gd name="T36" fmla="*/ 66 w 164"/>
                <a:gd name="T37" fmla="*/ 5 h 674"/>
                <a:gd name="T38" fmla="*/ 159 w 164"/>
                <a:gd name="T39" fmla="*/ 96 h 674"/>
                <a:gd name="T40" fmla="*/ 159 w 164"/>
                <a:gd name="T41" fmla="*/ 216 h 674"/>
                <a:gd name="T42" fmla="*/ 156 w 164"/>
                <a:gd name="T43" fmla="*/ 22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674">
                  <a:moveTo>
                    <a:pt x="156" y="221"/>
                  </a:moveTo>
                  <a:cubicBezTo>
                    <a:pt x="138" y="210"/>
                    <a:pt x="130" y="197"/>
                    <a:pt x="129" y="177"/>
                  </a:cubicBezTo>
                  <a:cubicBezTo>
                    <a:pt x="128" y="141"/>
                    <a:pt x="123" y="106"/>
                    <a:pt x="119" y="71"/>
                  </a:cubicBezTo>
                  <a:cubicBezTo>
                    <a:pt x="115" y="42"/>
                    <a:pt x="94" y="23"/>
                    <a:pt x="66" y="25"/>
                  </a:cubicBezTo>
                  <a:cubicBezTo>
                    <a:pt x="39" y="27"/>
                    <a:pt x="19" y="49"/>
                    <a:pt x="21" y="78"/>
                  </a:cubicBezTo>
                  <a:cubicBezTo>
                    <a:pt x="24" y="118"/>
                    <a:pt x="29" y="158"/>
                    <a:pt x="32" y="198"/>
                  </a:cubicBezTo>
                  <a:cubicBezTo>
                    <a:pt x="33" y="204"/>
                    <a:pt x="35" y="211"/>
                    <a:pt x="34" y="218"/>
                  </a:cubicBezTo>
                  <a:cubicBezTo>
                    <a:pt x="33" y="237"/>
                    <a:pt x="41" y="252"/>
                    <a:pt x="56" y="265"/>
                  </a:cubicBezTo>
                  <a:cubicBezTo>
                    <a:pt x="86" y="291"/>
                    <a:pt x="115" y="318"/>
                    <a:pt x="145" y="344"/>
                  </a:cubicBezTo>
                  <a:cubicBezTo>
                    <a:pt x="145" y="346"/>
                    <a:pt x="145" y="348"/>
                    <a:pt x="144" y="348"/>
                  </a:cubicBezTo>
                  <a:cubicBezTo>
                    <a:pt x="118" y="360"/>
                    <a:pt x="118" y="383"/>
                    <a:pt x="118" y="408"/>
                  </a:cubicBezTo>
                  <a:cubicBezTo>
                    <a:pt x="119" y="480"/>
                    <a:pt x="119" y="553"/>
                    <a:pt x="119" y="626"/>
                  </a:cubicBezTo>
                  <a:cubicBezTo>
                    <a:pt x="118" y="657"/>
                    <a:pt x="93" y="674"/>
                    <a:pt x="64" y="663"/>
                  </a:cubicBezTo>
                  <a:cubicBezTo>
                    <a:pt x="47" y="657"/>
                    <a:pt x="42" y="644"/>
                    <a:pt x="42" y="627"/>
                  </a:cubicBezTo>
                  <a:cubicBezTo>
                    <a:pt x="42" y="547"/>
                    <a:pt x="42" y="467"/>
                    <a:pt x="42" y="387"/>
                  </a:cubicBezTo>
                  <a:cubicBezTo>
                    <a:pt x="42" y="374"/>
                    <a:pt x="40" y="365"/>
                    <a:pt x="27" y="358"/>
                  </a:cubicBezTo>
                  <a:cubicBezTo>
                    <a:pt x="9" y="347"/>
                    <a:pt x="1" y="328"/>
                    <a:pt x="1" y="307"/>
                  </a:cubicBezTo>
                  <a:cubicBezTo>
                    <a:pt x="1" y="227"/>
                    <a:pt x="0" y="147"/>
                    <a:pt x="1" y="67"/>
                  </a:cubicBezTo>
                  <a:cubicBezTo>
                    <a:pt x="2" y="30"/>
                    <a:pt x="28" y="7"/>
                    <a:pt x="66" y="5"/>
                  </a:cubicBezTo>
                  <a:cubicBezTo>
                    <a:pt x="133" y="0"/>
                    <a:pt x="164" y="24"/>
                    <a:pt x="159" y="96"/>
                  </a:cubicBezTo>
                  <a:cubicBezTo>
                    <a:pt x="157" y="136"/>
                    <a:pt x="159" y="176"/>
                    <a:pt x="159" y="216"/>
                  </a:cubicBezTo>
                  <a:cubicBezTo>
                    <a:pt x="159" y="217"/>
                    <a:pt x="158" y="218"/>
                    <a:pt x="156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05488" y="3106738"/>
              <a:ext cx="1674813" cy="300038"/>
            </a:xfrm>
            <a:custGeom>
              <a:avLst/>
              <a:gdLst>
                <a:gd name="T0" fmla="*/ 387 w 446"/>
                <a:gd name="T1" fmla="*/ 80 h 80"/>
                <a:gd name="T2" fmla="*/ 0 w 446"/>
                <a:gd name="T3" fmla="*/ 80 h 80"/>
                <a:gd name="T4" fmla="*/ 41 w 446"/>
                <a:gd name="T5" fmla="*/ 43 h 80"/>
                <a:gd name="T6" fmla="*/ 275 w 446"/>
                <a:gd name="T7" fmla="*/ 43 h 80"/>
                <a:gd name="T8" fmla="*/ 322 w 446"/>
                <a:gd name="T9" fmla="*/ 23 h 80"/>
                <a:gd name="T10" fmla="*/ 359 w 446"/>
                <a:gd name="T11" fmla="*/ 3 h 80"/>
                <a:gd name="T12" fmla="*/ 446 w 446"/>
                <a:gd name="T13" fmla="*/ 2 h 80"/>
                <a:gd name="T14" fmla="*/ 387 w 446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80">
                  <a:moveTo>
                    <a:pt x="387" y="80"/>
                  </a:moveTo>
                  <a:cubicBezTo>
                    <a:pt x="261" y="80"/>
                    <a:pt x="131" y="80"/>
                    <a:pt x="0" y="80"/>
                  </a:cubicBezTo>
                  <a:cubicBezTo>
                    <a:pt x="1" y="53"/>
                    <a:pt x="12" y="43"/>
                    <a:pt x="41" y="43"/>
                  </a:cubicBezTo>
                  <a:cubicBezTo>
                    <a:pt x="119" y="42"/>
                    <a:pt x="197" y="42"/>
                    <a:pt x="275" y="43"/>
                  </a:cubicBezTo>
                  <a:cubicBezTo>
                    <a:pt x="294" y="43"/>
                    <a:pt x="310" y="44"/>
                    <a:pt x="322" y="23"/>
                  </a:cubicBezTo>
                  <a:cubicBezTo>
                    <a:pt x="328" y="12"/>
                    <a:pt x="346" y="4"/>
                    <a:pt x="359" y="3"/>
                  </a:cubicBezTo>
                  <a:cubicBezTo>
                    <a:pt x="387" y="0"/>
                    <a:pt x="416" y="2"/>
                    <a:pt x="446" y="2"/>
                  </a:cubicBezTo>
                  <a:cubicBezTo>
                    <a:pt x="426" y="28"/>
                    <a:pt x="408" y="53"/>
                    <a:pt x="387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813801" y="1838326"/>
              <a:ext cx="833438" cy="812800"/>
            </a:xfrm>
            <a:custGeom>
              <a:avLst/>
              <a:gdLst>
                <a:gd name="T0" fmla="*/ 123 w 222"/>
                <a:gd name="T1" fmla="*/ 114 h 216"/>
                <a:gd name="T2" fmla="*/ 156 w 222"/>
                <a:gd name="T3" fmla="*/ 31 h 216"/>
                <a:gd name="T4" fmla="*/ 200 w 222"/>
                <a:gd name="T5" fmla="*/ 8 h 216"/>
                <a:gd name="T6" fmla="*/ 214 w 222"/>
                <a:gd name="T7" fmla="*/ 53 h 216"/>
                <a:gd name="T8" fmla="*/ 163 w 222"/>
                <a:gd name="T9" fmla="*/ 181 h 216"/>
                <a:gd name="T10" fmla="*/ 104 w 222"/>
                <a:gd name="T11" fmla="*/ 190 h 216"/>
                <a:gd name="T12" fmla="*/ 39 w 222"/>
                <a:gd name="T13" fmla="*/ 106 h 216"/>
                <a:gd name="T14" fmla="*/ 31 w 222"/>
                <a:gd name="T15" fmla="*/ 88 h 216"/>
                <a:gd name="T16" fmla="*/ 10 w 222"/>
                <a:gd name="T17" fmla="*/ 34 h 216"/>
                <a:gd name="T18" fmla="*/ 1 w 222"/>
                <a:gd name="T19" fmla="*/ 20 h 216"/>
                <a:gd name="T20" fmla="*/ 2 w 222"/>
                <a:gd name="T21" fmla="*/ 8 h 216"/>
                <a:gd name="T22" fmla="*/ 15 w 222"/>
                <a:gd name="T23" fmla="*/ 11 h 216"/>
                <a:gd name="T24" fmla="*/ 39 w 222"/>
                <a:gd name="T25" fmla="*/ 45 h 216"/>
                <a:gd name="T26" fmla="*/ 55 w 222"/>
                <a:gd name="T27" fmla="*/ 53 h 216"/>
                <a:gd name="T28" fmla="*/ 90 w 222"/>
                <a:gd name="T29" fmla="*/ 71 h 216"/>
                <a:gd name="T30" fmla="*/ 123 w 222"/>
                <a:gd name="T31" fmla="*/ 1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216">
                  <a:moveTo>
                    <a:pt x="123" y="114"/>
                  </a:moveTo>
                  <a:cubicBezTo>
                    <a:pt x="135" y="84"/>
                    <a:pt x="146" y="58"/>
                    <a:pt x="156" y="31"/>
                  </a:cubicBezTo>
                  <a:cubicBezTo>
                    <a:pt x="165" y="9"/>
                    <a:pt x="182" y="0"/>
                    <a:pt x="200" y="8"/>
                  </a:cubicBezTo>
                  <a:cubicBezTo>
                    <a:pt x="217" y="15"/>
                    <a:pt x="222" y="32"/>
                    <a:pt x="214" y="53"/>
                  </a:cubicBezTo>
                  <a:cubicBezTo>
                    <a:pt x="197" y="96"/>
                    <a:pt x="180" y="139"/>
                    <a:pt x="163" y="181"/>
                  </a:cubicBezTo>
                  <a:cubicBezTo>
                    <a:pt x="150" y="212"/>
                    <a:pt x="125" y="216"/>
                    <a:pt x="104" y="190"/>
                  </a:cubicBezTo>
                  <a:cubicBezTo>
                    <a:pt x="82" y="162"/>
                    <a:pt x="60" y="134"/>
                    <a:pt x="39" y="106"/>
                  </a:cubicBezTo>
                  <a:cubicBezTo>
                    <a:pt x="35" y="101"/>
                    <a:pt x="30" y="93"/>
                    <a:pt x="31" y="88"/>
                  </a:cubicBezTo>
                  <a:cubicBezTo>
                    <a:pt x="37" y="64"/>
                    <a:pt x="21" y="50"/>
                    <a:pt x="10" y="34"/>
                  </a:cubicBezTo>
                  <a:cubicBezTo>
                    <a:pt x="7" y="29"/>
                    <a:pt x="3" y="25"/>
                    <a:pt x="1" y="20"/>
                  </a:cubicBezTo>
                  <a:cubicBezTo>
                    <a:pt x="0" y="17"/>
                    <a:pt x="2" y="12"/>
                    <a:pt x="2" y="8"/>
                  </a:cubicBezTo>
                  <a:cubicBezTo>
                    <a:pt x="6" y="9"/>
                    <a:pt x="13" y="8"/>
                    <a:pt x="15" y="11"/>
                  </a:cubicBezTo>
                  <a:cubicBezTo>
                    <a:pt x="24" y="22"/>
                    <a:pt x="31" y="34"/>
                    <a:pt x="39" y="45"/>
                  </a:cubicBezTo>
                  <a:cubicBezTo>
                    <a:pt x="43" y="49"/>
                    <a:pt x="50" y="54"/>
                    <a:pt x="55" y="53"/>
                  </a:cubicBezTo>
                  <a:cubicBezTo>
                    <a:pt x="71" y="52"/>
                    <a:pt x="81" y="59"/>
                    <a:pt x="90" y="71"/>
                  </a:cubicBezTo>
                  <a:cubicBezTo>
                    <a:pt x="100" y="85"/>
                    <a:pt x="111" y="97"/>
                    <a:pt x="123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859338" y="762001"/>
              <a:ext cx="866775" cy="941388"/>
            </a:xfrm>
            <a:custGeom>
              <a:avLst/>
              <a:gdLst>
                <a:gd name="T0" fmla="*/ 163 w 231"/>
                <a:gd name="T1" fmla="*/ 98 h 250"/>
                <a:gd name="T2" fmla="*/ 226 w 231"/>
                <a:gd name="T3" fmla="*/ 181 h 250"/>
                <a:gd name="T4" fmla="*/ 167 w 231"/>
                <a:gd name="T5" fmla="*/ 240 h 250"/>
                <a:gd name="T6" fmla="*/ 85 w 231"/>
                <a:gd name="T7" fmla="*/ 182 h 250"/>
                <a:gd name="T8" fmla="*/ 156 w 231"/>
                <a:gd name="T9" fmla="*/ 99 h 250"/>
                <a:gd name="T10" fmla="*/ 82 w 231"/>
                <a:gd name="T11" fmla="*/ 54 h 250"/>
                <a:gd name="T12" fmla="*/ 31 w 231"/>
                <a:gd name="T13" fmla="*/ 64 h 250"/>
                <a:gd name="T14" fmla="*/ 0 w 231"/>
                <a:gd name="T15" fmla="*/ 32 h 250"/>
                <a:gd name="T16" fmla="*/ 60 w 231"/>
                <a:gd name="T17" fmla="*/ 33 h 250"/>
                <a:gd name="T18" fmla="*/ 155 w 231"/>
                <a:gd name="T19" fmla="*/ 31 h 250"/>
                <a:gd name="T20" fmla="*/ 163 w 231"/>
                <a:gd name="T21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50">
                  <a:moveTo>
                    <a:pt x="163" y="98"/>
                  </a:moveTo>
                  <a:cubicBezTo>
                    <a:pt x="213" y="117"/>
                    <a:pt x="231" y="141"/>
                    <a:pt x="226" y="181"/>
                  </a:cubicBezTo>
                  <a:cubicBezTo>
                    <a:pt x="180" y="189"/>
                    <a:pt x="171" y="197"/>
                    <a:pt x="167" y="240"/>
                  </a:cubicBezTo>
                  <a:cubicBezTo>
                    <a:pt x="130" y="250"/>
                    <a:pt x="93" y="224"/>
                    <a:pt x="85" y="182"/>
                  </a:cubicBezTo>
                  <a:cubicBezTo>
                    <a:pt x="77" y="141"/>
                    <a:pt x="107" y="106"/>
                    <a:pt x="156" y="99"/>
                  </a:cubicBezTo>
                  <a:cubicBezTo>
                    <a:pt x="146" y="58"/>
                    <a:pt x="123" y="44"/>
                    <a:pt x="82" y="54"/>
                  </a:cubicBezTo>
                  <a:cubicBezTo>
                    <a:pt x="65" y="58"/>
                    <a:pt x="48" y="63"/>
                    <a:pt x="31" y="64"/>
                  </a:cubicBezTo>
                  <a:cubicBezTo>
                    <a:pt x="11" y="66"/>
                    <a:pt x="2" y="54"/>
                    <a:pt x="0" y="32"/>
                  </a:cubicBezTo>
                  <a:cubicBezTo>
                    <a:pt x="19" y="58"/>
                    <a:pt x="37" y="58"/>
                    <a:pt x="60" y="33"/>
                  </a:cubicBezTo>
                  <a:cubicBezTo>
                    <a:pt x="90" y="1"/>
                    <a:pt x="128" y="0"/>
                    <a:pt x="155" y="31"/>
                  </a:cubicBezTo>
                  <a:cubicBezTo>
                    <a:pt x="172" y="51"/>
                    <a:pt x="169" y="74"/>
                    <a:pt x="163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663951" y="1811338"/>
              <a:ext cx="638175" cy="1098550"/>
            </a:xfrm>
            <a:custGeom>
              <a:avLst/>
              <a:gdLst>
                <a:gd name="T0" fmla="*/ 32 w 170"/>
                <a:gd name="T1" fmla="*/ 0 h 292"/>
                <a:gd name="T2" fmla="*/ 63 w 170"/>
                <a:gd name="T3" fmla="*/ 30 h 292"/>
                <a:gd name="T4" fmla="*/ 74 w 170"/>
                <a:gd name="T5" fmla="*/ 135 h 292"/>
                <a:gd name="T6" fmla="*/ 96 w 170"/>
                <a:gd name="T7" fmla="*/ 183 h 292"/>
                <a:gd name="T8" fmla="*/ 152 w 170"/>
                <a:gd name="T9" fmla="*/ 231 h 292"/>
                <a:gd name="T10" fmla="*/ 158 w 170"/>
                <a:gd name="T11" fmla="*/ 279 h 292"/>
                <a:gd name="T12" fmla="*/ 112 w 170"/>
                <a:gd name="T13" fmla="*/ 278 h 292"/>
                <a:gd name="T14" fmla="*/ 31 w 170"/>
                <a:gd name="T15" fmla="*/ 206 h 292"/>
                <a:gd name="T16" fmla="*/ 17 w 170"/>
                <a:gd name="T17" fmla="*/ 179 h 292"/>
                <a:gd name="T18" fmla="*/ 2 w 170"/>
                <a:gd name="T19" fmla="*/ 38 h 292"/>
                <a:gd name="T20" fmla="*/ 32 w 170"/>
                <a:gd name="T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2">
                  <a:moveTo>
                    <a:pt x="32" y="0"/>
                  </a:moveTo>
                  <a:cubicBezTo>
                    <a:pt x="49" y="0"/>
                    <a:pt x="61" y="9"/>
                    <a:pt x="63" y="30"/>
                  </a:cubicBezTo>
                  <a:cubicBezTo>
                    <a:pt x="67" y="65"/>
                    <a:pt x="71" y="100"/>
                    <a:pt x="74" y="135"/>
                  </a:cubicBezTo>
                  <a:cubicBezTo>
                    <a:pt x="75" y="154"/>
                    <a:pt x="79" y="170"/>
                    <a:pt x="96" y="183"/>
                  </a:cubicBezTo>
                  <a:cubicBezTo>
                    <a:pt x="116" y="197"/>
                    <a:pt x="134" y="215"/>
                    <a:pt x="152" y="231"/>
                  </a:cubicBezTo>
                  <a:cubicBezTo>
                    <a:pt x="168" y="246"/>
                    <a:pt x="170" y="265"/>
                    <a:pt x="158" y="279"/>
                  </a:cubicBezTo>
                  <a:cubicBezTo>
                    <a:pt x="145" y="292"/>
                    <a:pt x="128" y="292"/>
                    <a:pt x="112" y="278"/>
                  </a:cubicBezTo>
                  <a:cubicBezTo>
                    <a:pt x="85" y="254"/>
                    <a:pt x="57" y="231"/>
                    <a:pt x="31" y="206"/>
                  </a:cubicBezTo>
                  <a:cubicBezTo>
                    <a:pt x="24" y="200"/>
                    <a:pt x="19" y="189"/>
                    <a:pt x="17" y="179"/>
                  </a:cubicBezTo>
                  <a:cubicBezTo>
                    <a:pt x="11" y="132"/>
                    <a:pt x="7" y="85"/>
                    <a:pt x="2" y="38"/>
                  </a:cubicBezTo>
                  <a:cubicBezTo>
                    <a:pt x="0" y="15"/>
                    <a:pt x="12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759076" y="1808163"/>
              <a:ext cx="638175" cy="1106488"/>
            </a:xfrm>
            <a:custGeom>
              <a:avLst/>
              <a:gdLst>
                <a:gd name="T0" fmla="*/ 34 w 170"/>
                <a:gd name="T1" fmla="*/ 1 h 294"/>
                <a:gd name="T2" fmla="*/ 63 w 170"/>
                <a:gd name="T3" fmla="*/ 30 h 294"/>
                <a:gd name="T4" fmla="*/ 75 w 170"/>
                <a:gd name="T5" fmla="*/ 147 h 294"/>
                <a:gd name="T6" fmla="*/ 90 w 170"/>
                <a:gd name="T7" fmla="*/ 177 h 294"/>
                <a:gd name="T8" fmla="*/ 152 w 170"/>
                <a:gd name="T9" fmla="*/ 233 h 294"/>
                <a:gd name="T10" fmla="*/ 158 w 170"/>
                <a:gd name="T11" fmla="*/ 279 h 294"/>
                <a:gd name="T12" fmla="*/ 112 w 170"/>
                <a:gd name="T13" fmla="*/ 280 h 294"/>
                <a:gd name="T14" fmla="*/ 30 w 170"/>
                <a:gd name="T15" fmla="*/ 207 h 294"/>
                <a:gd name="T16" fmla="*/ 16 w 170"/>
                <a:gd name="T17" fmla="*/ 179 h 294"/>
                <a:gd name="T18" fmla="*/ 2 w 170"/>
                <a:gd name="T19" fmla="*/ 36 h 294"/>
                <a:gd name="T20" fmla="*/ 34 w 170"/>
                <a:gd name="T21" fmla="*/ 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4">
                  <a:moveTo>
                    <a:pt x="34" y="1"/>
                  </a:moveTo>
                  <a:cubicBezTo>
                    <a:pt x="50" y="3"/>
                    <a:pt x="61" y="12"/>
                    <a:pt x="63" y="30"/>
                  </a:cubicBezTo>
                  <a:cubicBezTo>
                    <a:pt x="67" y="69"/>
                    <a:pt x="70" y="108"/>
                    <a:pt x="75" y="147"/>
                  </a:cubicBezTo>
                  <a:cubicBezTo>
                    <a:pt x="77" y="158"/>
                    <a:pt x="82" y="170"/>
                    <a:pt x="90" y="177"/>
                  </a:cubicBezTo>
                  <a:cubicBezTo>
                    <a:pt x="109" y="197"/>
                    <a:pt x="132" y="214"/>
                    <a:pt x="152" y="233"/>
                  </a:cubicBezTo>
                  <a:cubicBezTo>
                    <a:pt x="169" y="248"/>
                    <a:pt x="170" y="265"/>
                    <a:pt x="158" y="279"/>
                  </a:cubicBezTo>
                  <a:cubicBezTo>
                    <a:pt x="146" y="293"/>
                    <a:pt x="129" y="294"/>
                    <a:pt x="112" y="280"/>
                  </a:cubicBezTo>
                  <a:cubicBezTo>
                    <a:pt x="84" y="256"/>
                    <a:pt x="57" y="232"/>
                    <a:pt x="30" y="207"/>
                  </a:cubicBezTo>
                  <a:cubicBezTo>
                    <a:pt x="23" y="200"/>
                    <a:pt x="18" y="189"/>
                    <a:pt x="16" y="179"/>
                  </a:cubicBezTo>
                  <a:cubicBezTo>
                    <a:pt x="11" y="132"/>
                    <a:pt x="6" y="84"/>
                    <a:pt x="2" y="36"/>
                  </a:cubicBezTo>
                  <a:cubicBezTo>
                    <a:pt x="0" y="14"/>
                    <a:pt x="14" y="0"/>
                    <a:pt x="3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989513" y="1506538"/>
              <a:ext cx="796925" cy="685800"/>
            </a:xfrm>
            <a:custGeom>
              <a:avLst/>
              <a:gdLst>
                <a:gd name="T0" fmla="*/ 149 w 212"/>
                <a:gd name="T1" fmla="*/ 110 h 182"/>
                <a:gd name="T2" fmla="*/ 149 w 212"/>
                <a:gd name="T3" fmla="*/ 36 h 182"/>
                <a:gd name="T4" fmla="*/ 180 w 212"/>
                <a:gd name="T5" fmla="*/ 0 h 182"/>
                <a:gd name="T6" fmla="*/ 211 w 212"/>
                <a:gd name="T7" fmla="*/ 35 h 182"/>
                <a:gd name="T8" fmla="*/ 211 w 212"/>
                <a:gd name="T9" fmla="*/ 143 h 182"/>
                <a:gd name="T10" fmla="*/ 168 w 212"/>
                <a:gd name="T11" fmla="*/ 177 h 182"/>
                <a:gd name="T12" fmla="*/ 33 w 212"/>
                <a:gd name="T13" fmla="*/ 150 h 182"/>
                <a:gd name="T14" fmla="*/ 2 w 212"/>
                <a:gd name="T15" fmla="*/ 116 h 182"/>
                <a:gd name="T16" fmla="*/ 42 w 212"/>
                <a:gd name="T17" fmla="*/ 90 h 182"/>
                <a:gd name="T18" fmla="*/ 149 w 212"/>
                <a:gd name="T19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2">
                  <a:moveTo>
                    <a:pt x="149" y="110"/>
                  </a:moveTo>
                  <a:cubicBezTo>
                    <a:pt x="149" y="84"/>
                    <a:pt x="149" y="60"/>
                    <a:pt x="149" y="36"/>
                  </a:cubicBezTo>
                  <a:cubicBezTo>
                    <a:pt x="149" y="14"/>
                    <a:pt x="161" y="0"/>
                    <a:pt x="180" y="0"/>
                  </a:cubicBezTo>
                  <a:cubicBezTo>
                    <a:pt x="198" y="0"/>
                    <a:pt x="211" y="13"/>
                    <a:pt x="211" y="35"/>
                  </a:cubicBezTo>
                  <a:cubicBezTo>
                    <a:pt x="212" y="71"/>
                    <a:pt x="212" y="107"/>
                    <a:pt x="211" y="143"/>
                  </a:cubicBezTo>
                  <a:cubicBezTo>
                    <a:pt x="210" y="170"/>
                    <a:pt x="195" y="182"/>
                    <a:pt x="168" y="177"/>
                  </a:cubicBezTo>
                  <a:cubicBezTo>
                    <a:pt x="122" y="168"/>
                    <a:pt x="77" y="160"/>
                    <a:pt x="33" y="150"/>
                  </a:cubicBezTo>
                  <a:cubicBezTo>
                    <a:pt x="11" y="146"/>
                    <a:pt x="0" y="133"/>
                    <a:pt x="2" y="116"/>
                  </a:cubicBezTo>
                  <a:cubicBezTo>
                    <a:pt x="5" y="97"/>
                    <a:pt x="19" y="86"/>
                    <a:pt x="42" y="90"/>
                  </a:cubicBezTo>
                  <a:cubicBezTo>
                    <a:pt x="77" y="96"/>
                    <a:pt x="111" y="103"/>
                    <a:pt x="149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43088" y="1811338"/>
              <a:ext cx="638175" cy="1103313"/>
            </a:xfrm>
            <a:custGeom>
              <a:avLst/>
              <a:gdLst>
                <a:gd name="T0" fmla="*/ 31 w 170"/>
                <a:gd name="T1" fmla="*/ 0 h 293"/>
                <a:gd name="T2" fmla="*/ 62 w 170"/>
                <a:gd name="T3" fmla="*/ 30 h 293"/>
                <a:gd name="T4" fmla="*/ 75 w 170"/>
                <a:gd name="T5" fmla="*/ 151 h 293"/>
                <a:gd name="T6" fmla="*/ 87 w 170"/>
                <a:gd name="T7" fmla="*/ 174 h 293"/>
                <a:gd name="T8" fmla="*/ 151 w 170"/>
                <a:gd name="T9" fmla="*/ 231 h 293"/>
                <a:gd name="T10" fmla="*/ 157 w 170"/>
                <a:gd name="T11" fmla="*/ 278 h 293"/>
                <a:gd name="T12" fmla="*/ 109 w 170"/>
                <a:gd name="T13" fmla="*/ 277 h 293"/>
                <a:gd name="T14" fmla="*/ 32 w 170"/>
                <a:gd name="T15" fmla="*/ 208 h 293"/>
                <a:gd name="T16" fmla="*/ 16 w 170"/>
                <a:gd name="T17" fmla="*/ 181 h 293"/>
                <a:gd name="T18" fmla="*/ 2 w 170"/>
                <a:gd name="T19" fmla="*/ 33 h 293"/>
                <a:gd name="T20" fmla="*/ 31 w 170"/>
                <a:gd name="T2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93">
                  <a:moveTo>
                    <a:pt x="31" y="0"/>
                  </a:moveTo>
                  <a:cubicBezTo>
                    <a:pt x="48" y="0"/>
                    <a:pt x="60" y="11"/>
                    <a:pt x="62" y="30"/>
                  </a:cubicBezTo>
                  <a:cubicBezTo>
                    <a:pt x="67" y="70"/>
                    <a:pt x="70" y="111"/>
                    <a:pt x="75" y="151"/>
                  </a:cubicBezTo>
                  <a:cubicBezTo>
                    <a:pt x="76" y="159"/>
                    <a:pt x="81" y="168"/>
                    <a:pt x="87" y="174"/>
                  </a:cubicBezTo>
                  <a:cubicBezTo>
                    <a:pt x="107" y="194"/>
                    <a:pt x="130" y="212"/>
                    <a:pt x="151" y="231"/>
                  </a:cubicBezTo>
                  <a:cubicBezTo>
                    <a:pt x="168" y="247"/>
                    <a:pt x="170" y="264"/>
                    <a:pt x="157" y="278"/>
                  </a:cubicBezTo>
                  <a:cubicBezTo>
                    <a:pt x="144" y="293"/>
                    <a:pt x="127" y="292"/>
                    <a:pt x="109" y="277"/>
                  </a:cubicBezTo>
                  <a:cubicBezTo>
                    <a:pt x="83" y="254"/>
                    <a:pt x="57" y="232"/>
                    <a:pt x="32" y="208"/>
                  </a:cubicBezTo>
                  <a:cubicBezTo>
                    <a:pt x="25" y="201"/>
                    <a:pt x="18" y="191"/>
                    <a:pt x="16" y="181"/>
                  </a:cubicBezTo>
                  <a:cubicBezTo>
                    <a:pt x="10" y="132"/>
                    <a:pt x="6" y="82"/>
                    <a:pt x="2" y="33"/>
                  </a:cubicBezTo>
                  <a:cubicBezTo>
                    <a:pt x="0" y="13"/>
                    <a:pt x="13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848101" y="1116013"/>
              <a:ext cx="555625" cy="552450"/>
            </a:xfrm>
            <a:custGeom>
              <a:avLst/>
              <a:gdLst>
                <a:gd name="T0" fmla="*/ 76 w 148"/>
                <a:gd name="T1" fmla="*/ 1 h 147"/>
                <a:gd name="T2" fmla="*/ 148 w 148"/>
                <a:gd name="T3" fmla="*/ 75 h 147"/>
                <a:gd name="T4" fmla="*/ 72 w 148"/>
                <a:gd name="T5" fmla="*/ 146 h 147"/>
                <a:gd name="T6" fmla="*/ 1 w 148"/>
                <a:gd name="T7" fmla="*/ 73 h 147"/>
                <a:gd name="T8" fmla="*/ 76 w 148"/>
                <a:gd name="T9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7">
                  <a:moveTo>
                    <a:pt x="76" y="1"/>
                  </a:moveTo>
                  <a:cubicBezTo>
                    <a:pt x="116" y="2"/>
                    <a:pt x="148" y="35"/>
                    <a:pt x="148" y="75"/>
                  </a:cubicBezTo>
                  <a:cubicBezTo>
                    <a:pt x="147" y="115"/>
                    <a:pt x="113" y="147"/>
                    <a:pt x="72" y="146"/>
                  </a:cubicBezTo>
                  <a:cubicBezTo>
                    <a:pt x="33" y="145"/>
                    <a:pt x="0" y="112"/>
                    <a:pt x="1" y="73"/>
                  </a:cubicBezTo>
                  <a:cubicBezTo>
                    <a:pt x="2" y="31"/>
                    <a:pt x="35" y="0"/>
                    <a:pt x="7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46401" y="1119188"/>
              <a:ext cx="544513" cy="546100"/>
            </a:xfrm>
            <a:custGeom>
              <a:avLst/>
              <a:gdLst>
                <a:gd name="T0" fmla="*/ 145 w 145"/>
                <a:gd name="T1" fmla="*/ 73 h 145"/>
                <a:gd name="T2" fmla="*/ 73 w 145"/>
                <a:gd name="T3" fmla="*/ 145 h 145"/>
                <a:gd name="T4" fmla="*/ 0 w 145"/>
                <a:gd name="T5" fmla="*/ 72 h 145"/>
                <a:gd name="T6" fmla="*/ 72 w 145"/>
                <a:gd name="T7" fmla="*/ 0 h 145"/>
                <a:gd name="T8" fmla="*/ 145 w 145"/>
                <a:gd name="T9" fmla="*/ 7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145" y="73"/>
                  </a:moveTo>
                  <a:cubicBezTo>
                    <a:pt x="145" y="113"/>
                    <a:pt x="114" y="145"/>
                    <a:pt x="73" y="145"/>
                  </a:cubicBezTo>
                  <a:cubicBezTo>
                    <a:pt x="32" y="145"/>
                    <a:pt x="0" y="113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4" y="0"/>
                    <a:pt x="145" y="31"/>
                    <a:pt x="145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30413" y="1119188"/>
              <a:ext cx="544513" cy="549275"/>
            </a:xfrm>
            <a:custGeom>
              <a:avLst/>
              <a:gdLst>
                <a:gd name="T0" fmla="*/ 145 w 145"/>
                <a:gd name="T1" fmla="*/ 73 h 146"/>
                <a:gd name="T2" fmla="*/ 71 w 145"/>
                <a:gd name="T3" fmla="*/ 145 h 146"/>
                <a:gd name="T4" fmla="*/ 0 w 145"/>
                <a:gd name="T5" fmla="*/ 72 h 146"/>
                <a:gd name="T6" fmla="*/ 72 w 145"/>
                <a:gd name="T7" fmla="*/ 0 h 146"/>
                <a:gd name="T8" fmla="*/ 145 w 145"/>
                <a:gd name="T9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145" y="73"/>
                  </a:moveTo>
                  <a:cubicBezTo>
                    <a:pt x="145" y="115"/>
                    <a:pt x="112" y="146"/>
                    <a:pt x="71" y="145"/>
                  </a:cubicBezTo>
                  <a:cubicBezTo>
                    <a:pt x="31" y="145"/>
                    <a:pt x="0" y="113"/>
                    <a:pt x="0" y="72"/>
                  </a:cubicBezTo>
                  <a:cubicBezTo>
                    <a:pt x="0" y="31"/>
                    <a:pt x="32" y="0"/>
                    <a:pt x="72" y="0"/>
                  </a:cubicBezTo>
                  <a:cubicBezTo>
                    <a:pt x="114" y="0"/>
                    <a:pt x="145" y="32"/>
                    <a:pt x="145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808663" y="4084638"/>
              <a:ext cx="3128963" cy="101600"/>
            </a:xfrm>
            <a:custGeom>
              <a:avLst/>
              <a:gdLst>
                <a:gd name="T0" fmla="*/ 416 w 833"/>
                <a:gd name="T1" fmla="*/ 0 h 27"/>
                <a:gd name="T2" fmla="*/ 808 w 833"/>
                <a:gd name="T3" fmla="*/ 0 h 27"/>
                <a:gd name="T4" fmla="*/ 833 w 833"/>
                <a:gd name="T5" fmla="*/ 10 h 27"/>
                <a:gd name="T6" fmla="*/ 808 w 833"/>
                <a:gd name="T7" fmla="*/ 20 h 27"/>
                <a:gd name="T8" fmla="*/ 29 w 833"/>
                <a:gd name="T9" fmla="*/ 20 h 27"/>
                <a:gd name="T10" fmla="*/ 0 w 833"/>
                <a:gd name="T11" fmla="*/ 9 h 27"/>
                <a:gd name="T12" fmla="*/ 28 w 833"/>
                <a:gd name="T13" fmla="*/ 0 h 27"/>
                <a:gd name="T14" fmla="*/ 416 w 83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3" h="27">
                  <a:moveTo>
                    <a:pt x="416" y="0"/>
                  </a:moveTo>
                  <a:cubicBezTo>
                    <a:pt x="547" y="0"/>
                    <a:pt x="678" y="0"/>
                    <a:pt x="808" y="0"/>
                  </a:cubicBezTo>
                  <a:cubicBezTo>
                    <a:pt x="817" y="0"/>
                    <a:pt x="825" y="6"/>
                    <a:pt x="833" y="10"/>
                  </a:cubicBezTo>
                  <a:cubicBezTo>
                    <a:pt x="825" y="13"/>
                    <a:pt x="817" y="20"/>
                    <a:pt x="808" y="20"/>
                  </a:cubicBezTo>
                  <a:cubicBezTo>
                    <a:pt x="548" y="20"/>
                    <a:pt x="289" y="20"/>
                    <a:pt x="29" y="20"/>
                  </a:cubicBezTo>
                  <a:cubicBezTo>
                    <a:pt x="18" y="20"/>
                    <a:pt x="2" y="27"/>
                    <a:pt x="0" y="9"/>
                  </a:cubicBezTo>
                  <a:cubicBezTo>
                    <a:pt x="0" y="7"/>
                    <a:pt x="19" y="0"/>
                    <a:pt x="28" y="0"/>
                  </a:cubicBezTo>
                  <a:cubicBezTo>
                    <a:pt x="158" y="0"/>
                    <a:pt x="287" y="0"/>
                    <a:pt x="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356476" y="2955926"/>
              <a:ext cx="803275" cy="455613"/>
            </a:xfrm>
            <a:custGeom>
              <a:avLst/>
              <a:gdLst>
                <a:gd name="T0" fmla="*/ 214 w 214"/>
                <a:gd name="T1" fmla="*/ 121 h 121"/>
                <a:gd name="T2" fmla="*/ 0 w 214"/>
                <a:gd name="T3" fmla="*/ 121 h 121"/>
                <a:gd name="T4" fmla="*/ 13 w 214"/>
                <a:gd name="T5" fmla="*/ 98 h 121"/>
                <a:gd name="T6" fmla="*/ 84 w 214"/>
                <a:gd name="T7" fmla="*/ 17 h 121"/>
                <a:gd name="T8" fmla="*/ 130 w 214"/>
                <a:gd name="T9" fmla="*/ 11 h 121"/>
                <a:gd name="T10" fmla="*/ 131 w 214"/>
                <a:gd name="T11" fmla="*/ 57 h 121"/>
                <a:gd name="T12" fmla="*/ 102 w 214"/>
                <a:gd name="T13" fmla="*/ 90 h 121"/>
                <a:gd name="T14" fmla="*/ 179 w 214"/>
                <a:gd name="T15" fmla="*/ 90 h 121"/>
                <a:gd name="T16" fmla="*/ 214 w 214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21">
                  <a:moveTo>
                    <a:pt x="214" y="121"/>
                  </a:moveTo>
                  <a:cubicBezTo>
                    <a:pt x="142" y="121"/>
                    <a:pt x="73" y="121"/>
                    <a:pt x="0" y="121"/>
                  </a:cubicBezTo>
                  <a:cubicBezTo>
                    <a:pt x="5" y="112"/>
                    <a:pt x="8" y="104"/>
                    <a:pt x="13" y="98"/>
                  </a:cubicBezTo>
                  <a:cubicBezTo>
                    <a:pt x="36" y="70"/>
                    <a:pt x="60" y="44"/>
                    <a:pt x="84" y="17"/>
                  </a:cubicBezTo>
                  <a:cubicBezTo>
                    <a:pt x="98" y="2"/>
                    <a:pt x="117" y="0"/>
                    <a:pt x="130" y="11"/>
                  </a:cubicBezTo>
                  <a:cubicBezTo>
                    <a:pt x="144" y="23"/>
                    <a:pt x="144" y="41"/>
                    <a:pt x="131" y="57"/>
                  </a:cubicBezTo>
                  <a:cubicBezTo>
                    <a:pt x="122" y="67"/>
                    <a:pt x="114" y="77"/>
                    <a:pt x="102" y="90"/>
                  </a:cubicBezTo>
                  <a:cubicBezTo>
                    <a:pt x="131" y="90"/>
                    <a:pt x="155" y="90"/>
                    <a:pt x="179" y="90"/>
                  </a:cubicBezTo>
                  <a:cubicBezTo>
                    <a:pt x="198" y="90"/>
                    <a:pt x="210" y="99"/>
                    <a:pt x="21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9064626" y="1201738"/>
              <a:ext cx="563563" cy="485775"/>
            </a:xfrm>
            <a:custGeom>
              <a:avLst/>
              <a:gdLst>
                <a:gd name="T0" fmla="*/ 116 w 150"/>
                <a:gd name="T1" fmla="*/ 0 h 129"/>
                <a:gd name="T2" fmla="*/ 139 w 150"/>
                <a:gd name="T3" fmla="*/ 79 h 129"/>
                <a:gd name="T4" fmla="*/ 65 w 150"/>
                <a:gd name="T5" fmla="*/ 127 h 129"/>
                <a:gd name="T6" fmla="*/ 0 w 150"/>
                <a:gd name="T7" fmla="*/ 74 h 129"/>
                <a:gd name="T8" fmla="*/ 8 w 150"/>
                <a:gd name="T9" fmla="*/ 57 h 129"/>
                <a:gd name="T10" fmla="*/ 116 w 150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29">
                  <a:moveTo>
                    <a:pt x="116" y="0"/>
                  </a:moveTo>
                  <a:cubicBezTo>
                    <a:pt x="140" y="17"/>
                    <a:pt x="150" y="49"/>
                    <a:pt x="139" y="79"/>
                  </a:cubicBezTo>
                  <a:cubicBezTo>
                    <a:pt x="128" y="111"/>
                    <a:pt x="99" y="129"/>
                    <a:pt x="65" y="127"/>
                  </a:cubicBezTo>
                  <a:cubicBezTo>
                    <a:pt x="35" y="126"/>
                    <a:pt x="5" y="102"/>
                    <a:pt x="0" y="74"/>
                  </a:cubicBezTo>
                  <a:cubicBezTo>
                    <a:pt x="0" y="69"/>
                    <a:pt x="4" y="60"/>
                    <a:pt x="8" y="57"/>
                  </a:cubicBezTo>
                  <a:cubicBezTo>
                    <a:pt x="43" y="38"/>
                    <a:pt x="79" y="19"/>
                    <a:pt x="1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951913" y="957263"/>
              <a:ext cx="515938" cy="460375"/>
            </a:xfrm>
            <a:custGeom>
              <a:avLst/>
              <a:gdLst>
                <a:gd name="T0" fmla="*/ 137 w 137"/>
                <a:gd name="T1" fmla="*/ 50 h 122"/>
                <a:gd name="T2" fmla="*/ 126 w 137"/>
                <a:gd name="T3" fmla="*/ 66 h 122"/>
                <a:gd name="T4" fmla="*/ 43 w 137"/>
                <a:gd name="T5" fmla="*/ 113 h 122"/>
                <a:gd name="T6" fmla="*/ 4 w 137"/>
                <a:gd name="T7" fmla="*/ 101 h 122"/>
                <a:gd name="T8" fmla="*/ 3 w 137"/>
                <a:gd name="T9" fmla="*/ 78 h 122"/>
                <a:gd name="T10" fmla="*/ 10 w 137"/>
                <a:gd name="T11" fmla="*/ 54 h 122"/>
                <a:gd name="T12" fmla="*/ 91 w 137"/>
                <a:gd name="T13" fmla="*/ 7 h 122"/>
                <a:gd name="T14" fmla="*/ 113 w 137"/>
                <a:gd name="T15" fmla="*/ 12 h 122"/>
                <a:gd name="T16" fmla="*/ 137 w 137"/>
                <a:gd name="T17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2">
                  <a:moveTo>
                    <a:pt x="137" y="50"/>
                  </a:moveTo>
                  <a:cubicBezTo>
                    <a:pt x="136" y="52"/>
                    <a:pt x="132" y="62"/>
                    <a:pt x="126" y="66"/>
                  </a:cubicBezTo>
                  <a:cubicBezTo>
                    <a:pt x="99" y="82"/>
                    <a:pt x="70" y="97"/>
                    <a:pt x="43" y="113"/>
                  </a:cubicBezTo>
                  <a:cubicBezTo>
                    <a:pt x="25" y="122"/>
                    <a:pt x="15" y="109"/>
                    <a:pt x="4" y="101"/>
                  </a:cubicBezTo>
                  <a:cubicBezTo>
                    <a:pt x="0" y="98"/>
                    <a:pt x="2" y="86"/>
                    <a:pt x="3" y="78"/>
                  </a:cubicBezTo>
                  <a:cubicBezTo>
                    <a:pt x="4" y="70"/>
                    <a:pt x="7" y="62"/>
                    <a:pt x="10" y="54"/>
                  </a:cubicBezTo>
                  <a:cubicBezTo>
                    <a:pt x="25" y="8"/>
                    <a:pt x="48" y="0"/>
                    <a:pt x="91" y="7"/>
                  </a:cubicBezTo>
                  <a:cubicBezTo>
                    <a:pt x="99" y="8"/>
                    <a:pt x="106" y="10"/>
                    <a:pt x="113" y="12"/>
                  </a:cubicBezTo>
                  <a:cubicBezTo>
                    <a:pt x="135" y="18"/>
                    <a:pt x="136" y="19"/>
                    <a:pt x="13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366126" y="3140076"/>
              <a:ext cx="538163" cy="271463"/>
            </a:xfrm>
            <a:custGeom>
              <a:avLst/>
              <a:gdLst>
                <a:gd name="T0" fmla="*/ 143 w 143"/>
                <a:gd name="T1" fmla="*/ 72 h 72"/>
                <a:gd name="T2" fmla="*/ 1 w 143"/>
                <a:gd name="T3" fmla="*/ 72 h 72"/>
                <a:gd name="T4" fmla="*/ 71 w 143"/>
                <a:gd name="T5" fmla="*/ 0 h 72"/>
                <a:gd name="T6" fmla="*/ 143 w 143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72">
                  <a:moveTo>
                    <a:pt x="143" y="72"/>
                  </a:moveTo>
                  <a:cubicBezTo>
                    <a:pt x="96" y="72"/>
                    <a:pt x="48" y="72"/>
                    <a:pt x="1" y="72"/>
                  </a:cubicBezTo>
                  <a:cubicBezTo>
                    <a:pt x="0" y="30"/>
                    <a:pt x="31" y="0"/>
                    <a:pt x="71" y="0"/>
                  </a:cubicBezTo>
                  <a:cubicBezTo>
                    <a:pt x="112" y="0"/>
                    <a:pt x="143" y="30"/>
                    <a:pt x="143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945063" y="3835401"/>
              <a:ext cx="323850" cy="312738"/>
            </a:xfrm>
            <a:custGeom>
              <a:avLst/>
              <a:gdLst>
                <a:gd name="T0" fmla="*/ 62 w 86"/>
                <a:gd name="T1" fmla="*/ 81 h 83"/>
                <a:gd name="T2" fmla="*/ 33 w 86"/>
                <a:gd name="T3" fmla="*/ 83 h 83"/>
                <a:gd name="T4" fmla="*/ 1 w 86"/>
                <a:gd name="T5" fmla="*/ 53 h 83"/>
                <a:gd name="T6" fmla="*/ 1 w 86"/>
                <a:gd name="T7" fmla="*/ 41 h 83"/>
                <a:gd name="T8" fmla="*/ 1 w 86"/>
                <a:gd name="T9" fmla="*/ 0 h 83"/>
                <a:gd name="T10" fmla="*/ 77 w 86"/>
                <a:gd name="T11" fmla="*/ 0 h 83"/>
                <a:gd name="T12" fmla="*/ 62 w 86"/>
                <a:gd name="T1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3">
                  <a:moveTo>
                    <a:pt x="62" y="81"/>
                  </a:moveTo>
                  <a:cubicBezTo>
                    <a:pt x="52" y="81"/>
                    <a:pt x="42" y="83"/>
                    <a:pt x="33" y="83"/>
                  </a:cubicBezTo>
                  <a:cubicBezTo>
                    <a:pt x="14" y="82"/>
                    <a:pt x="4" y="70"/>
                    <a:pt x="1" y="53"/>
                  </a:cubicBezTo>
                  <a:cubicBezTo>
                    <a:pt x="0" y="49"/>
                    <a:pt x="1" y="45"/>
                    <a:pt x="1" y="41"/>
                  </a:cubicBezTo>
                  <a:cubicBezTo>
                    <a:pt x="0" y="28"/>
                    <a:pt x="1" y="15"/>
                    <a:pt x="1" y="0"/>
                  </a:cubicBezTo>
                  <a:cubicBezTo>
                    <a:pt x="26" y="0"/>
                    <a:pt x="51" y="0"/>
                    <a:pt x="77" y="0"/>
                  </a:cubicBezTo>
                  <a:cubicBezTo>
                    <a:pt x="75" y="28"/>
                    <a:pt x="86" y="57"/>
                    <a:pt x="62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9377363" y="3881438"/>
              <a:ext cx="349250" cy="293688"/>
            </a:xfrm>
            <a:custGeom>
              <a:avLst/>
              <a:gdLst>
                <a:gd name="T0" fmla="*/ 28 w 93"/>
                <a:gd name="T1" fmla="*/ 73 h 78"/>
                <a:gd name="T2" fmla="*/ 8 w 93"/>
                <a:gd name="T3" fmla="*/ 0 h 78"/>
                <a:gd name="T4" fmla="*/ 82 w 93"/>
                <a:gd name="T5" fmla="*/ 0 h 78"/>
                <a:gd name="T6" fmla="*/ 28 w 93"/>
                <a:gd name="T7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8">
                  <a:moveTo>
                    <a:pt x="28" y="73"/>
                  </a:moveTo>
                  <a:cubicBezTo>
                    <a:pt x="0" y="54"/>
                    <a:pt x="10" y="26"/>
                    <a:pt x="8" y="0"/>
                  </a:cubicBezTo>
                  <a:cubicBezTo>
                    <a:pt x="34" y="0"/>
                    <a:pt x="58" y="0"/>
                    <a:pt x="82" y="0"/>
                  </a:cubicBezTo>
                  <a:cubicBezTo>
                    <a:pt x="93" y="60"/>
                    <a:pt x="78" y="78"/>
                    <a:pt x="2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048001" y="3030538"/>
              <a:ext cx="142875" cy="1114425"/>
            </a:xfrm>
            <a:custGeom>
              <a:avLst/>
              <a:gdLst>
                <a:gd name="T0" fmla="*/ 38 w 38"/>
                <a:gd name="T1" fmla="*/ 0 h 296"/>
                <a:gd name="T2" fmla="*/ 37 w 38"/>
                <a:gd name="T3" fmla="*/ 264 h 296"/>
                <a:gd name="T4" fmla="*/ 0 w 38"/>
                <a:gd name="T5" fmla="*/ 296 h 296"/>
                <a:gd name="T6" fmla="*/ 21 w 38"/>
                <a:gd name="T7" fmla="*/ 245 h 296"/>
                <a:gd name="T8" fmla="*/ 21 w 38"/>
                <a:gd name="T9" fmla="*/ 23 h 296"/>
                <a:gd name="T10" fmla="*/ 38 w 38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6">
                  <a:moveTo>
                    <a:pt x="38" y="0"/>
                  </a:moveTo>
                  <a:cubicBezTo>
                    <a:pt x="38" y="89"/>
                    <a:pt x="38" y="177"/>
                    <a:pt x="37" y="264"/>
                  </a:cubicBezTo>
                  <a:cubicBezTo>
                    <a:pt x="37" y="285"/>
                    <a:pt x="24" y="295"/>
                    <a:pt x="0" y="296"/>
                  </a:cubicBezTo>
                  <a:cubicBezTo>
                    <a:pt x="20" y="283"/>
                    <a:pt x="22" y="265"/>
                    <a:pt x="21" y="245"/>
                  </a:cubicBezTo>
                  <a:cubicBezTo>
                    <a:pt x="21" y="171"/>
                    <a:pt x="21" y="97"/>
                    <a:pt x="21" y="23"/>
                  </a:cubicBezTo>
                  <a:cubicBezTo>
                    <a:pt x="21" y="11"/>
                    <a:pt x="22" y="2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938588" y="3027363"/>
              <a:ext cx="157163" cy="1120775"/>
            </a:xfrm>
            <a:custGeom>
              <a:avLst/>
              <a:gdLst>
                <a:gd name="T0" fmla="*/ 0 w 42"/>
                <a:gd name="T1" fmla="*/ 298 h 298"/>
                <a:gd name="T2" fmla="*/ 25 w 42"/>
                <a:gd name="T3" fmla="*/ 253 h 298"/>
                <a:gd name="T4" fmla="*/ 25 w 42"/>
                <a:gd name="T5" fmla="*/ 26 h 298"/>
                <a:gd name="T6" fmla="*/ 34 w 42"/>
                <a:gd name="T7" fmla="*/ 0 h 298"/>
                <a:gd name="T8" fmla="*/ 41 w 42"/>
                <a:gd name="T9" fmla="*/ 1 h 298"/>
                <a:gd name="T10" fmla="*/ 42 w 42"/>
                <a:gd name="T11" fmla="*/ 20 h 298"/>
                <a:gd name="T12" fmla="*/ 42 w 42"/>
                <a:gd name="T13" fmla="*/ 255 h 298"/>
                <a:gd name="T14" fmla="*/ 0 w 42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98">
                  <a:moveTo>
                    <a:pt x="0" y="298"/>
                  </a:moveTo>
                  <a:cubicBezTo>
                    <a:pt x="23" y="286"/>
                    <a:pt x="25" y="271"/>
                    <a:pt x="25" y="253"/>
                  </a:cubicBezTo>
                  <a:cubicBezTo>
                    <a:pt x="25" y="178"/>
                    <a:pt x="25" y="102"/>
                    <a:pt x="25" y="26"/>
                  </a:cubicBezTo>
                  <a:cubicBezTo>
                    <a:pt x="25" y="17"/>
                    <a:pt x="31" y="8"/>
                    <a:pt x="34" y="0"/>
                  </a:cubicBezTo>
                  <a:cubicBezTo>
                    <a:pt x="36" y="0"/>
                    <a:pt x="38" y="1"/>
                    <a:pt x="41" y="1"/>
                  </a:cubicBezTo>
                  <a:cubicBezTo>
                    <a:pt x="41" y="7"/>
                    <a:pt x="42" y="13"/>
                    <a:pt x="42" y="20"/>
                  </a:cubicBezTo>
                  <a:cubicBezTo>
                    <a:pt x="42" y="98"/>
                    <a:pt x="42" y="177"/>
                    <a:pt x="42" y="255"/>
                  </a:cubicBezTo>
                  <a:cubicBezTo>
                    <a:pt x="42" y="285"/>
                    <a:pt x="33" y="295"/>
                    <a:pt x="0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128838" y="3024188"/>
              <a:ext cx="146050" cy="1120775"/>
            </a:xfrm>
            <a:custGeom>
              <a:avLst/>
              <a:gdLst>
                <a:gd name="T0" fmla="*/ 0 w 39"/>
                <a:gd name="T1" fmla="*/ 298 h 298"/>
                <a:gd name="T2" fmla="*/ 22 w 39"/>
                <a:gd name="T3" fmla="*/ 249 h 298"/>
                <a:gd name="T4" fmla="*/ 22 w 39"/>
                <a:gd name="T5" fmla="*/ 26 h 298"/>
                <a:gd name="T6" fmla="*/ 31 w 39"/>
                <a:gd name="T7" fmla="*/ 0 h 298"/>
                <a:gd name="T8" fmla="*/ 38 w 39"/>
                <a:gd name="T9" fmla="*/ 2 h 298"/>
                <a:gd name="T10" fmla="*/ 38 w 39"/>
                <a:gd name="T11" fmla="*/ 63 h 298"/>
                <a:gd name="T12" fmla="*/ 38 w 39"/>
                <a:gd name="T13" fmla="*/ 261 h 298"/>
                <a:gd name="T14" fmla="*/ 0 w 39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8">
                  <a:moveTo>
                    <a:pt x="0" y="298"/>
                  </a:moveTo>
                  <a:cubicBezTo>
                    <a:pt x="20" y="286"/>
                    <a:pt x="22" y="268"/>
                    <a:pt x="22" y="249"/>
                  </a:cubicBezTo>
                  <a:cubicBezTo>
                    <a:pt x="22" y="174"/>
                    <a:pt x="22" y="100"/>
                    <a:pt x="22" y="26"/>
                  </a:cubicBezTo>
                  <a:cubicBezTo>
                    <a:pt x="22" y="17"/>
                    <a:pt x="28" y="9"/>
                    <a:pt x="31" y="0"/>
                  </a:cubicBezTo>
                  <a:cubicBezTo>
                    <a:pt x="33" y="1"/>
                    <a:pt x="36" y="2"/>
                    <a:pt x="38" y="2"/>
                  </a:cubicBezTo>
                  <a:cubicBezTo>
                    <a:pt x="38" y="23"/>
                    <a:pt x="38" y="43"/>
                    <a:pt x="38" y="63"/>
                  </a:cubicBezTo>
                  <a:cubicBezTo>
                    <a:pt x="38" y="129"/>
                    <a:pt x="39" y="195"/>
                    <a:pt x="38" y="261"/>
                  </a:cubicBezTo>
                  <a:cubicBezTo>
                    <a:pt x="38" y="286"/>
                    <a:pt x="27" y="297"/>
                    <a:pt x="0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878763" y="3079751"/>
              <a:ext cx="454025" cy="342900"/>
            </a:xfrm>
            <a:custGeom>
              <a:avLst/>
              <a:gdLst>
                <a:gd name="T0" fmla="*/ 116 w 121"/>
                <a:gd name="T1" fmla="*/ 87 h 91"/>
                <a:gd name="T2" fmla="*/ 90 w 121"/>
                <a:gd name="T3" fmla="*/ 72 h 91"/>
                <a:gd name="T4" fmla="*/ 44 w 121"/>
                <a:gd name="T5" fmla="*/ 41 h 91"/>
                <a:gd name="T6" fmla="*/ 0 w 121"/>
                <a:gd name="T7" fmla="*/ 41 h 91"/>
                <a:gd name="T8" fmla="*/ 74 w 121"/>
                <a:gd name="T9" fmla="*/ 12 h 91"/>
                <a:gd name="T10" fmla="*/ 116 w 121"/>
                <a:gd name="T11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91">
                  <a:moveTo>
                    <a:pt x="116" y="87"/>
                  </a:moveTo>
                  <a:cubicBezTo>
                    <a:pt x="101" y="91"/>
                    <a:pt x="93" y="89"/>
                    <a:pt x="90" y="72"/>
                  </a:cubicBezTo>
                  <a:cubicBezTo>
                    <a:pt x="86" y="53"/>
                    <a:pt x="66" y="41"/>
                    <a:pt x="44" y="41"/>
                  </a:cubicBezTo>
                  <a:cubicBezTo>
                    <a:pt x="30" y="40"/>
                    <a:pt x="15" y="41"/>
                    <a:pt x="0" y="41"/>
                  </a:cubicBezTo>
                  <a:cubicBezTo>
                    <a:pt x="17" y="7"/>
                    <a:pt x="37" y="0"/>
                    <a:pt x="74" y="12"/>
                  </a:cubicBezTo>
                  <a:cubicBezTo>
                    <a:pt x="105" y="22"/>
                    <a:pt x="121" y="51"/>
                    <a:pt x="11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67388" y="1514476"/>
              <a:ext cx="131763" cy="661988"/>
            </a:xfrm>
            <a:custGeom>
              <a:avLst/>
              <a:gdLst>
                <a:gd name="T0" fmla="*/ 2 w 35"/>
                <a:gd name="T1" fmla="*/ 0 h 176"/>
                <a:gd name="T2" fmla="*/ 33 w 35"/>
                <a:gd name="T3" fmla="*/ 27 h 176"/>
                <a:gd name="T4" fmla="*/ 33 w 35"/>
                <a:gd name="T5" fmla="*/ 148 h 176"/>
                <a:gd name="T6" fmla="*/ 0 w 35"/>
                <a:gd name="T7" fmla="*/ 176 h 176"/>
                <a:gd name="T8" fmla="*/ 2 w 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6">
                  <a:moveTo>
                    <a:pt x="2" y="0"/>
                  </a:moveTo>
                  <a:cubicBezTo>
                    <a:pt x="22" y="0"/>
                    <a:pt x="33" y="8"/>
                    <a:pt x="33" y="27"/>
                  </a:cubicBezTo>
                  <a:cubicBezTo>
                    <a:pt x="34" y="67"/>
                    <a:pt x="35" y="108"/>
                    <a:pt x="33" y="148"/>
                  </a:cubicBezTo>
                  <a:cubicBezTo>
                    <a:pt x="33" y="167"/>
                    <a:pt x="19" y="175"/>
                    <a:pt x="0" y="176"/>
                  </a:cubicBezTo>
                  <a:cubicBezTo>
                    <a:pt x="23" y="144"/>
                    <a:pt x="24" y="28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832851" y="2157413"/>
              <a:ext cx="374650" cy="531813"/>
            </a:xfrm>
            <a:custGeom>
              <a:avLst/>
              <a:gdLst>
                <a:gd name="T0" fmla="*/ 93 w 100"/>
                <a:gd name="T1" fmla="*/ 141 h 141"/>
                <a:gd name="T2" fmla="*/ 80 w 100"/>
                <a:gd name="T3" fmla="*/ 130 h 141"/>
                <a:gd name="T4" fmla="*/ 11 w 100"/>
                <a:gd name="T5" fmla="*/ 40 h 141"/>
                <a:gd name="T6" fmla="*/ 12 w 100"/>
                <a:gd name="T7" fmla="*/ 0 h 141"/>
                <a:gd name="T8" fmla="*/ 34 w 100"/>
                <a:gd name="T9" fmla="*/ 38 h 141"/>
                <a:gd name="T10" fmla="*/ 88 w 100"/>
                <a:gd name="T11" fmla="*/ 109 h 141"/>
                <a:gd name="T12" fmla="*/ 100 w 100"/>
                <a:gd name="T13" fmla="*/ 138 h 141"/>
                <a:gd name="T14" fmla="*/ 93 w 100"/>
                <a:gd name="T1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1">
                  <a:moveTo>
                    <a:pt x="93" y="141"/>
                  </a:moveTo>
                  <a:cubicBezTo>
                    <a:pt x="89" y="138"/>
                    <a:pt x="84" y="134"/>
                    <a:pt x="80" y="130"/>
                  </a:cubicBezTo>
                  <a:cubicBezTo>
                    <a:pt x="57" y="100"/>
                    <a:pt x="33" y="71"/>
                    <a:pt x="11" y="40"/>
                  </a:cubicBezTo>
                  <a:cubicBezTo>
                    <a:pt x="0" y="26"/>
                    <a:pt x="0" y="11"/>
                    <a:pt x="12" y="0"/>
                  </a:cubicBezTo>
                  <a:cubicBezTo>
                    <a:pt x="20" y="13"/>
                    <a:pt x="25" y="26"/>
                    <a:pt x="34" y="38"/>
                  </a:cubicBezTo>
                  <a:cubicBezTo>
                    <a:pt x="51" y="62"/>
                    <a:pt x="70" y="85"/>
                    <a:pt x="88" y="109"/>
                  </a:cubicBezTo>
                  <a:cubicBezTo>
                    <a:pt x="94" y="117"/>
                    <a:pt x="96" y="128"/>
                    <a:pt x="100" y="138"/>
                  </a:cubicBezTo>
                  <a:cubicBezTo>
                    <a:pt x="98" y="139"/>
                    <a:pt x="95" y="140"/>
                    <a:pt x="93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317038" y="3870326"/>
              <a:ext cx="165100" cy="296863"/>
            </a:xfrm>
            <a:custGeom>
              <a:avLst/>
              <a:gdLst>
                <a:gd name="T0" fmla="*/ 44 w 44"/>
                <a:gd name="T1" fmla="*/ 76 h 79"/>
                <a:gd name="T2" fmla="*/ 0 w 44"/>
                <a:gd name="T3" fmla="*/ 37 h 79"/>
                <a:gd name="T4" fmla="*/ 0 w 44"/>
                <a:gd name="T5" fmla="*/ 4 h 79"/>
                <a:gd name="T6" fmla="*/ 6 w 44"/>
                <a:gd name="T7" fmla="*/ 0 h 79"/>
                <a:gd name="T8" fmla="*/ 16 w 44"/>
                <a:gd name="T9" fmla="*/ 14 h 79"/>
                <a:gd name="T10" fmla="*/ 16 w 44"/>
                <a:gd name="T11" fmla="*/ 38 h 79"/>
                <a:gd name="T12" fmla="*/ 44 w 44"/>
                <a:gd name="T13" fmla="*/ 76 h 79"/>
                <a:gd name="T14" fmla="*/ 44 w 44"/>
                <a:gd name="T15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9">
                  <a:moveTo>
                    <a:pt x="44" y="76"/>
                  </a:moveTo>
                  <a:cubicBezTo>
                    <a:pt x="15" y="79"/>
                    <a:pt x="0" y="66"/>
                    <a:pt x="0" y="37"/>
                  </a:cubicBezTo>
                  <a:cubicBezTo>
                    <a:pt x="0" y="26"/>
                    <a:pt x="0" y="15"/>
                    <a:pt x="0" y="4"/>
                  </a:cubicBezTo>
                  <a:cubicBezTo>
                    <a:pt x="2" y="3"/>
                    <a:pt x="4" y="2"/>
                    <a:pt x="6" y="0"/>
                  </a:cubicBezTo>
                  <a:cubicBezTo>
                    <a:pt x="9" y="5"/>
                    <a:pt x="15" y="9"/>
                    <a:pt x="16" y="14"/>
                  </a:cubicBezTo>
                  <a:cubicBezTo>
                    <a:pt x="17" y="22"/>
                    <a:pt x="16" y="30"/>
                    <a:pt x="16" y="38"/>
                  </a:cubicBezTo>
                  <a:cubicBezTo>
                    <a:pt x="16" y="58"/>
                    <a:pt x="24" y="71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178426" y="3829051"/>
              <a:ext cx="146050" cy="319088"/>
            </a:xfrm>
            <a:custGeom>
              <a:avLst/>
              <a:gdLst>
                <a:gd name="T0" fmla="*/ 0 w 39"/>
                <a:gd name="T1" fmla="*/ 83 h 85"/>
                <a:gd name="T2" fmla="*/ 26 w 39"/>
                <a:gd name="T3" fmla="*/ 48 h 85"/>
                <a:gd name="T4" fmla="*/ 26 w 39"/>
                <a:gd name="T5" fmla="*/ 12 h 85"/>
                <a:gd name="T6" fmla="*/ 32 w 39"/>
                <a:gd name="T7" fmla="*/ 0 h 85"/>
                <a:gd name="T8" fmla="*/ 38 w 39"/>
                <a:gd name="T9" fmla="*/ 2 h 85"/>
                <a:gd name="T10" fmla="*/ 37 w 39"/>
                <a:gd name="T11" fmla="*/ 57 h 85"/>
                <a:gd name="T12" fmla="*/ 0 w 39"/>
                <a:gd name="T13" fmla="*/ 83 h 85"/>
                <a:gd name="T14" fmla="*/ 0 w 39"/>
                <a:gd name="T15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5">
                  <a:moveTo>
                    <a:pt x="0" y="83"/>
                  </a:moveTo>
                  <a:cubicBezTo>
                    <a:pt x="18" y="78"/>
                    <a:pt x="25" y="65"/>
                    <a:pt x="26" y="48"/>
                  </a:cubicBezTo>
                  <a:cubicBezTo>
                    <a:pt x="26" y="36"/>
                    <a:pt x="25" y="24"/>
                    <a:pt x="26" y="12"/>
                  </a:cubicBezTo>
                  <a:cubicBezTo>
                    <a:pt x="26" y="8"/>
                    <a:pt x="30" y="4"/>
                    <a:pt x="32" y="0"/>
                  </a:cubicBezTo>
                  <a:cubicBezTo>
                    <a:pt x="34" y="0"/>
                    <a:pt x="36" y="1"/>
                    <a:pt x="38" y="2"/>
                  </a:cubicBezTo>
                  <a:cubicBezTo>
                    <a:pt x="38" y="20"/>
                    <a:pt x="39" y="39"/>
                    <a:pt x="37" y="57"/>
                  </a:cubicBezTo>
                  <a:cubicBezTo>
                    <a:pt x="35" y="76"/>
                    <a:pt x="20" y="85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989638" y="1582738"/>
              <a:ext cx="134938" cy="165100"/>
            </a:xfrm>
            <a:custGeom>
              <a:avLst/>
              <a:gdLst>
                <a:gd name="T0" fmla="*/ 35 w 36"/>
                <a:gd name="T1" fmla="*/ 44 h 44"/>
                <a:gd name="T2" fmla="*/ 0 w 36"/>
                <a:gd name="T3" fmla="*/ 0 h 44"/>
                <a:gd name="T4" fmla="*/ 35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35" y="44"/>
                  </a:moveTo>
                  <a:cubicBezTo>
                    <a:pt x="22" y="27"/>
                    <a:pt x="11" y="13"/>
                    <a:pt x="0" y="0"/>
                  </a:cubicBezTo>
                  <a:cubicBezTo>
                    <a:pt x="24" y="2"/>
                    <a:pt x="36" y="17"/>
                    <a:pt x="3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808663" y="1303338"/>
              <a:ext cx="214313" cy="68263"/>
            </a:xfrm>
            <a:custGeom>
              <a:avLst/>
              <a:gdLst>
                <a:gd name="T0" fmla="*/ 57 w 57"/>
                <a:gd name="T1" fmla="*/ 18 h 18"/>
                <a:gd name="T2" fmla="*/ 0 w 57"/>
                <a:gd name="T3" fmla="*/ 18 h 18"/>
                <a:gd name="T4" fmla="*/ 57 w 5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">
                  <a:moveTo>
                    <a:pt x="57" y="18"/>
                  </a:moveTo>
                  <a:cubicBezTo>
                    <a:pt x="36" y="18"/>
                    <a:pt x="17" y="18"/>
                    <a:pt x="0" y="18"/>
                  </a:cubicBezTo>
                  <a:cubicBezTo>
                    <a:pt x="18" y="1"/>
                    <a:pt x="36" y="0"/>
                    <a:pt x="57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813426" y="1404938"/>
              <a:ext cx="206375" cy="120650"/>
            </a:xfrm>
            <a:custGeom>
              <a:avLst/>
              <a:gdLst>
                <a:gd name="T0" fmla="*/ 0 w 55"/>
                <a:gd name="T1" fmla="*/ 2 h 32"/>
                <a:gd name="T2" fmla="*/ 55 w 55"/>
                <a:gd name="T3" fmla="*/ 32 h 32"/>
                <a:gd name="T4" fmla="*/ 0 w 55"/>
                <a:gd name="T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2">
                  <a:moveTo>
                    <a:pt x="0" y="2"/>
                  </a:moveTo>
                  <a:cubicBezTo>
                    <a:pt x="32" y="0"/>
                    <a:pt x="42" y="5"/>
                    <a:pt x="55" y="32"/>
                  </a:cubicBezTo>
                  <a:cubicBezTo>
                    <a:pt x="35" y="21"/>
                    <a:pt x="18" y="12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105526" y="1292226"/>
              <a:ext cx="211138" cy="101600"/>
            </a:xfrm>
            <a:custGeom>
              <a:avLst/>
              <a:gdLst>
                <a:gd name="T0" fmla="*/ 56 w 56"/>
                <a:gd name="T1" fmla="*/ 27 h 27"/>
                <a:gd name="T2" fmla="*/ 0 w 56"/>
                <a:gd name="T3" fmla="*/ 11 h 27"/>
                <a:gd name="T4" fmla="*/ 56 w 5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cubicBezTo>
                    <a:pt x="35" y="21"/>
                    <a:pt x="18" y="16"/>
                    <a:pt x="0" y="11"/>
                  </a:cubicBezTo>
                  <a:cubicBezTo>
                    <a:pt x="27" y="0"/>
                    <a:pt x="41" y="4"/>
                    <a:pt x="5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072188" y="1439863"/>
              <a:ext cx="134938" cy="168275"/>
            </a:xfrm>
            <a:custGeom>
              <a:avLst/>
              <a:gdLst>
                <a:gd name="T0" fmla="*/ 0 w 36"/>
                <a:gd name="T1" fmla="*/ 0 h 45"/>
                <a:gd name="T2" fmla="*/ 34 w 36"/>
                <a:gd name="T3" fmla="*/ 45 h 45"/>
                <a:gd name="T4" fmla="*/ 0 w 36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6" y="7"/>
                    <a:pt x="36" y="18"/>
                    <a:pt x="34" y="45"/>
                  </a:cubicBezTo>
                  <a:cubicBezTo>
                    <a:pt x="21" y="29"/>
                    <a:pt x="11" y="1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43" y="338573"/>
            <a:ext cx="2316521" cy="208847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4" y="3351897"/>
            <a:ext cx="1393294" cy="322916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16153" y="3316364"/>
            <a:ext cx="1395230" cy="323365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190" y="1540733"/>
            <a:ext cx="1397088" cy="2069227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788" y="1469007"/>
            <a:ext cx="1397088" cy="20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842" y="324298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https</a:t>
            </a:r>
            <a:r>
              <a:rPr lang="en-US" dirty="0" smtClean="0">
                <a:solidFill>
                  <a:schemeClr val="bg1"/>
                </a:solidFill>
              </a:rPr>
              <a:t>://plantillaspowerpoint.org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2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847725"/>
            <a:ext cx="5057775" cy="5047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75" y="935543"/>
            <a:ext cx="4851788" cy="48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200150"/>
            <a:ext cx="4418755" cy="4848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2" y="1049486"/>
            <a:ext cx="5100638" cy="49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4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9950"/>
            <a:ext cx="5392576" cy="5475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53" y="1983578"/>
            <a:ext cx="5601398" cy="41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46" y="2790239"/>
            <a:ext cx="1483161" cy="148316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48" y="2762180"/>
            <a:ext cx="1483161" cy="148316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58" y="2874554"/>
            <a:ext cx="1483161" cy="148316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15" y="2863619"/>
            <a:ext cx="1483161" cy="14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8625" y="3905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128348"/>
            <a:ext cx="2508432" cy="1789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49" y="3918148"/>
            <a:ext cx="4541551" cy="26013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582" y="2348250"/>
            <a:ext cx="2812500" cy="254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28" y="5218800"/>
            <a:ext cx="1456504" cy="14565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0" y="3619500"/>
            <a:ext cx="1820580" cy="2990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117" y="4099425"/>
            <a:ext cx="3003750" cy="2238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886" y="2161425"/>
            <a:ext cx="2012800" cy="19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846308" y="2152649"/>
            <a:ext cx="6781347" cy="4523815"/>
            <a:chOff x="3741658" y="1357067"/>
            <a:chExt cx="7231481" cy="4824098"/>
          </a:xfrm>
        </p:grpSpPr>
        <p:sp>
          <p:nvSpPr>
            <p:cNvPr id="54" name="Diamond 5">
              <a:extLst>
                <a:ext uri="{FF2B5EF4-FFF2-40B4-BE49-F238E27FC236}">
                  <a16:creationId xmlns:a16="http://schemas.microsoft.com/office/drawing/2014/main" id="{AEDEE15B-09BE-4416-8D55-46095E20C00D}"/>
                </a:ext>
              </a:extLst>
            </p:cNvPr>
            <p:cNvSpPr/>
            <p:nvPr/>
          </p:nvSpPr>
          <p:spPr>
            <a:xfrm>
              <a:off x="5493505" y="1424917"/>
              <a:ext cx="523149" cy="52469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Isosceles Triangle 51">
              <a:extLst>
                <a:ext uri="{FF2B5EF4-FFF2-40B4-BE49-F238E27FC236}">
                  <a16:creationId xmlns:a16="http://schemas.microsoft.com/office/drawing/2014/main" id="{2296D13E-298C-4F01-A77D-43547A7AEFA9}"/>
                </a:ext>
              </a:extLst>
            </p:cNvPr>
            <p:cNvSpPr/>
            <p:nvPr/>
          </p:nvSpPr>
          <p:spPr>
            <a:xfrm>
              <a:off x="4654751" y="1495451"/>
              <a:ext cx="523147" cy="38362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Isosceles Triangle 57">
              <a:extLst>
                <a:ext uri="{FF2B5EF4-FFF2-40B4-BE49-F238E27FC236}">
                  <a16:creationId xmlns:a16="http://schemas.microsoft.com/office/drawing/2014/main" id="{4E76B488-B2CD-463B-861A-27D4912FE160}"/>
                </a:ext>
              </a:extLst>
            </p:cNvPr>
            <p:cNvSpPr/>
            <p:nvPr/>
          </p:nvSpPr>
          <p:spPr>
            <a:xfrm>
              <a:off x="5495591" y="4452971"/>
              <a:ext cx="313133" cy="707899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8967170" y="3587323"/>
              <a:ext cx="225664" cy="50273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Parallelogram 15">
              <a:extLst>
                <a:ext uri="{FF2B5EF4-FFF2-40B4-BE49-F238E27FC236}">
                  <a16:creationId xmlns:a16="http://schemas.microsoft.com/office/drawing/2014/main" id="{7A9FBE9D-EE5A-4F1B-8EDD-3D011F43183E}"/>
                </a:ext>
              </a:extLst>
            </p:cNvPr>
            <p:cNvSpPr/>
            <p:nvPr/>
          </p:nvSpPr>
          <p:spPr>
            <a:xfrm flipH="1">
              <a:off x="4648461" y="4574674"/>
              <a:ext cx="464493" cy="464493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DD59881D-26FD-493B-8AE1-06C59DF34840}"/>
                </a:ext>
              </a:extLst>
            </p:cNvPr>
            <p:cNvSpPr/>
            <p:nvPr/>
          </p:nvSpPr>
          <p:spPr>
            <a:xfrm>
              <a:off x="7126845" y="3575271"/>
              <a:ext cx="460778" cy="453389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3BFEE74E-183A-4C32-9BDF-AC2573B061E0}"/>
                </a:ext>
              </a:extLst>
            </p:cNvPr>
            <p:cNvSpPr/>
            <p:nvPr/>
          </p:nvSpPr>
          <p:spPr>
            <a:xfrm>
              <a:off x="10445136" y="3533331"/>
              <a:ext cx="464493" cy="463135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7">
              <a:extLst>
                <a:ext uri="{FF2B5EF4-FFF2-40B4-BE49-F238E27FC236}">
                  <a16:creationId xmlns:a16="http://schemas.microsoft.com/office/drawing/2014/main" id="{A2454068-D6A0-42C7-BCE1-D03833DCF2E4}"/>
                </a:ext>
              </a:extLst>
            </p:cNvPr>
            <p:cNvSpPr/>
            <p:nvPr/>
          </p:nvSpPr>
          <p:spPr>
            <a:xfrm>
              <a:off x="6332259" y="1451481"/>
              <a:ext cx="471567" cy="47156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15">
              <a:extLst>
                <a:ext uri="{FF2B5EF4-FFF2-40B4-BE49-F238E27FC236}">
                  <a16:creationId xmlns:a16="http://schemas.microsoft.com/office/drawing/2014/main" id="{ECBB7944-2021-44C3-960E-8480CFC6DEF9}"/>
                </a:ext>
              </a:extLst>
            </p:cNvPr>
            <p:cNvSpPr/>
            <p:nvPr/>
          </p:nvSpPr>
          <p:spPr>
            <a:xfrm rot="5400000">
              <a:off x="7119119" y="1451480"/>
              <a:ext cx="472195" cy="471568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Pie 24">
              <a:extLst>
                <a:ext uri="{FF2B5EF4-FFF2-40B4-BE49-F238E27FC236}">
                  <a16:creationId xmlns:a16="http://schemas.microsoft.com/office/drawing/2014/main" id="{DB38F196-AF37-4B00-AA3E-183F9372FBAD}"/>
                </a:ext>
              </a:extLst>
            </p:cNvPr>
            <p:cNvSpPr/>
            <p:nvPr/>
          </p:nvSpPr>
          <p:spPr>
            <a:xfrm>
              <a:off x="6191362" y="4551749"/>
              <a:ext cx="513183" cy="510342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Parallelogram 30">
              <a:extLst>
                <a:ext uri="{FF2B5EF4-FFF2-40B4-BE49-F238E27FC236}">
                  <a16:creationId xmlns:a16="http://schemas.microsoft.com/office/drawing/2014/main" id="{07A9DF64-EAEC-4F98-A0C9-E2239CA0F425}"/>
                </a:ext>
              </a:extLst>
            </p:cNvPr>
            <p:cNvSpPr/>
            <p:nvPr/>
          </p:nvSpPr>
          <p:spPr>
            <a:xfrm flipH="1">
              <a:off x="10419893" y="2460531"/>
              <a:ext cx="514976" cy="51625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14">
              <a:extLst>
                <a:ext uri="{FF2B5EF4-FFF2-40B4-BE49-F238E27FC236}">
                  <a16:creationId xmlns:a16="http://schemas.microsoft.com/office/drawing/2014/main" id="{F84CC100-88A8-4E3E-8091-D49E44C308ED}"/>
                </a:ext>
              </a:extLst>
            </p:cNvPr>
            <p:cNvSpPr/>
            <p:nvPr/>
          </p:nvSpPr>
          <p:spPr>
            <a:xfrm rot="16200000">
              <a:off x="7906793" y="1403377"/>
              <a:ext cx="567400" cy="56777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Block Arc 41">
              <a:extLst>
                <a:ext uri="{FF2B5EF4-FFF2-40B4-BE49-F238E27FC236}">
                  <a16:creationId xmlns:a16="http://schemas.microsoft.com/office/drawing/2014/main" id="{39949893-05ED-44C7-999C-84CE9B52D118}"/>
                </a:ext>
              </a:extLst>
            </p:cNvPr>
            <p:cNvSpPr/>
            <p:nvPr/>
          </p:nvSpPr>
          <p:spPr>
            <a:xfrm>
              <a:off x="8789986" y="1357067"/>
              <a:ext cx="473301" cy="66039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Right Triangle 17">
              <a:extLst>
                <a:ext uri="{FF2B5EF4-FFF2-40B4-BE49-F238E27FC236}">
                  <a16:creationId xmlns:a16="http://schemas.microsoft.com/office/drawing/2014/main" id="{6ADCC979-BA1C-4251-B6F5-CE5AA2B72FD0}"/>
                </a:ext>
              </a:extLst>
            </p:cNvPr>
            <p:cNvSpPr/>
            <p:nvPr/>
          </p:nvSpPr>
          <p:spPr>
            <a:xfrm>
              <a:off x="7087181" y="4533724"/>
              <a:ext cx="385790" cy="546392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Oval 27">
              <a:extLst>
                <a:ext uri="{FF2B5EF4-FFF2-40B4-BE49-F238E27FC236}">
                  <a16:creationId xmlns:a16="http://schemas.microsoft.com/office/drawing/2014/main" id="{7DB6E0EE-B33A-443E-887E-C319F0DAF534}"/>
                </a:ext>
              </a:extLst>
            </p:cNvPr>
            <p:cNvSpPr/>
            <p:nvPr/>
          </p:nvSpPr>
          <p:spPr>
            <a:xfrm>
              <a:off x="3799931" y="5401949"/>
              <a:ext cx="409732" cy="779216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Parallelogram 15">
              <a:extLst>
                <a:ext uri="{FF2B5EF4-FFF2-40B4-BE49-F238E27FC236}">
                  <a16:creationId xmlns:a16="http://schemas.microsoft.com/office/drawing/2014/main" id="{24ABDD0B-564D-4579-ACF2-A3B23447A0E6}"/>
                </a:ext>
              </a:extLst>
            </p:cNvPr>
            <p:cNvSpPr/>
            <p:nvPr/>
          </p:nvSpPr>
          <p:spPr>
            <a:xfrm rot="16200000">
              <a:off x="7918298" y="3477896"/>
              <a:ext cx="598764" cy="648141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 Same Side Corner Rectangle 21">
              <a:extLst>
                <a:ext uri="{FF2B5EF4-FFF2-40B4-BE49-F238E27FC236}">
                  <a16:creationId xmlns:a16="http://schemas.microsoft.com/office/drawing/2014/main" id="{A705FB8C-4E2D-4F93-8F3B-7B97C7830918}"/>
                </a:ext>
              </a:extLst>
            </p:cNvPr>
            <p:cNvSpPr/>
            <p:nvPr/>
          </p:nvSpPr>
          <p:spPr>
            <a:xfrm rot="10800000">
              <a:off x="8692498" y="2476697"/>
              <a:ext cx="386665" cy="43663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26">
              <a:extLst>
                <a:ext uri="{FF2B5EF4-FFF2-40B4-BE49-F238E27FC236}">
                  <a16:creationId xmlns:a16="http://schemas.microsoft.com/office/drawing/2014/main" id="{A8611118-4553-45C9-837B-A5EA5C617D63}"/>
                </a:ext>
              </a:extLst>
            </p:cNvPr>
            <p:cNvSpPr/>
            <p:nvPr/>
          </p:nvSpPr>
          <p:spPr>
            <a:xfrm>
              <a:off x="6348377" y="3520040"/>
              <a:ext cx="472482" cy="563852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9C5A04AA-A50B-457A-A783-D941E78BCCDF}"/>
                </a:ext>
              </a:extLst>
            </p:cNvPr>
            <p:cNvSpPr/>
            <p:nvPr/>
          </p:nvSpPr>
          <p:spPr>
            <a:xfrm>
              <a:off x="3741658" y="1413625"/>
              <a:ext cx="597487" cy="547278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Rounded Rectangle 10">
              <a:extLst>
                <a:ext uri="{FF2B5EF4-FFF2-40B4-BE49-F238E27FC236}">
                  <a16:creationId xmlns:a16="http://schemas.microsoft.com/office/drawing/2014/main" id="{B55467B8-5BFB-46FE-82D2-AA896BC192F1}"/>
                </a:ext>
              </a:extLst>
            </p:cNvPr>
            <p:cNvSpPr/>
            <p:nvPr/>
          </p:nvSpPr>
          <p:spPr>
            <a:xfrm>
              <a:off x="7915637" y="2448752"/>
              <a:ext cx="372169" cy="492524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Rounded Rectangle 32">
              <a:extLst>
                <a:ext uri="{FF2B5EF4-FFF2-40B4-BE49-F238E27FC236}">
                  <a16:creationId xmlns:a16="http://schemas.microsoft.com/office/drawing/2014/main" id="{A7C45BCB-0B8E-4E0E-842A-DD554B68B1C0}"/>
                </a:ext>
              </a:extLst>
            </p:cNvPr>
            <p:cNvSpPr/>
            <p:nvPr/>
          </p:nvSpPr>
          <p:spPr>
            <a:xfrm>
              <a:off x="9561029" y="3556220"/>
              <a:ext cx="491492" cy="4914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Trapezoid 13">
              <a:extLst>
                <a:ext uri="{FF2B5EF4-FFF2-40B4-BE49-F238E27FC236}">
                  <a16:creationId xmlns:a16="http://schemas.microsoft.com/office/drawing/2014/main" id="{EAB635DE-58EF-4585-A0F5-0790A1957A5B}"/>
                </a:ext>
              </a:extLst>
            </p:cNvPr>
            <p:cNvSpPr/>
            <p:nvPr/>
          </p:nvSpPr>
          <p:spPr>
            <a:xfrm>
              <a:off x="4705651" y="2471008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7">
              <a:extLst>
                <a:ext uri="{FF2B5EF4-FFF2-40B4-BE49-F238E27FC236}">
                  <a16:creationId xmlns:a16="http://schemas.microsoft.com/office/drawing/2014/main" id="{890A206E-8EB0-46CB-87E5-BB62DA827BE4}"/>
                </a:ext>
              </a:extLst>
            </p:cNvPr>
            <p:cNvSpPr/>
            <p:nvPr/>
          </p:nvSpPr>
          <p:spPr>
            <a:xfrm>
              <a:off x="7239651" y="2460269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D8BFBE69-EC90-491A-A905-789398F4B3A8}"/>
                </a:ext>
              </a:extLst>
            </p:cNvPr>
            <p:cNvSpPr/>
            <p:nvPr/>
          </p:nvSpPr>
          <p:spPr>
            <a:xfrm>
              <a:off x="5640187" y="2499940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ounded Rectangle 25">
              <a:extLst>
                <a:ext uri="{FF2B5EF4-FFF2-40B4-BE49-F238E27FC236}">
                  <a16:creationId xmlns:a16="http://schemas.microsoft.com/office/drawing/2014/main" id="{4572E89B-D1A8-4A73-807F-C57BE0137D47}"/>
                </a:ext>
              </a:extLst>
            </p:cNvPr>
            <p:cNvSpPr/>
            <p:nvPr/>
          </p:nvSpPr>
          <p:spPr>
            <a:xfrm>
              <a:off x="6535933" y="2484787"/>
              <a:ext cx="299026" cy="42045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Chord 14">
              <a:extLst>
                <a:ext uri="{FF2B5EF4-FFF2-40B4-BE49-F238E27FC236}">
                  <a16:creationId xmlns:a16="http://schemas.microsoft.com/office/drawing/2014/main" id="{55CB0732-5078-415F-A13A-7992B69C1679}"/>
                </a:ext>
              </a:extLst>
            </p:cNvPr>
            <p:cNvSpPr/>
            <p:nvPr/>
          </p:nvSpPr>
          <p:spPr>
            <a:xfrm>
              <a:off x="5301380" y="5468103"/>
              <a:ext cx="512639" cy="646909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Rounded Rectangle 6">
              <a:extLst>
                <a:ext uri="{FF2B5EF4-FFF2-40B4-BE49-F238E27FC236}">
                  <a16:creationId xmlns:a16="http://schemas.microsoft.com/office/drawing/2014/main" id="{11DB8BB9-D675-470D-AC1D-C9EF80405172}"/>
                </a:ext>
              </a:extLst>
            </p:cNvPr>
            <p:cNvSpPr/>
            <p:nvPr/>
          </p:nvSpPr>
          <p:spPr>
            <a:xfrm>
              <a:off x="3792808" y="2404401"/>
              <a:ext cx="508153" cy="516633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66">
              <a:extLst>
                <a:ext uri="{FF2B5EF4-FFF2-40B4-BE49-F238E27FC236}">
                  <a16:creationId xmlns:a16="http://schemas.microsoft.com/office/drawing/2014/main" id="{64136ECC-E882-4D1E-8298-06A6A02A6E1A}"/>
                </a:ext>
              </a:extLst>
            </p:cNvPr>
            <p:cNvSpPr/>
            <p:nvPr/>
          </p:nvSpPr>
          <p:spPr>
            <a:xfrm rot="20700000">
              <a:off x="5518971" y="3566971"/>
              <a:ext cx="548680" cy="46998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Isosceles Triangle 13">
              <a:extLst>
                <a:ext uri="{FF2B5EF4-FFF2-40B4-BE49-F238E27FC236}">
                  <a16:creationId xmlns:a16="http://schemas.microsoft.com/office/drawing/2014/main" id="{A54A6140-C0D9-4440-A5D4-E05BC900724C}"/>
                </a:ext>
              </a:extLst>
            </p:cNvPr>
            <p:cNvSpPr/>
            <p:nvPr/>
          </p:nvSpPr>
          <p:spPr>
            <a:xfrm rot="10800000">
              <a:off x="4569655" y="5418708"/>
              <a:ext cx="376548" cy="745701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Smiley Face 14">
              <a:extLst>
                <a:ext uri="{FF2B5EF4-FFF2-40B4-BE49-F238E27FC236}">
                  <a16:creationId xmlns:a16="http://schemas.microsoft.com/office/drawing/2014/main" id="{BD37565A-D14C-4133-B9E1-D7F8BF1C6551}"/>
                </a:ext>
              </a:extLst>
            </p:cNvPr>
            <p:cNvSpPr/>
            <p:nvPr/>
          </p:nvSpPr>
          <p:spPr>
            <a:xfrm>
              <a:off x="6998477" y="5511591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Smiley Face 12">
              <a:extLst>
                <a:ext uri="{FF2B5EF4-FFF2-40B4-BE49-F238E27FC236}">
                  <a16:creationId xmlns:a16="http://schemas.microsoft.com/office/drawing/2014/main" id="{7F01996A-EF70-44A8-AD2D-1E270513DCED}"/>
                </a:ext>
              </a:extLst>
            </p:cNvPr>
            <p:cNvSpPr/>
            <p:nvPr/>
          </p:nvSpPr>
          <p:spPr>
            <a:xfrm>
              <a:off x="9542057" y="5511591"/>
              <a:ext cx="559934" cy="559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Smiley Face 15">
              <a:extLst>
                <a:ext uri="{FF2B5EF4-FFF2-40B4-BE49-F238E27FC236}">
                  <a16:creationId xmlns:a16="http://schemas.microsoft.com/office/drawing/2014/main" id="{7DB0A6EE-0534-4660-BA3C-A3E8C9FF112F}"/>
                </a:ext>
              </a:extLst>
            </p:cNvPr>
            <p:cNvSpPr/>
            <p:nvPr/>
          </p:nvSpPr>
          <p:spPr>
            <a:xfrm>
              <a:off x="7850430" y="5514662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1430B71C-D580-4CA6-A442-26AED5FAE293}"/>
                </a:ext>
              </a:extLst>
            </p:cNvPr>
            <p:cNvSpPr/>
            <p:nvPr/>
          </p:nvSpPr>
          <p:spPr>
            <a:xfrm>
              <a:off x="10394011" y="5508189"/>
              <a:ext cx="566738" cy="56673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49999" y="2117384"/>
                  </a:moveTo>
                  <a:lnTo>
                    <a:pt x="990192" y="2131776"/>
                  </a:lnTo>
                  <a:cubicBezTo>
                    <a:pt x="998682" y="2476365"/>
                    <a:pt x="1282526" y="2750154"/>
                    <a:pt x="1627197" y="2746216"/>
                  </a:cubicBezTo>
                  <a:cubicBezTo>
                    <a:pt x="1971867" y="2742279"/>
                    <a:pt x="2249383" y="2462077"/>
                    <a:pt x="2249999" y="2117384"/>
                  </a:cubicBezTo>
                  <a:close/>
                  <a:moveTo>
                    <a:pt x="2505352" y="784338"/>
                  </a:moveTo>
                  <a:lnTo>
                    <a:pt x="1869332" y="1428843"/>
                  </a:lnTo>
                  <a:lnTo>
                    <a:pt x="2505352" y="1522122"/>
                  </a:lnTo>
                  <a:lnTo>
                    <a:pt x="2505352" y="1378597"/>
                  </a:lnTo>
                  <a:lnTo>
                    <a:pt x="2187887" y="1332038"/>
                  </a:lnTo>
                  <a:lnTo>
                    <a:pt x="2505352" y="1010338"/>
                  </a:lnTo>
                  <a:close/>
                  <a:moveTo>
                    <a:pt x="734649" y="784338"/>
                  </a:moveTo>
                  <a:lnTo>
                    <a:pt x="734649" y="1010338"/>
                  </a:lnTo>
                  <a:lnTo>
                    <a:pt x="1052115" y="1332038"/>
                  </a:lnTo>
                  <a:lnTo>
                    <a:pt x="734649" y="1378597"/>
                  </a:lnTo>
                  <a:lnTo>
                    <a:pt x="734649" y="1522122"/>
                  </a:lnTo>
                  <a:lnTo>
                    <a:pt x="1370670" y="1428843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Smiley Face 14">
              <a:extLst>
                <a:ext uri="{FF2B5EF4-FFF2-40B4-BE49-F238E27FC236}">
                  <a16:creationId xmlns:a16="http://schemas.microsoft.com/office/drawing/2014/main" id="{77504E11-68B3-460A-979B-D56E2900C922}"/>
                </a:ext>
              </a:extLst>
            </p:cNvPr>
            <p:cNvSpPr/>
            <p:nvPr/>
          </p:nvSpPr>
          <p:spPr>
            <a:xfrm>
              <a:off x="8696243" y="5514662"/>
              <a:ext cx="553792" cy="5537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937973" y="986566"/>
                  </a:moveTo>
                  <a:cubicBezTo>
                    <a:pt x="850807" y="983371"/>
                    <a:pt x="762813" y="1002775"/>
                    <a:pt x="683096" y="1045110"/>
                  </a:cubicBezTo>
                  <a:cubicBezTo>
                    <a:pt x="523662" y="1129780"/>
                    <a:pt x="421680" y="1293248"/>
                    <a:pt x="415731" y="1473672"/>
                  </a:cubicBezTo>
                  <a:lnTo>
                    <a:pt x="615852" y="1480270"/>
                  </a:lnTo>
                  <a:cubicBezTo>
                    <a:pt x="619438" y="1371518"/>
                    <a:pt x="680908" y="1272986"/>
                    <a:pt x="777009" y="1221950"/>
                  </a:cubicBezTo>
                  <a:cubicBezTo>
                    <a:pt x="873110" y="1170914"/>
                    <a:pt x="989166" y="1175167"/>
                    <a:pt x="1081273" y="1233100"/>
                  </a:cubicBezTo>
                  <a:cubicBezTo>
                    <a:pt x="1173381" y="1291033"/>
                    <a:pt x="1227475" y="1393800"/>
                    <a:pt x="1223091" y="1502523"/>
                  </a:cubicBezTo>
                  <a:lnTo>
                    <a:pt x="1423160" y="1510590"/>
                  </a:lnTo>
                  <a:cubicBezTo>
                    <a:pt x="1430433" y="1330214"/>
                    <a:pt x="1340689" y="1159721"/>
                    <a:pt x="1187880" y="1063608"/>
                  </a:cubicBezTo>
                  <a:cubicBezTo>
                    <a:pt x="1111476" y="1015552"/>
                    <a:pt x="1025138" y="989760"/>
                    <a:pt x="937973" y="986566"/>
                  </a:cubicBezTo>
                  <a:close/>
                  <a:moveTo>
                    <a:pt x="2306124" y="986566"/>
                  </a:moveTo>
                  <a:cubicBezTo>
                    <a:pt x="2218958" y="983371"/>
                    <a:pt x="2130964" y="1002775"/>
                    <a:pt x="2051247" y="1045110"/>
                  </a:cubicBezTo>
                  <a:cubicBezTo>
                    <a:pt x="1891813" y="1129780"/>
                    <a:pt x="1789831" y="1293248"/>
                    <a:pt x="1783882" y="1473672"/>
                  </a:cubicBezTo>
                  <a:lnTo>
                    <a:pt x="1984003" y="1480270"/>
                  </a:lnTo>
                  <a:cubicBezTo>
                    <a:pt x="1987589" y="1371518"/>
                    <a:pt x="2049059" y="1272986"/>
                    <a:pt x="2145160" y="1221950"/>
                  </a:cubicBezTo>
                  <a:cubicBezTo>
                    <a:pt x="2241261" y="1170914"/>
                    <a:pt x="2357317" y="1175167"/>
                    <a:pt x="2449424" y="1233100"/>
                  </a:cubicBezTo>
                  <a:cubicBezTo>
                    <a:pt x="2541532" y="1291033"/>
                    <a:pt x="2595626" y="1393800"/>
                    <a:pt x="2591242" y="1502523"/>
                  </a:cubicBezTo>
                  <a:lnTo>
                    <a:pt x="2791311" y="1510590"/>
                  </a:lnTo>
                  <a:cubicBezTo>
                    <a:pt x="2798584" y="1330214"/>
                    <a:pt x="2708840" y="1159721"/>
                    <a:pt x="2556031" y="1063608"/>
                  </a:cubicBezTo>
                  <a:cubicBezTo>
                    <a:pt x="2479627" y="1015552"/>
                    <a:pt x="2393289" y="989760"/>
                    <a:pt x="2306124" y="98656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EE8124F3-717D-48CF-A47F-1E6B4110895D}"/>
                </a:ext>
              </a:extLst>
            </p:cNvPr>
            <p:cNvSpPr/>
            <p:nvPr/>
          </p:nvSpPr>
          <p:spPr>
            <a:xfrm rot="2700000">
              <a:off x="4707133" y="3452915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3782609" y="3478012"/>
              <a:ext cx="527335" cy="49363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ound Same Side Corner Rectangle 6">
              <a:extLst>
                <a:ext uri="{FF2B5EF4-FFF2-40B4-BE49-F238E27FC236}">
                  <a16:creationId xmlns:a16="http://schemas.microsoft.com/office/drawing/2014/main" id="{11207448-F26A-4EF1-8764-2D6798600849}"/>
                </a:ext>
              </a:extLst>
            </p:cNvPr>
            <p:cNvSpPr/>
            <p:nvPr/>
          </p:nvSpPr>
          <p:spPr>
            <a:xfrm rot="2700000">
              <a:off x="6360463" y="5409247"/>
              <a:ext cx="190721" cy="76462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Frame 17">
              <a:extLst>
                <a:ext uri="{FF2B5EF4-FFF2-40B4-BE49-F238E27FC236}">
                  <a16:creationId xmlns:a16="http://schemas.microsoft.com/office/drawing/2014/main" id="{1278BF84-DDF3-43F8-88E4-A0F28E4079EF}"/>
                </a:ext>
              </a:extLst>
            </p:cNvPr>
            <p:cNvSpPr/>
            <p:nvPr/>
          </p:nvSpPr>
          <p:spPr>
            <a:xfrm>
              <a:off x="3757670" y="4546182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5">
              <a:extLst>
                <a:ext uri="{FF2B5EF4-FFF2-40B4-BE49-F238E27FC236}">
                  <a16:creationId xmlns:a16="http://schemas.microsoft.com/office/drawing/2014/main" id="{B5A177C8-7AB0-4E40-873A-70F231B3FA06}"/>
                </a:ext>
              </a:extLst>
            </p:cNvPr>
            <p:cNvSpPr/>
            <p:nvPr/>
          </p:nvSpPr>
          <p:spPr>
            <a:xfrm flipH="1">
              <a:off x="9483855" y="2486871"/>
              <a:ext cx="504633" cy="416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Teardrop 1">
              <a:extLst>
                <a:ext uri="{FF2B5EF4-FFF2-40B4-BE49-F238E27FC236}">
                  <a16:creationId xmlns:a16="http://schemas.microsoft.com/office/drawing/2014/main" id="{45BBC696-75E7-44AB-A411-9B80C52FFE5A}"/>
                </a:ext>
              </a:extLst>
            </p:cNvPr>
            <p:cNvSpPr/>
            <p:nvPr/>
          </p:nvSpPr>
          <p:spPr>
            <a:xfrm rot="18805991">
              <a:off x="9508127" y="1472113"/>
              <a:ext cx="551843" cy="54608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4" name="Rectangle 130">
              <a:extLst>
                <a:ext uri="{FF2B5EF4-FFF2-40B4-BE49-F238E27FC236}">
                  <a16:creationId xmlns:a16="http://schemas.microsoft.com/office/drawing/2014/main" id="{F7759672-254A-46D2-98DF-B919494C603A}"/>
                </a:ext>
              </a:extLst>
            </p:cNvPr>
            <p:cNvSpPr/>
            <p:nvPr/>
          </p:nvSpPr>
          <p:spPr>
            <a:xfrm>
              <a:off x="10314255" y="1472179"/>
              <a:ext cx="544577" cy="547049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5" name="Right Triangle 17">
              <a:extLst>
                <a:ext uri="{FF2B5EF4-FFF2-40B4-BE49-F238E27FC236}">
                  <a16:creationId xmlns:a16="http://schemas.microsoft.com/office/drawing/2014/main" id="{5B989D8F-E127-48E7-B329-C52CA522C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4908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6" name="Right Triangle 17">
              <a:extLst>
                <a:ext uri="{FF2B5EF4-FFF2-40B4-BE49-F238E27FC236}">
                  <a16:creationId xmlns:a16="http://schemas.microsoft.com/office/drawing/2014/main" id="{D61B263F-9E2B-4D6D-AE92-C6B011C62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9866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7" name="Right Triangle 17">
              <a:extLst>
                <a:ext uri="{FF2B5EF4-FFF2-40B4-BE49-F238E27FC236}">
                  <a16:creationId xmlns:a16="http://schemas.microsoft.com/office/drawing/2014/main" id="{5E5AE7B0-988E-44BF-89EA-013033086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9950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8" name="Oval 44">
              <a:extLst>
                <a:ext uri="{FF2B5EF4-FFF2-40B4-BE49-F238E27FC236}">
                  <a16:creationId xmlns:a16="http://schemas.microsoft.com/office/drawing/2014/main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94991" y="4510791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97310" y="112481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44452" y="116910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61882" y="115426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82437" y="116602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07206" y="218939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27258" y="115840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43879" y="125403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69260" y="114649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26752" y="114751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46985" y="120020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73944" y="214335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85132" y="214335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96417" y="213098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33758" y="214332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58431" y="213098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37502" y="216107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34096" y="214335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76060" y="328525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24424" y="2143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74812" y="328525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12994" y="330274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48498" y="334044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98508" y="330351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05509" y="330409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66066" y="433623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22836" y="328525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05171" y="328525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44240" y="328525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65051" y="438921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76759" y="437356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44386" y="451242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28110" y="441434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09186" y="534247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61533" y="445223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05171" y="451936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63272" y="438921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43790" y="438921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49726" y="534900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02717" y="534900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37702" y="534900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87712" y="53490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03087" y="533845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92552" y="537494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55430" y="533845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25645" y="533952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602AB1-AE19-4ABD-A721-C4095BECC8A8}"/>
              </a:ext>
            </a:extLst>
          </p:cNvPr>
          <p:cNvSpPr/>
          <p:nvPr/>
        </p:nvSpPr>
        <p:spPr>
          <a:xfrm>
            <a:off x="6614002" y="6599976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5" y="2240882"/>
            <a:ext cx="3609721" cy="33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7" y="321473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cs typeface="Arial" pitchFamily="34" charset="0"/>
              </a:rPr>
              <a:t>Presentation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623764" y="202439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cs typeface="Arial" pitchFamily="34" charset="0"/>
              </a:rPr>
              <a:t>THEME PPT </a:t>
            </a:r>
            <a:r>
              <a:rPr lang="en-GB" altLang="ko-KR" b="1" dirty="0"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10441250" y="-1228388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10441250" y="-903200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10441250" y="8147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10441250" y="-24675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10441250" y="-57497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10441250" y="40969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10441250" y="737920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779219"/>
            <a:ext cx="2272500" cy="100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74" y="2703215"/>
            <a:ext cx="1136250" cy="22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655" y="3268351"/>
            <a:ext cx="1215000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" y="4841875"/>
            <a:ext cx="12222162" cy="2041525"/>
            <a:chOff x="1" y="4841875"/>
            <a:chExt cx="12222162" cy="204152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" y="6261100"/>
              <a:ext cx="12222162" cy="622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1222038" y="4841875"/>
              <a:ext cx="901700" cy="1482725"/>
            </a:xfrm>
            <a:custGeom>
              <a:avLst/>
              <a:gdLst>
                <a:gd name="T0" fmla="*/ 85 w 240"/>
                <a:gd name="T1" fmla="*/ 196 h 393"/>
                <a:gd name="T2" fmla="*/ 50 w 240"/>
                <a:gd name="T3" fmla="*/ 196 h 393"/>
                <a:gd name="T4" fmla="*/ 34 w 240"/>
                <a:gd name="T5" fmla="*/ 178 h 393"/>
                <a:gd name="T6" fmla="*/ 35 w 240"/>
                <a:gd name="T7" fmla="*/ 175 h 393"/>
                <a:gd name="T8" fmla="*/ 19 w 240"/>
                <a:gd name="T9" fmla="*/ 97 h 393"/>
                <a:gd name="T10" fmla="*/ 17 w 240"/>
                <a:gd name="T11" fmla="*/ 54 h 393"/>
                <a:gd name="T12" fmla="*/ 129 w 240"/>
                <a:gd name="T13" fmla="*/ 4 h 393"/>
                <a:gd name="T14" fmla="*/ 99 w 240"/>
                <a:gd name="T15" fmla="*/ 20 h 393"/>
                <a:gd name="T16" fmla="*/ 35 w 240"/>
                <a:gd name="T17" fmla="*/ 69 h 393"/>
                <a:gd name="T18" fmla="*/ 34 w 240"/>
                <a:gd name="T19" fmla="*/ 106 h 393"/>
                <a:gd name="T20" fmla="*/ 37 w 240"/>
                <a:gd name="T21" fmla="*/ 103 h 393"/>
                <a:gd name="T22" fmla="*/ 48 w 240"/>
                <a:gd name="T23" fmla="*/ 109 h 393"/>
                <a:gd name="T24" fmla="*/ 72 w 240"/>
                <a:gd name="T25" fmla="*/ 151 h 393"/>
                <a:gd name="T26" fmla="*/ 87 w 240"/>
                <a:gd name="T27" fmla="*/ 159 h 393"/>
                <a:gd name="T28" fmla="*/ 93 w 240"/>
                <a:gd name="T29" fmla="*/ 146 h 393"/>
                <a:gd name="T30" fmla="*/ 102 w 240"/>
                <a:gd name="T31" fmla="*/ 104 h 393"/>
                <a:gd name="T32" fmla="*/ 127 w 240"/>
                <a:gd name="T33" fmla="*/ 67 h 393"/>
                <a:gd name="T34" fmla="*/ 158 w 240"/>
                <a:gd name="T35" fmla="*/ 69 h 393"/>
                <a:gd name="T36" fmla="*/ 187 w 240"/>
                <a:gd name="T37" fmla="*/ 125 h 393"/>
                <a:gd name="T38" fmla="*/ 192 w 240"/>
                <a:gd name="T39" fmla="*/ 143 h 393"/>
                <a:gd name="T40" fmla="*/ 211 w 240"/>
                <a:gd name="T41" fmla="*/ 196 h 393"/>
                <a:gd name="T42" fmla="*/ 208 w 240"/>
                <a:gd name="T43" fmla="*/ 299 h 393"/>
                <a:gd name="T44" fmla="*/ 213 w 240"/>
                <a:gd name="T45" fmla="*/ 318 h 393"/>
                <a:gd name="T46" fmla="*/ 240 w 240"/>
                <a:gd name="T47" fmla="*/ 352 h 393"/>
                <a:gd name="T48" fmla="*/ 236 w 240"/>
                <a:gd name="T49" fmla="*/ 356 h 393"/>
                <a:gd name="T50" fmla="*/ 207 w 240"/>
                <a:gd name="T51" fmla="*/ 321 h 393"/>
                <a:gd name="T52" fmla="*/ 203 w 240"/>
                <a:gd name="T53" fmla="*/ 322 h 393"/>
                <a:gd name="T54" fmla="*/ 203 w 240"/>
                <a:gd name="T55" fmla="*/ 379 h 393"/>
                <a:gd name="T56" fmla="*/ 189 w 240"/>
                <a:gd name="T57" fmla="*/ 393 h 393"/>
                <a:gd name="T58" fmla="*/ 90 w 240"/>
                <a:gd name="T59" fmla="*/ 392 h 393"/>
                <a:gd name="T60" fmla="*/ 75 w 240"/>
                <a:gd name="T61" fmla="*/ 379 h 393"/>
                <a:gd name="T62" fmla="*/ 82 w 240"/>
                <a:gd name="T63" fmla="*/ 247 h 393"/>
                <a:gd name="T64" fmla="*/ 85 w 240"/>
                <a:gd name="T65" fmla="*/ 196 h 393"/>
                <a:gd name="T66" fmla="*/ 115 w 240"/>
                <a:gd name="T67" fmla="*/ 117 h 393"/>
                <a:gd name="T68" fmla="*/ 134 w 240"/>
                <a:gd name="T69" fmla="*/ 158 h 393"/>
                <a:gd name="T70" fmla="*/ 147 w 240"/>
                <a:gd name="T71" fmla="*/ 160 h 393"/>
                <a:gd name="T72" fmla="*/ 170 w 240"/>
                <a:gd name="T73" fmla="*/ 113 h 393"/>
                <a:gd name="T74" fmla="*/ 136 w 240"/>
                <a:gd name="T75" fmla="*/ 82 h 393"/>
                <a:gd name="T76" fmla="*/ 115 w 240"/>
                <a:gd name="T77" fmla="*/ 11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393">
                  <a:moveTo>
                    <a:pt x="85" y="196"/>
                  </a:moveTo>
                  <a:cubicBezTo>
                    <a:pt x="72" y="196"/>
                    <a:pt x="61" y="196"/>
                    <a:pt x="50" y="196"/>
                  </a:cubicBezTo>
                  <a:cubicBezTo>
                    <a:pt x="37" y="196"/>
                    <a:pt x="32" y="190"/>
                    <a:pt x="34" y="178"/>
                  </a:cubicBezTo>
                  <a:cubicBezTo>
                    <a:pt x="35" y="177"/>
                    <a:pt x="35" y="176"/>
                    <a:pt x="35" y="175"/>
                  </a:cubicBezTo>
                  <a:cubicBezTo>
                    <a:pt x="55" y="143"/>
                    <a:pt x="42" y="120"/>
                    <a:pt x="19" y="97"/>
                  </a:cubicBezTo>
                  <a:cubicBezTo>
                    <a:pt x="0" y="78"/>
                    <a:pt x="1" y="76"/>
                    <a:pt x="17" y="54"/>
                  </a:cubicBezTo>
                  <a:cubicBezTo>
                    <a:pt x="45" y="18"/>
                    <a:pt x="82" y="0"/>
                    <a:pt x="129" y="4"/>
                  </a:cubicBezTo>
                  <a:cubicBezTo>
                    <a:pt x="119" y="9"/>
                    <a:pt x="108" y="14"/>
                    <a:pt x="99" y="20"/>
                  </a:cubicBezTo>
                  <a:cubicBezTo>
                    <a:pt x="77" y="36"/>
                    <a:pt x="54" y="51"/>
                    <a:pt x="35" y="69"/>
                  </a:cubicBezTo>
                  <a:cubicBezTo>
                    <a:pt x="20" y="82"/>
                    <a:pt x="21" y="92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cubicBezTo>
                    <a:pt x="41" y="105"/>
                    <a:pt x="46" y="106"/>
                    <a:pt x="48" y="109"/>
                  </a:cubicBezTo>
                  <a:cubicBezTo>
                    <a:pt x="56" y="123"/>
                    <a:pt x="63" y="137"/>
                    <a:pt x="72" y="151"/>
                  </a:cubicBezTo>
                  <a:cubicBezTo>
                    <a:pt x="75" y="155"/>
                    <a:pt x="82" y="156"/>
                    <a:pt x="87" y="159"/>
                  </a:cubicBezTo>
                  <a:cubicBezTo>
                    <a:pt x="89" y="155"/>
                    <a:pt x="92" y="151"/>
                    <a:pt x="93" y="146"/>
                  </a:cubicBezTo>
                  <a:cubicBezTo>
                    <a:pt x="96" y="132"/>
                    <a:pt x="97" y="117"/>
                    <a:pt x="102" y="104"/>
                  </a:cubicBezTo>
                  <a:cubicBezTo>
                    <a:pt x="108" y="91"/>
                    <a:pt x="117" y="78"/>
                    <a:pt x="127" y="67"/>
                  </a:cubicBezTo>
                  <a:cubicBezTo>
                    <a:pt x="136" y="58"/>
                    <a:pt x="148" y="62"/>
                    <a:pt x="158" y="69"/>
                  </a:cubicBezTo>
                  <a:cubicBezTo>
                    <a:pt x="178" y="83"/>
                    <a:pt x="181" y="104"/>
                    <a:pt x="187" y="125"/>
                  </a:cubicBezTo>
                  <a:cubicBezTo>
                    <a:pt x="188" y="131"/>
                    <a:pt x="189" y="138"/>
                    <a:pt x="192" y="143"/>
                  </a:cubicBezTo>
                  <a:cubicBezTo>
                    <a:pt x="206" y="158"/>
                    <a:pt x="209" y="177"/>
                    <a:pt x="211" y="196"/>
                  </a:cubicBezTo>
                  <a:cubicBezTo>
                    <a:pt x="214" y="230"/>
                    <a:pt x="217" y="265"/>
                    <a:pt x="208" y="299"/>
                  </a:cubicBezTo>
                  <a:cubicBezTo>
                    <a:pt x="206" y="305"/>
                    <a:pt x="209" y="313"/>
                    <a:pt x="213" y="318"/>
                  </a:cubicBezTo>
                  <a:cubicBezTo>
                    <a:pt x="221" y="330"/>
                    <a:pt x="231" y="341"/>
                    <a:pt x="240" y="352"/>
                  </a:cubicBezTo>
                  <a:cubicBezTo>
                    <a:pt x="239" y="353"/>
                    <a:pt x="237" y="355"/>
                    <a:pt x="236" y="356"/>
                  </a:cubicBezTo>
                  <a:cubicBezTo>
                    <a:pt x="226" y="344"/>
                    <a:pt x="216" y="333"/>
                    <a:pt x="207" y="321"/>
                  </a:cubicBezTo>
                  <a:cubicBezTo>
                    <a:pt x="205" y="322"/>
                    <a:pt x="204" y="322"/>
                    <a:pt x="203" y="322"/>
                  </a:cubicBezTo>
                  <a:cubicBezTo>
                    <a:pt x="203" y="341"/>
                    <a:pt x="202" y="360"/>
                    <a:pt x="203" y="379"/>
                  </a:cubicBezTo>
                  <a:cubicBezTo>
                    <a:pt x="204" y="390"/>
                    <a:pt x="201" y="393"/>
                    <a:pt x="189" y="393"/>
                  </a:cubicBezTo>
                  <a:cubicBezTo>
                    <a:pt x="156" y="392"/>
                    <a:pt x="123" y="392"/>
                    <a:pt x="90" y="392"/>
                  </a:cubicBezTo>
                  <a:cubicBezTo>
                    <a:pt x="80" y="393"/>
                    <a:pt x="74" y="390"/>
                    <a:pt x="75" y="379"/>
                  </a:cubicBezTo>
                  <a:cubicBezTo>
                    <a:pt x="77" y="335"/>
                    <a:pt x="79" y="291"/>
                    <a:pt x="82" y="247"/>
                  </a:cubicBezTo>
                  <a:cubicBezTo>
                    <a:pt x="83" y="231"/>
                    <a:pt x="84" y="214"/>
                    <a:pt x="85" y="196"/>
                  </a:cubicBezTo>
                  <a:close/>
                  <a:moveTo>
                    <a:pt x="115" y="117"/>
                  </a:moveTo>
                  <a:cubicBezTo>
                    <a:pt x="115" y="136"/>
                    <a:pt x="121" y="150"/>
                    <a:pt x="134" y="158"/>
                  </a:cubicBezTo>
                  <a:cubicBezTo>
                    <a:pt x="138" y="160"/>
                    <a:pt x="143" y="162"/>
                    <a:pt x="147" y="160"/>
                  </a:cubicBezTo>
                  <a:cubicBezTo>
                    <a:pt x="158" y="157"/>
                    <a:pt x="172" y="125"/>
                    <a:pt x="170" y="113"/>
                  </a:cubicBezTo>
                  <a:cubicBezTo>
                    <a:pt x="166" y="95"/>
                    <a:pt x="150" y="80"/>
                    <a:pt x="136" y="82"/>
                  </a:cubicBezTo>
                  <a:cubicBezTo>
                    <a:pt x="123" y="83"/>
                    <a:pt x="115" y="96"/>
                    <a:pt x="115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>
                  <a:cs typeface="Arial" pitchFamily="34" charset="0"/>
                </a:rPr>
                <a:t>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asy </a:t>
              </a:r>
              <a:r>
                <a:rPr lang="en-US" altLang="ko-KR" sz="1200" dirty="0">
                  <a:cs typeface="Arial" pitchFamily="34" charset="0"/>
                </a:rPr>
                <a:t>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3822769"/>
            <a:ext cx="12192000" cy="3035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825195"/>
            <a:ext cx="5120640" cy="2081766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93" y="816936"/>
            <a:ext cx="4949684" cy="28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5092</Words>
  <Application>Microsoft Office PowerPoint</Application>
  <PresentationFormat>Panorámica</PresentationFormat>
  <Paragraphs>614</Paragraphs>
  <Slides>52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Agency FB</vt:lpstr>
      <vt:lpstr>Arial</vt:lpstr>
      <vt:lpstr>Arial Unicode MS</vt:lpstr>
      <vt:lpstr>Calibri</vt:lpstr>
      <vt:lpstr>Chivo Light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139</cp:revision>
  <dcterms:created xsi:type="dcterms:W3CDTF">2020-01-20T05:08:25Z</dcterms:created>
  <dcterms:modified xsi:type="dcterms:W3CDTF">2023-11-23T05:06:00Z</dcterms:modified>
</cp:coreProperties>
</file>