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702861" y="1547920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9903" y="4100576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71999" y="240473"/>
            <a:ext cx="3805646" cy="857213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852944" y="1562507"/>
            <a:ext cx="3485974" cy="2123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037701" y="1562507"/>
            <a:ext cx="3339944" cy="2390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259961" y="4203098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371820" y="454065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3798401" y="2114618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F2F2F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F2F2F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