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5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47482422" r:id="rId12"/>
    <p:sldId id="2134808270" r:id="rId13"/>
    <p:sldId id="2134808271" r:id="rId14"/>
    <p:sldId id="2134808285" r:id="rId15"/>
    <p:sldId id="2134808273" r:id="rId16"/>
    <p:sldId id="2134808278" r:id="rId17"/>
    <p:sldId id="2147482432" r:id="rId18"/>
    <p:sldId id="2134808870" r:id="rId19"/>
    <p:sldId id="2134808951" r:id="rId20"/>
    <p:sldId id="2134808846" r:id="rId21"/>
    <p:sldId id="2134808852" r:id="rId22"/>
    <p:sldId id="2134808851" r:id="rId23"/>
    <p:sldId id="2134808949" r:id="rId24"/>
    <p:sldId id="2147482407" r:id="rId25"/>
    <p:sldId id="2147482389" r:id="rId26"/>
    <p:sldId id="2147482439" r:id="rId27"/>
    <p:sldId id="2134808935" r:id="rId28"/>
    <p:sldId id="2147482440" r:id="rId29"/>
    <p:sldId id="2134808872" r:id="rId30"/>
    <p:sldId id="2134808635" r:id="rId31"/>
    <p:sldId id="2147482416" r:id="rId32"/>
    <p:sldId id="2147482418" r:id="rId33"/>
    <p:sldId id="2147482441" r:id="rId34"/>
    <p:sldId id="2147482442" r:id="rId35"/>
    <p:sldId id="2134808486" r:id="rId36"/>
    <p:sldId id="2134807357" r:id="rId37"/>
    <p:sldId id="2147482369" r:id="rId38"/>
    <p:sldId id="2134808857" r:id="rId39"/>
    <p:sldId id="2134805975" r:id="rId40"/>
    <p:sldId id="2134805828" r:id="rId41"/>
    <p:sldId id="2134808983" r:id="rId42"/>
    <p:sldId id="2134805527" r:id="rId43"/>
    <p:sldId id="2134808914" r:id="rId44"/>
    <p:sldId id="2134805528" r:id="rId45"/>
    <p:sldId id="2134808436" r:id="rId46"/>
    <p:sldId id="2134808985" r:id="rId47"/>
    <p:sldId id="2134808986" r:id="rId48"/>
    <p:sldId id="2134808987" r:id="rId49"/>
    <p:sldId id="2134808988" r:id="rId50"/>
    <p:sldId id="2134808989" r:id="rId51"/>
    <p:sldId id="2134808990" r:id="rId52"/>
    <p:sldId id="2134808992" r:id="rId53"/>
    <p:sldId id="2134808993" r:id="rId54"/>
    <p:sldId id="2134808994" r:id="rId55"/>
    <p:sldId id="2134808995" r:id="rId56"/>
    <p:sldId id="2134808431" r:id="rId57"/>
    <p:sldId id="2147482370" r:id="rId58"/>
    <p:sldId id="2134807509" r:id="rId59"/>
    <p:sldId id="2134808996" r:id="rId60"/>
    <p:sldId id="2147482431" r:id="rId61"/>
    <p:sldId id="2134808958" r:id="rId62"/>
    <p:sldId id="2134808775" r:id="rId63"/>
    <p:sldId id="2134808474" r:id="rId64"/>
  </p:sldIdLst>
  <p:sldSz cx="13716000" cy="10287000"/>
  <p:notesSz cx="6858000" cy="9144000"/>
  <p:embeddedFontLst>
    <p:embeddedFont>
      <p:font typeface="Cambria" panose="02040503050406030204" pitchFamily="18" charset="0"/>
      <p:regular r:id="rId66"/>
      <p:bold r:id="rId67"/>
      <p:italic r:id="rId68"/>
      <p:boldItalic r:id="rId69"/>
    </p:embeddedFont>
    <p:embeddedFont>
      <p:font typeface="Carelia" panose="020B0604020202020204" charset="0"/>
      <p:regular r:id="rId70"/>
    </p:embeddedFont>
    <p:embeddedFont>
      <p:font typeface="Dosis" pitchFamily="2" charset="0"/>
      <p:regular r:id="rId71"/>
      <p:bold r:id="rId72"/>
    </p:embeddedFont>
    <p:embeddedFont>
      <p:font typeface="Dosis Bold" charset="0"/>
      <p:regular r:id="rId73"/>
      <p:bold r:id="rId74"/>
    </p:embeddedFont>
    <p:embeddedFont>
      <p:font typeface="KG Primary Penmanship Alt" panose="020B0604020202020204" charset="0"/>
      <p:regular r:id="rId75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15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085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font" Target="fonts/font3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font" Target="fonts/font4.fntdata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2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01/08/2025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40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6.sv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15.png"/><Relationship Id="rId5" Type="http://schemas.openxmlformats.org/officeDocument/2006/relationships/tags" Target="../tags/tag17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6.xml"/><Relationship Id="rId7" Type="http://schemas.openxmlformats.org/officeDocument/2006/relationships/image" Target="../media/image16.sv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87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19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0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16.svg"/><Relationship Id="rId5" Type="http://schemas.openxmlformats.org/officeDocument/2006/relationships/tags" Target="../tags/tag192.xml"/><Relationship Id="rId10" Type="http://schemas.openxmlformats.org/officeDocument/2006/relationships/image" Target="../media/image15.png"/><Relationship Id="rId4" Type="http://schemas.openxmlformats.org/officeDocument/2006/relationships/tags" Target="../tags/tag191.xml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image" Target="../media/image5.png"/><Relationship Id="rId5" Type="http://schemas.openxmlformats.org/officeDocument/2006/relationships/tags" Target="../tags/tag198.xml"/><Relationship Id="rId10" Type="http://schemas.openxmlformats.org/officeDocument/2006/relationships/image" Target="../media/image4.svg"/><Relationship Id="rId4" Type="http://schemas.openxmlformats.org/officeDocument/2006/relationships/tags" Target="../tags/tag197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17" Type="http://schemas.openxmlformats.org/officeDocument/2006/relationships/image" Target="../media/image37.png"/><Relationship Id="rId2" Type="http://schemas.openxmlformats.org/officeDocument/2006/relationships/tags" Target="../tags/tag201.xml"/><Relationship Id="rId16" Type="http://schemas.openxmlformats.org/officeDocument/2006/relationships/image" Target="../media/image26.sv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5" Type="http://schemas.openxmlformats.org/officeDocument/2006/relationships/tags" Target="../tags/tag204.xml"/><Relationship Id="rId15" Type="http://schemas.openxmlformats.org/officeDocument/2006/relationships/image" Target="../media/image12.png"/><Relationship Id="rId10" Type="http://schemas.openxmlformats.org/officeDocument/2006/relationships/tags" Target="../tags/tag209.xml"/><Relationship Id="rId19" Type="http://schemas.openxmlformats.org/officeDocument/2006/relationships/image" Target="../media/image39.png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4.xml"/><Relationship Id="rId7" Type="http://schemas.openxmlformats.org/officeDocument/2006/relationships/image" Target="../media/image15.pn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5" Type="http://schemas.openxmlformats.org/officeDocument/2006/relationships/tags" Target="../tags/tag216.xml"/><Relationship Id="rId10" Type="http://schemas.openxmlformats.org/officeDocument/2006/relationships/image" Target="../media/image44.PNG"/><Relationship Id="rId4" Type="http://schemas.openxmlformats.org/officeDocument/2006/relationships/tags" Target="../tags/tag215.xml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46.png"/><Relationship Id="rId3" Type="http://schemas.openxmlformats.org/officeDocument/2006/relationships/tags" Target="../tags/tag219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21.xml"/><Relationship Id="rId10" Type="http://schemas.openxmlformats.org/officeDocument/2006/relationships/image" Target="../media/image43.png"/><Relationship Id="rId4" Type="http://schemas.openxmlformats.org/officeDocument/2006/relationships/tags" Target="../tags/tag220.xml"/><Relationship Id="rId9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image" Target="../media/image16.svg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image" Target="../media/image15.png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7.xml"/><Relationship Id="rId10" Type="http://schemas.openxmlformats.org/officeDocument/2006/relationships/tags" Target="../tags/tag232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46.png"/><Relationship Id="rId3" Type="http://schemas.openxmlformats.org/officeDocument/2006/relationships/tags" Target="../tags/tag235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37.xml"/><Relationship Id="rId10" Type="http://schemas.openxmlformats.org/officeDocument/2006/relationships/image" Target="../media/image43.png"/><Relationship Id="rId4" Type="http://schemas.openxmlformats.org/officeDocument/2006/relationships/tags" Target="../tags/tag236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48.pn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43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image" Target="../media/image16.svg"/><Relationship Id="rId5" Type="http://schemas.openxmlformats.org/officeDocument/2006/relationships/tags" Target="../tags/tag243.xml"/><Relationship Id="rId15" Type="http://schemas.openxmlformats.org/officeDocument/2006/relationships/image" Target="../media/image49.png"/><Relationship Id="rId10" Type="http://schemas.openxmlformats.org/officeDocument/2006/relationships/image" Target="../media/image15.png"/><Relationship Id="rId4" Type="http://schemas.openxmlformats.org/officeDocument/2006/relationships/tags" Target="../tags/tag24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1.png"/><Relationship Id="rId3" Type="http://schemas.openxmlformats.org/officeDocument/2006/relationships/tags" Target="../tags/tag24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jpe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image" Target="../media/image45.png"/><Relationship Id="rId5" Type="http://schemas.openxmlformats.org/officeDocument/2006/relationships/tags" Target="../tags/tag251.xml"/><Relationship Id="rId10" Type="http://schemas.openxmlformats.org/officeDocument/2006/relationships/image" Target="../media/image43.png"/><Relationship Id="rId4" Type="http://schemas.openxmlformats.org/officeDocument/2006/relationships/tags" Target="../tags/tag250.xml"/><Relationship Id="rId9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image" Target="../media/image48.png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image" Target="../media/image43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image" Target="../media/image16.svg"/><Relationship Id="rId5" Type="http://schemas.openxmlformats.org/officeDocument/2006/relationships/tags" Target="../tags/tag257.xml"/><Relationship Id="rId15" Type="http://schemas.openxmlformats.org/officeDocument/2006/relationships/image" Target="../media/image52.png"/><Relationship Id="rId10" Type="http://schemas.openxmlformats.org/officeDocument/2006/relationships/image" Target="../media/image15.png"/><Relationship Id="rId4" Type="http://schemas.openxmlformats.org/officeDocument/2006/relationships/tags" Target="../tags/tag25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3.png"/><Relationship Id="rId3" Type="http://schemas.openxmlformats.org/officeDocument/2006/relationships/tags" Target="../tags/tag26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jpeg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11" Type="http://schemas.openxmlformats.org/officeDocument/2006/relationships/image" Target="../media/image45.png"/><Relationship Id="rId5" Type="http://schemas.openxmlformats.org/officeDocument/2006/relationships/tags" Target="../tags/tag265.xml"/><Relationship Id="rId10" Type="http://schemas.openxmlformats.org/officeDocument/2006/relationships/image" Target="../media/image43.png"/><Relationship Id="rId4" Type="http://schemas.openxmlformats.org/officeDocument/2006/relationships/tags" Target="../tags/tag264.xml"/><Relationship Id="rId9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48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43.pn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16.svg"/><Relationship Id="rId5" Type="http://schemas.openxmlformats.org/officeDocument/2006/relationships/tags" Target="../tags/tag271.xml"/><Relationship Id="rId15" Type="http://schemas.openxmlformats.org/officeDocument/2006/relationships/image" Target="../media/image54.png"/><Relationship Id="rId10" Type="http://schemas.openxmlformats.org/officeDocument/2006/relationships/image" Target="../media/image15.png"/><Relationship Id="rId4" Type="http://schemas.openxmlformats.org/officeDocument/2006/relationships/tags" Target="../tags/tag27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5.png"/><Relationship Id="rId3" Type="http://schemas.openxmlformats.org/officeDocument/2006/relationships/tags" Target="../tags/tag27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jpe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image" Target="../media/image45.png"/><Relationship Id="rId5" Type="http://schemas.openxmlformats.org/officeDocument/2006/relationships/tags" Target="../tags/tag279.xml"/><Relationship Id="rId10" Type="http://schemas.openxmlformats.org/officeDocument/2006/relationships/image" Target="../media/image43.png"/><Relationship Id="rId4" Type="http://schemas.openxmlformats.org/officeDocument/2006/relationships/tags" Target="../tags/tag278.xml"/><Relationship Id="rId9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3.xml"/><Relationship Id="rId7" Type="http://schemas.openxmlformats.org/officeDocument/2006/relationships/image" Target="../media/image15.pn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5.xml"/><Relationship Id="rId10" Type="http://schemas.openxmlformats.org/officeDocument/2006/relationships/image" Target="../media/image43.png"/><Relationship Id="rId4" Type="http://schemas.openxmlformats.org/officeDocument/2006/relationships/tags" Target="../tags/tag284.xml"/><Relationship Id="rId9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9.png"/><Relationship Id="rId3" Type="http://schemas.openxmlformats.org/officeDocument/2006/relationships/tags" Target="../tags/tag28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8.png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image" Target="../media/image57.png"/><Relationship Id="rId5" Type="http://schemas.openxmlformats.org/officeDocument/2006/relationships/tags" Target="../tags/tag290.xml"/><Relationship Id="rId10" Type="http://schemas.openxmlformats.org/officeDocument/2006/relationships/image" Target="../media/image56.png"/><Relationship Id="rId4" Type="http://schemas.openxmlformats.org/officeDocument/2006/relationships/tags" Target="../tags/tag289.xml"/><Relationship Id="rId9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294.xml"/><Relationship Id="rId7" Type="http://schemas.openxmlformats.org/officeDocument/2006/relationships/image" Target="../media/image16.svg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image" Target="../media/image15.png"/><Relationship Id="rId11" Type="http://schemas.openxmlformats.org/officeDocument/2006/relationships/image" Target="../media/image59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8.png"/><Relationship Id="rId4" Type="http://schemas.openxmlformats.org/officeDocument/2006/relationships/tags" Target="../tags/tag295.xml"/><Relationship Id="rId9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9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image" Target="../media/image5.png"/><Relationship Id="rId5" Type="http://schemas.openxmlformats.org/officeDocument/2006/relationships/tags" Target="../tags/tag300.xml"/><Relationship Id="rId10" Type="http://schemas.openxmlformats.org/officeDocument/2006/relationships/image" Target="../media/image4.svg"/><Relationship Id="rId4" Type="http://schemas.openxmlformats.org/officeDocument/2006/relationships/tags" Target="../tags/tag299.xml"/><Relationship Id="rId9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09.xml"/><Relationship Id="rId13" Type="http://schemas.openxmlformats.org/officeDocument/2006/relationships/image" Target="../media/image26.svg"/><Relationship Id="rId3" Type="http://schemas.openxmlformats.org/officeDocument/2006/relationships/tags" Target="../tags/tag304.xml"/><Relationship Id="rId7" Type="http://schemas.openxmlformats.org/officeDocument/2006/relationships/tags" Target="../tags/tag308.xml"/><Relationship Id="rId12" Type="http://schemas.openxmlformats.org/officeDocument/2006/relationships/image" Target="../media/image12.png"/><Relationship Id="rId2" Type="http://schemas.openxmlformats.org/officeDocument/2006/relationships/tags" Target="../tags/tag303.xml"/><Relationship Id="rId16" Type="http://schemas.openxmlformats.org/officeDocument/2006/relationships/image" Target="../media/image39.png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image" Target="../media/image2.jpeg"/><Relationship Id="rId5" Type="http://schemas.openxmlformats.org/officeDocument/2006/relationships/tags" Target="../tags/tag306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5.xml"/><Relationship Id="rId9" Type="http://schemas.openxmlformats.org/officeDocument/2006/relationships/tags" Target="../tags/tag310.xml"/><Relationship Id="rId1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18.xml"/><Relationship Id="rId13" Type="http://schemas.openxmlformats.org/officeDocument/2006/relationships/image" Target="../media/image15.png"/><Relationship Id="rId3" Type="http://schemas.openxmlformats.org/officeDocument/2006/relationships/tags" Target="../tags/tag313.xml"/><Relationship Id="rId7" Type="http://schemas.openxmlformats.org/officeDocument/2006/relationships/tags" Target="../tags/tag31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11" Type="http://schemas.openxmlformats.org/officeDocument/2006/relationships/tags" Target="../tags/tag321.xml"/><Relationship Id="rId5" Type="http://schemas.openxmlformats.org/officeDocument/2006/relationships/tags" Target="../tags/tag315.xml"/><Relationship Id="rId15" Type="http://schemas.openxmlformats.org/officeDocument/2006/relationships/image" Target="../media/image61.jpeg"/><Relationship Id="rId10" Type="http://schemas.openxmlformats.org/officeDocument/2006/relationships/tags" Target="../tags/tag320.xml"/><Relationship Id="rId4" Type="http://schemas.openxmlformats.org/officeDocument/2006/relationships/tags" Target="../tags/tag314.xml"/><Relationship Id="rId9" Type="http://schemas.openxmlformats.org/officeDocument/2006/relationships/tags" Target="../tags/tag319.xml"/><Relationship Id="rId14" Type="http://schemas.openxmlformats.org/officeDocument/2006/relationships/image" Target="../media/image1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4.xml"/><Relationship Id="rId7" Type="http://schemas.openxmlformats.org/officeDocument/2006/relationships/image" Target="../media/image15.png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6.xml"/><Relationship Id="rId4" Type="http://schemas.openxmlformats.org/officeDocument/2006/relationships/tags" Target="../tags/tag325.xml"/><Relationship Id="rId9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9.xml"/><Relationship Id="rId7" Type="http://schemas.openxmlformats.org/officeDocument/2006/relationships/image" Target="../media/image15.png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1.xml"/><Relationship Id="rId4" Type="http://schemas.openxmlformats.org/officeDocument/2006/relationships/tags" Target="../tags/tag330.xml"/><Relationship Id="rId9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4.xml"/><Relationship Id="rId7" Type="http://schemas.openxmlformats.org/officeDocument/2006/relationships/image" Target="../media/image15.png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6.xml"/><Relationship Id="rId10" Type="http://schemas.openxmlformats.org/officeDocument/2006/relationships/image" Target="../media/image63.jpeg"/><Relationship Id="rId4" Type="http://schemas.openxmlformats.org/officeDocument/2006/relationships/tags" Target="../tags/tag335.xml"/><Relationship Id="rId9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9.xml"/><Relationship Id="rId7" Type="http://schemas.openxmlformats.org/officeDocument/2006/relationships/image" Target="../media/image15.png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9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349.xml"/><Relationship Id="rId13" Type="http://schemas.openxmlformats.org/officeDocument/2006/relationships/image" Target="../media/image16.svg"/><Relationship Id="rId3" Type="http://schemas.openxmlformats.org/officeDocument/2006/relationships/tags" Target="../tags/tag344.xml"/><Relationship Id="rId7" Type="http://schemas.openxmlformats.org/officeDocument/2006/relationships/tags" Target="../tags/tag348.xml"/><Relationship Id="rId12" Type="http://schemas.openxmlformats.org/officeDocument/2006/relationships/image" Target="../media/image15.png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46.xml"/><Relationship Id="rId10" Type="http://schemas.openxmlformats.org/officeDocument/2006/relationships/tags" Target="../tags/tag351.xml"/><Relationship Id="rId4" Type="http://schemas.openxmlformats.org/officeDocument/2006/relationships/tags" Target="../tags/tag345.xml"/><Relationship Id="rId9" Type="http://schemas.openxmlformats.org/officeDocument/2006/relationships/tags" Target="../tags/tag350.xml"/><Relationship Id="rId1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4.xml"/><Relationship Id="rId7" Type="http://schemas.openxmlformats.org/officeDocument/2006/relationships/image" Target="../media/image15.pn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6.xml"/><Relationship Id="rId4" Type="http://schemas.openxmlformats.org/officeDocument/2006/relationships/tags" Target="../tags/tag355.xml"/><Relationship Id="rId9" Type="http://schemas.openxmlformats.org/officeDocument/2006/relationships/image" Target="../media/image61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9.xml"/><Relationship Id="rId7" Type="http://schemas.openxmlformats.org/officeDocument/2006/relationships/image" Target="../media/image15.png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1.xml"/><Relationship Id="rId4" Type="http://schemas.openxmlformats.org/officeDocument/2006/relationships/tags" Target="../tags/tag360.xml"/><Relationship Id="rId9" Type="http://schemas.openxmlformats.org/officeDocument/2006/relationships/image" Target="../media/image6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4.xml"/><Relationship Id="rId7" Type="http://schemas.openxmlformats.org/officeDocument/2006/relationships/image" Target="../media/image15.png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6.xml"/><Relationship Id="rId10" Type="http://schemas.openxmlformats.org/officeDocument/2006/relationships/image" Target="../media/image63.jpeg"/><Relationship Id="rId4" Type="http://schemas.openxmlformats.org/officeDocument/2006/relationships/tags" Target="../tags/tag365.xml"/><Relationship Id="rId9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9.xml"/><Relationship Id="rId7" Type="http://schemas.openxmlformats.org/officeDocument/2006/relationships/image" Target="../media/image15.png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1.xml"/><Relationship Id="rId4" Type="http://schemas.openxmlformats.org/officeDocument/2006/relationships/tags" Target="../tags/tag370.xml"/><Relationship Id="rId9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379.xml"/><Relationship Id="rId13" Type="http://schemas.openxmlformats.org/officeDocument/2006/relationships/image" Target="../media/image16.svg"/><Relationship Id="rId3" Type="http://schemas.openxmlformats.org/officeDocument/2006/relationships/tags" Target="../tags/tag374.xml"/><Relationship Id="rId7" Type="http://schemas.openxmlformats.org/officeDocument/2006/relationships/tags" Target="../tags/tag378.xml"/><Relationship Id="rId12" Type="http://schemas.openxmlformats.org/officeDocument/2006/relationships/image" Target="../media/image15.png"/><Relationship Id="rId2" Type="http://schemas.openxmlformats.org/officeDocument/2006/relationships/tags" Target="../tags/tag373.xml"/><Relationship Id="rId1" Type="http://schemas.openxmlformats.org/officeDocument/2006/relationships/tags" Target="../tags/tag372.xml"/><Relationship Id="rId6" Type="http://schemas.openxmlformats.org/officeDocument/2006/relationships/tags" Target="../tags/tag37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76.xml"/><Relationship Id="rId10" Type="http://schemas.openxmlformats.org/officeDocument/2006/relationships/tags" Target="../tags/tag381.xml"/><Relationship Id="rId4" Type="http://schemas.openxmlformats.org/officeDocument/2006/relationships/tags" Target="../tags/tag375.xml"/><Relationship Id="rId9" Type="http://schemas.openxmlformats.org/officeDocument/2006/relationships/tags" Target="../tags/tag380.xml"/><Relationship Id="rId14" Type="http://schemas.openxmlformats.org/officeDocument/2006/relationships/image" Target="../media/image6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4.xml"/><Relationship Id="rId7" Type="http://schemas.openxmlformats.org/officeDocument/2006/relationships/image" Target="../media/image15.pn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9" Type="http://schemas.openxmlformats.org/officeDocument/2006/relationships/image" Target="../media/image61.jpe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9.xml"/><Relationship Id="rId7" Type="http://schemas.openxmlformats.org/officeDocument/2006/relationships/image" Target="../media/image15.png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1.xml"/><Relationship Id="rId4" Type="http://schemas.openxmlformats.org/officeDocument/2006/relationships/tags" Target="../tags/tag390.xml"/><Relationship Id="rId9" Type="http://schemas.openxmlformats.org/officeDocument/2006/relationships/image" Target="../media/image62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4.xml"/><Relationship Id="rId7" Type="http://schemas.openxmlformats.org/officeDocument/2006/relationships/image" Target="../media/image15.png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6.xml"/><Relationship Id="rId10" Type="http://schemas.openxmlformats.org/officeDocument/2006/relationships/image" Target="../media/image63.jpeg"/><Relationship Id="rId4" Type="http://schemas.openxmlformats.org/officeDocument/2006/relationships/tags" Target="../tags/tag395.xml"/><Relationship Id="rId9" Type="http://schemas.openxmlformats.org/officeDocument/2006/relationships/image" Target="../media/image2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9.xml"/><Relationship Id="rId7" Type="http://schemas.openxmlformats.org/officeDocument/2006/relationships/image" Target="../media/image15.png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1.xml"/><Relationship Id="rId4" Type="http://schemas.openxmlformats.org/officeDocument/2006/relationships/tags" Target="../tags/tag400.xml"/><Relationship Id="rId9" Type="http://schemas.openxmlformats.org/officeDocument/2006/relationships/image" Target="../media/image6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openxmlformats.org/officeDocument/2006/relationships/image" Target="../media/image16.svg"/><Relationship Id="rId3" Type="http://schemas.openxmlformats.org/officeDocument/2006/relationships/tags" Target="../tags/tag404.xml"/><Relationship Id="rId7" Type="http://schemas.openxmlformats.org/officeDocument/2006/relationships/tags" Target="../tags/tag408.xml"/><Relationship Id="rId12" Type="http://schemas.openxmlformats.org/officeDocument/2006/relationships/image" Target="../media/image15.png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06.xml"/><Relationship Id="rId10" Type="http://schemas.openxmlformats.org/officeDocument/2006/relationships/tags" Target="../tags/tag411.xml"/><Relationship Id="rId4" Type="http://schemas.openxmlformats.org/officeDocument/2006/relationships/tags" Target="../tags/tag405.xml"/><Relationship Id="rId9" Type="http://schemas.openxmlformats.org/officeDocument/2006/relationships/tags" Target="../tags/tag410.xml"/><Relationship Id="rId14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14.xml"/><Relationship Id="rId7" Type="http://schemas.openxmlformats.org/officeDocument/2006/relationships/image" Target="../media/image15.png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16.xml"/><Relationship Id="rId10" Type="http://schemas.openxmlformats.org/officeDocument/2006/relationships/image" Target="../media/image30.png"/><Relationship Id="rId4" Type="http://schemas.openxmlformats.org/officeDocument/2006/relationships/tags" Target="../tags/tag415.xml"/><Relationship Id="rId9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19.xml"/><Relationship Id="rId7" Type="http://schemas.openxmlformats.org/officeDocument/2006/relationships/image" Target="../media/image36.png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1.xml"/><Relationship Id="rId10" Type="http://schemas.openxmlformats.org/officeDocument/2006/relationships/image" Target="../media/image63.jpeg"/><Relationship Id="rId4" Type="http://schemas.openxmlformats.org/officeDocument/2006/relationships/tags" Target="../tags/tag420.xml"/><Relationship Id="rId9" Type="http://schemas.openxmlformats.org/officeDocument/2006/relationships/image" Target="../media/image16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13" Type="http://schemas.openxmlformats.org/officeDocument/2006/relationships/image" Target="../media/image23.jpeg"/><Relationship Id="rId3" Type="http://schemas.openxmlformats.org/officeDocument/2006/relationships/tags" Target="../tags/tag424.xml"/><Relationship Id="rId7" Type="http://schemas.openxmlformats.org/officeDocument/2006/relationships/tags" Target="../tags/tag428.xml"/><Relationship Id="rId12" Type="http://schemas.openxmlformats.org/officeDocument/2006/relationships/image" Target="../media/image16.svg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tags" Target="../tags/tag427.xml"/><Relationship Id="rId11" Type="http://schemas.openxmlformats.org/officeDocument/2006/relationships/image" Target="../media/image15.png"/><Relationship Id="rId5" Type="http://schemas.openxmlformats.org/officeDocument/2006/relationships/tags" Target="../tags/tag42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25.xml"/><Relationship Id="rId9" Type="http://schemas.openxmlformats.org/officeDocument/2006/relationships/tags" Target="../tags/tag430.xml"/><Relationship Id="rId14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38.xml"/><Relationship Id="rId13" Type="http://schemas.openxmlformats.org/officeDocument/2006/relationships/image" Target="../media/image23.jpeg"/><Relationship Id="rId3" Type="http://schemas.openxmlformats.org/officeDocument/2006/relationships/tags" Target="../tags/tag433.xml"/><Relationship Id="rId7" Type="http://schemas.openxmlformats.org/officeDocument/2006/relationships/tags" Target="../tags/tag437.xml"/><Relationship Id="rId12" Type="http://schemas.openxmlformats.org/officeDocument/2006/relationships/image" Target="../media/image16.svg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11" Type="http://schemas.openxmlformats.org/officeDocument/2006/relationships/image" Target="../media/image15.png"/><Relationship Id="rId5" Type="http://schemas.openxmlformats.org/officeDocument/2006/relationships/tags" Target="../tags/tag43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34.xml"/><Relationship Id="rId9" Type="http://schemas.openxmlformats.org/officeDocument/2006/relationships/tags" Target="../tags/tag439.xml"/><Relationship Id="rId14" Type="http://schemas.openxmlformats.org/officeDocument/2006/relationships/image" Target="../media/image68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42.xml"/><Relationship Id="rId7" Type="http://schemas.openxmlformats.org/officeDocument/2006/relationships/image" Target="../media/image16.svg"/><Relationship Id="rId2" Type="http://schemas.openxmlformats.org/officeDocument/2006/relationships/tags" Target="../tags/tag441.xml"/><Relationship Id="rId1" Type="http://schemas.openxmlformats.org/officeDocument/2006/relationships/tags" Target="../tags/tag44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3.xml"/><Relationship Id="rId9" Type="http://schemas.openxmlformats.org/officeDocument/2006/relationships/image" Target="../media/image69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49.xml"/><Relationship Id="rId13" Type="http://schemas.openxmlformats.org/officeDocument/2006/relationships/tags" Target="../tags/tag454.xml"/><Relationship Id="rId18" Type="http://schemas.openxmlformats.org/officeDocument/2006/relationships/image" Target="../media/image46.png"/><Relationship Id="rId3" Type="http://schemas.openxmlformats.org/officeDocument/2006/relationships/tags" Target="../tags/tag446.xml"/><Relationship Id="rId7" Type="http://schemas.openxmlformats.org/officeDocument/2006/relationships/audio" Target="../media/media2.mp3"/><Relationship Id="rId12" Type="http://schemas.openxmlformats.org/officeDocument/2006/relationships/tags" Target="../tags/tag453.xml"/><Relationship Id="rId17" Type="http://schemas.openxmlformats.org/officeDocument/2006/relationships/image" Target="../media/image70.gif"/><Relationship Id="rId2" Type="http://schemas.openxmlformats.org/officeDocument/2006/relationships/tags" Target="../tags/tag445.xml"/><Relationship Id="rId16" Type="http://schemas.openxmlformats.org/officeDocument/2006/relationships/image" Target="../media/image16.svg"/><Relationship Id="rId1" Type="http://schemas.openxmlformats.org/officeDocument/2006/relationships/tags" Target="../tags/tag444.xml"/><Relationship Id="rId6" Type="http://schemas.microsoft.com/office/2007/relationships/media" Target="../media/media2.mp3"/><Relationship Id="rId11" Type="http://schemas.openxmlformats.org/officeDocument/2006/relationships/tags" Target="../tags/tag452.xml"/><Relationship Id="rId5" Type="http://schemas.openxmlformats.org/officeDocument/2006/relationships/tags" Target="../tags/tag448.xml"/><Relationship Id="rId15" Type="http://schemas.openxmlformats.org/officeDocument/2006/relationships/image" Target="../media/image15.png"/><Relationship Id="rId10" Type="http://schemas.openxmlformats.org/officeDocument/2006/relationships/tags" Target="../tags/tag451.xml"/><Relationship Id="rId4" Type="http://schemas.openxmlformats.org/officeDocument/2006/relationships/tags" Target="../tags/tag447.xml"/><Relationship Id="rId9" Type="http://schemas.openxmlformats.org/officeDocument/2006/relationships/tags" Target="../tags/tag450.xml"/><Relationship Id="rId1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62.xml"/><Relationship Id="rId13" Type="http://schemas.openxmlformats.org/officeDocument/2006/relationships/tags" Target="../tags/tag467.xml"/><Relationship Id="rId18" Type="http://schemas.openxmlformats.org/officeDocument/2006/relationships/image" Target="../media/image72.jpeg"/><Relationship Id="rId3" Type="http://schemas.openxmlformats.org/officeDocument/2006/relationships/tags" Target="../tags/tag457.xml"/><Relationship Id="rId21" Type="http://schemas.microsoft.com/office/2007/relationships/hdphoto" Target="../media/hdphoto1.wdp"/><Relationship Id="rId7" Type="http://schemas.openxmlformats.org/officeDocument/2006/relationships/tags" Target="../tags/tag461.xml"/><Relationship Id="rId12" Type="http://schemas.openxmlformats.org/officeDocument/2006/relationships/tags" Target="../tags/tag466.xml"/><Relationship Id="rId17" Type="http://schemas.openxmlformats.org/officeDocument/2006/relationships/image" Target="../media/image71.jpg"/><Relationship Id="rId2" Type="http://schemas.openxmlformats.org/officeDocument/2006/relationships/tags" Target="../tags/tag456.xml"/><Relationship Id="rId16" Type="http://schemas.openxmlformats.org/officeDocument/2006/relationships/image" Target="../media/image16.svg"/><Relationship Id="rId20" Type="http://schemas.openxmlformats.org/officeDocument/2006/relationships/image" Target="../media/image74.png"/><Relationship Id="rId1" Type="http://schemas.openxmlformats.org/officeDocument/2006/relationships/tags" Target="../tags/tag455.xml"/><Relationship Id="rId6" Type="http://schemas.openxmlformats.org/officeDocument/2006/relationships/tags" Target="../tags/tag460.xml"/><Relationship Id="rId11" Type="http://schemas.openxmlformats.org/officeDocument/2006/relationships/tags" Target="../tags/tag465.xml"/><Relationship Id="rId5" Type="http://schemas.openxmlformats.org/officeDocument/2006/relationships/tags" Target="../tags/tag459.xml"/><Relationship Id="rId15" Type="http://schemas.openxmlformats.org/officeDocument/2006/relationships/image" Target="../media/image15.png"/><Relationship Id="rId10" Type="http://schemas.openxmlformats.org/officeDocument/2006/relationships/tags" Target="../tags/tag464.xml"/><Relationship Id="rId19" Type="http://schemas.openxmlformats.org/officeDocument/2006/relationships/image" Target="../media/image73.jpg"/><Relationship Id="rId4" Type="http://schemas.openxmlformats.org/officeDocument/2006/relationships/tags" Target="../tags/tag458.xml"/><Relationship Id="rId9" Type="http://schemas.openxmlformats.org/officeDocument/2006/relationships/tags" Target="../tags/tag463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13" Type="http://schemas.openxmlformats.org/officeDocument/2006/relationships/image" Target="../media/image40.png"/><Relationship Id="rId3" Type="http://schemas.openxmlformats.org/officeDocument/2006/relationships/tags" Target="../tags/tag470.xml"/><Relationship Id="rId7" Type="http://schemas.openxmlformats.org/officeDocument/2006/relationships/tags" Target="../tags/tag474.xml"/><Relationship Id="rId12" Type="http://schemas.openxmlformats.org/officeDocument/2006/relationships/image" Target="../media/image16.svg"/><Relationship Id="rId2" Type="http://schemas.openxmlformats.org/officeDocument/2006/relationships/tags" Target="../tags/tag469.xml"/><Relationship Id="rId1" Type="http://schemas.openxmlformats.org/officeDocument/2006/relationships/tags" Target="../tags/tag468.xml"/><Relationship Id="rId6" Type="http://schemas.openxmlformats.org/officeDocument/2006/relationships/tags" Target="../tags/tag473.xml"/><Relationship Id="rId11" Type="http://schemas.openxmlformats.org/officeDocument/2006/relationships/image" Target="../media/image15.png"/><Relationship Id="rId5" Type="http://schemas.openxmlformats.org/officeDocument/2006/relationships/tags" Target="../tags/tag47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71.xml"/><Relationship Id="rId9" Type="http://schemas.openxmlformats.org/officeDocument/2006/relationships/tags" Target="../tags/tag47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5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217522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98904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629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FA1989-ECE4-CCA8-8A40-C01DD1CA00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381" y="3024319"/>
            <a:ext cx="378746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A003FC-4DB3-A715-47ED-AFC437A6EC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39561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43AC499-2AF6-FEEF-F765-218E3C0D75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6771" y="3024319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65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98463" y="2871788"/>
            <a:ext cx="757437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A quelle heure tu te réveilles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20824" y="303596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9683" y="4769290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76009" y="4673810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05539DE-D945-3565-E38E-E6056CBE279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4EBA3C9-9570-111A-4DC0-31F58971A1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2853" y="4182468"/>
            <a:ext cx="3139299" cy="219517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5A7967F-B33E-8DED-5907-16BA872243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3848" y="4182468"/>
            <a:ext cx="3212882" cy="22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23F716-975A-5E60-3E16-906BB4F11E4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429336" y="6014406"/>
            <a:ext cx="3355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la trottinette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2C54DF6-3B75-86BE-F01E-EE07673B5C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6367" y="3883305"/>
            <a:ext cx="2748692" cy="192204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E5C8784-C745-E305-29ED-F7449C42EA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99297" y="5979834"/>
            <a:ext cx="2781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toupie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A9845B0-92DE-B658-E577-2D9285F007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2435" y="3883305"/>
            <a:ext cx="2813120" cy="1979080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65FF4B-9582-9689-14E3-A65CC34D2BE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A quelle heure tu te réveilles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28938" y="4670448"/>
            <a:ext cx="8257254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A quelle heure tu te réveilles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28938" y="6561413"/>
            <a:ext cx="89154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Je … à … . </a:t>
            </a:r>
          </a:p>
        </p:txBody>
      </p:sp>
    </p:spTree>
    <p:extLst>
      <p:ext uri="{BB962C8B-B14F-4D97-AF65-F5344CB8AC3E}">
        <p14:creationId xmlns:p14="http://schemas.microsoft.com/office/powerpoint/2010/main" val="1115359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491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4_S3_Dialogue">
            <a:hlinkClick r:id="" action="ppaction://media"/>
            <a:extLst>
              <a:ext uri="{FF2B5EF4-FFF2-40B4-BE49-F238E27FC236}">
                <a16:creationId xmlns:a16="http://schemas.microsoft.com/office/drawing/2014/main" id="{BB2D82C5-1144-2F87-C938-EA386B26061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4404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B3E7A79-E015-6548-A438-A2F5E6F05AC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72685501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52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3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4_S3_Dialogue">
            <a:hlinkClick r:id="" action="ppaction://media"/>
            <a:extLst>
              <a:ext uri="{FF2B5EF4-FFF2-40B4-BE49-F238E27FC236}">
                <a16:creationId xmlns:a16="http://schemas.microsoft.com/office/drawing/2014/main" id="{BB2D82C5-1144-2F87-C938-EA386B26061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4404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B3E7A79-E015-6548-A438-A2F5E6F05AC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4071201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3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3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te réveilles quand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00299"/>
            <a:ext cx="4338724" cy="1528763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8759240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61331" y="2857972"/>
            <a:ext cx="413081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te réveilles quand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1A91826-233C-4006-A6B0-A56BC10E27A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21799" y="5143499"/>
            <a:ext cx="2789191" cy="193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me réveille à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7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heures du matin.». </a:t>
            </a:r>
            <a:endParaRPr lang="ar-MA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80193259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686300" y="2343151"/>
            <a:ext cx="4978802" cy="1628774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998344" y="2700128"/>
            <a:ext cx="4354713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me réveille à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heures du matin.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1DAFA9C-9CCF-6292-C3B4-B75BFCAFA3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21800" y="5143500"/>
            <a:ext cx="2744608" cy="193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A quelle heure tu fais tes devoirs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63570" y="2490530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quelle heure tu fais tes devoirs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F1824E0-85CD-FC21-6213-00315A1C0AB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19596" y="5143500"/>
            <a:ext cx="2746811" cy="193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73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fais mes devoirs à 6 heures du soir.».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872224" y="2158652"/>
            <a:ext cx="4543238" cy="1541811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159368" y="2433870"/>
            <a:ext cx="4026101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fais mes devoirs à 6 heures du soir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A0F368D-9FF3-5207-FFC3-2F0051EDE1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21800" y="5143501"/>
            <a:ext cx="2744608" cy="193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308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te couches quand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19657010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10473" y="2759560"/>
            <a:ext cx="4032529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te couches quand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8A04F3D-557C-8520-410B-34400A44F9C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21799" y="5143499"/>
            <a:ext cx="2789191" cy="193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953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«Je me couche à 9h du soir.».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056350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FBE1E2F0-5BE1-149C-F1BE-10AF3C6F241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43475" y="2187228"/>
            <a:ext cx="407768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E02996-BE51-0586-B304-07E975DADDC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152223" y="2572152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me couche à 9h du soir.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8382CE-7594-1C2F-7764-3401AD61BB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21800" y="5143500"/>
            <a:ext cx="2749773" cy="193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7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50BBED6-00F0-C0E0-AF8C-59A0E9DF8A4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08611"/>
            <a:ext cx="955580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quand tu te réveille et quand tu fais tes devoirs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1AA1BBF-7DC0-4126-399B-833B40B697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DAE5D317-76FA-4FCA-7F91-F0E5EC6530B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65485" y="8439123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sp>
        <p:nvSpPr>
          <p:cNvPr id="4" name="ZoneTexte 4">
            <a:extLst>
              <a:ext uri="{FF2B5EF4-FFF2-40B4-BE49-F238E27FC236}">
                <a16:creationId xmlns:a16="http://schemas.microsoft.com/office/drawing/2014/main" id="{D508E92E-3C22-CFF1-CC18-C5E83FEBFFA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00549" y="3413487"/>
            <a:ext cx="8901109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Tu te réveilles quand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Je me réveille à ….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A quelle heure tu fais tes devoirs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Je fais mes devoirs à ….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Tu te couches quand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Je me couche à ….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BFD5F09-5BBB-6381-0930-9628F21C9B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2632" y="3422463"/>
            <a:ext cx="927530" cy="92317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281D1B5-CB17-C852-EAD7-E107B34418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42631" y="5007968"/>
            <a:ext cx="929707" cy="92317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E774A16-60EC-930A-C472-49C0A1AFF4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4809" y="6593471"/>
            <a:ext cx="927529" cy="92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817C1-4B44-741B-B708-16517BF5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6781634B-2368-C9A5-24BB-0AC4C8349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D674772-C7D6-3408-877D-F88CFC615CE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4B634FB-4173-E9CF-0CDF-33866C0C20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76939" y="531831"/>
            <a:ext cx="1129609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le dialogue avec votre camarade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passer entre les rangs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5AACEC-59DF-38C7-81D7-142623BBC0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3"/>
          <a:stretch/>
        </p:blipFill>
        <p:spPr>
          <a:xfrm>
            <a:off x="5497781" y="4087466"/>
            <a:ext cx="4732070" cy="288971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707A29B-0D5D-4AF0-A4F0-244EF9F7FF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42632" y="3422463"/>
            <a:ext cx="927530" cy="92317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22C5FF5-6720-9066-74D7-4763759D80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42631" y="5007968"/>
            <a:ext cx="929707" cy="9231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37F1EA7-9C15-46D7-19B3-16169A9FCF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4809" y="6593471"/>
            <a:ext cx="927529" cy="92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56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A quelle heure tu te réveilles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61211" y="617921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771775" y="4525823"/>
            <a:ext cx="932913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des syllabes et des mots simples contenant 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lettre t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t. Elle fait le son « t 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7FF6291-5653-18A9-74C7-6598F621D0B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1473" y="2821417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+mj-lt"/>
              </a:rPr>
              <a:t>t   </a:t>
            </a: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EBB02-66E0-BC44-CFBF-AF5753A0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14E5E26-49E5-0FCB-F3B0-F46A980E63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2B024D-CEA4-67C4-A4AC-4802E01485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côté de la lettre a, ça fait le son « ta 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029A93-BA06-8D03-1EC6-48B90135A57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A249A3-48E7-2FD7-F1CE-277C58BDE6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C181550-7BAB-5C91-6BA9-B25916E32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82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ta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D94F977-9C3C-138A-312E-06DAA16C264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ta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5B59160-60E6-209F-C649-CBA9200070A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86DDE-0C38-2442-B190-8FC8739CE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9B05159-7D94-7B6F-8D5F-4A6FBBADAE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5475785-5FBC-465F-00B5-E6895BCAB1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t/ou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611DE31-7865-220A-1820-E45C43FD57C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08B8044-A2D7-7F67-A0D4-483F49F9DD0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C54F224-2ED2-D149-DB93-42F71217967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pt-BR" sz="292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432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E6036-A630-D7DD-E42B-C6E4DD74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DB669EF1-9808-41F3-9BAB-1C4A294EA7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3BD3391-FDC1-061E-9D92-7910E8B973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9843364-F967-2886-634D-F6E55278224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3514E71D-3E89-CDC9-5C79-6EC45B836A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F50505C-E21D-611E-6E7F-576616BCA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pt-BR" sz="292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653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0176A-DEF3-12C6-4C45-48386D15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EBE6B1D2-0FD5-2941-58E6-B500EE8984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370B2F-BCD9-C6EB-E554-57D0E4DAEAF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F7283B-05B1-AA7E-3D00-5D0708BEB9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9E38599C-CFDA-1607-083B-25F5003074A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0B1BD19-4F55-18FA-38F1-B21CE4E6D1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3813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D9A10-3C76-3D68-E860-4131A7A5A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1233F29-1ED3-7B18-6B14-8D6F4FD932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D97109A-C401-BC85-4410-7E79654DCBE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3F6B1A-3A9D-22CC-AAEE-745967AF6A3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89C9F7-A65F-9A23-4D64-DC6F79BD03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4D85FEF-C3BC-B67F-69D5-66C9FE77B12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pt-BR" sz="292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08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CC0CD-274E-0F47-1F14-7FB4EBA36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FA7977-F9D4-1C34-3FA6-B105D66470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179008-11B4-5199-4D88-9DC558B44E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6998F1-35C8-409B-C711-4C316462205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F7DBBC-152B-83A9-1DD6-9A1FF189576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C236BE3-5ED4-6C55-BE9F-6A10ECB5AB1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8F1AD8-6EB0-3A0A-70CA-202C83062D3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F18B0F5-52A6-69DE-4702-AEAB54C5123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2A9BBA4-B4AE-38C3-2329-F6AB5527CD8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91C15A0-4E0D-6C0C-3144-D61BB437DC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8EF22-C2ED-6F10-60E3-B139C9B4A32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0ECFAD-9752-5FE6-8A58-A979EBD215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A017975-4883-29CB-AA3C-A4D9E630182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783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7ABFF-2E02-B738-9B4B-CFC25BBAB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9FD50F6-7190-01BA-A9AD-064D654D5E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F08315-65A5-8A19-0C5F-D772695CAF8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le mot tour.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60D4862-2433-FCD7-979F-AC61EAEBD76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D0024CE-0CD3-BBB4-CDB0-9D990A07201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4DDB1F-839B-1541-57BB-DDA708EF24D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899" y="3227591"/>
            <a:ext cx="13030200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3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pt-BR" sz="243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our</a:t>
            </a:r>
            <a:endParaRPr kumimoji="0" lang="fr-FR" sz="243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132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D4211-3FBB-3FAC-CF7E-7F64D921D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377F10B-AE5F-EF40-AB99-CDB60AE14E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E440A1-C7A5-5A18-F58F-DF7FA1A558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lnSpc>
                <a:spcPct val="150000"/>
              </a:lnSpc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le mot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24E9137-C154-58F0-A175-37050B00627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42792E22-3E0A-22A4-AA48-F1155372E9E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817487" y="646795"/>
            <a:ext cx="1301897" cy="1238825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D11E686-8512-6AF2-C959-C5B1553CF32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899" y="3227591"/>
            <a:ext cx="13030200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3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pt-BR" sz="243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our</a:t>
            </a:r>
            <a:endParaRPr kumimoji="0" lang="fr-FR" sz="243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928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6B425-341C-7A20-CF26-2A6CA68E2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9452C3A5-1354-1DC3-54A7-BCA2C86A18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5C7E958-CF40-7840-1A24-D0BF880F474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 !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C869A1-16DE-8823-F8EA-61EC53BA2C7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BA2F964-142A-EE3C-C404-9FDE6F82648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3E4B72F-D347-C979-6DC6-DEAC8BFA7A5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33371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FB4E2-4D3B-F453-1365-4B866011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E757454-E503-7CE8-3B9E-E6EEBC53BC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2BE6B7-7B72-260B-C80A-C376A8634A1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le mot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5547D8D-8914-17BA-766D-11A7F357EC6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98A6664-A01B-F660-0585-14B75603413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58387A8-1D49-894F-34B7-78C1D7C3C5E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899" y="3227591"/>
            <a:ext cx="13030200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300" b="1" dirty="0">
                <a:solidFill>
                  <a:srgbClr val="1065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pt-BR" sz="243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our</a:t>
            </a:r>
            <a:endParaRPr kumimoji="0" lang="fr-FR" sz="243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123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E8AB9-4625-3BF2-A63D-8DE61ED0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68684-F582-8476-C964-8DE5FE2C0C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D960A8-03D5-01AC-092E-2C7C2C2925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BAC24B-CB93-525E-576C-B2F902A4E58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DF36CF3-74C9-1DEB-7943-22D68C661C0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18825EF-09E1-8ECF-E161-35EA9372281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FD0DD3D-ABE3-1548-77AF-26F0BB379C4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C4F6B69-50AB-49C0-8817-1A4A2C108C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B632DC-CCCB-E04B-BF3A-689BA469933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AE04D29-EFB7-374F-FB4D-83AC2FCD2D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52BB15-9A97-0758-E5A1-2C09280E2B8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F729B6-76DF-A667-49D5-38FE8CE2AA7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DD0CA4F-EAF3-E162-0AB5-92E850B1682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1441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vos crayons.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426E8BC-1419-7126-206F-B7FA2E804F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B44FE57-47DE-DBEF-7611-2B5021B4A4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7094" y="1750655"/>
            <a:ext cx="5561812" cy="788297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31.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44708" y="4300538"/>
            <a:ext cx="5695279" cy="4900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5624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J’écris des syllabes.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00AA1D0-B797-CE57-9779-0BEED40A9C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593" y="2876353"/>
            <a:ext cx="12398814" cy="453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4D590-3811-84ED-A70E-317470358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E82BCD-2D13-098B-86CA-D27BFC5E380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25BDFC-4591-FFB9-0BD4-96B65A996BB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D322155-D78D-89C0-88EE-7B4C34497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A0E50E82-50A1-2B29-6A15-E342460AE5E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1597C8B7-E8D3-A74E-13EE-64C051092F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256B40E7-0CC7-3D30-C857-D4F4A3B7A60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79AA089-CFEF-BE6B-225A-1028AD3DBDD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8DC1E6A2-72A9-AF21-5BD6-8EE70CD121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650EE7-D090-58E3-72FE-4BB4CD8FBE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3.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des mots: tour – tape – tamis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E91056D-C160-4E7F-8A95-BEE6E07A06B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CA2079A-AABF-C4F9-37DC-70A94915B48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6073F44-6E92-2CC6-4519-B20B3737770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1455" y="3291679"/>
            <a:ext cx="12353090" cy="37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72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7929-3437-3EA8-EDBB-83C0D1557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72A7F6BC-5BA0-8DD6-72A2-D317998565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470005-E640-3D81-22EF-38F51C95DE6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Je recopie une phrase.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8CD3EA8-DD43-D67B-FB88-CFD1203FD6C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C4CFC26-A92A-7DA8-3B1B-C227BE503A8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73C20E-8FDC-E4F2-F3C7-DB42F04745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782" y="3150697"/>
            <a:ext cx="12406435" cy="398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406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5606FA57-5533-EB5B-A8C1-0D7F104C2BA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>
                <a:solidFill>
                  <a:srgbClr val="1F497D"/>
                </a:solidFill>
                <a:latin typeface="Dosis" pitchFamily="2" charset="0"/>
              </a:rPr>
              <a:t>ajustée </a:t>
            </a:r>
            <a:endParaRPr lang="en-US" sz="3600" b="1" dirty="0">
              <a:solidFill>
                <a:srgbClr val="1F497D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90666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25565</TotalTime>
  <Words>1622</Words>
  <PresentationFormat>Personnalisé</PresentationFormat>
  <Paragraphs>326</Paragraphs>
  <Slides>61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61</vt:i4>
      </vt:variant>
    </vt:vector>
  </HeadingPairs>
  <TitlesOfParts>
    <vt:vector size="72" baseType="lpstr">
      <vt:lpstr>Calibri</vt:lpstr>
      <vt:lpstr>Cambria</vt:lpstr>
      <vt:lpstr>KG Primary Penmanship Alt</vt:lpstr>
      <vt:lpstr>Carelia</vt:lpstr>
      <vt:lpstr>Dosis Bold</vt:lpstr>
      <vt:lpstr>Dosis</vt:lpstr>
      <vt:lpstr>Calibri </vt:lpstr>
      <vt:lpstr>Arial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2025-08-01T20:23:31Z</dcterms:modified>
</cp:coreProperties>
</file>