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9575" cx="1219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6" name="Google Shape;82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4" name="Google Shape;884;p2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09524" y="273113"/>
            <a:ext cx="4010562" cy="1162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4766113" y="273117"/>
            <a:ext cx="6814780" cy="5854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165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00050" lvl="3" marL="1828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609524" y="1435437"/>
            <a:ext cx="4010562" cy="469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2389406" y="4801714"/>
            <a:ext cx="7314248" cy="5668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/>
          <p:nvPr>
            <p:ph idx="2" type="pic"/>
          </p:nvPr>
        </p:nvSpPr>
        <p:spPr>
          <a:xfrm>
            <a:off x="2389406" y="612918"/>
            <a:ext cx="7314248" cy="4115753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2389406" y="5368584"/>
            <a:ext cx="7314248" cy="80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3831702" y="-1621608"/>
            <a:ext cx="4527011" cy="10971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 rot="5400000">
            <a:off x="7283032" y="1829723"/>
            <a:ext cx="5852880" cy="274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 rot="5400000">
            <a:off x="1695760" y="-811533"/>
            <a:ext cx="5852880" cy="8025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609522" y="6357827"/>
            <a:ext cx="2844430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165058" y="6357827"/>
            <a:ext cx="3860297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736463" y="6357827"/>
            <a:ext cx="2844430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914282" y="2130922"/>
            <a:ext cx="10361851" cy="1470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1828563" y="3887100"/>
            <a:ext cx="8533289" cy="1753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962960" y="4407923"/>
            <a:ext cx="10361851" cy="1362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1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962960" y="2907387"/>
            <a:ext cx="10361851" cy="1500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609522" y="1600572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96794" y="1600572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09522" y="1535469"/>
            <a:ext cx="5386216" cy="639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09522" y="2175380"/>
            <a:ext cx="5386216" cy="395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192567" y="1535469"/>
            <a:ext cx="5388332" cy="639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92567" y="2175380"/>
            <a:ext cx="5388332" cy="395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8325228" y="56310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1139485" y="1031497"/>
            <a:ext cx="9911444" cy="42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/>
          <p:nvPr/>
        </p:nvSpPr>
        <p:spPr>
          <a:xfrm>
            <a:off x="5899289" y="6453393"/>
            <a:ext cx="391838" cy="2201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672992" y="6397708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1650" lvl="0" marL="457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900" lvl="1" marL="914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Relationship Id="rId4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0" y="1067618"/>
            <a:ext cx="12190413" cy="3644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1014410" y="432618"/>
            <a:ext cx="10161590" cy="5981700"/>
          </a:xfrm>
          <a:prstGeom prst="rect">
            <a:avLst/>
          </a:prstGeom>
          <a:noFill/>
          <a:ln cap="flat" cmpd="sng" w="76200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6266555" y="4405961"/>
            <a:ext cx="611435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9600" u="none" cap="none" strike="noStrik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HOLDING</a:t>
            </a:r>
            <a:endParaRPr b="1" sz="66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605137" y="4998268"/>
            <a:ext cx="407069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 Your content to play here, or through your copy,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1885155" y="146868"/>
            <a:ext cx="6987226" cy="603250"/>
            <a:chOff x="1885155" y="323850"/>
            <a:chExt cx="6987226" cy="603250"/>
          </a:xfrm>
        </p:grpSpPr>
        <p:sp>
          <p:nvSpPr>
            <p:cNvPr id="102" name="Google Shape;102;p16"/>
            <p:cNvSpPr/>
            <p:nvPr/>
          </p:nvSpPr>
          <p:spPr>
            <a:xfrm>
              <a:off x="1885155" y="323850"/>
              <a:ext cx="385605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2358985" y="355600"/>
              <a:ext cx="342821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790032" y="325120"/>
              <a:ext cx="35147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229732" y="342900"/>
              <a:ext cx="5642649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6"/>
          <p:cNvGrpSpPr/>
          <p:nvPr/>
        </p:nvGrpSpPr>
        <p:grpSpPr>
          <a:xfrm flipH="1">
            <a:off x="3332796" y="162743"/>
            <a:ext cx="6987226" cy="603250"/>
            <a:chOff x="1885155" y="323850"/>
            <a:chExt cx="6987226" cy="603250"/>
          </a:xfrm>
        </p:grpSpPr>
        <p:sp>
          <p:nvSpPr>
            <p:cNvPr id="107" name="Google Shape;107;p16"/>
            <p:cNvSpPr/>
            <p:nvPr/>
          </p:nvSpPr>
          <p:spPr>
            <a:xfrm>
              <a:off x="1885155" y="323850"/>
              <a:ext cx="385605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358985" y="355600"/>
              <a:ext cx="342821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2790032" y="325120"/>
              <a:ext cx="35147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229732" y="342900"/>
              <a:ext cx="5642649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8237" y="166905"/>
            <a:ext cx="2109822" cy="8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6329619" y="5452585"/>
            <a:ext cx="611435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CORPORATION</a:t>
            </a:r>
            <a:endParaRPr b="1" sz="60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6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5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312" name="Google Shape;312;p25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5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25"/>
          <p:cNvGrpSpPr/>
          <p:nvPr/>
        </p:nvGrpSpPr>
        <p:grpSpPr>
          <a:xfrm>
            <a:off x="-2089" y="2062198"/>
            <a:ext cx="12190413" cy="4601232"/>
            <a:chOff x="-2089" y="2062198"/>
            <a:chExt cx="12190413" cy="4601232"/>
          </a:xfrm>
        </p:grpSpPr>
        <p:sp>
          <p:nvSpPr>
            <p:cNvPr id="315" name="Google Shape;315;p25"/>
            <p:cNvSpPr/>
            <p:nvPr/>
          </p:nvSpPr>
          <p:spPr>
            <a:xfrm>
              <a:off x="-2089" y="3446638"/>
              <a:ext cx="12190413" cy="131124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" name="Google Shape;316;p25"/>
            <p:cNvGrpSpPr/>
            <p:nvPr/>
          </p:nvGrpSpPr>
          <p:grpSpPr>
            <a:xfrm>
              <a:off x="1119120" y="2062198"/>
              <a:ext cx="10666470" cy="4601232"/>
              <a:chOff x="841669" y="1196948"/>
              <a:chExt cx="7996799" cy="3449605"/>
            </a:xfrm>
          </p:grpSpPr>
          <p:sp>
            <p:nvSpPr>
              <p:cNvPr id="317" name="Google Shape;317;p25"/>
              <p:cNvSpPr/>
              <p:nvPr/>
            </p:nvSpPr>
            <p:spPr>
              <a:xfrm>
                <a:off x="3627643" y="1196948"/>
                <a:ext cx="1886202" cy="1886202"/>
              </a:xfrm>
              <a:prstGeom prst="ellipse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6348033" y="1207830"/>
                <a:ext cx="1886202" cy="1886202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907254" y="1218712"/>
                <a:ext cx="1886202" cy="1886202"/>
              </a:xfrm>
              <a:prstGeom prst="ellipse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5"/>
              <p:cNvSpPr txBox="1"/>
              <p:nvPr/>
            </p:nvSpPr>
            <p:spPr>
              <a:xfrm>
                <a:off x="841669" y="3861061"/>
                <a:ext cx="2567396" cy="785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complex idea can be conveyed with just a single still image, namely making it possible to absorb large amounts of data quickly.</a:t>
                </a:r>
                <a:endParaRPr sz="16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5"/>
              <p:cNvSpPr txBox="1"/>
              <p:nvPr/>
            </p:nvSpPr>
            <p:spPr>
              <a:xfrm>
                <a:off x="910161" y="3153538"/>
                <a:ext cx="2638476" cy="623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4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IMAGE 01</a:t>
                </a:r>
                <a:endParaRPr b="1" sz="4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2" name="Google Shape;322;p25"/>
              <p:cNvCxnSpPr/>
              <p:nvPr/>
            </p:nvCxnSpPr>
            <p:spPr>
              <a:xfrm>
                <a:off x="907256" y="3797802"/>
                <a:ext cx="189547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3" name="Google Shape;323;p25"/>
              <p:cNvSpPr txBox="1"/>
              <p:nvPr/>
            </p:nvSpPr>
            <p:spPr>
              <a:xfrm>
                <a:off x="3546491" y="3860114"/>
                <a:ext cx="2462781" cy="785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complex idea can be conveyed with just a single still image, namely making it possible to absorb large amounts of data quickly.</a:t>
                </a:r>
                <a:endParaRPr sz="16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5"/>
              <p:cNvSpPr txBox="1"/>
              <p:nvPr/>
            </p:nvSpPr>
            <p:spPr>
              <a:xfrm>
                <a:off x="3548637" y="3152590"/>
                <a:ext cx="2104610" cy="623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4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IMAGE 02</a:t>
                </a:r>
                <a:endParaRPr b="1" sz="4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5" name="Google Shape;325;p25"/>
              <p:cNvCxnSpPr/>
              <p:nvPr/>
            </p:nvCxnSpPr>
            <p:spPr>
              <a:xfrm>
                <a:off x="3625056" y="3796855"/>
                <a:ext cx="189547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6" name="Google Shape;326;p25"/>
              <p:cNvSpPr txBox="1"/>
              <p:nvPr/>
            </p:nvSpPr>
            <p:spPr>
              <a:xfrm>
                <a:off x="6271072" y="3861061"/>
                <a:ext cx="2567396" cy="785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complex idea can be conveyed with just a single still image, namely making it possible to absorb large amounts of data quickly.</a:t>
                </a:r>
                <a:endParaRPr sz="16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5"/>
              <p:cNvSpPr txBox="1"/>
              <p:nvPr/>
            </p:nvSpPr>
            <p:spPr>
              <a:xfrm>
                <a:off x="6260238" y="3153538"/>
                <a:ext cx="2159972" cy="623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4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IMAGE 03</a:t>
                </a:r>
                <a:endParaRPr b="1" sz="4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8" name="Google Shape;328;p25"/>
              <p:cNvCxnSpPr/>
              <p:nvPr/>
            </p:nvCxnSpPr>
            <p:spPr>
              <a:xfrm>
                <a:off x="6336657" y="3797802"/>
                <a:ext cx="189547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9" name="Google Shape;329;p25"/>
              <p:cNvSpPr/>
              <p:nvPr/>
            </p:nvSpPr>
            <p:spPr>
              <a:xfrm>
                <a:off x="2374070" y="2514592"/>
                <a:ext cx="616743" cy="616743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5"/>
              <p:cNvSpPr txBox="1"/>
              <p:nvPr/>
            </p:nvSpPr>
            <p:spPr>
              <a:xfrm>
                <a:off x="2478849" y="2716999"/>
                <a:ext cx="621504" cy="253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5036504" y="2514592"/>
                <a:ext cx="616743" cy="616743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5"/>
              <p:cNvSpPr txBox="1"/>
              <p:nvPr/>
            </p:nvSpPr>
            <p:spPr>
              <a:xfrm>
                <a:off x="5141283" y="2717001"/>
                <a:ext cx="621504" cy="253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5"/>
              <p:cNvSpPr/>
              <p:nvPr/>
            </p:nvSpPr>
            <p:spPr>
              <a:xfrm>
                <a:off x="7803469" y="2514593"/>
                <a:ext cx="616743" cy="616743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5"/>
              <p:cNvSpPr txBox="1"/>
              <p:nvPr/>
            </p:nvSpPr>
            <p:spPr>
              <a:xfrm>
                <a:off x="7908249" y="2717004"/>
                <a:ext cx="621504" cy="253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26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341" name="Google Shape;341;p26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6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26"/>
          <p:cNvGrpSpPr/>
          <p:nvPr/>
        </p:nvGrpSpPr>
        <p:grpSpPr>
          <a:xfrm>
            <a:off x="669169" y="1974229"/>
            <a:ext cx="10912175" cy="4503644"/>
            <a:chOff x="669170" y="1491630"/>
            <a:chExt cx="7791262" cy="3215589"/>
          </a:xfrm>
        </p:grpSpPr>
        <p:grpSp>
          <p:nvGrpSpPr>
            <p:cNvPr id="344" name="Google Shape;344;p26"/>
            <p:cNvGrpSpPr/>
            <p:nvPr/>
          </p:nvGrpSpPr>
          <p:grpSpPr>
            <a:xfrm>
              <a:off x="2703440" y="1491630"/>
              <a:ext cx="3606687" cy="2614079"/>
              <a:chOff x="2703440" y="1491630"/>
              <a:chExt cx="3606687" cy="2614079"/>
            </a:xfrm>
          </p:grpSpPr>
          <p:sp>
            <p:nvSpPr>
              <p:cNvPr id="345" name="Google Shape;345;p26"/>
              <p:cNvSpPr/>
              <p:nvPr/>
            </p:nvSpPr>
            <p:spPr>
              <a:xfrm>
                <a:off x="3762648" y="1535177"/>
                <a:ext cx="1481867" cy="1718812"/>
              </a:xfrm>
              <a:custGeom>
                <a:rect b="b" l="l" r="r" t="t"/>
                <a:pathLst>
                  <a:path extrusionOk="0" h="3757972" w="3240360">
                    <a:moveTo>
                      <a:pt x="1620180" y="0"/>
                    </a:moveTo>
                    <a:cubicBezTo>
                      <a:pt x="2514981" y="0"/>
                      <a:pt x="3240360" y="725379"/>
                      <a:pt x="3240360" y="1620180"/>
                    </a:cubicBezTo>
                    <a:cubicBezTo>
                      <a:pt x="3240360" y="2212023"/>
                      <a:pt x="2923020" y="2729746"/>
                      <a:pt x="2448272" y="3010903"/>
                    </a:cubicBezTo>
                    <a:lnTo>
                      <a:pt x="2448272" y="3511913"/>
                    </a:lnTo>
                    <a:cubicBezTo>
                      <a:pt x="2448272" y="3647808"/>
                      <a:pt x="2338108" y="3757972"/>
                      <a:pt x="2202213" y="3757972"/>
                    </a:cubicBezTo>
                    <a:lnTo>
                      <a:pt x="1038147" y="3757972"/>
                    </a:lnTo>
                    <a:cubicBezTo>
                      <a:pt x="902252" y="3757972"/>
                      <a:pt x="792088" y="3647808"/>
                      <a:pt x="792088" y="3511913"/>
                    </a:cubicBezTo>
                    <a:lnTo>
                      <a:pt x="792088" y="3010903"/>
                    </a:lnTo>
                    <a:cubicBezTo>
                      <a:pt x="317340" y="2729746"/>
                      <a:pt x="0" y="2212023"/>
                      <a:pt x="0" y="1620180"/>
                    </a:cubicBezTo>
                    <a:cubicBezTo>
                      <a:pt x="0" y="725379"/>
                      <a:pt x="725379" y="0"/>
                      <a:pt x="1620180" y="0"/>
                    </a:cubicBezTo>
                    <a:close/>
                  </a:path>
                </a:pathLst>
              </a:custGeom>
              <a:noFill/>
              <a:ln cap="flat" cmpd="sng" w="203200">
                <a:solidFill>
                  <a:srgbClr val="222A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6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</a:t>
                </a:r>
                <a:endParaRPr sz="36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6"/>
              <p:cNvSpPr/>
              <p:nvPr/>
            </p:nvSpPr>
            <p:spPr>
              <a:xfrm>
                <a:off x="4163533" y="3375662"/>
                <a:ext cx="692904" cy="143448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6"/>
              <p:cNvSpPr/>
              <p:nvPr/>
            </p:nvSpPr>
            <p:spPr>
              <a:xfrm>
                <a:off x="4223730" y="3581869"/>
                <a:ext cx="572511" cy="144728"/>
              </a:xfrm>
              <a:prstGeom prst="roundRect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6"/>
              <p:cNvSpPr/>
              <p:nvPr/>
            </p:nvSpPr>
            <p:spPr>
              <a:xfrm>
                <a:off x="4163533" y="3789356"/>
                <a:ext cx="692904" cy="143448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6"/>
              <p:cNvSpPr/>
              <p:nvPr/>
            </p:nvSpPr>
            <p:spPr>
              <a:xfrm>
                <a:off x="4291612" y="3996843"/>
                <a:ext cx="436747" cy="108866"/>
              </a:xfrm>
              <a:prstGeom prst="roundRect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6"/>
              <p:cNvSpPr/>
              <p:nvPr/>
            </p:nvSpPr>
            <p:spPr>
              <a:xfrm>
                <a:off x="2703440" y="1491630"/>
                <a:ext cx="391920" cy="391920"/>
              </a:xfrm>
              <a:prstGeom prst="ellipse">
                <a:avLst/>
              </a:prstGeom>
              <a:solidFill>
                <a:srgbClr val="FFFFFF"/>
              </a:solidFill>
              <a:ln cap="flat" cmpd="sng" w="571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01</a:t>
                </a:r>
                <a:endParaRPr/>
              </a:p>
            </p:txBody>
          </p:sp>
          <p:cxnSp>
            <p:nvCxnSpPr>
              <p:cNvPr id="351" name="Google Shape;351;p26"/>
              <p:cNvCxnSpPr/>
              <p:nvPr/>
            </p:nvCxnSpPr>
            <p:spPr>
              <a:xfrm>
                <a:off x="3152995" y="1737540"/>
                <a:ext cx="522560" cy="21901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FBF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2" name="Google Shape;352;p26"/>
              <p:cNvSpPr/>
              <p:nvPr/>
            </p:nvSpPr>
            <p:spPr>
              <a:xfrm>
                <a:off x="5918207" y="1491630"/>
                <a:ext cx="391920" cy="391920"/>
              </a:xfrm>
              <a:prstGeom prst="ellipse">
                <a:avLst/>
              </a:prstGeom>
              <a:solidFill>
                <a:srgbClr val="FFFFFF"/>
              </a:solidFill>
              <a:ln cap="flat" cmpd="sng" w="571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02</a:t>
                </a:r>
                <a:endParaRPr/>
              </a:p>
            </p:txBody>
          </p:sp>
          <p:cxnSp>
            <p:nvCxnSpPr>
              <p:cNvPr id="353" name="Google Shape;353;p26"/>
              <p:cNvCxnSpPr/>
              <p:nvPr/>
            </p:nvCxnSpPr>
            <p:spPr>
              <a:xfrm rot="8309691">
                <a:off x="5341854" y="1726013"/>
                <a:ext cx="522560" cy="217733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FBF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4" name="Google Shape;354;p26"/>
              <p:cNvSpPr/>
              <p:nvPr/>
            </p:nvSpPr>
            <p:spPr>
              <a:xfrm>
                <a:off x="3213192" y="3579307"/>
                <a:ext cx="391920" cy="391920"/>
              </a:xfrm>
              <a:prstGeom prst="ellipse">
                <a:avLst/>
              </a:prstGeom>
              <a:solidFill>
                <a:srgbClr val="FFFFFF"/>
              </a:solidFill>
              <a:ln cap="flat" cmpd="sng" w="571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03</a:t>
                </a:r>
                <a:endParaRPr/>
              </a:p>
            </p:txBody>
          </p:sp>
          <p:cxnSp>
            <p:nvCxnSpPr>
              <p:cNvPr id="355" name="Google Shape;355;p26"/>
              <p:cNvCxnSpPr/>
              <p:nvPr/>
            </p:nvCxnSpPr>
            <p:spPr>
              <a:xfrm rot="-3781756">
                <a:off x="3534669" y="3321869"/>
                <a:ext cx="522560" cy="217733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FBF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6" name="Google Shape;356;p26"/>
              <p:cNvSpPr/>
              <p:nvPr/>
            </p:nvSpPr>
            <p:spPr>
              <a:xfrm>
                <a:off x="5435351" y="3579307"/>
                <a:ext cx="391920" cy="391920"/>
              </a:xfrm>
              <a:prstGeom prst="ellipse">
                <a:avLst/>
              </a:prstGeom>
              <a:solidFill>
                <a:srgbClr val="FFFFFF"/>
              </a:solidFill>
              <a:ln cap="flat" cmpd="sng" w="571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04</a:t>
                </a:r>
                <a:endParaRPr/>
              </a:p>
            </p:txBody>
          </p:sp>
          <p:cxnSp>
            <p:nvCxnSpPr>
              <p:cNvPr id="357" name="Google Shape;357;p26"/>
              <p:cNvCxnSpPr/>
              <p:nvPr/>
            </p:nvCxnSpPr>
            <p:spPr>
              <a:xfrm rot="10800000">
                <a:off x="5006289" y="3246304"/>
                <a:ext cx="449555" cy="353496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FBF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8" name="Google Shape;358;p26"/>
            <p:cNvGrpSpPr/>
            <p:nvPr/>
          </p:nvGrpSpPr>
          <p:grpSpPr>
            <a:xfrm>
              <a:off x="669170" y="1997539"/>
              <a:ext cx="2720770" cy="977505"/>
              <a:chOff x="669170" y="1997539"/>
              <a:chExt cx="2720770" cy="977505"/>
            </a:xfrm>
          </p:grpSpPr>
          <p:sp>
            <p:nvSpPr>
              <p:cNvPr id="359" name="Google Shape;359;p26"/>
              <p:cNvSpPr txBox="1"/>
              <p:nvPr/>
            </p:nvSpPr>
            <p:spPr>
              <a:xfrm flipH="1">
                <a:off x="2408860" y="1997539"/>
                <a:ext cx="981080" cy="241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 b="1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6"/>
              <p:cNvSpPr txBox="1"/>
              <p:nvPr/>
            </p:nvSpPr>
            <p:spPr>
              <a:xfrm>
                <a:off x="669170" y="2216901"/>
                <a:ext cx="2483825" cy="758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26"/>
            <p:cNvGrpSpPr/>
            <p:nvPr/>
          </p:nvGrpSpPr>
          <p:grpSpPr>
            <a:xfrm>
              <a:off x="5603134" y="1997539"/>
              <a:ext cx="2842900" cy="977505"/>
              <a:chOff x="5603134" y="1997539"/>
              <a:chExt cx="2842900" cy="977505"/>
            </a:xfrm>
          </p:grpSpPr>
          <p:sp>
            <p:nvSpPr>
              <p:cNvPr id="362" name="Google Shape;362;p26"/>
              <p:cNvSpPr txBox="1"/>
              <p:nvPr/>
            </p:nvSpPr>
            <p:spPr>
              <a:xfrm flipH="1">
                <a:off x="5603134" y="1997539"/>
                <a:ext cx="981080" cy="241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 b="1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6"/>
              <p:cNvSpPr txBox="1"/>
              <p:nvPr/>
            </p:nvSpPr>
            <p:spPr>
              <a:xfrm>
                <a:off x="5870951" y="2216901"/>
                <a:ext cx="2575083" cy="758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26"/>
            <p:cNvGrpSpPr/>
            <p:nvPr/>
          </p:nvGrpSpPr>
          <p:grpSpPr>
            <a:xfrm>
              <a:off x="669170" y="3663301"/>
              <a:ext cx="2720770" cy="1043918"/>
              <a:chOff x="669170" y="3663301"/>
              <a:chExt cx="2720770" cy="1043918"/>
            </a:xfrm>
          </p:grpSpPr>
          <p:sp>
            <p:nvSpPr>
              <p:cNvPr id="365" name="Google Shape;365;p26"/>
              <p:cNvSpPr txBox="1"/>
              <p:nvPr/>
            </p:nvSpPr>
            <p:spPr>
              <a:xfrm flipH="1">
                <a:off x="2408860" y="3663301"/>
                <a:ext cx="981080" cy="241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 b="1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6"/>
              <p:cNvSpPr txBox="1"/>
              <p:nvPr/>
            </p:nvSpPr>
            <p:spPr>
              <a:xfrm>
                <a:off x="669170" y="3949076"/>
                <a:ext cx="2483825" cy="758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26"/>
            <p:cNvGrpSpPr/>
            <p:nvPr/>
          </p:nvGrpSpPr>
          <p:grpSpPr>
            <a:xfrm>
              <a:off x="5617532" y="3665111"/>
              <a:ext cx="2842900" cy="977505"/>
              <a:chOff x="5617532" y="3665111"/>
              <a:chExt cx="2842900" cy="977505"/>
            </a:xfrm>
          </p:grpSpPr>
          <p:sp>
            <p:nvSpPr>
              <p:cNvPr id="368" name="Google Shape;368;p26"/>
              <p:cNvSpPr txBox="1"/>
              <p:nvPr/>
            </p:nvSpPr>
            <p:spPr>
              <a:xfrm flipH="1">
                <a:off x="5617532" y="3665111"/>
                <a:ext cx="981080" cy="241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 b="1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26"/>
              <p:cNvSpPr txBox="1"/>
              <p:nvPr/>
            </p:nvSpPr>
            <p:spPr>
              <a:xfrm>
                <a:off x="5885349" y="3884473"/>
                <a:ext cx="2575083" cy="758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7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376" name="Google Shape;376;p27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7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7"/>
          <p:cNvGrpSpPr/>
          <p:nvPr/>
        </p:nvGrpSpPr>
        <p:grpSpPr>
          <a:xfrm>
            <a:off x="840107" y="1944444"/>
            <a:ext cx="10836476" cy="4458751"/>
            <a:chOff x="516602" y="1339565"/>
            <a:chExt cx="7353140" cy="3025508"/>
          </a:xfrm>
        </p:grpSpPr>
        <p:grpSp>
          <p:nvGrpSpPr>
            <p:cNvPr id="379" name="Google Shape;379;p27"/>
            <p:cNvGrpSpPr/>
            <p:nvPr/>
          </p:nvGrpSpPr>
          <p:grpSpPr>
            <a:xfrm>
              <a:off x="885460" y="1422856"/>
              <a:ext cx="6683672" cy="2508694"/>
              <a:chOff x="1655551" y="2416527"/>
              <a:chExt cx="5790179" cy="2173326"/>
            </a:xfrm>
          </p:grpSpPr>
          <p:sp>
            <p:nvSpPr>
              <p:cNvPr id="380" name="Google Shape;380;p27"/>
              <p:cNvSpPr/>
              <p:nvPr/>
            </p:nvSpPr>
            <p:spPr>
              <a:xfrm rot="-900000">
                <a:off x="4057839" y="2801516"/>
                <a:ext cx="1427162" cy="1404937"/>
              </a:xfrm>
              <a:custGeom>
                <a:rect b="b" l="l" r="r" t="t"/>
                <a:pathLst>
                  <a:path extrusionOk="0" h="143" w="145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  <a:effectLst>
                <a:outerShdw blurRad="50800" rotWithShape="0" algn="tl" dir="2700000" dist="254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432000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03</a:t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 rot="-900000">
                <a:off x="2801974" y="2893591"/>
                <a:ext cx="1247775" cy="1219200"/>
              </a:xfrm>
              <a:custGeom>
                <a:rect b="b" l="l" r="r" t="t"/>
                <a:pathLst>
                  <a:path extrusionOk="0" h="124" w="127">
                    <a:moveTo>
                      <a:pt x="127" y="64"/>
                    </a:moveTo>
                    <a:cubicBezTo>
                      <a:pt x="127" y="71"/>
                      <a:pt x="117" y="76"/>
                      <a:pt x="117" y="76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8" y="124"/>
                      <a:pt x="4" y="124"/>
                      <a:pt x="2" y="123"/>
                    </a:cubicBezTo>
                    <a:cubicBezTo>
                      <a:pt x="0" y="121"/>
                      <a:pt x="1" y="118"/>
                      <a:pt x="1" y="118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94"/>
                      <a:pt x="39" y="81"/>
                      <a:pt x="39" y="62"/>
                    </a:cubicBezTo>
                    <a:cubicBezTo>
                      <a:pt x="40" y="48"/>
                      <a:pt x="19" y="38"/>
                      <a:pt x="19" y="3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8" y="2"/>
                      <a:pt x="32" y="1"/>
                    </a:cubicBezTo>
                    <a:cubicBezTo>
                      <a:pt x="36" y="0"/>
                      <a:pt x="39" y="2"/>
                      <a:pt x="39" y="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7" y="57"/>
                      <a:pt x="127" y="64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  <a:effectLst>
                <a:outerShdw blurRad="50800" rotWithShape="0" algn="tl" dir="2700000" dist="254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288000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02</a:t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7"/>
              <p:cNvSpPr/>
              <p:nvPr/>
            </p:nvSpPr>
            <p:spPr>
              <a:xfrm rot="-900000">
                <a:off x="1768511" y="3001541"/>
                <a:ext cx="990600" cy="1003300"/>
              </a:xfrm>
              <a:custGeom>
                <a:rect b="b" l="l" r="r" t="t"/>
                <a:pathLst>
                  <a:path extrusionOk="0" h="102" w="101">
                    <a:moveTo>
                      <a:pt x="15" y="31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2"/>
                      <a:pt x="26" y="1"/>
                    </a:cubicBezTo>
                    <a:cubicBezTo>
                      <a:pt x="29" y="0"/>
                      <a:pt x="32" y="2"/>
                      <a:pt x="32" y="2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101" y="46"/>
                      <a:pt x="101" y="51"/>
                    </a:cubicBezTo>
                    <a:cubicBezTo>
                      <a:pt x="101" y="60"/>
                      <a:pt x="94" y="63"/>
                      <a:pt x="94" y="63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102"/>
                      <a:pt x="3" y="102"/>
                      <a:pt x="2" y="101"/>
                    </a:cubicBezTo>
                    <a:cubicBezTo>
                      <a:pt x="0" y="99"/>
                      <a:pt x="0" y="97"/>
                      <a:pt x="0" y="97"/>
                    </a:cubicBezTo>
                    <a:cubicBezTo>
                      <a:pt x="5" y="77"/>
                      <a:pt x="5" y="77"/>
                      <a:pt x="5" y="77"/>
                    </a:cubicBez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  <a:effectLst>
                <a:outerShdw blurRad="50800" rotWithShape="0" algn="tl" dir="2700000" dist="254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01</a:t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 rot="-900000">
                <a:off x="5450439" y="2618953"/>
                <a:ext cx="1797050" cy="1768475"/>
              </a:xfrm>
              <a:custGeom>
                <a:rect b="b" l="l" r="r" t="t"/>
                <a:pathLst>
                  <a:path extrusionOk="0" h="143" w="145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  <a:effectLst>
                <a:outerShdw blurRad="50800" rotWithShape="0" algn="tl" dir="2700000" dist="254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540000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04</a:t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7"/>
            <p:cNvGrpSpPr/>
            <p:nvPr/>
          </p:nvGrpSpPr>
          <p:grpSpPr>
            <a:xfrm>
              <a:off x="516602" y="1339565"/>
              <a:ext cx="1917562" cy="641642"/>
              <a:chOff x="666871" y="1671664"/>
              <a:chExt cx="1930197" cy="641642"/>
            </a:xfrm>
          </p:grpSpPr>
          <p:sp>
            <p:nvSpPr>
              <p:cNvPr id="385" name="Google Shape;385;p27"/>
              <p:cNvSpPr/>
              <p:nvPr/>
            </p:nvSpPr>
            <p:spPr>
              <a:xfrm>
                <a:off x="666871" y="1958273"/>
                <a:ext cx="1930197" cy="355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7"/>
              <p:cNvSpPr txBox="1"/>
              <p:nvPr/>
            </p:nvSpPr>
            <p:spPr>
              <a:xfrm>
                <a:off x="847751" y="1671664"/>
                <a:ext cx="1583174" cy="313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  HERE</a:t>
                </a:r>
                <a:endParaRPr b="1" sz="2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7"/>
            <p:cNvGrpSpPr/>
            <p:nvPr/>
          </p:nvGrpSpPr>
          <p:grpSpPr>
            <a:xfrm>
              <a:off x="1709192" y="3715859"/>
              <a:ext cx="1845589" cy="649214"/>
              <a:chOff x="574136" y="1316028"/>
              <a:chExt cx="1760339" cy="649214"/>
            </a:xfrm>
          </p:grpSpPr>
          <p:sp>
            <p:nvSpPr>
              <p:cNvPr id="388" name="Google Shape;388;p27"/>
              <p:cNvSpPr/>
              <p:nvPr/>
            </p:nvSpPr>
            <p:spPr>
              <a:xfrm>
                <a:off x="574136" y="1610209"/>
                <a:ext cx="1760339" cy="355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7"/>
              <p:cNvSpPr txBox="1"/>
              <p:nvPr/>
            </p:nvSpPr>
            <p:spPr>
              <a:xfrm>
                <a:off x="670089" y="1316028"/>
                <a:ext cx="1583174" cy="313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  HERE</a:t>
                </a:r>
                <a:endParaRPr b="1" sz="2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27"/>
            <p:cNvGrpSpPr/>
            <p:nvPr/>
          </p:nvGrpSpPr>
          <p:grpSpPr>
            <a:xfrm>
              <a:off x="3570078" y="1344159"/>
              <a:ext cx="1917562" cy="641642"/>
              <a:chOff x="666871" y="1671664"/>
              <a:chExt cx="1930197" cy="641642"/>
            </a:xfrm>
          </p:grpSpPr>
          <p:sp>
            <p:nvSpPr>
              <p:cNvPr id="391" name="Google Shape;391;p27"/>
              <p:cNvSpPr/>
              <p:nvPr/>
            </p:nvSpPr>
            <p:spPr>
              <a:xfrm>
                <a:off x="666871" y="1958273"/>
                <a:ext cx="1930197" cy="355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7"/>
              <p:cNvSpPr txBox="1"/>
              <p:nvPr/>
            </p:nvSpPr>
            <p:spPr>
              <a:xfrm>
                <a:off x="847751" y="1671664"/>
                <a:ext cx="1583174" cy="313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  HERE</a:t>
                </a:r>
                <a:endParaRPr b="1" sz="2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p27"/>
            <p:cNvGrpSpPr/>
            <p:nvPr/>
          </p:nvGrpSpPr>
          <p:grpSpPr>
            <a:xfrm>
              <a:off x="6024153" y="3674545"/>
              <a:ext cx="1845589" cy="649212"/>
              <a:chOff x="1443617" y="1261170"/>
              <a:chExt cx="1760339" cy="649212"/>
            </a:xfrm>
          </p:grpSpPr>
          <p:sp>
            <p:nvSpPr>
              <p:cNvPr id="394" name="Google Shape;394;p27"/>
              <p:cNvSpPr/>
              <p:nvPr/>
            </p:nvSpPr>
            <p:spPr>
              <a:xfrm>
                <a:off x="1443617" y="1555349"/>
                <a:ext cx="1760339" cy="355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7"/>
              <p:cNvSpPr txBox="1"/>
              <p:nvPr/>
            </p:nvSpPr>
            <p:spPr>
              <a:xfrm>
                <a:off x="1539570" y="1261170"/>
                <a:ext cx="1583174" cy="313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  HERE</a:t>
                </a:r>
                <a:endParaRPr b="1" sz="2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8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402" name="Google Shape;402;p28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8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28"/>
          <p:cNvGrpSpPr/>
          <p:nvPr/>
        </p:nvGrpSpPr>
        <p:grpSpPr>
          <a:xfrm>
            <a:off x="1539435" y="1798816"/>
            <a:ext cx="2997962" cy="4533206"/>
            <a:chOff x="1475935" y="1798816"/>
            <a:chExt cx="2997962" cy="4533206"/>
          </a:xfrm>
        </p:grpSpPr>
        <p:grpSp>
          <p:nvGrpSpPr>
            <p:cNvPr id="405" name="Google Shape;405;p28"/>
            <p:cNvGrpSpPr/>
            <p:nvPr/>
          </p:nvGrpSpPr>
          <p:grpSpPr>
            <a:xfrm>
              <a:off x="1564097" y="2964261"/>
              <a:ext cx="2724550" cy="650630"/>
              <a:chOff x="6096000" y="2866293"/>
              <a:chExt cx="2724550" cy="650630"/>
            </a:xfrm>
          </p:grpSpPr>
          <p:sp>
            <p:nvSpPr>
              <p:cNvPr id="406" name="Google Shape;406;p28"/>
              <p:cNvSpPr/>
              <p:nvPr/>
            </p:nvSpPr>
            <p:spPr>
              <a:xfrm>
                <a:off x="6096000" y="2866293"/>
                <a:ext cx="2724550" cy="650630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8"/>
              <p:cNvSpPr/>
              <p:nvPr/>
            </p:nvSpPr>
            <p:spPr>
              <a:xfrm>
                <a:off x="6096000" y="2866293"/>
                <a:ext cx="598585" cy="65063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8"/>
              <p:cNvSpPr txBox="1"/>
              <p:nvPr/>
            </p:nvSpPr>
            <p:spPr>
              <a:xfrm>
                <a:off x="6898091" y="3006942"/>
                <a:ext cx="100931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02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8"/>
              <p:cNvSpPr/>
              <p:nvPr/>
            </p:nvSpPr>
            <p:spPr>
              <a:xfrm>
                <a:off x="6252324" y="2995578"/>
                <a:ext cx="276702" cy="437000"/>
              </a:xfrm>
              <a:custGeom>
                <a:rect b="b" l="l" r="r" t="t"/>
                <a:pathLst>
                  <a:path extrusionOk="0" h="106" w="67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28"/>
            <p:cNvGrpSpPr/>
            <p:nvPr/>
          </p:nvGrpSpPr>
          <p:grpSpPr>
            <a:xfrm>
              <a:off x="1554877" y="1798816"/>
              <a:ext cx="2724550" cy="650630"/>
              <a:chOff x="8820550" y="2215663"/>
              <a:chExt cx="2724550" cy="650630"/>
            </a:xfrm>
          </p:grpSpPr>
          <p:sp>
            <p:nvSpPr>
              <p:cNvPr id="411" name="Google Shape;411;p28"/>
              <p:cNvSpPr/>
              <p:nvPr/>
            </p:nvSpPr>
            <p:spPr>
              <a:xfrm>
                <a:off x="8820550" y="2215663"/>
                <a:ext cx="2724550" cy="650630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8"/>
              <p:cNvSpPr/>
              <p:nvPr/>
            </p:nvSpPr>
            <p:spPr>
              <a:xfrm>
                <a:off x="8820550" y="2215663"/>
                <a:ext cx="598585" cy="65063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8"/>
              <p:cNvSpPr txBox="1"/>
              <p:nvPr/>
            </p:nvSpPr>
            <p:spPr>
              <a:xfrm>
                <a:off x="9596936" y="2356312"/>
                <a:ext cx="100931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01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8"/>
              <p:cNvSpPr/>
              <p:nvPr/>
            </p:nvSpPr>
            <p:spPr>
              <a:xfrm>
                <a:off x="8987680" y="2349194"/>
                <a:ext cx="316777" cy="383568"/>
              </a:xfrm>
              <a:custGeom>
                <a:rect b="b" l="l" r="r" t="t"/>
                <a:pathLst>
                  <a:path extrusionOk="0" h="93" w="77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5" name="Google Shape;415;p28"/>
            <p:cNvSpPr/>
            <p:nvPr/>
          </p:nvSpPr>
          <p:spPr>
            <a:xfrm>
              <a:off x="1526735" y="3701624"/>
              <a:ext cx="29404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1526735" y="2466867"/>
              <a:ext cx="29404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grpSp>
          <p:nvGrpSpPr>
            <p:cNvPr id="417" name="Google Shape;417;p28"/>
            <p:cNvGrpSpPr/>
            <p:nvPr/>
          </p:nvGrpSpPr>
          <p:grpSpPr>
            <a:xfrm>
              <a:off x="1558801" y="4173896"/>
              <a:ext cx="2724550" cy="650630"/>
              <a:chOff x="3371451" y="3516923"/>
              <a:chExt cx="2724550" cy="650630"/>
            </a:xfrm>
          </p:grpSpPr>
          <p:sp>
            <p:nvSpPr>
              <p:cNvPr id="418" name="Google Shape;418;p28"/>
              <p:cNvSpPr/>
              <p:nvPr/>
            </p:nvSpPr>
            <p:spPr>
              <a:xfrm>
                <a:off x="3371451" y="3516923"/>
                <a:ext cx="2724550" cy="650630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3371451" y="3516923"/>
                <a:ext cx="598585" cy="65063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8"/>
              <p:cNvSpPr txBox="1"/>
              <p:nvPr/>
            </p:nvSpPr>
            <p:spPr>
              <a:xfrm>
                <a:off x="4116542" y="3657572"/>
                <a:ext cx="100931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03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8"/>
              <p:cNvSpPr/>
              <p:nvPr/>
            </p:nvSpPr>
            <p:spPr>
              <a:xfrm>
                <a:off x="3498042" y="3644729"/>
                <a:ext cx="345401" cy="395018"/>
              </a:xfrm>
              <a:custGeom>
                <a:rect b="b" l="l" r="r" t="t"/>
                <a:pathLst>
                  <a:path extrusionOk="0" h="96" w="84">
                    <a:moveTo>
                      <a:pt x="50" y="92"/>
                    </a:moveTo>
                    <a:cubicBezTo>
                      <a:pt x="52" y="88"/>
                      <a:pt x="55" y="84"/>
                      <a:pt x="57" y="81"/>
                    </a:cubicBezTo>
                    <a:cubicBezTo>
                      <a:pt x="58" y="79"/>
                      <a:pt x="58" y="77"/>
                      <a:pt x="56" y="75"/>
                    </a:cubicBezTo>
                    <a:cubicBezTo>
                      <a:pt x="52" y="71"/>
                      <a:pt x="48" y="67"/>
                      <a:pt x="43" y="63"/>
                    </a:cubicBezTo>
                    <a:cubicBezTo>
                      <a:pt x="41" y="61"/>
                      <a:pt x="40" y="61"/>
                      <a:pt x="38" y="62"/>
                    </a:cubicBezTo>
                    <a:cubicBezTo>
                      <a:pt x="35" y="63"/>
                      <a:pt x="33" y="65"/>
                      <a:pt x="30" y="67"/>
                    </a:cubicBezTo>
                    <a:cubicBezTo>
                      <a:pt x="21" y="53"/>
                      <a:pt x="19" y="45"/>
                      <a:pt x="17" y="35"/>
                    </a:cubicBezTo>
                    <a:cubicBezTo>
                      <a:pt x="20" y="34"/>
                      <a:pt x="23" y="32"/>
                      <a:pt x="26" y="31"/>
                    </a:cubicBezTo>
                    <a:cubicBezTo>
                      <a:pt x="27" y="30"/>
                      <a:pt x="28" y="28"/>
                      <a:pt x="27" y="25"/>
                    </a:cubicBezTo>
                    <a:cubicBezTo>
                      <a:pt x="26" y="20"/>
                      <a:pt x="24" y="14"/>
                      <a:pt x="22" y="8"/>
                    </a:cubicBezTo>
                    <a:cubicBezTo>
                      <a:pt x="22" y="6"/>
                      <a:pt x="20" y="4"/>
                      <a:pt x="18" y="4"/>
                    </a:cubicBezTo>
                    <a:cubicBezTo>
                      <a:pt x="14" y="5"/>
                      <a:pt x="9" y="5"/>
                      <a:pt x="4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1" y="46"/>
                      <a:pt x="15" y="78"/>
                      <a:pt x="43" y="94"/>
                    </a:cubicBezTo>
                    <a:cubicBezTo>
                      <a:pt x="46" y="96"/>
                      <a:pt x="47" y="96"/>
                      <a:pt x="50" y="92"/>
                    </a:cubicBezTo>
                    <a:close/>
                    <a:moveTo>
                      <a:pt x="45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6"/>
                      <a:pt x="42" y="34"/>
                      <a:pt x="42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28"/>
                      <a:pt x="37" y="26"/>
                      <a:pt x="42" y="26"/>
                    </a:cubicBezTo>
                    <a:cubicBezTo>
                      <a:pt x="44" y="26"/>
                      <a:pt x="46" y="27"/>
                      <a:pt x="47" y="28"/>
                    </a:cubicBezTo>
                    <a:cubicBezTo>
                      <a:pt x="48" y="29"/>
                      <a:pt x="48" y="31"/>
                      <a:pt x="47" y="34"/>
                    </a:cubicBezTo>
                    <a:cubicBezTo>
                      <a:pt x="47" y="35"/>
                      <a:pt x="47" y="36"/>
                      <a:pt x="47" y="3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3"/>
                      <a:pt x="45" y="53"/>
                      <a:pt x="45" y="53"/>
                    </a:cubicBezTo>
                    <a:close/>
                    <a:moveTo>
                      <a:pt x="63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50"/>
                      <a:pt x="63" y="50"/>
                      <a:pt x="63" y="50"/>
                    </a:cubicBezTo>
                    <a:close/>
                    <a:moveTo>
                      <a:pt x="55" y="46"/>
                    </a:moveTo>
                    <a:cubicBezTo>
                      <a:pt x="52" y="46"/>
                      <a:pt x="52" y="46"/>
                      <a:pt x="52" y="4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43" y="0"/>
                    </a:moveTo>
                    <a:cubicBezTo>
                      <a:pt x="54" y="0"/>
                      <a:pt x="65" y="5"/>
                      <a:pt x="72" y="12"/>
                    </a:cubicBezTo>
                    <a:cubicBezTo>
                      <a:pt x="80" y="20"/>
                      <a:pt x="84" y="30"/>
                      <a:pt x="84" y="41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70" y="73"/>
                      <a:pt x="68" y="75"/>
                      <a:pt x="65" y="76"/>
                    </a:cubicBezTo>
                    <a:cubicBezTo>
                      <a:pt x="65" y="75"/>
                      <a:pt x="64" y="74"/>
                      <a:pt x="63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4" y="66"/>
                      <a:pt x="66" y="64"/>
                    </a:cubicBezTo>
                    <a:cubicBezTo>
                      <a:pt x="71" y="58"/>
                      <a:pt x="75" y="50"/>
                      <a:pt x="75" y="41"/>
                    </a:cubicBezTo>
                    <a:cubicBezTo>
                      <a:pt x="75" y="33"/>
                      <a:pt x="71" y="25"/>
                      <a:pt x="66" y="19"/>
                    </a:cubicBezTo>
                    <a:cubicBezTo>
                      <a:pt x="60" y="13"/>
                      <a:pt x="52" y="10"/>
                      <a:pt x="43" y="10"/>
                    </a:cubicBezTo>
                    <a:cubicBezTo>
                      <a:pt x="39" y="10"/>
                      <a:pt x="35" y="11"/>
                      <a:pt x="31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4"/>
                      <a:pt x="28" y="3"/>
                    </a:cubicBezTo>
                    <a:cubicBezTo>
                      <a:pt x="33" y="1"/>
                      <a:pt x="38" y="0"/>
                      <a:pt x="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" name="Google Shape;422;p28"/>
            <p:cNvSpPr/>
            <p:nvPr/>
          </p:nvSpPr>
          <p:spPr>
            <a:xfrm>
              <a:off x="1475935" y="4863263"/>
              <a:ext cx="29404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grpSp>
          <p:nvGrpSpPr>
            <p:cNvPr id="423" name="Google Shape;423;p28"/>
            <p:cNvGrpSpPr/>
            <p:nvPr/>
          </p:nvGrpSpPr>
          <p:grpSpPr>
            <a:xfrm>
              <a:off x="1561543" y="5386972"/>
              <a:ext cx="2724550" cy="650630"/>
              <a:chOff x="8820550" y="2215663"/>
              <a:chExt cx="2724550" cy="650630"/>
            </a:xfrm>
          </p:grpSpPr>
          <p:sp>
            <p:nvSpPr>
              <p:cNvPr id="424" name="Google Shape;424;p28"/>
              <p:cNvSpPr/>
              <p:nvPr/>
            </p:nvSpPr>
            <p:spPr>
              <a:xfrm>
                <a:off x="8820550" y="2215663"/>
                <a:ext cx="2724550" cy="650630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8820550" y="2215663"/>
                <a:ext cx="598585" cy="65063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8"/>
              <p:cNvSpPr txBox="1"/>
              <p:nvPr/>
            </p:nvSpPr>
            <p:spPr>
              <a:xfrm>
                <a:off x="9596936" y="2356312"/>
                <a:ext cx="100931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04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8987680" y="2349194"/>
                <a:ext cx="316777" cy="383568"/>
              </a:xfrm>
              <a:custGeom>
                <a:rect b="b" l="l" r="r" t="t"/>
                <a:pathLst>
                  <a:path extrusionOk="0" h="93" w="77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28"/>
            <p:cNvSpPr/>
            <p:nvPr/>
          </p:nvSpPr>
          <p:spPr>
            <a:xfrm>
              <a:off x="1533401" y="6055023"/>
              <a:ext cx="29404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429" name="Google Shape;429;p28"/>
          <p:cNvGrpSpPr/>
          <p:nvPr/>
        </p:nvGrpSpPr>
        <p:grpSpPr>
          <a:xfrm>
            <a:off x="5045259" y="1758580"/>
            <a:ext cx="5444941" cy="4835177"/>
            <a:chOff x="5146859" y="1495338"/>
            <a:chExt cx="5751961" cy="5107814"/>
          </a:xfrm>
        </p:grpSpPr>
        <p:sp>
          <p:nvSpPr>
            <p:cNvPr id="430" name="Google Shape;430;p28"/>
            <p:cNvSpPr/>
            <p:nvPr/>
          </p:nvSpPr>
          <p:spPr>
            <a:xfrm>
              <a:off x="5146859" y="5126049"/>
              <a:ext cx="1471848" cy="1472302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6618707" y="5126049"/>
              <a:ext cx="4280113" cy="1472302"/>
            </a:xfrm>
            <a:prstGeom prst="rect">
              <a:avLst/>
            </a:prstGeom>
            <a:solidFill>
              <a:srgbClr val="D8D8D8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6753243" y="5315634"/>
              <a:ext cx="4024832" cy="1287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5701114" y="5678200"/>
              <a:ext cx="364582" cy="368000"/>
            </a:xfrm>
            <a:custGeom>
              <a:rect b="b" l="l" r="r" t="t"/>
              <a:pathLst>
                <a:path extrusionOk="0" h="141" w="140">
                  <a:moveTo>
                    <a:pt x="98" y="2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8" y="0"/>
                    <a:pt x="120" y="0"/>
                    <a:pt x="121" y="2"/>
                  </a:cubicBezTo>
                  <a:cubicBezTo>
                    <a:pt x="121" y="2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9" y="19"/>
                    <a:pt x="139" y="20"/>
                  </a:cubicBezTo>
                  <a:cubicBezTo>
                    <a:pt x="140" y="21"/>
                    <a:pt x="140" y="23"/>
                    <a:pt x="139" y="2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19" y="44"/>
                    <a:pt x="118" y="43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8" y="53"/>
                    <a:pt x="112" y="62"/>
                    <a:pt x="112" y="72"/>
                  </a:cubicBezTo>
                  <a:cubicBezTo>
                    <a:pt x="112" y="84"/>
                    <a:pt x="107" y="95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1" y="110"/>
                    <a:pt x="81" y="115"/>
                    <a:pt x="69" y="115"/>
                  </a:cubicBezTo>
                  <a:cubicBezTo>
                    <a:pt x="57" y="115"/>
                    <a:pt x="46" y="110"/>
                    <a:pt x="39" y="102"/>
                  </a:cubicBezTo>
                  <a:cubicBezTo>
                    <a:pt x="31" y="95"/>
                    <a:pt x="26" y="84"/>
                    <a:pt x="26" y="72"/>
                  </a:cubicBezTo>
                  <a:cubicBezTo>
                    <a:pt x="26" y="60"/>
                    <a:pt x="31" y="50"/>
                    <a:pt x="39" y="42"/>
                  </a:cubicBezTo>
                  <a:cubicBezTo>
                    <a:pt x="46" y="34"/>
                    <a:pt x="57" y="29"/>
                    <a:pt x="69" y="29"/>
                  </a:cubicBezTo>
                  <a:cubicBezTo>
                    <a:pt x="79" y="29"/>
                    <a:pt x="88" y="33"/>
                    <a:pt x="95" y="38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2"/>
                    <a:pt x="98" y="21"/>
                    <a:pt x="98" y="20"/>
                  </a:cubicBezTo>
                  <a:close/>
                  <a:moveTo>
                    <a:pt x="124" y="5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4" y="52"/>
                    <a:pt x="125" y="49"/>
                    <a:pt x="128" y="48"/>
                  </a:cubicBezTo>
                  <a:cubicBezTo>
                    <a:pt x="131" y="47"/>
                    <a:pt x="134" y="49"/>
                    <a:pt x="135" y="52"/>
                  </a:cubicBezTo>
                  <a:cubicBezTo>
                    <a:pt x="136" y="55"/>
                    <a:pt x="137" y="58"/>
                    <a:pt x="137" y="62"/>
                  </a:cubicBezTo>
                  <a:cubicBezTo>
                    <a:pt x="138" y="65"/>
                    <a:pt x="138" y="69"/>
                    <a:pt x="138" y="72"/>
                  </a:cubicBezTo>
                  <a:cubicBezTo>
                    <a:pt x="138" y="91"/>
                    <a:pt x="130" y="108"/>
                    <a:pt x="118" y="121"/>
                  </a:cubicBezTo>
                  <a:cubicBezTo>
                    <a:pt x="105" y="133"/>
                    <a:pt x="88" y="141"/>
                    <a:pt x="69" y="141"/>
                  </a:cubicBezTo>
                  <a:cubicBezTo>
                    <a:pt x="50" y="141"/>
                    <a:pt x="33" y="133"/>
                    <a:pt x="20" y="121"/>
                  </a:cubicBezTo>
                  <a:cubicBezTo>
                    <a:pt x="8" y="108"/>
                    <a:pt x="0" y="91"/>
                    <a:pt x="0" y="72"/>
                  </a:cubicBezTo>
                  <a:cubicBezTo>
                    <a:pt x="0" y="53"/>
                    <a:pt x="8" y="36"/>
                    <a:pt x="20" y="23"/>
                  </a:cubicBezTo>
                  <a:cubicBezTo>
                    <a:pt x="33" y="11"/>
                    <a:pt x="50" y="3"/>
                    <a:pt x="69" y="3"/>
                  </a:cubicBezTo>
                  <a:cubicBezTo>
                    <a:pt x="72" y="3"/>
                    <a:pt x="76" y="3"/>
                    <a:pt x="79" y="4"/>
                  </a:cubicBezTo>
                  <a:cubicBezTo>
                    <a:pt x="82" y="4"/>
                    <a:pt x="86" y="5"/>
                    <a:pt x="89" y="6"/>
                  </a:cubicBezTo>
                  <a:cubicBezTo>
                    <a:pt x="92" y="7"/>
                    <a:pt x="93" y="10"/>
                    <a:pt x="93" y="13"/>
                  </a:cubicBezTo>
                  <a:cubicBezTo>
                    <a:pt x="92" y="16"/>
                    <a:pt x="89" y="17"/>
                    <a:pt x="86" y="16"/>
                  </a:cubicBezTo>
                  <a:cubicBezTo>
                    <a:pt x="83" y="16"/>
                    <a:pt x="80" y="15"/>
                    <a:pt x="77" y="15"/>
                  </a:cubicBezTo>
                  <a:cubicBezTo>
                    <a:pt x="75" y="14"/>
                    <a:pt x="72" y="14"/>
                    <a:pt x="69" y="14"/>
                  </a:cubicBezTo>
                  <a:cubicBezTo>
                    <a:pt x="53" y="14"/>
                    <a:pt x="38" y="21"/>
                    <a:pt x="28" y="31"/>
                  </a:cubicBezTo>
                  <a:cubicBezTo>
                    <a:pt x="17" y="42"/>
                    <a:pt x="11" y="56"/>
                    <a:pt x="11" y="72"/>
                  </a:cubicBezTo>
                  <a:cubicBezTo>
                    <a:pt x="11" y="88"/>
                    <a:pt x="17" y="103"/>
                    <a:pt x="28" y="113"/>
                  </a:cubicBezTo>
                  <a:cubicBezTo>
                    <a:pt x="38" y="124"/>
                    <a:pt x="53" y="130"/>
                    <a:pt x="69" y="130"/>
                  </a:cubicBezTo>
                  <a:cubicBezTo>
                    <a:pt x="85" y="130"/>
                    <a:pt x="99" y="124"/>
                    <a:pt x="110" y="113"/>
                  </a:cubicBezTo>
                  <a:cubicBezTo>
                    <a:pt x="120" y="103"/>
                    <a:pt x="127" y="88"/>
                    <a:pt x="127" y="72"/>
                  </a:cubicBezTo>
                  <a:cubicBezTo>
                    <a:pt x="127" y="69"/>
                    <a:pt x="127" y="66"/>
                    <a:pt x="126" y="64"/>
                  </a:cubicBezTo>
                  <a:cubicBezTo>
                    <a:pt x="126" y="61"/>
                    <a:pt x="125" y="58"/>
                    <a:pt x="124" y="55"/>
                  </a:cubicBezTo>
                  <a:close/>
                  <a:moveTo>
                    <a:pt x="69" y="52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6" y="53"/>
                    <a:pt x="78" y="55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4" y="38"/>
                    <a:pt x="77" y="36"/>
                    <a:pt x="69" y="36"/>
                  </a:cubicBezTo>
                  <a:cubicBezTo>
                    <a:pt x="59" y="36"/>
                    <a:pt x="50" y="40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7" y="53"/>
                    <a:pt x="33" y="62"/>
                    <a:pt x="33" y="72"/>
                  </a:cubicBezTo>
                  <a:cubicBezTo>
                    <a:pt x="33" y="82"/>
                    <a:pt x="37" y="91"/>
                    <a:pt x="43" y="98"/>
                  </a:cubicBezTo>
                  <a:cubicBezTo>
                    <a:pt x="50" y="104"/>
                    <a:pt x="59" y="108"/>
                    <a:pt x="69" y="108"/>
                  </a:cubicBezTo>
                  <a:cubicBezTo>
                    <a:pt x="79" y="108"/>
                    <a:pt x="88" y="104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1" y="91"/>
                    <a:pt x="105" y="82"/>
                    <a:pt x="105" y="72"/>
                  </a:cubicBezTo>
                  <a:cubicBezTo>
                    <a:pt x="105" y="64"/>
                    <a:pt x="103" y="57"/>
                    <a:pt x="98" y="5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65"/>
                    <a:pt x="89" y="69"/>
                    <a:pt x="89" y="72"/>
                  </a:cubicBezTo>
                  <a:cubicBezTo>
                    <a:pt x="89" y="77"/>
                    <a:pt x="86" y="82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9" y="90"/>
                    <a:pt x="74" y="92"/>
                    <a:pt x="69" y="92"/>
                  </a:cubicBezTo>
                  <a:cubicBezTo>
                    <a:pt x="63" y="92"/>
                    <a:pt x="59" y="90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1" y="82"/>
                    <a:pt x="49" y="78"/>
                    <a:pt x="49" y="72"/>
                  </a:cubicBezTo>
                  <a:cubicBezTo>
                    <a:pt x="49" y="67"/>
                    <a:pt x="51" y="62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55"/>
                    <a:pt x="63" y="52"/>
                    <a:pt x="69" y="52"/>
                  </a:cubicBezTo>
                  <a:close/>
                  <a:moveTo>
                    <a:pt x="73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2" y="59"/>
                    <a:pt x="71" y="59"/>
                    <a:pt x="69" y="59"/>
                  </a:cubicBezTo>
                  <a:cubicBezTo>
                    <a:pt x="65" y="59"/>
                    <a:pt x="62" y="60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7" y="65"/>
                    <a:pt x="56" y="68"/>
                    <a:pt x="56" y="72"/>
                  </a:cubicBezTo>
                  <a:cubicBezTo>
                    <a:pt x="56" y="76"/>
                    <a:pt x="57" y="79"/>
                    <a:pt x="60" y="81"/>
                  </a:cubicBezTo>
                  <a:cubicBezTo>
                    <a:pt x="62" y="84"/>
                    <a:pt x="65" y="85"/>
                    <a:pt x="69" y="85"/>
                  </a:cubicBezTo>
                  <a:cubicBezTo>
                    <a:pt x="73" y="85"/>
                    <a:pt x="76" y="84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79"/>
                    <a:pt x="82" y="76"/>
                    <a:pt x="82" y="72"/>
                  </a:cubicBezTo>
                  <a:cubicBezTo>
                    <a:pt x="82" y="70"/>
                    <a:pt x="82" y="69"/>
                    <a:pt x="81" y="68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8"/>
                    <a:pt x="67" y="78"/>
                    <a:pt x="65" y="76"/>
                  </a:cubicBezTo>
                  <a:cubicBezTo>
                    <a:pt x="63" y="74"/>
                    <a:pt x="63" y="70"/>
                    <a:pt x="65" y="68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3" y="22"/>
                    <a:pt x="123" y="22"/>
                    <a:pt x="123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5146859" y="1495338"/>
              <a:ext cx="5751961" cy="354991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29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441" name="Google Shape;441;p29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9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29"/>
          <p:cNvGrpSpPr/>
          <p:nvPr/>
        </p:nvGrpSpPr>
        <p:grpSpPr>
          <a:xfrm flipH="1">
            <a:off x="995430" y="2221662"/>
            <a:ext cx="10468681" cy="4052304"/>
            <a:chOff x="598820" y="2208962"/>
            <a:chExt cx="10468681" cy="4052304"/>
          </a:xfrm>
        </p:grpSpPr>
        <p:sp>
          <p:nvSpPr>
            <p:cNvPr id="444" name="Google Shape;444;p29"/>
            <p:cNvSpPr/>
            <p:nvPr/>
          </p:nvSpPr>
          <p:spPr>
            <a:xfrm>
              <a:off x="954168" y="2564310"/>
              <a:ext cx="2222550" cy="222255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3535931" y="2561140"/>
              <a:ext cx="2222550" cy="222255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6134670" y="2563086"/>
              <a:ext cx="2222550" cy="222255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757312" y="2564529"/>
              <a:ext cx="2222550" cy="222255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673501" y="2478585"/>
              <a:ext cx="2394000" cy="2394000"/>
            </a:xfrm>
            <a:custGeom>
              <a:rect b="b" l="l" r="r" t="t"/>
              <a:pathLst>
                <a:path extrusionOk="0" h="2394000" w="2394000">
                  <a:moveTo>
                    <a:pt x="1197000" y="85725"/>
                  </a:moveTo>
                  <a:cubicBezTo>
                    <a:pt x="583260" y="85725"/>
                    <a:pt x="85725" y="583260"/>
                    <a:pt x="85725" y="1197000"/>
                  </a:cubicBezTo>
                  <a:cubicBezTo>
                    <a:pt x="85725" y="1810740"/>
                    <a:pt x="583260" y="2308275"/>
                    <a:pt x="1197000" y="2308275"/>
                  </a:cubicBezTo>
                  <a:cubicBezTo>
                    <a:pt x="1810740" y="2308275"/>
                    <a:pt x="2308275" y="1810740"/>
                    <a:pt x="2308275" y="1197000"/>
                  </a:cubicBezTo>
                  <a:cubicBezTo>
                    <a:pt x="2308275" y="583260"/>
                    <a:pt x="1810740" y="85725"/>
                    <a:pt x="1197000" y="85725"/>
                  </a:cubicBezTo>
                  <a:close/>
                  <a:moveTo>
                    <a:pt x="1197000" y="0"/>
                  </a:moveTo>
                  <a:cubicBezTo>
                    <a:pt x="1858085" y="0"/>
                    <a:pt x="2394000" y="535915"/>
                    <a:pt x="2394000" y="1197000"/>
                  </a:cubicBezTo>
                  <a:cubicBezTo>
                    <a:pt x="2394000" y="1858085"/>
                    <a:pt x="1858085" y="2394000"/>
                    <a:pt x="1197000" y="2394000"/>
                  </a:cubicBezTo>
                  <a:cubicBezTo>
                    <a:pt x="535915" y="2394000"/>
                    <a:pt x="0" y="1858085"/>
                    <a:pt x="0" y="1197000"/>
                  </a:cubicBezTo>
                  <a:cubicBezTo>
                    <a:pt x="0" y="535915"/>
                    <a:pt x="535915" y="0"/>
                    <a:pt x="1197000" y="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 rot="900000">
              <a:off x="6048452" y="2478093"/>
              <a:ext cx="2394986" cy="2394986"/>
            </a:xfrm>
            <a:custGeom>
              <a:rect b="b" l="l" r="r" t="t"/>
              <a:pathLst>
                <a:path extrusionOk="0" h="2394986" w="2394986">
                  <a:moveTo>
                    <a:pt x="430343" y="393494"/>
                  </a:moveTo>
                  <a:cubicBezTo>
                    <a:pt x="-13693" y="817179"/>
                    <a:pt x="-30191" y="1520606"/>
                    <a:pt x="393494" y="1964642"/>
                  </a:cubicBezTo>
                  <a:cubicBezTo>
                    <a:pt x="817179" y="2408678"/>
                    <a:pt x="1520606" y="2425176"/>
                    <a:pt x="1964642" y="2001491"/>
                  </a:cubicBezTo>
                  <a:cubicBezTo>
                    <a:pt x="2408678" y="1577806"/>
                    <a:pt x="2425176" y="874379"/>
                    <a:pt x="2001491" y="430343"/>
                  </a:cubicBezTo>
                  <a:cubicBezTo>
                    <a:pt x="1577806" y="-13693"/>
                    <a:pt x="874379" y="-30191"/>
                    <a:pt x="430343" y="393494"/>
                  </a:cubicBezTo>
                  <a:close/>
                  <a:moveTo>
                    <a:pt x="350738" y="350738"/>
                  </a:moveTo>
                  <a:cubicBezTo>
                    <a:pt x="567441" y="134034"/>
                    <a:pt x="866815" y="0"/>
                    <a:pt x="1197493" y="0"/>
                  </a:cubicBezTo>
                  <a:lnTo>
                    <a:pt x="2394986" y="0"/>
                  </a:lnTo>
                  <a:lnTo>
                    <a:pt x="2394986" y="1197493"/>
                  </a:lnTo>
                  <a:cubicBezTo>
                    <a:pt x="2394986" y="1858850"/>
                    <a:pt x="1858850" y="2394986"/>
                    <a:pt x="1197493" y="2394986"/>
                  </a:cubicBezTo>
                  <a:cubicBezTo>
                    <a:pt x="536136" y="2394986"/>
                    <a:pt x="0" y="1858850"/>
                    <a:pt x="0" y="1197493"/>
                  </a:cubicBezTo>
                  <a:cubicBezTo>
                    <a:pt x="0" y="866814"/>
                    <a:pt x="134034" y="567441"/>
                    <a:pt x="350738" y="350738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 rot="900000">
              <a:off x="3451951" y="2478093"/>
              <a:ext cx="2394986" cy="2394986"/>
            </a:xfrm>
            <a:custGeom>
              <a:rect b="b" l="l" r="r" t="t"/>
              <a:pathLst>
                <a:path extrusionOk="0" h="2394986" w="2394986">
                  <a:moveTo>
                    <a:pt x="430343" y="393494"/>
                  </a:moveTo>
                  <a:cubicBezTo>
                    <a:pt x="-13693" y="817179"/>
                    <a:pt x="-30191" y="1520606"/>
                    <a:pt x="393494" y="1964642"/>
                  </a:cubicBezTo>
                  <a:cubicBezTo>
                    <a:pt x="817179" y="2408678"/>
                    <a:pt x="1520606" y="2425176"/>
                    <a:pt x="1964642" y="2001491"/>
                  </a:cubicBezTo>
                  <a:cubicBezTo>
                    <a:pt x="2408678" y="1577806"/>
                    <a:pt x="2425176" y="874379"/>
                    <a:pt x="2001491" y="430343"/>
                  </a:cubicBezTo>
                  <a:cubicBezTo>
                    <a:pt x="1577806" y="-13693"/>
                    <a:pt x="874379" y="-30191"/>
                    <a:pt x="430343" y="393494"/>
                  </a:cubicBezTo>
                  <a:close/>
                  <a:moveTo>
                    <a:pt x="350738" y="350738"/>
                  </a:moveTo>
                  <a:cubicBezTo>
                    <a:pt x="567441" y="134034"/>
                    <a:pt x="866814" y="0"/>
                    <a:pt x="1197493" y="0"/>
                  </a:cubicBezTo>
                  <a:lnTo>
                    <a:pt x="2394986" y="0"/>
                  </a:lnTo>
                  <a:lnTo>
                    <a:pt x="2394986" y="1197493"/>
                  </a:lnTo>
                  <a:cubicBezTo>
                    <a:pt x="2394986" y="1858850"/>
                    <a:pt x="1858850" y="2394986"/>
                    <a:pt x="1197493" y="2394986"/>
                  </a:cubicBezTo>
                  <a:cubicBezTo>
                    <a:pt x="536136" y="2394986"/>
                    <a:pt x="0" y="1858850"/>
                    <a:pt x="0" y="1197493"/>
                  </a:cubicBezTo>
                  <a:cubicBezTo>
                    <a:pt x="0" y="866815"/>
                    <a:pt x="134034" y="567441"/>
                    <a:pt x="350738" y="350738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 rot="900000">
              <a:off x="867950" y="2478092"/>
              <a:ext cx="2394986" cy="2394986"/>
            </a:xfrm>
            <a:custGeom>
              <a:rect b="b" l="l" r="r" t="t"/>
              <a:pathLst>
                <a:path extrusionOk="0" h="2394986" w="2394986">
                  <a:moveTo>
                    <a:pt x="430343" y="393495"/>
                  </a:moveTo>
                  <a:cubicBezTo>
                    <a:pt x="-13693" y="817180"/>
                    <a:pt x="-30190" y="1520607"/>
                    <a:pt x="393495" y="1964643"/>
                  </a:cubicBezTo>
                  <a:cubicBezTo>
                    <a:pt x="817180" y="2408679"/>
                    <a:pt x="1520607" y="2425176"/>
                    <a:pt x="1964643" y="2001491"/>
                  </a:cubicBezTo>
                  <a:cubicBezTo>
                    <a:pt x="2408679" y="1577807"/>
                    <a:pt x="2425176" y="874379"/>
                    <a:pt x="2001491" y="430343"/>
                  </a:cubicBezTo>
                  <a:cubicBezTo>
                    <a:pt x="1577807" y="-13693"/>
                    <a:pt x="874379" y="-30190"/>
                    <a:pt x="430343" y="393495"/>
                  </a:cubicBezTo>
                  <a:close/>
                  <a:moveTo>
                    <a:pt x="350738" y="350738"/>
                  </a:moveTo>
                  <a:cubicBezTo>
                    <a:pt x="567441" y="134034"/>
                    <a:pt x="866815" y="0"/>
                    <a:pt x="1197493" y="0"/>
                  </a:cubicBezTo>
                  <a:lnTo>
                    <a:pt x="2394986" y="0"/>
                  </a:lnTo>
                  <a:lnTo>
                    <a:pt x="2394986" y="1197493"/>
                  </a:lnTo>
                  <a:cubicBezTo>
                    <a:pt x="2394986" y="1858850"/>
                    <a:pt x="1858850" y="2394986"/>
                    <a:pt x="1197493" y="2394986"/>
                  </a:cubicBezTo>
                  <a:cubicBezTo>
                    <a:pt x="536136" y="2394986"/>
                    <a:pt x="0" y="1858850"/>
                    <a:pt x="0" y="1197493"/>
                  </a:cubicBezTo>
                  <a:cubicBezTo>
                    <a:pt x="0" y="866815"/>
                    <a:pt x="134034" y="567441"/>
                    <a:pt x="350738" y="350738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9"/>
            <p:cNvSpPr txBox="1"/>
            <p:nvPr/>
          </p:nvSpPr>
          <p:spPr>
            <a:xfrm>
              <a:off x="727524" y="5247927"/>
              <a:ext cx="2282015" cy="1012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53" name="Google Shape;453;p29"/>
            <p:cNvSpPr txBox="1"/>
            <p:nvPr/>
          </p:nvSpPr>
          <p:spPr>
            <a:xfrm>
              <a:off x="1331329" y="3929839"/>
              <a:ext cx="14702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TITLE   HERE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9"/>
            <p:cNvSpPr txBox="1"/>
            <p:nvPr/>
          </p:nvSpPr>
          <p:spPr>
            <a:xfrm>
              <a:off x="3950541" y="3929839"/>
              <a:ext cx="14702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TITLE   HERE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9"/>
            <p:cNvSpPr txBox="1"/>
            <p:nvPr/>
          </p:nvSpPr>
          <p:spPr>
            <a:xfrm>
              <a:off x="6551518" y="3929839"/>
              <a:ext cx="14702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TITLE   HERE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9"/>
            <p:cNvSpPr txBox="1"/>
            <p:nvPr/>
          </p:nvSpPr>
          <p:spPr>
            <a:xfrm>
              <a:off x="9195348" y="3929839"/>
              <a:ext cx="14702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TITLE   HERE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9"/>
            <p:cNvSpPr txBox="1"/>
            <p:nvPr/>
          </p:nvSpPr>
          <p:spPr>
            <a:xfrm>
              <a:off x="3360365" y="5245603"/>
              <a:ext cx="227432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58" name="Google Shape;458;p29"/>
            <p:cNvSpPr txBox="1"/>
            <p:nvPr/>
          </p:nvSpPr>
          <p:spPr>
            <a:xfrm>
              <a:off x="5967725" y="5244632"/>
              <a:ext cx="230590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459" name="Google Shape;459;p29"/>
            <p:cNvSpPr txBox="1"/>
            <p:nvPr/>
          </p:nvSpPr>
          <p:spPr>
            <a:xfrm>
              <a:off x="8673501" y="5244631"/>
              <a:ext cx="230636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grpSp>
          <p:nvGrpSpPr>
            <p:cNvPr id="460" name="Google Shape;460;p29"/>
            <p:cNvGrpSpPr/>
            <p:nvPr/>
          </p:nvGrpSpPr>
          <p:grpSpPr>
            <a:xfrm>
              <a:off x="4398470" y="3158702"/>
              <a:ext cx="539455" cy="409882"/>
              <a:chOff x="4268086" y="4221191"/>
              <a:chExt cx="509646" cy="387231"/>
            </a:xfrm>
          </p:grpSpPr>
          <p:sp>
            <p:nvSpPr>
              <p:cNvPr id="461" name="Google Shape;461;p29"/>
              <p:cNvSpPr/>
              <p:nvPr/>
            </p:nvSpPr>
            <p:spPr>
              <a:xfrm>
                <a:off x="4268086" y="4273030"/>
                <a:ext cx="337890" cy="335392"/>
              </a:xfrm>
              <a:custGeom>
                <a:rect b="b" l="l" r="r" t="t"/>
                <a:pathLst>
                  <a:path extrusionOk="0" h="227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4577871" y="4221191"/>
                <a:ext cx="199861" cy="199861"/>
              </a:xfrm>
              <a:custGeom>
                <a:rect b="b" l="l" r="r" t="t"/>
                <a:pathLst>
                  <a:path extrusionOk="0"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p29"/>
            <p:cNvGrpSpPr/>
            <p:nvPr/>
          </p:nvGrpSpPr>
          <p:grpSpPr>
            <a:xfrm>
              <a:off x="1814293" y="3219546"/>
              <a:ext cx="433936" cy="415007"/>
              <a:chOff x="1004888" y="993775"/>
              <a:chExt cx="2438400" cy="2332038"/>
            </a:xfrm>
          </p:grpSpPr>
          <p:sp>
            <p:nvSpPr>
              <p:cNvPr id="464" name="Google Shape;464;p29"/>
              <p:cNvSpPr/>
              <p:nvPr/>
            </p:nvSpPr>
            <p:spPr>
              <a:xfrm>
                <a:off x="1898651" y="2670175"/>
                <a:ext cx="655638" cy="655638"/>
              </a:xfrm>
              <a:custGeom>
                <a:rect b="b" l="l" r="r" t="t"/>
                <a:pathLst>
                  <a:path extrusionOk="0" h="413" w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1004888" y="993775"/>
                <a:ext cx="2438400" cy="1774825"/>
              </a:xfrm>
              <a:custGeom>
                <a:rect b="b" l="l" r="r" t="t"/>
                <a:pathLst>
                  <a:path extrusionOk="0"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p29"/>
            <p:cNvGrpSpPr/>
            <p:nvPr/>
          </p:nvGrpSpPr>
          <p:grpSpPr>
            <a:xfrm>
              <a:off x="9740057" y="3066595"/>
              <a:ext cx="363278" cy="464592"/>
              <a:chOff x="1605186" y="572440"/>
              <a:chExt cx="563562" cy="720725"/>
            </a:xfrm>
          </p:grpSpPr>
          <p:sp>
            <p:nvSpPr>
              <p:cNvPr id="467" name="Google Shape;467;p29"/>
              <p:cNvSpPr/>
              <p:nvPr/>
            </p:nvSpPr>
            <p:spPr>
              <a:xfrm>
                <a:off x="1814736" y="572440"/>
                <a:ext cx="142875" cy="720725"/>
              </a:xfrm>
              <a:custGeom>
                <a:rect b="b" l="l" r="r" t="t"/>
                <a:pathLst>
                  <a:path extrusionOk="0"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1605186" y="1012177"/>
                <a:ext cx="141288" cy="280988"/>
              </a:xfrm>
              <a:custGeom>
                <a:rect b="b" l="l" r="r" t="t"/>
                <a:pathLst>
                  <a:path extrusionOk="0" h="125" w="63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2025873" y="804215"/>
                <a:ext cx="142875" cy="488950"/>
              </a:xfrm>
              <a:custGeom>
                <a:rect b="b" l="l" r="r" t="t"/>
                <a:pathLst>
                  <a:path extrusionOk="0"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0" name="Google Shape;470;p29"/>
            <p:cNvSpPr/>
            <p:nvPr/>
          </p:nvSpPr>
          <p:spPr>
            <a:xfrm>
              <a:off x="7035075" y="3130796"/>
              <a:ext cx="481013" cy="390525"/>
            </a:xfrm>
            <a:custGeom>
              <a:rect b="b" l="l" r="r" t="t"/>
              <a:pathLst>
                <a:path extrusionOk="0"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"/>
          <p:cNvSpPr/>
          <p:nvPr/>
        </p:nvSpPr>
        <p:spPr>
          <a:xfrm>
            <a:off x="1043928" y="1700037"/>
            <a:ext cx="5208158" cy="44604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7" name="Google Shape;477;p30"/>
          <p:cNvGrpSpPr/>
          <p:nvPr/>
        </p:nvGrpSpPr>
        <p:grpSpPr>
          <a:xfrm rot="5400000">
            <a:off x="1209320" y="357887"/>
            <a:ext cx="4177333" cy="5110637"/>
            <a:chOff x="1014410" y="146869"/>
            <a:chExt cx="10161590" cy="6267449"/>
          </a:xfrm>
        </p:grpSpPr>
        <p:sp>
          <p:nvSpPr>
            <p:cNvPr id="478" name="Google Shape;478;p30"/>
            <p:cNvSpPr/>
            <p:nvPr/>
          </p:nvSpPr>
          <p:spPr>
            <a:xfrm>
              <a:off x="1014410" y="432618"/>
              <a:ext cx="10161590" cy="5981700"/>
            </a:xfrm>
            <a:prstGeom prst="rect">
              <a:avLst/>
            </a:prstGeom>
            <a:noFill/>
            <a:ln cap="flat" cmpd="sng" w="762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9" name="Google Shape;479;p30"/>
            <p:cNvGrpSpPr/>
            <p:nvPr/>
          </p:nvGrpSpPr>
          <p:grpSpPr>
            <a:xfrm>
              <a:off x="1887394" y="146869"/>
              <a:ext cx="1254112" cy="603249"/>
              <a:chOff x="1887394" y="323851"/>
              <a:chExt cx="1254112" cy="603249"/>
            </a:xfrm>
          </p:grpSpPr>
          <p:sp>
            <p:nvSpPr>
              <p:cNvPr id="480" name="Google Shape;480;p30"/>
              <p:cNvSpPr/>
              <p:nvPr/>
            </p:nvSpPr>
            <p:spPr>
              <a:xfrm>
                <a:off x="1887394" y="323851"/>
                <a:ext cx="300031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0"/>
              <p:cNvSpPr/>
              <p:nvPr/>
            </p:nvSpPr>
            <p:spPr>
              <a:xfrm>
                <a:off x="2356483" y="355600"/>
                <a:ext cx="266739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0"/>
              <p:cNvSpPr/>
              <p:nvPr/>
            </p:nvSpPr>
            <p:spPr>
              <a:xfrm>
                <a:off x="2790032" y="325120"/>
                <a:ext cx="351474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3" name="Google Shape;483;p30"/>
          <p:cNvSpPr/>
          <p:nvPr/>
        </p:nvSpPr>
        <p:spPr>
          <a:xfrm>
            <a:off x="2260730" y="1261751"/>
            <a:ext cx="2093556" cy="888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endParaRPr b="1" sz="11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4" name="Google Shape;484;p30"/>
          <p:cNvGrpSpPr/>
          <p:nvPr/>
        </p:nvGrpSpPr>
        <p:grpSpPr>
          <a:xfrm>
            <a:off x="6678794" y="2473800"/>
            <a:ext cx="3240000" cy="2103510"/>
            <a:chOff x="873078" y="2473800"/>
            <a:chExt cx="3240000" cy="2103510"/>
          </a:xfrm>
        </p:grpSpPr>
        <p:sp>
          <p:nvSpPr>
            <p:cNvPr id="485" name="Google Shape;485;p30"/>
            <p:cNvSpPr txBox="1"/>
            <p:nvPr/>
          </p:nvSpPr>
          <p:spPr>
            <a:xfrm>
              <a:off x="885778" y="2473800"/>
              <a:ext cx="1368300" cy="523220"/>
            </a:xfrm>
            <a:prstGeom prst="rect">
              <a:avLst/>
            </a:prstGeom>
            <a:solidFill>
              <a:srgbClr val="FD9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LOGO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0"/>
            <p:cNvSpPr txBox="1"/>
            <p:nvPr/>
          </p:nvSpPr>
          <p:spPr>
            <a:xfrm>
              <a:off x="935850" y="4238756"/>
              <a:ext cx="20313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THE SCENERY DESIGN</a:t>
              </a:r>
              <a:endParaRPr sz="1600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0"/>
            <p:cNvSpPr txBox="1"/>
            <p:nvPr/>
          </p:nvSpPr>
          <p:spPr>
            <a:xfrm>
              <a:off x="1003152" y="3157059"/>
              <a:ext cx="216193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REGION</a:t>
              </a:r>
              <a:endParaRPr b="1" sz="4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873078" y="4060717"/>
              <a:ext cx="3240000" cy="18000"/>
            </a:xfrm>
            <a:prstGeom prst="rect">
              <a:avLst/>
            </a:prstGeom>
            <a:solidFill>
              <a:srgbClr val="222A35"/>
            </a:solidFill>
            <a:ln cap="flat" cmpd="sng" w="127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30"/>
          <p:cNvSpPr txBox="1"/>
          <p:nvPr/>
        </p:nvSpPr>
        <p:spPr>
          <a:xfrm>
            <a:off x="6606473" y="5027697"/>
            <a:ext cx="407069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1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496" name="Google Shape;496;p31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1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31"/>
          <p:cNvGrpSpPr/>
          <p:nvPr/>
        </p:nvGrpSpPr>
        <p:grpSpPr>
          <a:xfrm flipH="1">
            <a:off x="5224057" y="2063431"/>
            <a:ext cx="6462963" cy="4419230"/>
            <a:chOff x="132970" y="1110809"/>
            <a:chExt cx="8445671" cy="3301196"/>
          </a:xfrm>
        </p:grpSpPr>
        <p:sp>
          <p:nvSpPr>
            <p:cNvPr id="499" name="Google Shape;499;p31"/>
            <p:cNvSpPr/>
            <p:nvPr/>
          </p:nvSpPr>
          <p:spPr>
            <a:xfrm>
              <a:off x="930581" y="1391785"/>
              <a:ext cx="2030283" cy="1096716"/>
            </a:xfrm>
            <a:custGeom>
              <a:rect b="b" l="l" r="r" t="t"/>
              <a:pathLst>
                <a:path extrusionOk="0" h="13132" w="16366">
                  <a:moveTo>
                    <a:pt x="0" y="7246"/>
                  </a:moveTo>
                  <a:lnTo>
                    <a:pt x="10250" y="0"/>
                  </a:lnTo>
                  <a:lnTo>
                    <a:pt x="16366" y="3836"/>
                  </a:lnTo>
                  <a:lnTo>
                    <a:pt x="3412" y="13132"/>
                  </a:lnTo>
                  <a:lnTo>
                    <a:pt x="0" y="7246"/>
                  </a:lnTo>
                  <a:close/>
                </a:path>
              </a:pathLst>
            </a:custGeom>
            <a:solidFill>
              <a:srgbClr val="7F7F7F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735443" y="2278222"/>
              <a:ext cx="2030283" cy="1096715"/>
            </a:xfrm>
            <a:custGeom>
              <a:rect b="b" l="l" r="r" t="t"/>
              <a:pathLst>
                <a:path extrusionOk="0" h="13132" w="16366">
                  <a:moveTo>
                    <a:pt x="0" y="7246"/>
                  </a:moveTo>
                  <a:lnTo>
                    <a:pt x="10250" y="0"/>
                  </a:lnTo>
                  <a:lnTo>
                    <a:pt x="16366" y="3836"/>
                  </a:lnTo>
                  <a:lnTo>
                    <a:pt x="3412" y="13132"/>
                  </a:lnTo>
                  <a:lnTo>
                    <a:pt x="0" y="7246"/>
                  </a:lnTo>
                  <a:close/>
                </a:path>
              </a:pathLst>
            </a:custGeom>
            <a:solidFill>
              <a:srgbClr val="7F7F7F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533054" y="3162845"/>
              <a:ext cx="2030283" cy="1098528"/>
            </a:xfrm>
            <a:custGeom>
              <a:rect b="b" l="l" r="r" t="t"/>
              <a:pathLst>
                <a:path extrusionOk="0" h="13132" w="16366">
                  <a:moveTo>
                    <a:pt x="0" y="7246"/>
                  </a:moveTo>
                  <a:lnTo>
                    <a:pt x="10250" y="0"/>
                  </a:lnTo>
                  <a:lnTo>
                    <a:pt x="16366" y="3836"/>
                  </a:lnTo>
                  <a:lnTo>
                    <a:pt x="3412" y="13132"/>
                  </a:lnTo>
                  <a:lnTo>
                    <a:pt x="0" y="7246"/>
                  </a:lnTo>
                  <a:close/>
                </a:path>
              </a:pathLst>
            </a:custGeom>
            <a:solidFill>
              <a:srgbClr val="7F7F7F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 flipH="1">
              <a:off x="2533054" y="3768304"/>
              <a:ext cx="2827894" cy="603646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04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 flipH="1">
              <a:off x="1735443" y="2883681"/>
              <a:ext cx="2827894" cy="601834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03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 flipH="1">
              <a:off x="937832" y="1997244"/>
              <a:ext cx="2827894" cy="603647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02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 flipH="1">
              <a:off x="132970" y="1110809"/>
              <a:ext cx="2827894" cy="603646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01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1"/>
            <p:cNvSpPr txBox="1"/>
            <p:nvPr/>
          </p:nvSpPr>
          <p:spPr>
            <a:xfrm>
              <a:off x="2975366" y="1212323"/>
              <a:ext cx="3741522" cy="252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1"/>
            <p:cNvSpPr txBox="1"/>
            <p:nvPr/>
          </p:nvSpPr>
          <p:spPr>
            <a:xfrm>
              <a:off x="3758474" y="2102384"/>
              <a:ext cx="3741522" cy="252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1"/>
            <p:cNvSpPr txBox="1"/>
            <p:nvPr/>
          </p:nvSpPr>
          <p:spPr>
            <a:xfrm>
              <a:off x="4585090" y="2992446"/>
              <a:ext cx="3741522" cy="252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910130" y="1159844"/>
              <a:ext cx="3587238" cy="448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3765726" y="2063962"/>
              <a:ext cx="3203190" cy="574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585090" y="2916133"/>
              <a:ext cx="3531218" cy="448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5367321" y="3837227"/>
              <a:ext cx="3211320" cy="574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31"/>
          <p:cNvGrpSpPr/>
          <p:nvPr/>
        </p:nvGrpSpPr>
        <p:grpSpPr>
          <a:xfrm>
            <a:off x="544240" y="1773785"/>
            <a:ext cx="4408690" cy="4786840"/>
            <a:chOff x="494610" y="1795346"/>
            <a:chExt cx="4120862" cy="4786840"/>
          </a:xfrm>
        </p:grpSpPr>
        <p:sp>
          <p:nvSpPr>
            <p:cNvPr id="514" name="Google Shape;514;p31"/>
            <p:cNvSpPr/>
            <p:nvPr/>
          </p:nvSpPr>
          <p:spPr>
            <a:xfrm flipH="1">
              <a:off x="494610" y="1795346"/>
              <a:ext cx="4120860" cy="478684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 flipH="1">
              <a:off x="494612" y="5218770"/>
              <a:ext cx="4120860" cy="1363415"/>
            </a:xfrm>
            <a:prstGeom prst="rect">
              <a:avLst/>
            </a:prstGeom>
            <a:solidFill>
              <a:srgbClr val="222A35">
                <a:alpha val="8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1"/>
            <p:cNvSpPr txBox="1"/>
            <p:nvPr/>
          </p:nvSpPr>
          <p:spPr>
            <a:xfrm flipH="1">
              <a:off x="1391991" y="5306658"/>
              <a:ext cx="31334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 NAME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1"/>
            <p:cNvSpPr txBox="1"/>
            <p:nvPr/>
          </p:nvSpPr>
          <p:spPr>
            <a:xfrm flipH="1">
              <a:off x="1986149" y="5688120"/>
              <a:ext cx="25426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8" name="Google Shape;518;p31"/>
            <p:cNvCxnSpPr/>
            <p:nvPr/>
          </p:nvCxnSpPr>
          <p:spPr>
            <a:xfrm rot="10800000">
              <a:off x="748040" y="6141546"/>
              <a:ext cx="3676976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9" name="Google Shape;519;p31"/>
            <p:cNvSpPr txBox="1"/>
            <p:nvPr/>
          </p:nvSpPr>
          <p:spPr>
            <a:xfrm flipH="1">
              <a:off x="1127549" y="6157260"/>
              <a:ext cx="33937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2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526" name="Google Shape;526;p32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2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32"/>
          <p:cNvGrpSpPr/>
          <p:nvPr/>
        </p:nvGrpSpPr>
        <p:grpSpPr>
          <a:xfrm>
            <a:off x="7139971" y="2623715"/>
            <a:ext cx="5050442" cy="3054675"/>
            <a:chOff x="1045558" y="2590759"/>
            <a:chExt cx="4576913" cy="2768269"/>
          </a:xfrm>
        </p:grpSpPr>
        <p:sp>
          <p:nvSpPr>
            <p:cNvPr id="529" name="Google Shape;529;p32"/>
            <p:cNvSpPr txBox="1"/>
            <p:nvPr/>
          </p:nvSpPr>
          <p:spPr>
            <a:xfrm>
              <a:off x="1045558" y="3601836"/>
              <a:ext cx="4576913" cy="1757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 </a:t>
              </a:r>
              <a:endParaRPr/>
            </a:p>
            <a:p>
              <a:pPr indent="-285750" lvl="0" marL="2857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530" name="Google Shape;530;p32"/>
            <p:cNvSpPr txBox="1"/>
            <p:nvPr/>
          </p:nvSpPr>
          <p:spPr>
            <a:xfrm>
              <a:off x="1045558" y="2590759"/>
              <a:ext cx="2898556" cy="418379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  HERE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32"/>
          <p:cNvGrpSpPr/>
          <p:nvPr/>
        </p:nvGrpSpPr>
        <p:grpSpPr>
          <a:xfrm>
            <a:off x="971983" y="2350838"/>
            <a:ext cx="5533972" cy="4096964"/>
            <a:chOff x="4283968" y="1172870"/>
            <a:chExt cx="3744416" cy="2772100"/>
          </a:xfrm>
        </p:grpSpPr>
        <p:cxnSp>
          <p:nvCxnSpPr>
            <p:cNvPr id="532" name="Google Shape;532;p32"/>
            <p:cNvCxnSpPr/>
            <p:nvPr/>
          </p:nvCxnSpPr>
          <p:spPr>
            <a:xfrm>
              <a:off x="4283968" y="3435846"/>
              <a:ext cx="3744416" cy="0"/>
            </a:xfrm>
            <a:prstGeom prst="straightConnector1">
              <a:avLst/>
            </a:prstGeom>
            <a:noFill/>
            <a:ln cap="flat" cmpd="sng" w="28575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3" name="Google Shape;533;p32"/>
            <p:cNvSpPr txBox="1"/>
            <p:nvPr/>
          </p:nvSpPr>
          <p:spPr>
            <a:xfrm>
              <a:off x="4657466" y="3445173"/>
              <a:ext cx="3051252" cy="499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b="1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4" name="Google Shape;534;p32"/>
            <p:cNvGrpSpPr/>
            <p:nvPr/>
          </p:nvGrpSpPr>
          <p:grpSpPr>
            <a:xfrm>
              <a:off x="4499992" y="1172870"/>
              <a:ext cx="1030446" cy="1030446"/>
              <a:chOff x="4499992" y="1172870"/>
              <a:chExt cx="1030446" cy="1030446"/>
            </a:xfrm>
          </p:grpSpPr>
          <p:sp>
            <p:nvSpPr>
              <p:cNvPr id="535" name="Google Shape;535;p32"/>
              <p:cNvSpPr/>
              <p:nvPr/>
            </p:nvSpPr>
            <p:spPr>
              <a:xfrm>
                <a:off x="4499992" y="1172870"/>
                <a:ext cx="1030446" cy="1030446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4726594" y="1334150"/>
                <a:ext cx="577240" cy="562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HERE</a:t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32"/>
            <p:cNvGrpSpPr/>
            <p:nvPr/>
          </p:nvGrpSpPr>
          <p:grpSpPr>
            <a:xfrm>
              <a:off x="6819997" y="1172870"/>
              <a:ext cx="1030446" cy="1030446"/>
              <a:chOff x="6819997" y="1172870"/>
              <a:chExt cx="1030446" cy="1030446"/>
            </a:xfrm>
          </p:grpSpPr>
          <p:sp>
            <p:nvSpPr>
              <p:cNvPr id="538" name="Google Shape;538;p32"/>
              <p:cNvSpPr/>
              <p:nvPr/>
            </p:nvSpPr>
            <p:spPr>
              <a:xfrm>
                <a:off x="6819997" y="1172870"/>
                <a:ext cx="1030446" cy="1030446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7046599" y="1334150"/>
                <a:ext cx="577240" cy="562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HERE</a:t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32"/>
            <p:cNvGrpSpPr/>
            <p:nvPr/>
          </p:nvGrpSpPr>
          <p:grpSpPr>
            <a:xfrm>
              <a:off x="5667869" y="2279568"/>
              <a:ext cx="1030446" cy="1030446"/>
              <a:chOff x="5667869" y="2279568"/>
              <a:chExt cx="1030446" cy="1030446"/>
            </a:xfrm>
          </p:grpSpPr>
          <p:sp>
            <p:nvSpPr>
              <p:cNvPr id="541" name="Google Shape;541;p32"/>
              <p:cNvSpPr/>
              <p:nvPr/>
            </p:nvSpPr>
            <p:spPr>
              <a:xfrm>
                <a:off x="5667869" y="2279568"/>
                <a:ext cx="1030446" cy="1030446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5894471" y="2440848"/>
                <a:ext cx="577240" cy="562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HERE</a:t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32"/>
            <p:cNvGrpSpPr/>
            <p:nvPr/>
          </p:nvGrpSpPr>
          <p:grpSpPr>
            <a:xfrm>
              <a:off x="4499992" y="2279568"/>
              <a:ext cx="1030446" cy="1030446"/>
              <a:chOff x="4499992" y="2279568"/>
              <a:chExt cx="1030446" cy="1030446"/>
            </a:xfrm>
          </p:grpSpPr>
          <p:sp>
            <p:nvSpPr>
              <p:cNvPr id="544" name="Google Shape;544;p32"/>
              <p:cNvSpPr/>
              <p:nvPr/>
            </p:nvSpPr>
            <p:spPr>
              <a:xfrm>
                <a:off x="4499992" y="2279568"/>
                <a:ext cx="1030446" cy="1030446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5" name="Google Shape;545;p32"/>
              <p:cNvGrpSpPr/>
              <p:nvPr/>
            </p:nvGrpSpPr>
            <p:grpSpPr>
              <a:xfrm>
                <a:off x="4745340" y="2608983"/>
                <a:ext cx="539750" cy="539751"/>
                <a:chOff x="568325" y="5842000"/>
                <a:chExt cx="539750" cy="539751"/>
              </a:xfrm>
            </p:grpSpPr>
            <p:sp>
              <p:nvSpPr>
                <p:cNvPr id="546" name="Google Shape;546;p32"/>
                <p:cNvSpPr/>
                <p:nvPr/>
              </p:nvSpPr>
              <p:spPr>
                <a:xfrm>
                  <a:off x="568325" y="6180138"/>
                  <a:ext cx="539750" cy="66675"/>
                </a:xfrm>
                <a:custGeom>
                  <a:rect b="b" l="l" r="r" t="t"/>
                  <a:pathLst>
                    <a:path extrusionOk="0" h="24" w="192">
                      <a:moveTo>
                        <a:pt x="0" y="12"/>
                      </a:moveTo>
                      <a:cubicBezTo>
                        <a:pt x="0" y="19"/>
                        <a:pt x="6" y="24"/>
                        <a:pt x="13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81" y="24"/>
                        <a:pt x="181" y="24"/>
                        <a:pt x="181" y="24"/>
                      </a:cubicBezTo>
                      <a:cubicBezTo>
                        <a:pt x="187" y="24"/>
                        <a:pt x="192" y="18"/>
                        <a:pt x="192" y="12"/>
                      </a:cubicBez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32"/>
                <p:cNvSpPr/>
                <p:nvPr/>
              </p:nvSpPr>
              <p:spPr>
                <a:xfrm>
                  <a:off x="568325" y="5842000"/>
                  <a:ext cx="539750" cy="315913"/>
                </a:xfrm>
                <a:custGeom>
                  <a:rect b="b" l="l" r="r" t="t"/>
                  <a:pathLst>
                    <a:path extrusionOk="0" h="112" w="192">
                      <a:moveTo>
                        <a:pt x="18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192" y="112"/>
                        <a:pt x="192" y="112"/>
                        <a:pt x="192" y="112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2" y="5"/>
                        <a:pt x="187" y="0"/>
                        <a:pt x="1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32"/>
                <p:cNvSpPr/>
                <p:nvPr/>
              </p:nvSpPr>
              <p:spPr>
                <a:xfrm>
                  <a:off x="725488" y="6269038"/>
                  <a:ext cx="225425" cy="112713"/>
                </a:xfrm>
                <a:custGeom>
                  <a:rect b="b" l="l" r="r" t="t"/>
                  <a:pathLst>
                    <a:path extrusionOk="0" h="40" w="80">
                      <a:moveTo>
                        <a:pt x="56" y="2"/>
                      </a:move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9" y="5"/>
                        <a:pt x="0" y="11"/>
                        <a:pt x="0" y="20"/>
                      </a:cubicBezTo>
                      <a:cubicBezTo>
                        <a:pt x="0" y="26"/>
                        <a:pt x="5" y="31"/>
                        <a:pt x="13" y="35"/>
                      </a:cubicBezTo>
                      <a:cubicBezTo>
                        <a:pt x="20" y="38"/>
                        <a:pt x="30" y="40"/>
                        <a:pt x="40" y="40"/>
                      </a:cubicBezTo>
                      <a:cubicBezTo>
                        <a:pt x="63" y="40"/>
                        <a:pt x="80" y="31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11"/>
                        <a:pt x="71" y="5"/>
                        <a:pt x="56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49" name="Google Shape;549;p32"/>
            <p:cNvGrpSpPr/>
            <p:nvPr/>
          </p:nvGrpSpPr>
          <p:grpSpPr>
            <a:xfrm>
              <a:off x="6819997" y="2279568"/>
              <a:ext cx="1030446" cy="1030446"/>
              <a:chOff x="6819997" y="2279568"/>
              <a:chExt cx="1030446" cy="1030446"/>
            </a:xfrm>
          </p:grpSpPr>
          <p:sp>
            <p:nvSpPr>
              <p:cNvPr id="550" name="Google Shape;550;p32"/>
              <p:cNvSpPr/>
              <p:nvPr/>
            </p:nvSpPr>
            <p:spPr>
              <a:xfrm>
                <a:off x="6819997" y="2279568"/>
                <a:ext cx="1030446" cy="1030446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7065345" y="2664659"/>
                <a:ext cx="539750" cy="404813"/>
              </a:xfrm>
              <a:custGeom>
                <a:rect b="b" l="l" r="r" t="t"/>
                <a:pathLst>
                  <a:path extrusionOk="0" h="144" w="192">
                    <a:moveTo>
                      <a:pt x="18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6" y="128"/>
                      <a:pt x="13" y="128"/>
                    </a:cubicBezTo>
                    <a:cubicBezTo>
                      <a:pt x="78" y="128"/>
                      <a:pt x="78" y="128"/>
                      <a:pt x="78" y="128"/>
                    </a:cubicBezTo>
                    <a:cubicBezTo>
                      <a:pt x="73" y="138"/>
                      <a:pt x="73" y="138"/>
                      <a:pt x="73" y="138"/>
                    </a:cubicBezTo>
                    <a:cubicBezTo>
                      <a:pt x="72" y="140"/>
                      <a:pt x="72" y="142"/>
                      <a:pt x="74" y="143"/>
                    </a:cubicBezTo>
                    <a:cubicBezTo>
                      <a:pt x="75" y="144"/>
                      <a:pt x="76" y="144"/>
                      <a:pt x="76" y="144"/>
                    </a:cubicBezTo>
                    <a:cubicBezTo>
                      <a:pt x="78" y="144"/>
                      <a:pt x="79" y="143"/>
                      <a:pt x="80" y="142"/>
                    </a:cubicBezTo>
                    <a:cubicBezTo>
                      <a:pt x="87" y="128"/>
                      <a:pt x="87" y="128"/>
                      <a:pt x="87" y="128"/>
                    </a:cubicBezTo>
                    <a:cubicBezTo>
                      <a:pt x="106" y="128"/>
                      <a:pt x="106" y="128"/>
                      <a:pt x="106" y="128"/>
                    </a:cubicBez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3" y="143"/>
                      <a:pt x="115" y="144"/>
                      <a:pt x="116" y="144"/>
                    </a:cubicBezTo>
                    <a:cubicBezTo>
                      <a:pt x="117" y="144"/>
                      <a:pt x="117" y="144"/>
                      <a:pt x="118" y="143"/>
                    </a:cubicBezTo>
                    <a:cubicBezTo>
                      <a:pt x="120" y="142"/>
                      <a:pt x="121" y="140"/>
                      <a:pt x="120" y="138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7" y="128"/>
                      <a:pt x="192" y="122"/>
                      <a:pt x="192" y="116"/>
                    </a:cubicBezTo>
                    <a:cubicBezTo>
                      <a:pt x="192" y="12"/>
                      <a:pt x="192" y="12"/>
                      <a:pt x="192" y="12"/>
                    </a:cubicBezTo>
                    <a:cubicBezTo>
                      <a:pt x="192" y="5"/>
                      <a:pt x="187" y="0"/>
                      <a:pt x="180" y="0"/>
                    </a:cubicBezTo>
                    <a:close/>
                    <a:moveTo>
                      <a:pt x="176" y="108"/>
                    </a:moveTo>
                    <a:cubicBezTo>
                      <a:pt x="176" y="110"/>
                      <a:pt x="174" y="112"/>
                      <a:pt x="172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18" y="112"/>
                      <a:pt x="16" y="110"/>
                      <a:pt x="16" y="10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32"/>
            <p:cNvGrpSpPr/>
            <p:nvPr/>
          </p:nvGrpSpPr>
          <p:grpSpPr>
            <a:xfrm>
              <a:off x="5667869" y="1172870"/>
              <a:ext cx="1030446" cy="1030446"/>
              <a:chOff x="5667869" y="1172870"/>
              <a:chExt cx="1030446" cy="1030446"/>
            </a:xfrm>
          </p:grpSpPr>
          <p:sp>
            <p:nvSpPr>
              <p:cNvPr id="553" name="Google Shape;553;p32"/>
              <p:cNvSpPr/>
              <p:nvPr/>
            </p:nvSpPr>
            <p:spPr>
              <a:xfrm>
                <a:off x="5667869" y="1172870"/>
                <a:ext cx="1030446" cy="1030446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4" name="Google Shape;554;p32"/>
              <p:cNvGrpSpPr/>
              <p:nvPr/>
            </p:nvGrpSpPr>
            <p:grpSpPr>
              <a:xfrm>
                <a:off x="5907732" y="1400960"/>
                <a:ext cx="496888" cy="539751"/>
                <a:chOff x="5843588" y="533400"/>
                <a:chExt cx="496888" cy="539751"/>
              </a:xfrm>
            </p:grpSpPr>
            <p:sp>
              <p:nvSpPr>
                <p:cNvPr id="555" name="Google Shape;555;p32"/>
                <p:cNvSpPr/>
                <p:nvPr/>
              </p:nvSpPr>
              <p:spPr>
                <a:xfrm>
                  <a:off x="5843588" y="533400"/>
                  <a:ext cx="384175" cy="517525"/>
                </a:xfrm>
                <a:custGeom>
                  <a:rect b="b" l="l" r="r" t="t"/>
                  <a:pathLst>
                    <a:path extrusionOk="0" h="184" w="136">
                      <a:moveTo>
                        <a:pt x="80" y="156"/>
                      </a:moveTo>
                      <a:cubicBezTo>
                        <a:pt x="80" y="162"/>
                        <a:pt x="75" y="168"/>
                        <a:pt x="68" y="168"/>
                      </a:cubicBezTo>
                      <a:cubicBezTo>
                        <a:pt x="62" y="168"/>
                        <a:pt x="56" y="162"/>
                        <a:pt x="56" y="156"/>
                      </a:cubicBezTo>
                      <a:cubicBezTo>
                        <a:pt x="56" y="149"/>
                        <a:pt x="62" y="144"/>
                        <a:pt x="68" y="144"/>
                      </a:cubicBezTo>
                      <a:cubicBezTo>
                        <a:pt x="75" y="144"/>
                        <a:pt x="80" y="149"/>
                        <a:pt x="80" y="156"/>
                      </a:cubicBezTo>
                      <a:cubicBezTo>
                        <a:pt x="80" y="136"/>
                        <a:pt x="80" y="136"/>
                        <a:pt x="80" y="136"/>
                      </a:cubicBezTo>
                      <a:cubicBezTo>
                        <a:pt x="20" y="136"/>
                        <a:pt x="20" y="136"/>
                        <a:pt x="20" y="136"/>
                      </a:cubicBezTo>
                      <a:cubicBezTo>
                        <a:pt x="18" y="136"/>
                        <a:pt x="16" y="134"/>
                        <a:pt x="16" y="132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4"/>
                        <a:pt x="18" y="32"/>
                        <a:pt x="20" y="32"/>
                      </a:cubicBezTo>
                      <a:cubicBezTo>
                        <a:pt x="116" y="32"/>
                        <a:pt x="116" y="32"/>
                        <a:pt x="116" y="32"/>
                      </a:cubicBezTo>
                      <a:cubicBezTo>
                        <a:pt x="118" y="32"/>
                        <a:pt x="120" y="34"/>
                        <a:pt x="120" y="36"/>
                      </a:cubicBezTo>
                      <a:cubicBezTo>
                        <a:pt x="120" y="40"/>
                        <a:pt x="120" y="40"/>
                        <a:pt x="120" y="40"/>
                      </a:cubicBezTo>
                      <a:cubicBezTo>
                        <a:pt x="136" y="40"/>
                        <a:pt x="136" y="40"/>
                        <a:pt x="136" y="40"/>
                      </a:cubicBezTo>
                      <a:cubicBezTo>
                        <a:pt x="136" y="12"/>
                        <a:pt x="136" y="12"/>
                        <a:pt x="136" y="12"/>
                      </a:cubicBezTo>
                      <a:cubicBezTo>
                        <a:pt x="136" y="5"/>
                        <a:pt x="131" y="0"/>
                        <a:pt x="12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8"/>
                        <a:pt x="6" y="184"/>
                        <a:pt x="12" y="184"/>
                      </a:cubicBezTo>
                      <a:cubicBezTo>
                        <a:pt x="81" y="184"/>
                        <a:pt x="81" y="184"/>
                        <a:pt x="81" y="184"/>
                      </a:cubicBezTo>
                      <a:cubicBezTo>
                        <a:pt x="80" y="183"/>
                        <a:pt x="80" y="181"/>
                        <a:pt x="80" y="180"/>
                      </a:cubicBezTo>
                      <a:lnTo>
                        <a:pt x="80" y="156"/>
                      </a:lnTo>
                      <a:close/>
                      <a:moveTo>
                        <a:pt x="65" y="17"/>
                      </a:moveTo>
                      <a:cubicBezTo>
                        <a:pt x="67" y="16"/>
                        <a:pt x="70" y="16"/>
                        <a:pt x="71" y="17"/>
                      </a:cubicBezTo>
                      <a:cubicBezTo>
                        <a:pt x="72" y="18"/>
                        <a:pt x="72" y="19"/>
                        <a:pt x="72" y="20"/>
                      </a:cubicBezTo>
                      <a:cubicBezTo>
                        <a:pt x="72" y="21"/>
                        <a:pt x="72" y="22"/>
                        <a:pt x="71" y="23"/>
                      </a:cubicBezTo>
                      <a:cubicBezTo>
                        <a:pt x="70" y="23"/>
                        <a:pt x="69" y="24"/>
                        <a:pt x="68" y="24"/>
                      </a:cubicBezTo>
                      <a:cubicBezTo>
                        <a:pt x="67" y="24"/>
                        <a:pt x="66" y="23"/>
                        <a:pt x="65" y="23"/>
                      </a:cubicBezTo>
                      <a:cubicBezTo>
                        <a:pt x="65" y="22"/>
                        <a:pt x="64" y="21"/>
                        <a:pt x="64" y="20"/>
                      </a:cubicBezTo>
                      <a:cubicBezTo>
                        <a:pt x="64" y="19"/>
                        <a:pt x="65" y="18"/>
                        <a:pt x="65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32"/>
                <p:cNvSpPr/>
                <p:nvPr/>
              </p:nvSpPr>
              <p:spPr>
                <a:xfrm>
                  <a:off x="6091238" y="668338"/>
                  <a:ext cx="249238" cy="404813"/>
                </a:xfrm>
                <a:custGeom>
                  <a:rect b="b" l="l" r="r" t="t"/>
                  <a:pathLst>
                    <a:path extrusionOk="0" h="144" w="88">
                      <a:moveTo>
                        <a:pt x="76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38"/>
                        <a:pt x="6" y="144"/>
                        <a:pt x="12" y="144"/>
                      </a:cubicBezTo>
                      <a:cubicBezTo>
                        <a:pt x="76" y="144"/>
                        <a:pt x="76" y="144"/>
                        <a:pt x="76" y="144"/>
                      </a:cubicBezTo>
                      <a:cubicBezTo>
                        <a:pt x="83" y="144"/>
                        <a:pt x="88" y="138"/>
                        <a:pt x="88" y="13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5"/>
                        <a:pt x="83" y="0"/>
                        <a:pt x="76" y="0"/>
                      </a:cubicBezTo>
                      <a:close/>
                      <a:moveTo>
                        <a:pt x="41" y="17"/>
                      </a:moveTo>
                      <a:cubicBezTo>
                        <a:pt x="43" y="16"/>
                        <a:pt x="45" y="16"/>
                        <a:pt x="47" y="17"/>
                      </a:cubicBezTo>
                      <a:cubicBezTo>
                        <a:pt x="48" y="18"/>
                        <a:pt x="48" y="19"/>
                        <a:pt x="48" y="20"/>
                      </a:cubicBezTo>
                      <a:cubicBezTo>
                        <a:pt x="48" y="21"/>
                        <a:pt x="48" y="22"/>
                        <a:pt x="47" y="23"/>
                      </a:cubicBezTo>
                      <a:cubicBezTo>
                        <a:pt x="46" y="23"/>
                        <a:pt x="45" y="24"/>
                        <a:pt x="44" y="24"/>
                      </a:cubicBezTo>
                      <a:cubicBezTo>
                        <a:pt x="43" y="24"/>
                        <a:pt x="42" y="23"/>
                        <a:pt x="41" y="23"/>
                      </a:cubicBezTo>
                      <a:cubicBezTo>
                        <a:pt x="41" y="22"/>
                        <a:pt x="40" y="21"/>
                        <a:pt x="40" y="20"/>
                      </a:cubicBezTo>
                      <a:cubicBezTo>
                        <a:pt x="40" y="19"/>
                        <a:pt x="41" y="18"/>
                        <a:pt x="41" y="17"/>
                      </a:cubicBezTo>
                      <a:close/>
                      <a:moveTo>
                        <a:pt x="25" y="17"/>
                      </a:moveTo>
                      <a:cubicBezTo>
                        <a:pt x="27" y="16"/>
                        <a:pt x="30" y="16"/>
                        <a:pt x="31" y="17"/>
                      </a:cubicBezTo>
                      <a:cubicBezTo>
                        <a:pt x="32" y="18"/>
                        <a:pt x="32" y="19"/>
                        <a:pt x="32" y="20"/>
                      </a:cubicBezTo>
                      <a:cubicBezTo>
                        <a:pt x="32" y="21"/>
                        <a:pt x="32" y="22"/>
                        <a:pt x="31" y="23"/>
                      </a:cubicBezTo>
                      <a:cubicBezTo>
                        <a:pt x="30" y="23"/>
                        <a:pt x="29" y="24"/>
                        <a:pt x="28" y="24"/>
                      </a:cubicBezTo>
                      <a:cubicBezTo>
                        <a:pt x="27" y="24"/>
                        <a:pt x="26" y="23"/>
                        <a:pt x="25" y="23"/>
                      </a:cubicBezTo>
                      <a:cubicBezTo>
                        <a:pt x="25" y="22"/>
                        <a:pt x="24" y="21"/>
                        <a:pt x="24" y="20"/>
                      </a:cubicBezTo>
                      <a:cubicBezTo>
                        <a:pt x="24" y="19"/>
                        <a:pt x="25" y="18"/>
                        <a:pt x="25" y="17"/>
                      </a:cubicBezTo>
                      <a:close/>
                      <a:moveTo>
                        <a:pt x="47" y="127"/>
                      </a:moveTo>
                      <a:cubicBezTo>
                        <a:pt x="46" y="127"/>
                        <a:pt x="45" y="128"/>
                        <a:pt x="44" y="128"/>
                      </a:cubicBezTo>
                      <a:cubicBezTo>
                        <a:pt x="43" y="128"/>
                        <a:pt x="42" y="127"/>
                        <a:pt x="41" y="127"/>
                      </a:cubicBezTo>
                      <a:cubicBezTo>
                        <a:pt x="41" y="126"/>
                        <a:pt x="40" y="125"/>
                        <a:pt x="40" y="124"/>
                      </a:cubicBezTo>
                      <a:cubicBezTo>
                        <a:pt x="40" y="123"/>
                        <a:pt x="41" y="122"/>
                        <a:pt x="41" y="121"/>
                      </a:cubicBezTo>
                      <a:cubicBezTo>
                        <a:pt x="43" y="120"/>
                        <a:pt x="46" y="120"/>
                        <a:pt x="47" y="121"/>
                      </a:cubicBezTo>
                      <a:cubicBezTo>
                        <a:pt x="48" y="122"/>
                        <a:pt x="48" y="123"/>
                        <a:pt x="48" y="124"/>
                      </a:cubicBezTo>
                      <a:cubicBezTo>
                        <a:pt x="48" y="125"/>
                        <a:pt x="48" y="126"/>
                        <a:pt x="47" y="127"/>
                      </a:cubicBezTo>
                      <a:close/>
                      <a:moveTo>
                        <a:pt x="72" y="108"/>
                      </a:moveTo>
                      <a:cubicBezTo>
                        <a:pt x="72" y="110"/>
                        <a:pt x="70" y="112"/>
                        <a:pt x="68" y="112"/>
                      </a:cubicBezTo>
                      <a:cubicBezTo>
                        <a:pt x="20" y="112"/>
                        <a:pt x="20" y="112"/>
                        <a:pt x="20" y="112"/>
                      </a:cubicBezTo>
                      <a:cubicBezTo>
                        <a:pt x="18" y="112"/>
                        <a:pt x="16" y="110"/>
                        <a:pt x="16" y="108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4"/>
                        <a:pt x="18" y="32"/>
                        <a:pt x="20" y="32"/>
                      </a:cubicBezTo>
                      <a:cubicBezTo>
                        <a:pt x="68" y="32"/>
                        <a:pt x="68" y="32"/>
                        <a:pt x="68" y="32"/>
                      </a:cubicBezTo>
                      <a:cubicBezTo>
                        <a:pt x="70" y="32"/>
                        <a:pt x="72" y="34"/>
                        <a:pt x="72" y="36"/>
                      </a:cubicBezTo>
                      <a:lnTo>
                        <a:pt x="72" y="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3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563" name="Google Shape;563;p33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3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33"/>
          <p:cNvSpPr/>
          <p:nvPr/>
        </p:nvSpPr>
        <p:spPr>
          <a:xfrm>
            <a:off x="1521379" y="2323649"/>
            <a:ext cx="1052513" cy="384175"/>
          </a:xfrm>
          <a:custGeom>
            <a:rect b="b" l="l" r="r" t="t"/>
            <a:pathLst>
              <a:path extrusionOk="0" h="242" w="663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1083229" y="2323649"/>
            <a:ext cx="879475" cy="1525588"/>
          </a:xfrm>
          <a:custGeom>
            <a:rect b="b" l="l" r="r" t="t"/>
            <a:pathLst>
              <a:path extrusionOk="0" h="405" w="233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3"/>
          <p:cNvSpPr/>
          <p:nvPr/>
        </p:nvSpPr>
        <p:spPr>
          <a:xfrm>
            <a:off x="2129392" y="2323649"/>
            <a:ext cx="877888" cy="1520825"/>
          </a:xfrm>
          <a:custGeom>
            <a:rect b="b" l="l" r="r" t="t"/>
            <a:pathLst>
              <a:path extrusionOk="0" h="404" w="233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3"/>
          <p:cNvSpPr/>
          <p:nvPr/>
        </p:nvSpPr>
        <p:spPr>
          <a:xfrm>
            <a:off x="1370567" y="3720649"/>
            <a:ext cx="1358900" cy="1355725"/>
          </a:xfrm>
          <a:custGeom>
            <a:rect b="b" l="l" r="r" t="t"/>
            <a:pathLst>
              <a:path extrusionOk="0" h="1355725" w="1358900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3"/>
          <p:cNvSpPr/>
          <p:nvPr/>
        </p:nvSpPr>
        <p:spPr>
          <a:xfrm>
            <a:off x="4218894" y="2323649"/>
            <a:ext cx="1052513" cy="384175"/>
          </a:xfrm>
          <a:custGeom>
            <a:rect b="b" l="l" r="r" t="t"/>
            <a:pathLst>
              <a:path extrusionOk="0" h="242" w="663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3"/>
          <p:cNvSpPr/>
          <p:nvPr/>
        </p:nvSpPr>
        <p:spPr>
          <a:xfrm>
            <a:off x="3780744" y="2323649"/>
            <a:ext cx="879475" cy="1525588"/>
          </a:xfrm>
          <a:custGeom>
            <a:rect b="b" l="l" r="r" t="t"/>
            <a:pathLst>
              <a:path extrusionOk="0" h="405" w="233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3"/>
          <p:cNvSpPr/>
          <p:nvPr/>
        </p:nvSpPr>
        <p:spPr>
          <a:xfrm>
            <a:off x="4826907" y="2323649"/>
            <a:ext cx="877888" cy="1520825"/>
          </a:xfrm>
          <a:custGeom>
            <a:rect b="b" l="l" r="r" t="t"/>
            <a:pathLst>
              <a:path extrusionOk="0" h="404" w="233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3"/>
          <p:cNvSpPr/>
          <p:nvPr/>
        </p:nvSpPr>
        <p:spPr>
          <a:xfrm>
            <a:off x="4068082" y="3720649"/>
            <a:ext cx="1358900" cy="1355725"/>
          </a:xfrm>
          <a:custGeom>
            <a:rect b="b" l="l" r="r" t="t"/>
            <a:pathLst>
              <a:path extrusionOk="0" h="1355725" w="1358900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3"/>
          <p:cNvSpPr/>
          <p:nvPr/>
        </p:nvSpPr>
        <p:spPr>
          <a:xfrm>
            <a:off x="6925934" y="2323649"/>
            <a:ext cx="1052513" cy="384175"/>
          </a:xfrm>
          <a:custGeom>
            <a:rect b="b" l="l" r="r" t="t"/>
            <a:pathLst>
              <a:path extrusionOk="0" h="242" w="663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3"/>
          <p:cNvSpPr/>
          <p:nvPr/>
        </p:nvSpPr>
        <p:spPr>
          <a:xfrm>
            <a:off x="6487784" y="2323649"/>
            <a:ext cx="879475" cy="1525588"/>
          </a:xfrm>
          <a:custGeom>
            <a:rect b="b" l="l" r="r" t="t"/>
            <a:pathLst>
              <a:path extrusionOk="0" h="405" w="233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3"/>
          <p:cNvSpPr/>
          <p:nvPr/>
        </p:nvSpPr>
        <p:spPr>
          <a:xfrm>
            <a:off x="7533947" y="2323649"/>
            <a:ext cx="877888" cy="1520825"/>
          </a:xfrm>
          <a:custGeom>
            <a:rect b="b" l="l" r="r" t="t"/>
            <a:pathLst>
              <a:path extrusionOk="0" h="404" w="233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3"/>
          <p:cNvSpPr/>
          <p:nvPr/>
        </p:nvSpPr>
        <p:spPr>
          <a:xfrm>
            <a:off x="6775122" y="3720649"/>
            <a:ext cx="1358900" cy="1355725"/>
          </a:xfrm>
          <a:custGeom>
            <a:rect b="b" l="l" r="r" t="t"/>
            <a:pathLst>
              <a:path extrusionOk="0" h="1355725" w="1358900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9623449" y="2323649"/>
            <a:ext cx="1052513" cy="384175"/>
          </a:xfrm>
          <a:custGeom>
            <a:rect b="b" l="l" r="r" t="t"/>
            <a:pathLst>
              <a:path extrusionOk="0" h="242" w="663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9185299" y="2323649"/>
            <a:ext cx="879475" cy="1525588"/>
          </a:xfrm>
          <a:custGeom>
            <a:rect b="b" l="l" r="r" t="t"/>
            <a:pathLst>
              <a:path extrusionOk="0" h="405" w="233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10231462" y="2323649"/>
            <a:ext cx="877888" cy="1520825"/>
          </a:xfrm>
          <a:custGeom>
            <a:rect b="b" l="l" r="r" t="t"/>
            <a:pathLst>
              <a:path extrusionOk="0" h="404" w="233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9472637" y="3720649"/>
            <a:ext cx="1358900" cy="1355725"/>
          </a:xfrm>
          <a:custGeom>
            <a:rect b="b" l="l" r="r" t="t"/>
            <a:pathLst>
              <a:path extrusionOk="0" h="1355725" w="1358900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5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5" y="1250950"/>
                  <a:pt x="1252538" y="994569"/>
                  <a:pt x="1252538" y="677863"/>
                </a:cubicBezTo>
                <a:cubicBezTo>
                  <a:pt x="1252538" y="519510"/>
                  <a:pt x="1188387" y="380008"/>
                  <a:pt x="1086501" y="274439"/>
                </a:cubicBezTo>
                <a:cubicBezTo>
                  <a:pt x="1082727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0" y="168870"/>
                  <a:pt x="856313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1" y="3766"/>
                  <a:pt x="736071" y="3766"/>
                  <a:pt x="743620" y="3766"/>
                </a:cubicBezTo>
                <a:cubicBezTo>
                  <a:pt x="890834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5" y="323868"/>
                  <a:pt x="1358900" y="493333"/>
                  <a:pt x="1358900" y="677863"/>
                </a:cubicBezTo>
                <a:cubicBezTo>
                  <a:pt x="1358900" y="1054453"/>
                  <a:pt x="1053147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1645634" y="4050111"/>
            <a:ext cx="7444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1" sz="3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4218894" y="4053164"/>
            <a:ext cx="10393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 sz="3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3"/>
          <p:cNvSpPr/>
          <p:nvPr/>
        </p:nvSpPr>
        <p:spPr>
          <a:xfrm>
            <a:off x="6909686" y="4048519"/>
            <a:ext cx="10393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sz="3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3"/>
          <p:cNvSpPr/>
          <p:nvPr/>
        </p:nvSpPr>
        <p:spPr>
          <a:xfrm>
            <a:off x="9638373" y="4048518"/>
            <a:ext cx="10393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1" sz="3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3"/>
          <p:cNvSpPr/>
          <p:nvPr/>
        </p:nvSpPr>
        <p:spPr>
          <a:xfrm>
            <a:off x="981377" y="5405835"/>
            <a:ext cx="26648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TITLE 01</a:t>
            </a:r>
            <a:endParaRPr b="1"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3"/>
          <p:cNvSpPr/>
          <p:nvPr/>
        </p:nvSpPr>
        <p:spPr>
          <a:xfrm>
            <a:off x="3646194" y="5405836"/>
            <a:ext cx="26442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TITLE 02</a:t>
            </a:r>
            <a:endParaRPr b="1"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6467666" y="5405836"/>
            <a:ext cx="26539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TITLE 03</a:t>
            </a:r>
            <a:endParaRPr b="1"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3"/>
          <p:cNvSpPr/>
          <p:nvPr/>
        </p:nvSpPr>
        <p:spPr>
          <a:xfrm>
            <a:off x="9121568" y="5404243"/>
            <a:ext cx="26395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TITLE 04</a:t>
            </a:r>
            <a:endParaRPr b="1"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34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595" name="Google Shape;595;p34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4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34"/>
          <p:cNvGrpSpPr/>
          <p:nvPr/>
        </p:nvGrpSpPr>
        <p:grpSpPr>
          <a:xfrm flipH="1">
            <a:off x="1037291" y="1842838"/>
            <a:ext cx="10397931" cy="4522526"/>
            <a:chOff x="942041" y="1861888"/>
            <a:chExt cx="10397931" cy="4522526"/>
          </a:xfrm>
        </p:grpSpPr>
        <p:sp>
          <p:nvSpPr>
            <p:cNvPr id="598" name="Google Shape;598;p34"/>
            <p:cNvSpPr/>
            <p:nvPr/>
          </p:nvSpPr>
          <p:spPr>
            <a:xfrm>
              <a:off x="1147986" y="2421206"/>
              <a:ext cx="2998096" cy="22660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121875" lIns="243775" spcFirstLastPara="1" rIns="243775" wrap="square" tIns="1218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8519812" y="2751919"/>
              <a:ext cx="2747182" cy="35579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121875" lIns="243775" spcFirstLastPara="1" rIns="243775" wrap="square" tIns="1218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5669525" y="2904528"/>
              <a:ext cx="1854670" cy="137214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121875" lIns="243775" spcFirstLastPara="1" rIns="243775" wrap="square" tIns="1218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1" name="Google Shape;601;p34"/>
            <p:cNvGrpSpPr/>
            <p:nvPr/>
          </p:nvGrpSpPr>
          <p:grpSpPr>
            <a:xfrm flipH="1">
              <a:off x="942041" y="1861888"/>
              <a:ext cx="10397931" cy="4522526"/>
              <a:chOff x="985583" y="1606074"/>
              <a:chExt cx="10397931" cy="4522526"/>
            </a:xfrm>
          </p:grpSpPr>
          <p:sp>
            <p:nvSpPr>
              <p:cNvPr id="602" name="Google Shape;602;p34"/>
              <p:cNvSpPr/>
              <p:nvPr/>
            </p:nvSpPr>
            <p:spPr>
              <a:xfrm>
                <a:off x="985583" y="1606074"/>
                <a:ext cx="766122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sz="1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34"/>
              <p:cNvSpPr/>
              <p:nvPr/>
            </p:nvSpPr>
            <p:spPr>
              <a:xfrm>
                <a:off x="4004420" y="3015809"/>
                <a:ext cx="547476" cy="510572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34"/>
              <p:cNvSpPr/>
              <p:nvPr/>
            </p:nvSpPr>
            <p:spPr>
              <a:xfrm>
                <a:off x="7019587" y="3022586"/>
                <a:ext cx="547476" cy="510572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34"/>
              <p:cNvSpPr txBox="1"/>
              <p:nvPr/>
            </p:nvSpPr>
            <p:spPr>
              <a:xfrm>
                <a:off x="4796583" y="4299343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IMAGE 01</a:t>
                </a:r>
                <a:endParaRPr sz="1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34"/>
              <p:cNvSpPr/>
              <p:nvPr/>
            </p:nvSpPr>
            <p:spPr>
              <a:xfrm flipH="1" rot="10800000">
                <a:off x="4796583" y="4909011"/>
                <a:ext cx="3369580" cy="55289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34"/>
              <p:cNvSpPr/>
              <p:nvPr/>
            </p:nvSpPr>
            <p:spPr>
              <a:xfrm>
                <a:off x="4796583" y="5205270"/>
                <a:ext cx="658693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sz="1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1043928" y="1700037"/>
            <a:ext cx="5208158" cy="44604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17"/>
          <p:cNvGrpSpPr/>
          <p:nvPr/>
        </p:nvGrpSpPr>
        <p:grpSpPr>
          <a:xfrm rot="5400000">
            <a:off x="1209320" y="357887"/>
            <a:ext cx="4177333" cy="5110638"/>
            <a:chOff x="1014410" y="146868"/>
            <a:chExt cx="10161590" cy="6267450"/>
          </a:xfrm>
        </p:grpSpPr>
        <p:sp>
          <p:nvSpPr>
            <p:cNvPr id="120" name="Google Shape;120;p17"/>
            <p:cNvSpPr/>
            <p:nvPr/>
          </p:nvSpPr>
          <p:spPr>
            <a:xfrm>
              <a:off x="1014410" y="432618"/>
              <a:ext cx="10161590" cy="5981700"/>
            </a:xfrm>
            <a:prstGeom prst="rect">
              <a:avLst/>
            </a:prstGeom>
            <a:noFill/>
            <a:ln cap="flat" cmpd="sng" w="762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" name="Google Shape;121;p17"/>
            <p:cNvGrpSpPr/>
            <p:nvPr/>
          </p:nvGrpSpPr>
          <p:grpSpPr>
            <a:xfrm>
              <a:off x="1880882" y="146868"/>
              <a:ext cx="1260624" cy="603248"/>
              <a:chOff x="1880882" y="323850"/>
              <a:chExt cx="1260624" cy="603248"/>
            </a:xfrm>
          </p:grpSpPr>
          <p:sp>
            <p:nvSpPr>
              <p:cNvPr id="122" name="Google Shape;122;p17"/>
              <p:cNvSpPr/>
              <p:nvPr/>
            </p:nvSpPr>
            <p:spPr>
              <a:xfrm>
                <a:off x="1880882" y="323850"/>
                <a:ext cx="313065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2350699" y="355598"/>
                <a:ext cx="278318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2790032" y="325120"/>
                <a:ext cx="351474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5" name="Google Shape;125;p17"/>
          <p:cNvSpPr/>
          <p:nvPr/>
        </p:nvSpPr>
        <p:spPr>
          <a:xfrm>
            <a:off x="1436914" y="1261751"/>
            <a:ext cx="2777655" cy="888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1" sz="11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7451437" y="1754823"/>
            <a:ext cx="3635360" cy="3738629"/>
            <a:chOff x="6926883" y="1507481"/>
            <a:chExt cx="3635360" cy="3738629"/>
          </a:xfrm>
        </p:grpSpPr>
        <p:grpSp>
          <p:nvGrpSpPr>
            <p:cNvPr id="127" name="Google Shape;127;p17"/>
            <p:cNvGrpSpPr/>
            <p:nvPr/>
          </p:nvGrpSpPr>
          <p:grpSpPr>
            <a:xfrm>
              <a:off x="7848779" y="1598933"/>
              <a:ext cx="2713464" cy="463420"/>
              <a:chOff x="3382715" y="1432965"/>
              <a:chExt cx="2713464" cy="463420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3382715" y="1432965"/>
                <a:ext cx="2713464" cy="463420"/>
              </a:xfrm>
              <a:prstGeom prst="chevron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3756119" y="1441265"/>
                <a:ext cx="665567" cy="420564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133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CITY</a:t>
                </a:r>
                <a:endParaRPr sz="2133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17"/>
            <p:cNvGrpSpPr/>
            <p:nvPr/>
          </p:nvGrpSpPr>
          <p:grpSpPr>
            <a:xfrm>
              <a:off x="7848779" y="2577102"/>
              <a:ext cx="2713464" cy="463420"/>
              <a:chOff x="4463688" y="2325220"/>
              <a:chExt cx="2713464" cy="463420"/>
            </a:xfrm>
          </p:grpSpPr>
          <p:sp>
            <p:nvSpPr>
              <p:cNvPr id="131" name="Google Shape;131;p17"/>
              <p:cNvSpPr/>
              <p:nvPr/>
            </p:nvSpPr>
            <p:spPr>
              <a:xfrm>
                <a:off x="4463688" y="2325220"/>
                <a:ext cx="2713464" cy="463420"/>
              </a:xfrm>
              <a:prstGeom prst="chevron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4831599" y="2346648"/>
                <a:ext cx="1271567" cy="420564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133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COUNTRY</a:t>
                </a:r>
                <a:endParaRPr sz="2133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17"/>
            <p:cNvGrpSpPr/>
            <p:nvPr/>
          </p:nvGrpSpPr>
          <p:grpSpPr>
            <a:xfrm>
              <a:off x="7848779" y="3689712"/>
              <a:ext cx="2713464" cy="463420"/>
              <a:chOff x="5477851" y="3221290"/>
              <a:chExt cx="2713464" cy="463420"/>
            </a:xfrm>
          </p:grpSpPr>
          <p:sp>
            <p:nvSpPr>
              <p:cNvPr id="134" name="Google Shape;134;p17"/>
              <p:cNvSpPr/>
              <p:nvPr/>
            </p:nvSpPr>
            <p:spPr>
              <a:xfrm>
                <a:off x="5477851" y="3221290"/>
                <a:ext cx="2713464" cy="463420"/>
              </a:xfrm>
              <a:prstGeom prst="chevron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5851379" y="3240464"/>
                <a:ext cx="1063112" cy="420564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133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</a:t>
                </a:r>
                <a:endParaRPr sz="2133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17"/>
            <p:cNvGrpSpPr/>
            <p:nvPr/>
          </p:nvGrpSpPr>
          <p:grpSpPr>
            <a:xfrm>
              <a:off x="7848779" y="4691239"/>
              <a:ext cx="2713464" cy="463420"/>
              <a:chOff x="4469387" y="4122389"/>
              <a:chExt cx="2713464" cy="463420"/>
            </a:xfrm>
          </p:grpSpPr>
          <p:sp>
            <p:nvSpPr>
              <p:cNvPr id="137" name="Google Shape;137;p17"/>
              <p:cNvSpPr/>
              <p:nvPr/>
            </p:nvSpPr>
            <p:spPr>
              <a:xfrm>
                <a:off x="4469387" y="4122389"/>
                <a:ext cx="2713464" cy="463420"/>
              </a:xfrm>
              <a:prstGeom prst="chevron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4868523" y="4129817"/>
                <a:ext cx="1039323" cy="420564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133">
                    <a:solidFill>
                      <a:srgbClr val="F2F2F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WORLD</a:t>
                </a:r>
                <a:endParaRPr sz="2133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" name="Google Shape;139;p17"/>
            <p:cNvSpPr txBox="1"/>
            <p:nvPr/>
          </p:nvSpPr>
          <p:spPr>
            <a:xfrm>
              <a:off x="6926883" y="1507481"/>
              <a:ext cx="718518" cy="646323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6926883" y="2485650"/>
              <a:ext cx="718518" cy="646323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6926883" y="3598260"/>
              <a:ext cx="718518" cy="646323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6926883" y="4599787"/>
              <a:ext cx="718518" cy="646323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35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614" name="Google Shape;614;p35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5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35"/>
          <p:cNvGrpSpPr/>
          <p:nvPr/>
        </p:nvGrpSpPr>
        <p:grpSpPr>
          <a:xfrm>
            <a:off x="581867" y="1668973"/>
            <a:ext cx="10846840" cy="4921250"/>
            <a:chOff x="381000" y="971550"/>
            <a:chExt cx="8229600" cy="3733799"/>
          </a:xfrm>
        </p:grpSpPr>
        <p:pic>
          <p:nvPicPr>
            <p:cNvPr id="617" name="Google Shape;617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1000" y="1675056"/>
              <a:ext cx="8229600" cy="22682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8" name="Google Shape;618;p35"/>
            <p:cNvGrpSpPr/>
            <p:nvPr/>
          </p:nvGrpSpPr>
          <p:grpSpPr>
            <a:xfrm>
              <a:off x="914400" y="1000125"/>
              <a:ext cx="838200" cy="962025"/>
              <a:chOff x="914400" y="1257300"/>
              <a:chExt cx="838200" cy="962025"/>
            </a:xfrm>
          </p:grpSpPr>
          <p:sp>
            <p:nvSpPr>
              <p:cNvPr id="619" name="Google Shape;619;p35"/>
              <p:cNvSpPr/>
              <p:nvPr/>
            </p:nvSpPr>
            <p:spPr>
              <a:xfrm>
                <a:off x="914400" y="1257300"/>
                <a:ext cx="838200" cy="838200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35"/>
              <p:cNvSpPr/>
              <p:nvPr/>
            </p:nvSpPr>
            <p:spPr>
              <a:xfrm flipH="1" rot="10800000">
                <a:off x="1166885" y="1971675"/>
                <a:ext cx="287274" cy="247650"/>
              </a:xfrm>
              <a:prstGeom prst="triangle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1" name="Google Shape;621;p35"/>
            <p:cNvSpPr txBox="1"/>
            <p:nvPr/>
          </p:nvSpPr>
          <p:spPr>
            <a:xfrm>
              <a:off x="990600" y="1476375"/>
              <a:ext cx="678180" cy="198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45%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2" name="Google Shape;622;p35"/>
            <p:cNvGrpSpPr/>
            <p:nvPr/>
          </p:nvGrpSpPr>
          <p:grpSpPr>
            <a:xfrm>
              <a:off x="2514600" y="1657350"/>
              <a:ext cx="838200" cy="962025"/>
              <a:chOff x="914400" y="1257300"/>
              <a:chExt cx="838200" cy="962025"/>
            </a:xfrm>
          </p:grpSpPr>
          <p:sp>
            <p:nvSpPr>
              <p:cNvPr id="623" name="Google Shape;623;p35"/>
              <p:cNvSpPr/>
              <p:nvPr/>
            </p:nvSpPr>
            <p:spPr>
              <a:xfrm>
                <a:off x="914400" y="1257300"/>
                <a:ext cx="838200" cy="838200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35"/>
              <p:cNvSpPr/>
              <p:nvPr/>
            </p:nvSpPr>
            <p:spPr>
              <a:xfrm flipH="1" rot="10800000">
                <a:off x="1166885" y="1971675"/>
                <a:ext cx="287274" cy="247650"/>
              </a:xfrm>
              <a:prstGeom prst="triangle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5" name="Google Shape;625;p35"/>
            <p:cNvSpPr txBox="1"/>
            <p:nvPr/>
          </p:nvSpPr>
          <p:spPr>
            <a:xfrm>
              <a:off x="2590800" y="2157740"/>
              <a:ext cx="678180" cy="198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30%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6" name="Google Shape;626;p35"/>
            <p:cNvGrpSpPr/>
            <p:nvPr/>
          </p:nvGrpSpPr>
          <p:grpSpPr>
            <a:xfrm>
              <a:off x="4114800" y="1304925"/>
              <a:ext cx="838200" cy="962025"/>
              <a:chOff x="914400" y="1257300"/>
              <a:chExt cx="838200" cy="962025"/>
            </a:xfrm>
          </p:grpSpPr>
          <p:sp>
            <p:nvSpPr>
              <p:cNvPr id="627" name="Google Shape;627;p35"/>
              <p:cNvSpPr/>
              <p:nvPr/>
            </p:nvSpPr>
            <p:spPr>
              <a:xfrm>
                <a:off x="914400" y="1257300"/>
                <a:ext cx="838200" cy="838200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35"/>
              <p:cNvSpPr/>
              <p:nvPr/>
            </p:nvSpPr>
            <p:spPr>
              <a:xfrm flipH="1" rot="10800000">
                <a:off x="1166885" y="1971675"/>
                <a:ext cx="287274" cy="247650"/>
              </a:xfrm>
              <a:prstGeom prst="triangle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9" name="Google Shape;629;p35"/>
            <p:cNvSpPr txBox="1"/>
            <p:nvPr/>
          </p:nvSpPr>
          <p:spPr>
            <a:xfrm>
              <a:off x="4191000" y="1809750"/>
              <a:ext cx="678180" cy="198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35%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0" name="Google Shape;630;p35"/>
            <p:cNvGrpSpPr/>
            <p:nvPr/>
          </p:nvGrpSpPr>
          <p:grpSpPr>
            <a:xfrm>
              <a:off x="5638800" y="971550"/>
              <a:ext cx="838200" cy="962025"/>
              <a:chOff x="914400" y="1257300"/>
              <a:chExt cx="838200" cy="962025"/>
            </a:xfrm>
          </p:grpSpPr>
          <p:sp>
            <p:nvSpPr>
              <p:cNvPr id="631" name="Google Shape;631;p35"/>
              <p:cNvSpPr/>
              <p:nvPr/>
            </p:nvSpPr>
            <p:spPr>
              <a:xfrm>
                <a:off x="914400" y="1257300"/>
                <a:ext cx="838200" cy="838200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35"/>
              <p:cNvSpPr/>
              <p:nvPr/>
            </p:nvSpPr>
            <p:spPr>
              <a:xfrm flipH="1" rot="10800000">
                <a:off x="1189863" y="1971675"/>
                <a:ext cx="287274" cy="247650"/>
              </a:xfrm>
              <a:prstGeom prst="triangle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3" name="Google Shape;633;p35"/>
            <p:cNvSpPr txBox="1"/>
            <p:nvPr/>
          </p:nvSpPr>
          <p:spPr>
            <a:xfrm>
              <a:off x="5715000" y="1447800"/>
              <a:ext cx="678180" cy="198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4" name="Google Shape;634;p35"/>
            <p:cNvGrpSpPr/>
            <p:nvPr/>
          </p:nvGrpSpPr>
          <p:grpSpPr>
            <a:xfrm>
              <a:off x="7239000" y="1047750"/>
              <a:ext cx="838200" cy="962025"/>
              <a:chOff x="914400" y="1257300"/>
              <a:chExt cx="838200" cy="962025"/>
            </a:xfrm>
          </p:grpSpPr>
          <p:sp>
            <p:nvSpPr>
              <p:cNvPr id="635" name="Google Shape;635;p35"/>
              <p:cNvSpPr/>
              <p:nvPr/>
            </p:nvSpPr>
            <p:spPr>
              <a:xfrm>
                <a:off x="914400" y="1257300"/>
                <a:ext cx="838200" cy="838200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35"/>
              <p:cNvSpPr/>
              <p:nvPr/>
            </p:nvSpPr>
            <p:spPr>
              <a:xfrm flipH="1" rot="10800000">
                <a:off x="1189863" y="1971675"/>
                <a:ext cx="287274" cy="247650"/>
              </a:xfrm>
              <a:prstGeom prst="triangle">
                <a:avLst>
                  <a:gd fmla="val 50000" name="adj"/>
                </a:avLst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7" name="Google Shape;637;p35"/>
            <p:cNvSpPr txBox="1"/>
            <p:nvPr/>
          </p:nvSpPr>
          <p:spPr>
            <a:xfrm>
              <a:off x="7315200" y="1548140"/>
              <a:ext cx="678180" cy="198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48%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533400" y="3959482"/>
              <a:ext cx="8001000" cy="745867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5"/>
            <p:cNvSpPr txBox="1"/>
            <p:nvPr/>
          </p:nvSpPr>
          <p:spPr>
            <a:xfrm>
              <a:off x="630017" y="4104739"/>
              <a:ext cx="7821339" cy="45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45700" spcFirstLastPara="1" rIns="45700" wrap="square" tIns="22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  <p:grpSp>
          <p:nvGrpSpPr>
            <p:cNvPr id="640" name="Google Shape;640;p35"/>
            <p:cNvGrpSpPr/>
            <p:nvPr/>
          </p:nvGrpSpPr>
          <p:grpSpPr>
            <a:xfrm>
              <a:off x="2709081" y="1785611"/>
              <a:ext cx="427650" cy="347990"/>
              <a:chOff x="1550139" y="1314466"/>
              <a:chExt cx="509139" cy="414300"/>
            </a:xfrm>
          </p:grpSpPr>
          <p:sp>
            <p:nvSpPr>
              <p:cNvPr id="641" name="Google Shape;641;p35"/>
              <p:cNvSpPr/>
              <p:nvPr/>
            </p:nvSpPr>
            <p:spPr>
              <a:xfrm>
                <a:off x="1550139" y="1314466"/>
                <a:ext cx="509139" cy="414300"/>
              </a:xfrm>
              <a:custGeom>
                <a:rect b="b" l="l" r="r" t="t"/>
                <a:pathLst>
                  <a:path extrusionOk="0" h="125" w="153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35"/>
              <p:cNvSpPr/>
              <p:nvPr/>
            </p:nvSpPr>
            <p:spPr>
              <a:xfrm>
                <a:off x="1949464" y="1366877"/>
                <a:ext cx="49916" cy="102328"/>
              </a:xfrm>
              <a:custGeom>
                <a:rect b="b" l="l" r="r" t="t"/>
                <a:pathLst>
                  <a:path extrusionOk="0" h="41" w="20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35"/>
              <p:cNvSpPr/>
              <p:nvPr/>
            </p:nvSpPr>
            <p:spPr>
              <a:xfrm>
                <a:off x="1777255" y="1484179"/>
                <a:ext cx="52412" cy="5490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35"/>
            <p:cNvGrpSpPr/>
            <p:nvPr/>
          </p:nvGrpSpPr>
          <p:grpSpPr>
            <a:xfrm>
              <a:off x="7495409" y="1215609"/>
              <a:ext cx="325383" cy="314291"/>
              <a:chOff x="5099140" y="1309474"/>
              <a:chExt cx="439257" cy="424283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5256374" y="1479187"/>
                <a:ext cx="47421" cy="4492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5331247" y="1479187"/>
                <a:ext cx="49916" cy="4492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35"/>
              <p:cNvSpPr/>
              <p:nvPr/>
            </p:nvSpPr>
            <p:spPr>
              <a:xfrm>
                <a:off x="5408617" y="1479187"/>
                <a:ext cx="49916" cy="4492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35"/>
              <p:cNvSpPr/>
              <p:nvPr/>
            </p:nvSpPr>
            <p:spPr>
              <a:xfrm>
                <a:off x="5256374" y="1546573"/>
                <a:ext cx="47421" cy="4742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>
                <a:off x="5331247" y="1546573"/>
                <a:ext cx="49916" cy="4742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35"/>
              <p:cNvSpPr/>
              <p:nvPr/>
            </p:nvSpPr>
            <p:spPr>
              <a:xfrm>
                <a:off x="5408617" y="1546573"/>
                <a:ext cx="49916" cy="4742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35"/>
              <p:cNvSpPr/>
              <p:nvPr/>
            </p:nvSpPr>
            <p:spPr>
              <a:xfrm>
                <a:off x="5256374" y="1618951"/>
                <a:ext cx="47421" cy="4492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35"/>
              <p:cNvSpPr/>
              <p:nvPr/>
            </p:nvSpPr>
            <p:spPr>
              <a:xfrm>
                <a:off x="5179005" y="1546573"/>
                <a:ext cx="49916" cy="4742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35"/>
              <p:cNvSpPr/>
              <p:nvPr/>
            </p:nvSpPr>
            <p:spPr>
              <a:xfrm>
                <a:off x="5179005" y="1618951"/>
                <a:ext cx="49916" cy="4492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35"/>
              <p:cNvSpPr/>
              <p:nvPr/>
            </p:nvSpPr>
            <p:spPr>
              <a:xfrm>
                <a:off x="5331247" y="1618951"/>
                <a:ext cx="49916" cy="4492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35"/>
              <p:cNvSpPr/>
              <p:nvPr/>
            </p:nvSpPr>
            <p:spPr>
              <a:xfrm>
                <a:off x="5408617" y="1618951"/>
                <a:ext cx="49916" cy="4492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35"/>
              <p:cNvSpPr/>
              <p:nvPr/>
            </p:nvSpPr>
            <p:spPr>
              <a:xfrm>
                <a:off x="5099140" y="1339424"/>
                <a:ext cx="439257" cy="394333"/>
              </a:xfrm>
              <a:custGeom>
                <a:rect b="b" l="l" r="r" t="t"/>
                <a:pathLst>
                  <a:path extrusionOk="0" h="158" w="176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35"/>
              <p:cNvSpPr/>
              <p:nvPr/>
            </p:nvSpPr>
            <p:spPr>
              <a:xfrm>
                <a:off x="5181500" y="1309474"/>
                <a:ext cx="37438" cy="5989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35"/>
              <p:cNvSpPr/>
              <p:nvPr/>
            </p:nvSpPr>
            <p:spPr>
              <a:xfrm>
                <a:off x="5428583" y="1309474"/>
                <a:ext cx="34941" cy="5989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9" name="Google Shape;659;p35"/>
            <p:cNvSpPr/>
            <p:nvPr/>
          </p:nvSpPr>
          <p:spPr>
            <a:xfrm>
              <a:off x="4343400" y="1479282"/>
              <a:ext cx="373842" cy="330468"/>
            </a:xfrm>
            <a:custGeom>
              <a:rect b="b" l="l" r="r" t="t"/>
              <a:pathLst>
                <a:path extrusionOk="0" h="120" w="136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0" name="Google Shape;660;p35"/>
            <p:cNvGrpSpPr/>
            <p:nvPr/>
          </p:nvGrpSpPr>
          <p:grpSpPr>
            <a:xfrm>
              <a:off x="1125102" y="1193117"/>
              <a:ext cx="416796" cy="259561"/>
              <a:chOff x="2942785" y="3296116"/>
              <a:chExt cx="416796" cy="259561"/>
            </a:xfrm>
          </p:grpSpPr>
          <p:sp>
            <p:nvSpPr>
              <p:cNvPr id="661" name="Google Shape;661;p35"/>
              <p:cNvSpPr/>
              <p:nvPr/>
            </p:nvSpPr>
            <p:spPr>
              <a:xfrm>
                <a:off x="2942785" y="3296116"/>
                <a:ext cx="416796" cy="259561"/>
              </a:xfrm>
              <a:custGeom>
                <a:rect b="b" l="l" r="r" t="t"/>
                <a:pathLst>
                  <a:path extrusionOk="0"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35"/>
              <p:cNvSpPr/>
              <p:nvPr/>
            </p:nvSpPr>
            <p:spPr>
              <a:xfrm>
                <a:off x="3000187" y="3351023"/>
                <a:ext cx="79865" cy="14475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35"/>
              <p:cNvSpPr/>
              <p:nvPr/>
            </p:nvSpPr>
            <p:spPr>
              <a:xfrm>
                <a:off x="3092532" y="3351023"/>
                <a:ext cx="77370" cy="14475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4" name="Google Shape;664;p35"/>
            <p:cNvGrpSpPr/>
            <p:nvPr/>
          </p:nvGrpSpPr>
          <p:grpSpPr>
            <a:xfrm>
              <a:off x="5888728" y="1075929"/>
              <a:ext cx="312809" cy="352821"/>
              <a:chOff x="5513440" y="1766202"/>
              <a:chExt cx="429274" cy="484183"/>
            </a:xfrm>
          </p:grpSpPr>
          <p:sp>
            <p:nvSpPr>
              <p:cNvPr id="665" name="Google Shape;665;p35"/>
              <p:cNvSpPr/>
              <p:nvPr/>
            </p:nvSpPr>
            <p:spPr>
              <a:xfrm>
                <a:off x="5513440" y="1766202"/>
                <a:ext cx="429274" cy="87353"/>
              </a:xfrm>
              <a:custGeom>
                <a:rect b="b" l="l" r="r" t="t"/>
                <a:pathLst>
                  <a:path extrusionOk="0" h="26" w="129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35"/>
              <p:cNvSpPr/>
              <p:nvPr/>
            </p:nvSpPr>
            <p:spPr>
              <a:xfrm>
                <a:off x="5550876" y="1873521"/>
                <a:ext cx="356897" cy="376864"/>
              </a:xfrm>
              <a:custGeom>
                <a:rect b="b" l="l" r="r" t="t"/>
                <a:pathLst>
                  <a:path extrusionOk="0" h="151" w="143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35"/>
              <p:cNvSpPr/>
              <p:nvPr/>
            </p:nvSpPr>
            <p:spPr>
              <a:xfrm>
                <a:off x="5578330" y="1945898"/>
                <a:ext cx="174705" cy="102328"/>
              </a:xfrm>
              <a:custGeom>
                <a:rect b="b" l="l" r="r" t="t"/>
                <a:pathLst>
                  <a:path extrusionOk="0" h="41" w="70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6"/>
          <p:cNvSpPr/>
          <p:nvPr/>
        </p:nvSpPr>
        <p:spPr>
          <a:xfrm>
            <a:off x="1043928" y="1700037"/>
            <a:ext cx="5208158" cy="44604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" name="Google Shape;674;p36"/>
          <p:cNvGrpSpPr/>
          <p:nvPr/>
        </p:nvGrpSpPr>
        <p:grpSpPr>
          <a:xfrm rot="5400000">
            <a:off x="1209320" y="357887"/>
            <a:ext cx="4177333" cy="5110637"/>
            <a:chOff x="1014410" y="146869"/>
            <a:chExt cx="10161590" cy="6267449"/>
          </a:xfrm>
        </p:grpSpPr>
        <p:sp>
          <p:nvSpPr>
            <p:cNvPr id="675" name="Google Shape;675;p36"/>
            <p:cNvSpPr/>
            <p:nvPr/>
          </p:nvSpPr>
          <p:spPr>
            <a:xfrm>
              <a:off x="1014410" y="432618"/>
              <a:ext cx="10161590" cy="5981700"/>
            </a:xfrm>
            <a:prstGeom prst="rect">
              <a:avLst/>
            </a:prstGeom>
            <a:noFill/>
            <a:ln cap="flat" cmpd="sng" w="762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6" name="Google Shape;676;p36"/>
            <p:cNvGrpSpPr/>
            <p:nvPr/>
          </p:nvGrpSpPr>
          <p:grpSpPr>
            <a:xfrm>
              <a:off x="1887394" y="146869"/>
              <a:ext cx="1254112" cy="603249"/>
              <a:chOff x="1887394" y="323851"/>
              <a:chExt cx="1254112" cy="603249"/>
            </a:xfrm>
          </p:grpSpPr>
          <p:sp>
            <p:nvSpPr>
              <p:cNvPr id="677" name="Google Shape;677;p36"/>
              <p:cNvSpPr/>
              <p:nvPr/>
            </p:nvSpPr>
            <p:spPr>
              <a:xfrm>
                <a:off x="1887394" y="323851"/>
                <a:ext cx="300031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36"/>
              <p:cNvSpPr/>
              <p:nvPr/>
            </p:nvSpPr>
            <p:spPr>
              <a:xfrm>
                <a:off x="2356483" y="355600"/>
                <a:ext cx="266739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36"/>
              <p:cNvSpPr/>
              <p:nvPr/>
            </p:nvSpPr>
            <p:spPr>
              <a:xfrm>
                <a:off x="2790032" y="325120"/>
                <a:ext cx="351474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0" name="Google Shape;680;p36"/>
          <p:cNvSpPr/>
          <p:nvPr/>
        </p:nvSpPr>
        <p:spPr>
          <a:xfrm>
            <a:off x="2400447" y="1261751"/>
            <a:ext cx="1814122" cy="888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FOUR</a:t>
            </a:r>
            <a:endParaRPr b="1" sz="11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36"/>
          <p:cNvGrpSpPr/>
          <p:nvPr/>
        </p:nvGrpSpPr>
        <p:grpSpPr>
          <a:xfrm>
            <a:off x="6678794" y="2473800"/>
            <a:ext cx="3240000" cy="2103510"/>
            <a:chOff x="873078" y="2473800"/>
            <a:chExt cx="3240000" cy="2103510"/>
          </a:xfrm>
        </p:grpSpPr>
        <p:sp>
          <p:nvSpPr>
            <p:cNvPr id="682" name="Google Shape;682;p36"/>
            <p:cNvSpPr txBox="1"/>
            <p:nvPr/>
          </p:nvSpPr>
          <p:spPr>
            <a:xfrm>
              <a:off x="885778" y="2473800"/>
              <a:ext cx="1368300" cy="523220"/>
            </a:xfrm>
            <a:prstGeom prst="rect">
              <a:avLst/>
            </a:prstGeom>
            <a:solidFill>
              <a:srgbClr val="FD9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LOGO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6"/>
            <p:cNvSpPr txBox="1"/>
            <p:nvPr/>
          </p:nvSpPr>
          <p:spPr>
            <a:xfrm>
              <a:off x="935850" y="4238756"/>
              <a:ext cx="20313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THE SCENERY DESIGN</a:t>
              </a:r>
              <a:endParaRPr sz="1600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6"/>
            <p:cNvSpPr txBox="1"/>
            <p:nvPr/>
          </p:nvSpPr>
          <p:spPr>
            <a:xfrm>
              <a:off x="1071145" y="3134731"/>
              <a:ext cx="21048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WORLD</a:t>
              </a:r>
              <a:endParaRPr b="1" sz="4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873078" y="4060717"/>
              <a:ext cx="3240000" cy="18000"/>
            </a:xfrm>
            <a:prstGeom prst="rect">
              <a:avLst/>
            </a:prstGeom>
            <a:solidFill>
              <a:srgbClr val="222A35"/>
            </a:solidFill>
            <a:ln cap="flat" cmpd="sng" w="127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6" name="Google Shape;686;p36"/>
          <p:cNvSpPr txBox="1"/>
          <p:nvPr/>
        </p:nvSpPr>
        <p:spPr>
          <a:xfrm>
            <a:off x="6606473" y="5027697"/>
            <a:ext cx="40706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37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693" name="Google Shape;693;p37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7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p37"/>
          <p:cNvSpPr/>
          <p:nvPr/>
        </p:nvSpPr>
        <p:spPr>
          <a:xfrm>
            <a:off x="3877462" y="4355806"/>
            <a:ext cx="2056135" cy="1772530"/>
          </a:xfrm>
          <a:custGeom>
            <a:rect b="b" l="l" r="r" t="t"/>
            <a:pathLst>
              <a:path extrusionOk="0" h="1772530" w="2056135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7"/>
          <p:cNvSpPr/>
          <p:nvPr/>
        </p:nvSpPr>
        <p:spPr>
          <a:xfrm>
            <a:off x="8211031" y="4355806"/>
            <a:ext cx="2056135" cy="1772530"/>
          </a:xfrm>
          <a:custGeom>
            <a:rect b="b" l="l" r="r" t="t"/>
            <a:pathLst>
              <a:path extrusionOk="0" h="1772530" w="2056135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7"/>
          <p:cNvSpPr/>
          <p:nvPr/>
        </p:nvSpPr>
        <p:spPr>
          <a:xfrm flipH="1" rot="10800000">
            <a:off x="1729191" y="1817453"/>
            <a:ext cx="2056135" cy="1772530"/>
          </a:xfrm>
          <a:custGeom>
            <a:rect b="b" l="l" r="r" t="t"/>
            <a:pathLst>
              <a:path extrusionOk="0" h="1772530" w="2056135">
                <a:moveTo>
                  <a:pt x="1028067" y="1688122"/>
                </a:moveTo>
                <a:cubicBezTo>
                  <a:pt x="747638" y="1688122"/>
                  <a:pt x="520306" y="1460790"/>
                  <a:pt x="520306" y="1180361"/>
                </a:cubicBezTo>
                <a:cubicBezTo>
                  <a:pt x="520306" y="899932"/>
                  <a:pt x="747638" y="672600"/>
                  <a:pt x="1028067" y="672600"/>
                </a:cubicBezTo>
                <a:cubicBezTo>
                  <a:pt x="1308496" y="672600"/>
                  <a:pt x="1535828" y="899932"/>
                  <a:pt x="1535828" y="1180361"/>
                </a:cubicBezTo>
                <a:cubicBezTo>
                  <a:pt x="1535828" y="1460790"/>
                  <a:pt x="1308496" y="1688122"/>
                  <a:pt x="1028067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37"/>
          <p:cNvSpPr/>
          <p:nvPr/>
        </p:nvSpPr>
        <p:spPr>
          <a:xfrm flipH="1" rot="10800000">
            <a:off x="6062760" y="1817453"/>
            <a:ext cx="2056135" cy="1772530"/>
          </a:xfrm>
          <a:custGeom>
            <a:rect b="b" l="l" r="r" t="t"/>
            <a:pathLst>
              <a:path extrusionOk="0" h="1772530" w="2056135">
                <a:moveTo>
                  <a:pt x="1021614" y="1688122"/>
                </a:moveTo>
                <a:cubicBezTo>
                  <a:pt x="741185" y="1688122"/>
                  <a:pt x="513853" y="1460790"/>
                  <a:pt x="513853" y="1180361"/>
                </a:cubicBezTo>
                <a:cubicBezTo>
                  <a:pt x="513853" y="899932"/>
                  <a:pt x="741185" y="672600"/>
                  <a:pt x="1021614" y="672600"/>
                </a:cubicBezTo>
                <a:cubicBezTo>
                  <a:pt x="1302043" y="672600"/>
                  <a:pt x="1529375" y="899932"/>
                  <a:pt x="1529375" y="1180361"/>
                </a:cubicBezTo>
                <a:cubicBezTo>
                  <a:pt x="1529375" y="1460790"/>
                  <a:pt x="1302043" y="1688122"/>
                  <a:pt x="1021614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9" name="Google Shape;699;p37"/>
          <p:cNvGrpSpPr/>
          <p:nvPr/>
        </p:nvGrpSpPr>
        <p:grpSpPr>
          <a:xfrm>
            <a:off x="9077368" y="5267629"/>
            <a:ext cx="427622" cy="448285"/>
            <a:chOff x="7002627" y="828237"/>
            <a:chExt cx="444697" cy="466185"/>
          </a:xfrm>
        </p:grpSpPr>
        <p:sp>
          <p:nvSpPr>
            <p:cNvPr id="700" name="Google Shape;700;p37"/>
            <p:cNvSpPr/>
            <p:nvPr/>
          </p:nvSpPr>
          <p:spPr>
            <a:xfrm>
              <a:off x="7133420" y="1073942"/>
              <a:ext cx="88753" cy="87818"/>
            </a:xfrm>
            <a:custGeom>
              <a:rect b="b" l="l" r="r" t="t"/>
              <a:pathLst>
                <a:path extrusionOk="0" h="40" w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7002627" y="943149"/>
              <a:ext cx="351273" cy="351273"/>
            </a:xfrm>
            <a:custGeom>
              <a:rect b="b" l="l" r="r" t="t"/>
              <a:pathLst>
                <a:path extrusionOk="0" h="159" w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7177329" y="1049652"/>
              <a:ext cx="66331" cy="68199"/>
            </a:xfrm>
            <a:custGeom>
              <a:rect b="b" l="l" r="r" t="t"/>
              <a:pathLst>
                <a:path extrusionOk="0" h="73" w="71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7219370" y="916990"/>
              <a:ext cx="143873" cy="152281"/>
            </a:xfrm>
            <a:custGeom>
              <a:rect b="b" l="l" r="r" t="t"/>
              <a:pathLst>
                <a:path extrusionOk="0" h="163" w="154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7338952" y="883357"/>
              <a:ext cx="56988" cy="59791"/>
            </a:xfrm>
            <a:custGeom>
              <a:rect b="b" l="l" r="r" t="t"/>
              <a:pathLst>
                <a:path extrusionOk="0" h="64" w="61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7363242" y="855330"/>
              <a:ext cx="59791" cy="61660"/>
            </a:xfrm>
            <a:custGeom>
              <a:rect b="b" l="l" r="r" t="t"/>
              <a:pathLst>
                <a:path extrusionOk="0" h="66" w="64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7067089" y="1009479"/>
              <a:ext cx="220480" cy="218612"/>
            </a:xfrm>
            <a:custGeom>
              <a:rect b="b" l="l" r="r" t="t"/>
              <a:pathLst>
                <a:path extrusionOk="0" h="99" w="100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7389401" y="828237"/>
              <a:ext cx="57923" cy="59791"/>
            </a:xfrm>
            <a:custGeom>
              <a:rect b="b" l="l" r="r" t="t"/>
              <a:pathLst>
                <a:path extrusionOk="0" h="64" w="62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37"/>
          <p:cNvGrpSpPr/>
          <p:nvPr/>
        </p:nvGrpSpPr>
        <p:grpSpPr>
          <a:xfrm>
            <a:off x="2582411" y="2212805"/>
            <a:ext cx="351981" cy="393631"/>
            <a:chOff x="5999255" y="3275006"/>
            <a:chExt cx="402656" cy="450303"/>
          </a:xfrm>
        </p:grpSpPr>
        <p:sp>
          <p:nvSpPr>
            <p:cNvPr id="709" name="Google Shape;709;p37"/>
            <p:cNvSpPr/>
            <p:nvPr/>
          </p:nvSpPr>
          <p:spPr>
            <a:xfrm>
              <a:off x="6068389" y="3442234"/>
              <a:ext cx="56988" cy="57923"/>
            </a:xfrm>
            <a:custGeom>
              <a:rect b="b" l="l" r="r" t="t"/>
              <a:pathLst>
                <a:path extrusionOk="0" h="26" w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6196380" y="3404865"/>
              <a:ext cx="48580" cy="48580"/>
            </a:xfrm>
            <a:custGeom>
              <a:rect b="b" l="l" r="r" t="t"/>
              <a:pathLst>
                <a:path extrusionOk="0"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6081468" y="3456248"/>
              <a:ext cx="30830" cy="30830"/>
            </a:xfrm>
            <a:custGeom>
              <a:rect b="b" l="l" r="r" t="t"/>
              <a:pathLst>
                <a:path extrusionOk="0" h="14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6172089" y="3380574"/>
              <a:ext cx="97161" cy="97161"/>
            </a:xfrm>
            <a:custGeom>
              <a:rect b="b" l="l" r="r" t="t"/>
              <a:pathLst>
                <a:path extrusionOk="0"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5999255" y="3275006"/>
              <a:ext cx="402656" cy="450303"/>
            </a:xfrm>
            <a:custGeom>
              <a:rect b="b" l="l" r="r" t="t"/>
              <a:pathLst>
                <a:path extrusionOk="0" h="204" w="182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37"/>
          <p:cNvGrpSpPr/>
          <p:nvPr/>
        </p:nvGrpSpPr>
        <p:grpSpPr>
          <a:xfrm>
            <a:off x="4744114" y="5388293"/>
            <a:ext cx="322827" cy="319497"/>
            <a:chOff x="6967126" y="4092464"/>
            <a:chExt cx="453105" cy="448433"/>
          </a:xfrm>
        </p:grpSpPr>
        <p:sp>
          <p:nvSpPr>
            <p:cNvPr id="715" name="Google Shape;715;p37"/>
            <p:cNvSpPr/>
            <p:nvPr/>
          </p:nvSpPr>
          <p:spPr>
            <a:xfrm>
              <a:off x="6967126" y="4343773"/>
              <a:ext cx="453105" cy="197124"/>
            </a:xfrm>
            <a:custGeom>
              <a:rect b="b" l="l" r="r" t="t"/>
              <a:pathLst>
                <a:path extrusionOk="0"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6967126" y="4092464"/>
              <a:ext cx="453105" cy="260652"/>
            </a:xfrm>
            <a:custGeom>
              <a:rect b="b" l="l" r="r" t="t"/>
              <a:pathLst>
                <a:path extrusionOk="0"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37"/>
          <p:cNvGrpSpPr/>
          <p:nvPr/>
        </p:nvGrpSpPr>
        <p:grpSpPr>
          <a:xfrm>
            <a:off x="6936769" y="2203373"/>
            <a:ext cx="336252" cy="361860"/>
            <a:chOff x="7005429" y="4859473"/>
            <a:chExt cx="466184" cy="501686"/>
          </a:xfrm>
        </p:grpSpPr>
        <p:sp>
          <p:nvSpPr>
            <p:cNvPr id="718" name="Google Shape;718;p37"/>
            <p:cNvSpPr/>
            <p:nvPr/>
          </p:nvSpPr>
          <p:spPr>
            <a:xfrm>
              <a:off x="7146499" y="5285485"/>
              <a:ext cx="50449" cy="46712"/>
            </a:xfrm>
            <a:custGeom>
              <a:rect b="b" l="l" r="r" t="t"/>
              <a:pathLst>
                <a:path extrusionOk="0" h="21" w="23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7166118" y="5278945"/>
              <a:ext cx="9342" cy="3269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7044667" y="4940751"/>
              <a:ext cx="260652" cy="260652"/>
            </a:xfrm>
            <a:custGeom>
              <a:rect b="b" l="l" r="r" t="t"/>
              <a:pathLst>
                <a:path extrusionOk="0" h="118" w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7005429" y="4859473"/>
              <a:ext cx="338194" cy="501686"/>
            </a:xfrm>
            <a:custGeom>
              <a:rect b="b" l="l" r="r" t="t"/>
              <a:pathLst>
                <a:path extrusionOk="0" h="227" w="153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7281029" y="5062202"/>
              <a:ext cx="190584" cy="190584"/>
            </a:xfrm>
            <a:custGeom>
              <a:rect b="b" l="l" r="r" t="t"/>
              <a:pathLst>
                <a:path extrusionOk="0" h="86" w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3" name="Google Shape;723;p37"/>
          <p:cNvSpPr txBox="1"/>
          <p:nvPr/>
        </p:nvSpPr>
        <p:spPr>
          <a:xfrm>
            <a:off x="1683889" y="4602561"/>
            <a:ext cx="23520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STAGE 01</a:t>
            </a:r>
            <a:endParaRPr b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7"/>
          <p:cNvSpPr txBox="1"/>
          <p:nvPr/>
        </p:nvSpPr>
        <p:spPr>
          <a:xfrm>
            <a:off x="3885759" y="2438569"/>
            <a:ext cx="26884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STAGE 02</a:t>
            </a:r>
            <a:endParaRPr b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7"/>
          <p:cNvSpPr txBox="1"/>
          <p:nvPr/>
        </p:nvSpPr>
        <p:spPr>
          <a:xfrm>
            <a:off x="6022518" y="4602561"/>
            <a:ext cx="261698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STAGE 03</a:t>
            </a:r>
            <a:endParaRPr b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7"/>
          <p:cNvSpPr txBox="1"/>
          <p:nvPr/>
        </p:nvSpPr>
        <p:spPr>
          <a:xfrm>
            <a:off x="8100866" y="2450003"/>
            <a:ext cx="3548407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STAGE 04</a:t>
            </a:r>
            <a:endParaRPr b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7" name="Google Shape;727;p37"/>
          <p:cNvCxnSpPr/>
          <p:nvPr/>
        </p:nvCxnSpPr>
        <p:spPr>
          <a:xfrm>
            <a:off x="2744591" y="3836003"/>
            <a:ext cx="0" cy="55653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8" name="Google Shape;728;p37"/>
          <p:cNvSpPr/>
          <p:nvPr/>
        </p:nvSpPr>
        <p:spPr>
          <a:xfrm>
            <a:off x="2696795" y="3762460"/>
            <a:ext cx="108000" cy="108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7"/>
          <p:cNvSpPr/>
          <p:nvPr/>
        </p:nvSpPr>
        <p:spPr>
          <a:xfrm>
            <a:off x="2696795" y="4342356"/>
            <a:ext cx="108000" cy="108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0" name="Google Shape;730;p37"/>
          <p:cNvCxnSpPr/>
          <p:nvPr/>
        </p:nvCxnSpPr>
        <p:spPr>
          <a:xfrm>
            <a:off x="7087647" y="3842939"/>
            <a:ext cx="0" cy="55653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1" name="Google Shape;731;p37"/>
          <p:cNvSpPr/>
          <p:nvPr/>
        </p:nvSpPr>
        <p:spPr>
          <a:xfrm>
            <a:off x="7039851" y="3769396"/>
            <a:ext cx="108000" cy="108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7"/>
          <p:cNvSpPr/>
          <p:nvPr/>
        </p:nvSpPr>
        <p:spPr>
          <a:xfrm>
            <a:off x="7039851" y="4349292"/>
            <a:ext cx="108000" cy="108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3" name="Google Shape;733;p37"/>
          <p:cNvCxnSpPr/>
          <p:nvPr/>
        </p:nvCxnSpPr>
        <p:spPr>
          <a:xfrm>
            <a:off x="4914336" y="3564670"/>
            <a:ext cx="0" cy="55653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4" name="Google Shape;734;p37"/>
          <p:cNvSpPr/>
          <p:nvPr/>
        </p:nvSpPr>
        <p:spPr>
          <a:xfrm>
            <a:off x="4866540" y="3491127"/>
            <a:ext cx="108000" cy="108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7"/>
          <p:cNvSpPr/>
          <p:nvPr/>
        </p:nvSpPr>
        <p:spPr>
          <a:xfrm>
            <a:off x="4866540" y="4071023"/>
            <a:ext cx="108000" cy="108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6" name="Google Shape;736;p37"/>
          <p:cNvCxnSpPr/>
          <p:nvPr/>
        </p:nvCxnSpPr>
        <p:spPr>
          <a:xfrm>
            <a:off x="9223819" y="3568348"/>
            <a:ext cx="0" cy="55653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7" name="Google Shape;737;p37"/>
          <p:cNvSpPr/>
          <p:nvPr/>
        </p:nvSpPr>
        <p:spPr>
          <a:xfrm>
            <a:off x="9176023" y="3494805"/>
            <a:ext cx="108000" cy="108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7"/>
          <p:cNvSpPr/>
          <p:nvPr/>
        </p:nvSpPr>
        <p:spPr>
          <a:xfrm>
            <a:off x="9176023" y="4074701"/>
            <a:ext cx="108000" cy="108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38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745" name="Google Shape;745;p38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8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7" name="Google Shape;747;p38"/>
          <p:cNvSpPr/>
          <p:nvPr/>
        </p:nvSpPr>
        <p:spPr>
          <a:xfrm>
            <a:off x="1794773" y="2006089"/>
            <a:ext cx="1800665" cy="1336430"/>
          </a:xfrm>
          <a:custGeom>
            <a:rect b="b" l="l" r="r" t="t"/>
            <a:pathLst>
              <a:path extrusionOk="0" h="1336430" w="1800665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8"/>
          <p:cNvSpPr/>
          <p:nvPr/>
        </p:nvSpPr>
        <p:spPr>
          <a:xfrm>
            <a:off x="1794773" y="3454006"/>
            <a:ext cx="1800665" cy="2842730"/>
          </a:xfrm>
          <a:prstGeom prst="roundRect">
            <a:avLst>
              <a:gd fmla="val 18094" name="adj"/>
            </a:avLst>
          </a:prstGeom>
          <a:noFill/>
          <a:ln cap="flat" cmpd="sng" w="25400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8"/>
          <p:cNvSpPr/>
          <p:nvPr/>
        </p:nvSpPr>
        <p:spPr>
          <a:xfrm>
            <a:off x="4080992" y="2006089"/>
            <a:ext cx="1800665" cy="1336430"/>
          </a:xfrm>
          <a:custGeom>
            <a:rect b="b" l="l" r="r" t="t"/>
            <a:pathLst>
              <a:path extrusionOk="0" h="1336430" w="1800665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8"/>
          <p:cNvSpPr/>
          <p:nvPr/>
        </p:nvSpPr>
        <p:spPr>
          <a:xfrm>
            <a:off x="4080992" y="3454006"/>
            <a:ext cx="1800665" cy="2842730"/>
          </a:xfrm>
          <a:prstGeom prst="roundRect">
            <a:avLst>
              <a:gd fmla="val 18094" name="adj"/>
            </a:avLst>
          </a:prstGeom>
          <a:noFill/>
          <a:ln cap="flat" cmpd="sng" w="25400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8"/>
          <p:cNvSpPr/>
          <p:nvPr/>
        </p:nvSpPr>
        <p:spPr>
          <a:xfrm>
            <a:off x="6367211" y="2006089"/>
            <a:ext cx="1800665" cy="1336430"/>
          </a:xfrm>
          <a:custGeom>
            <a:rect b="b" l="l" r="r" t="t"/>
            <a:pathLst>
              <a:path extrusionOk="0" h="1336430" w="1800665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8"/>
          <p:cNvSpPr/>
          <p:nvPr/>
        </p:nvSpPr>
        <p:spPr>
          <a:xfrm>
            <a:off x="6367211" y="3454006"/>
            <a:ext cx="1800665" cy="2842730"/>
          </a:xfrm>
          <a:prstGeom prst="roundRect">
            <a:avLst>
              <a:gd fmla="val 18094" name="adj"/>
            </a:avLst>
          </a:prstGeom>
          <a:noFill/>
          <a:ln cap="flat" cmpd="sng" w="25400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8"/>
          <p:cNvSpPr/>
          <p:nvPr/>
        </p:nvSpPr>
        <p:spPr>
          <a:xfrm>
            <a:off x="8653430" y="2006089"/>
            <a:ext cx="1800665" cy="1336430"/>
          </a:xfrm>
          <a:custGeom>
            <a:rect b="b" l="l" r="r" t="t"/>
            <a:pathLst>
              <a:path extrusionOk="0" h="1336430" w="1800665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8"/>
          <p:cNvSpPr/>
          <p:nvPr/>
        </p:nvSpPr>
        <p:spPr>
          <a:xfrm>
            <a:off x="8653430" y="3454006"/>
            <a:ext cx="1800665" cy="2842730"/>
          </a:xfrm>
          <a:prstGeom prst="roundRect">
            <a:avLst>
              <a:gd fmla="val 18094" name="adj"/>
            </a:avLst>
          </a:prstGeom>
          <a:noFill/>
          <a:ln cap="flat" cmpd="sng" w="25400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8"/>
          <p:cNvSpPr txBox="1"/>
          <p:nvPr/>
        </p:nvSpPr>
        <p:spPr>
          <a:xfrm>
            <a:off x="1934263" y="3911097"/>
            <a:ext cx="1471089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NOTE  01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 I hope and I believe that this Template will your Time, Money and Reputation.</a:t>
            </a:r>
            <a:endParaRPr sz="3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8"/>
          <p:cNvSpPr txBox="1"/>
          <p:nvPr/>
        </p:nvSpPr>
        <p:spPr>
          <a:xfrm>
            <a:off x="6504676" y="3911097"/>
            <a:ext cx="1425379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NOTE 03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 I hope and I believe that this Template will your Time, Money and Reputation.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8"/>
          <p:cNvSpPr txBox="1"/>
          <p:nvPr/>
        </p:nvSpPr>
        <p:spPr>
          <a:xfrm>
            <a:off x="4194556" y="3911097"/>
            <a:ext cx="1437413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NOTE 02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 I hope and I believe that this Template will your Time, Money and Reputation.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8"/>
          <p:cNvSpPr txBox="1"/>
          <p:nvPr/>
        </p:nvSpPr>
        <p:spPr>
          <a:xfrm>
            <a:off x="8790895" y="3911096"/>
            <a:ext cx="153551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NOTE 04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 I hope and I believe that this Template will your Time, Money and Reputation.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8"/>
          <p:cNvSpPr txBox="1"/>
          <p:nvPr/>
        </p:nvSpPr>
        <p:spPr>
          <a:xfrm>
            <a:off x="1522613" y="2219904"/>
            <a:ext cx="16546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67%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8"/>
          <p:cNvSpPr txBox="1"/>
          <p:nvPr/>
        </p:nvSpPr>
        <p:spPr>
          <a:xfrm>
            <a:off x="4285125" y="2219904"/>
            <a:ext cx="13468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1,258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8"/>
          <p:cNvSpPr txBox="1"/>
          <p:nvPr/>
        </p:nvSpPr>
        <p:spPr>
          <a:xfrm>
            <a:off x="6788084" y="2180498"/>
            <a:ext cx="9589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379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8"/>
          <p:cNvSpPr txBox="1"/>
          <p:nvPr/>
        </p:nvSpPr>
        <p:spPr>
          <a:xfrm>
            <a:off x="9032099" y="2191768"/>
            <a:ext cx="10775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84%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39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769" name="Google Shape;769;p39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9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39"/>
          <p:cNvGrpSpPr/>
          <p:nvPr/>
        </p:nvGrpSpPr>
        <p:grpSpPr>
          <a:xfrm>
            <a:off x="1443342" y="2040672"/>
            <a:ext cx="9623760" cy="4124021"/>
            <a:chOff x="601643" y="913675"/>
            <a:chExt cx="7924017" cy="3395639"/>
          </a:xfrm>
        </p:grpSpPr>
        <p:sp>
          <p:nvSpPr>
            <p:cNvPr id="772" name="Google Shape;772;p39"/>
            <p:cNvSpPr txBox="1"/>
            <p:nvPr/>
          </p:nvSpPr>
          <p:spPr>
            <a:xfrm>
              <a:off x="601643" y="1246476"/>
              <a:ext cx="2665432" cy="380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3" name="Google Shape;773;p39"/>
            <p:cNvCxnSpPr/>
            <p:nvPr/>
          </p:nvCxnSpPr>
          <p:spPr>
            <a:xfrm>
              <a:off x="674495" y="1228595"/>
              <a:ext cx="2528286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74" name="Google Shape;774;p39"/>
            <p:cNvSpPr txBox="1"/>
            <p:nvPr/>
          </p:nvSpPr>
          <p:spPr>
            <a:xfrm>
              <a:off x="604819" y="913675"/>
              <a:ext cx="1747850" cy="32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STAGE 01</a:t>
              </a:r>
              <a:endParaRPr b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9"/>
            <p:cNvSpPr txBox="1"/>
            <p:nvPr/>
          </p:nvSpPr>
          <p:spPr>
            <a:xfrm>
              <a:off x="648806" y="3888235"/>
              <a:ext cx="2665432" cy="380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6" name="Google Shape;776;p39"/>
            <p:cNvCxnSpPr/>
            <p:nvPr/>
          </p:nvCxnSpPr>
          <p:spPr>
            <a:xfrm>
              <a:off x="721658" y="3870354"/>
              <a:ext cx="2528286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77" name="Google Shape;777;p39"/>
            <p:cNvSpPr txBox="1"/>
            <p:nvPr/>
          </p:nvSpPr>
          <p:spPr>
            <a:xfrm>
              <a:off x="651982" y="3555434"/>
              <a:ext cx="1747850" cy="32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STAGE 04</a:t>
              </a:r>
              <a:endParaRPr b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9"/>
            <p:cNvSpPr txBox="1"/>
            <p:nvPr/>
          </p:nvSpPr>
          <p:spPr>
            <a:xfrm>
              <a:off x="5860228" y="3884652"/>
              <a:ext cx="2665432" cy="380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9" name="Google Shape;779;p39"/>
            <p:cNvCxnSpPr/>
            <p:nvPr/>
          </p:nvCxnSpPr>
          <p:spPr>
            <a:xfrm>
              <a:off x="5933080" y="3866771"/>
              <a:ext cx="2528286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80" name="Google Shape;780;p39"/>
            <p:cNvSpPr txBox="1"/>
            <p:nvPr/>
          </p:nvSpPr>
          <p:spPr>
            <a:xfrm>
              <a:off x="5863404" y="3551851"/>
              <a:ext cx="1747850" cy="32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STAGE 03</a:t>
              </a:r>
              <a:endParaRPr b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9"/>
            <p:cNvSpPr txBox="1"/>
            <p:nvPr/>
          </p:nvSpPr>
          <p:spPr>
            <a:xfrm>
              <a:off x="5810220" y="1246476"/>
              <a:ext cx="2665432" cy="380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2" name="Google Shape;782;p39"/>
            <p:cNvCxnSpPr/>
            <p:nvPr/>
          </p:nvCxnSpPr>
          <p:spPr>
            <a:xfrm>
              <a:off x="5883072" y="1228595"/>
              <a:ext cx="2528286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83" name="Google Shape;783;p39"/>
            <p:cNvSpPr txBox="1"/>
            <p:nvPr/>
          </p:nvSpPr>
          <p:spPr>
            <a:xfrm>
              <a:off x="5813396" y="913675"/>
              <a:ext cx="1747850" cy="32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STAGE 02</a:t>
              </a:r>
              <a:endParaRPr b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 rot="-5340000">
              <a:off x="3288479" y="1090345"/>
              <a:ext cx="1465430" cy="1722939"/>
            </a:xfrm>
            <a:custGeom>
              <a:rect b="b" l="l" r="r" t="t"/>
              <a:pathLst>
                <a:path extrusionOk="0" h="1722939" w="1465430">
                  <a:moveTo>
                    <a:pt x="1465430" y="1388403"/>
                  </a:moveTo>
                  <a:lnTo>
                    <a:pt x="1055958" y="1722939"/>
                  </a:lnTo>
                  <a:lnTo>
                    <a:pt x="646486" y="1388403"/>
                  </a:lnTo>
                  <a:lnTo>
                    <a:pt x="817256" y="1388403"/>
                  </a:lnTo>
                  <a:cubicBezTo>
                    <a:pt x="818207" y="1379737"/>
                    <a:pt x="818181" y="1371017"/>
                    <a:pt x="818028" y="1362268"/>
                  </a:cubicBezTo>
                  <a:cubicBezTo>
                    <a:pt x="810000" y="902323"/>
                    <a:pt x="456087" y="529556"/>
                    <a:pt x="8518" y="487973"/>
                  </a:cubicBezTo>
                  <a:lnTo>
                    <a:pt x="0" y="0"/>
                  </a:lnTo>
                  <a:cubicBezTo>
                    <a:pt x="717569" y="39799"/>
                    <a:pt x="1292699" y="628338"/>
                    <a:pt x="1305447" y="1358622"/>
                  </a:cubicBezTo>
                  <a:lnTo>
                    <a:pt x="1304532" y="138840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9"/>
            <p:cNvSpPr/>
            <p:nvPr/>
          </p:nvSpPr>
          <p:spPr>
            <a:xfrm rot="10800000">
              <a:off x="2963099" y="2424886"/>
              <a:ext cx="1412127" cy="1716454"/>
            </a:xfrm>
            <a:custGeom>
              <a:rect b="b" l="l" r="r" t="t"/>
              <a:pathLst>
                <a:path extrusionOk="0" h="1716454" w="1412127">
                  <a:moveTo>
                    <a:pt x="1002655" y="1716454"/>
                  </a:moveTo>
                  <a:lnTo>
                    <a:pt x="593183" y="1381918"/>
                  </a:lnTo>
                  <a:lnTo>
                    <a:pt x="763953" y="1381918"/>
                  </a:lnTo>
                  <a:cubicBezTo>
                    <a:pt x="764904" y="1373252"/>
                    <a:pt x="764878" y="1364532"/>
                    <a:pt x="764725" y="1355783"/>
                  </a:cubicBezTo>
                  <a:cubicBezTo>
                    <a:pt x="756968" y="911339"/>
                    <a:pt x="426247" y="548296"/>
                    <a:pt x="0" y="487775"/>
                  </a:cubicBezTo>
                  <a:lnTo>
                    <a:pt x="203814" y="238307"/>
                  </a:lnTo>
                  <a:lnTo>
                    <a:pt x="9119" y="0"/>
                  </a:lnTo>
                  <a:cubicBezTo>
                    <a:pt x="697426" y="67860"/>
                    <a:pt x="1239769" y="643211"/>
                    <a:pt x="1252144" y="1352137"/>
                  </a:cubicBezTo>
                  <a:lnTo>
                    <a:pt x="1251229" y="1381918"/>
                  </a:lnTo>
                  <a:lnTo>
                    <a:pt x="1412127" y="138191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9"/>
            <p:cNvSpPr/>
            <p:nvPr/>
          </p:nvSpPr>
          <p:spPr>
            <a:xfrm rot="5400000">
              <a:off x="4320836" y="2737864"/>
              <a:ext cx="1426774" cy="1716127"/>
            </a:xfrm>
            <a:custGeom>
              <a:rect b="b" l="l" r="r" t="t"/>
              <a:pathLst>
                <a:path extrusionOk="0" h="1716127" w="1426774">
                  <a:moveTo>
                    <a:pt x="0" y="485392"/>
                  </a:moveTo>
                  <a:lnTo>
                    <a:pt x="211738" y="226225"/>
                  </a:lnTo>
                  <a:lnTo>
                    <a:pt x="26914" y="0"/>
                  </a:lnTo>
                  <a:cubicBezTo>
                    <a:pt x="713728" y="69291"/>
                    <a:pt x="1254435" y="643967"/>
                    <a:pt x="1266791" y="1351810"/>
                  </a:cubicBezTo>
                  <a:lnTo>
                    <a:pt x="1265876" y="1381591"/>
                  </a:lnTo>
                  <a:lnTo>
                    <a:pt x="1426774" y="1381591"/>
                  </a:lnTo>
                  <a:lnTo>
                    <a:pt x="1017302" y="1716127"/>
                  </a:lnTo>
                  <a:lnTo>
                    <a:pt x="607830" y="1381591"/>
                  </a:lnTo>
                  <a:lnTo>
                    <a:pt x="778600" y="1381591"/>
                  </a:lnTo>
                  <a:cubicBezTo>
                    <a:pt x="779551" y="1372925"/>
                    <a:pt x="779525" y="1364205"/>
                    <a:pt x="779372" y="1355456"/>
                  </a:cubicBezTo>
                  <a:cubicBezTo>
                    <a:pt x="771526" y="905924"/>
                    <a:pt x="433279" y="539668"/>
                    <a:pt x="0" y="485392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4682799" y="1383125"/>
              <a:ext cx="1382621" cy="1714336"/>
            </a:xfrm>
            <a:custGeom>
              <a:rect b="b" l="l" r="r" t="t"/>
              <a:pathLst>
                <a:path extrusionOk="0" h="1714336" w="1382621">
                  <a:moveTo>
                    <a:pt x="0" y="0"/>
                  </a:moveTo>
                  <a:cubicBezTo>
                    <a:pt x="678610" y="77151"/>
                    <a:pt x="1210386" y="648114"/>
                    <a:pt x="1222638" y="1350019"/>
                  </a:cubicBezTo>
                  <a:lnTo>
                    <a:pt x="1221723" y="1379800"/>
                  </a:lnTo>
                  <a:lnTo>
                    <a:pt x="1382621" y="1379800"/>
                  </a:lnTo>
                  <a:lnTo>
                    <a:pt x="973149" y="1714336"/>
                  </a:lnTo>
                  <a:lnTo>
                    <a:pt x="563677" y="1379800"/>
                  </a:lnTo>
                  <a:lnTo>
                    <a:pt x="734447" y="1379800"/>
                  </a:lnTo>
                  <a:cubicBezTo>
                    <a:pt x="735398" y="1371134"/>
                    <a:pt x="735372" y="1362414"/>
                    <a:pt x="735219" y="1353665"/>
                  </a:cubicBezTo>
                  <a:cubicBezTo>
                    <a:pt x="727702" y="923006"/>
                    <a:pt x="416945" y="568776"/>
                    <a:pt x="9984" y="491348"/>
                  </a:cubicBezTo>
                  <a:lnTo>
                    <a:pt x="205376" y="2605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5117305" y="3444875"/>
              <a:ext cx="352426" cy="352426"/>
              <a:chOff x="5117305" y="3444875"/>
              <a:chExt cx="352426" cy="352426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5117305" y="3444875"/>
                <a:ext cx="352426" cy="352426"/>
              </a:xfrm>
              <a:prstGeom prst="ellipse">
                <a:avLst/>
              </a:pr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9"/>
              <p:cNvSpPr txBox="1"/>
              <p:nvPr/>
            </p:nvSpPr>
            <p:spPr>
              <a:xfrm>
                <a:off x="5207797" y="3489945"/>
                <a:ext cx="166687" cy="304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39"/>
            <p:cNvGrpSpPr/>
            <p:nvPr/>
          </p:nvGrpSpPr>
          <p:grpSpPr>
            <a:xfrm>
              <a:off x="5114927" y="1748684"/>
              <a:ext cx="352426" cy="352426"/>
              <a:chOff x="5117305" y="3444875"/>
              <a:chExt cx="352426" cy="352426"/>
            </a:xfrm>
          </p:grpSpPr>
          <p:sp>
            <p:nvSpPr>
              <p:cNvPr id="792" name="Google Shape;792;p39"/>
              <p:cNvSpPr/>
              <p:nvPr/>
            </p:nvSpPr>
            <p:spPr>
              <a:xfrm>
                <a:off x="5117305" y="3444875"/>
                <a:ext cx="352426" cy="352426"/>
              </a:xfrm>
              <a:prstGeom prst="ellipse">
                <a:avLst/>
              </a:pr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9"/>
              <p:cNvSpPr txBox="1"/>
              <p:nvPr/>
            </p:nvSpPr>
            <p:spPr>
              <a:xfrm>
                <a:off x="5207797" y="3489945"/>
                <a:ext cx="166687" cy="304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39"/>
            <p:cNvGrpSpPr/>
            <p:nvPr/>
          </p:nvGrpSpPr>
          <p:grpSpPr>
            <a:xfrm>
              <a:off x="3602352" y="3451437"/>
              <a:ext cx="352426" cy="352426"/>
              <a:chOff x="5117305" y="3444875"/>
              <a:chExt cx="352426" cy="352426"/>
            </a:xfrm>
          </p:grpSpPr>
          <p:sp>
            <p:nvSpPr>
              <p:cNvPr id="795" name="Google Shape;795;p39"/>
              <p:cNvSpPr/>
              <p:nvPr/>
            </p:nvSpPr>
            <p:spPr>
              <a:xfrm>
                <a:off x="5117305" y="3444875"/>
                <a:ext cx="352426" cy="352426"/>
              </a:xfrm>
              <a:prstGeom prst="ellipse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9"/>
              <p:cNvSpPr txBox="1"/>
              <p:nvPr/>
            </p:nvSpPr>
            <p:spPr>
              <a:xfrm>
                <a:off x="5207797" y="3489945"/>
                <a:ext cx="166687" cy="304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39"/>
            <p:cNvGrpSpPr/>
            <p:nvPr/>
          </p:nvGrpSpPr>
          <p:grpSpPr>
            <a:xfrm>
              <a:off x="3599974" y="1755246"/>
              <a:ext cx="352426" cy="352426"/>
              <a:chOff x="5117305" y="3444875"/>
              <a:chExt cx="352426" cy="352426"/>
            </a:xfrm>
          </p:grpSpPr>
          <p:sp>
            <p:nvSpPr>
              <p:cNvPr id="798" name="Google Shape;798;p39"/>
              <p:cNvSpPr/>
              <p:nvPr/>
            </p:nvSpPr>
            <p:spPr>
              <a:xfrm>
                <a:off x="5117305" y="3444875"/>
                <a:ext cx="352426" cy="352426"/>
              </a:xfrm>
              <a:prstGeom prst="ellipse">
                <a:avLst/>
              </a:pr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9"/>
              <p:cNvSpPr txBox="1"/>
              <p:nvPr/>
            </p:nvSpPr>
            <p:spPr>
              <a:xfrm>
                <a:off x="5207797" y="3489945"/>
                <a:ext cx="166687" cy="304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00" name="Google Shape;800;p39"/>
            <p:cNvCxnSpPr/>
            <p:nvPr/>
          </p:nvCxnSpPr>
          <p:spPr>
            <a:xfrm rot="10800000">
              <a:off x="721658" y="1910102"/>
              <a:ext cx="2837836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1" name="Google Shape;801;p39"/>
            <p:cNvCxnSpPr/>
            <p:nvPr/>
          </p:nvCxnSpPr>
          <p:spPr>
            <a:xfrm rot="10800000">
              <a:off x="765935" y="3507959"/>
              <a:ext cx="2789892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2" name="Google Shape;802;p39"/>
            <p:cNvCxnSpPr/>
            <p:nvPr/>
          </p:nvCxnSpPr>
          <p:spPr>
            <a:xfrm rot="10800000">
              <a:off x="5573522" y="1918759"/>
              <a:ext cx="2837836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3" name="Google Shape;803;p39"/>
            <p:cNvCxnSpPr/>
            <p:nvPr/>
          </p:nvCxnSpPr>
          <p:spPr>
            <a:xfrm rot="10800000">
              <a:off x="5617799" y="3516616"/>
              <a:ext cx="2789892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0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810" name="Google Shape;810;p40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0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40"/>
          <p:cNvGrpSpPr/>
          <p:nvPr/>
        </p:nvGrpSpPr>
        <p:grpSpPr>
          <a:xfrm>
            <a:off x="437440" y="1402005"/>
            <a:ext cx="11323765" cy="5182803"/>
            <a:chOff x="564870" y="849697"/>
            <a:chExt cx="8016217" cy="3668963"/>
          </a:xfrm>
        </p:grpSpPr>
        <p:sp>
          <p:nvSpPr>
            <p:cNvPr id="813" name="Google Shape;813;p40"/>
            <p:cNvSpPr/>
            <p:nvPr/>
          </p:nvSpPr>
          <p:spPr>
            <a:xfrm>
              <a:off x="4747260" y="958053"/>
              <a:ext cx="3833827" cy="3560607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579570" y="3414352"/>
              <a:ext cx="4055930" cy="110430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564870" y="958053"/>
              <a:ext cx="4070630" cy="234394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0"/>
            <p:cNvSpPr txBox="1"/>
            <p:nvPr/>
          </p:nvSpPr>
          <p:spPr>
            <a:xfrm>
              <a:off x="4885508" y="1518346"/>
              <a:ext cx="3172641" cy="1127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9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i="1" sz="1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0"/>
            <p:cNvSpPr txBox="1"/>
            <p:nvPr/>
          </p:nvSpPr>
          <p:spPr>
            <a:xfrm>
              <a:off x="4833254" y="849697"/>
              <a:ext cx="809898" cy="936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8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”</a:t>
              </a:r>
              <a:endParaRPr b="1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0"/>
            <p:cNvSpPr txBox="1"/>
            <p:nvPr/>
          </p:nvSpPr>
          <p:spPr>
            <a:xfrm>
              <a:off x="939390" y="3564242"/>
              <a:ext cx="3512357" cy="326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tr-TR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 hope and I believe that this Template will your Time, Money and Reputation.</a:t>
              </a:r>
              <a:endParaRPr b="1" i="1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0"/>
            <p:cNvSpPr txBox="1"/>
            <p:nvPr/>
          </p:nvSpPr>
          <p:spPr>
            <a:xfrm>
              <a:off x="579570" y="3437212"/>
              <a:ext cx="809898" cy="58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”</a:t>
              </a:r>
              <a:endParaRPr b="1" sz="4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0"/>
            <p:cNvSpPr txBox="1"/>
            <p:nvPr/>
          </p:nvSpPr>
          <p:spPr>
            <a:xfrm>
              <a:off x="997892" y="4127877"/>
              <a:ext cx="3344460" cy="185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21" name="Google Shape;821;p40"/>
            <p:cNvCxnSpPr/>
            <p:nvPr/>
          </p:nvCxnSpPr>
          <p:spPr>
            <a:xfrm>
              <a:off x="997892" y="4076700"/>
              <a:ext cx="3637608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822" name="Google Shape;822;p40"/>
            <p:cNvSpPr txBox="1"/>
            <p:nvPr/>
          </p:nvSpPr>
          <p:spPr>
            <a:xfrm>
              <a:off x="4927604" y="4153918"/>
              <a:ext cx="3344460" cy="196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23" name="Google Shape;823;p40"/>
            <p:cNvCxnSpPr/>
            <p:nvPr/>
          </p:nvCxnSpPr>
          <p:spPr>
            <a:xfrm>
              <a:off x="4943479" y="4076702"/>
              <a:ext cx="3637608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41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830" name="Google Shape;830;p41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1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41"/>
          <p:cNvGrpSpPr/>
          <p:nvPr/>
        </p:nvGrpSpPr>
        <p:grpSpPr>
          <a:xfrm>
            <a:off x="1009831" y="1714321"/>
            <a:ext cx="10392867" cy="4828610"/>
            <a:chOff x="844254" y="987574"/>
            <a:chExt cx="7496676" cy="3483016"/>
          </a:xfrm>
        </p:grpSpPr>
        <p:grpSp>
          <p:nvGrpSpPr>
            <p:cNvPr id="833" name="Google Shape;833;p41"/>
            <p:cNvGrpSpPr/>
            <p:nvPr/>
          </p:nvGrpSpPr>
          <p:grpSpPr>
            <a:xfrm>
              <a:off x="3858043" y="1532209"/>
              <a:ext cx="1478435" cy="1363058"/>
              <a:chOff x="3835686" y="2643180"/>
              <a:chExt cx="1478435" cy="1363058"/>
            </a:xfrm>
          </p:grpSpPr>
          <p:sp>
            <p:nvSpPr>
              <p:cNvPr id="834" name="Google Shape;834;p41"/>
              <p:cNvSpPr/>
              <p:nvPr/>
            </p:nvSpPr>
            <p:spPr>
              <a:xfrm>
                <a:off x="3835686" y="2643180"/>
                <a:ext cx="741448" cy="1363055"/>
              </a:xfrm>
              <a:custGeom>
                <a:rect b="b" l="l" r="r" t="t"/>
                <a:pathLst>
                  <a:path extrusionOk="0" h="1363056" w="741448">
                    <a:moveTo>
                      <a:pt x="741448" y="327941"/>
                    </a:moveTo>
                    <a:cubicBezTo>
                      <a:pt x="740677" y="1157841"/>
                      <a:pt x="741248" y="495849"/>
                      <a:pt x="741448" y="1363056"/>
                    </a:cubicBezTo>
                    <a:cubicBezTo>
                      <a:pt x="-761386" y="327941"/>
                      <a:pt x="434747" y="-477148"/>
                      <a:pt x="741448" y="32794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1"/>
              <p:cNvSpPr/>
              <p:nvPr/>
            </p:nvSpPr>
            <p:spPr>
              <a:xfrm flipH="1">
                <a:off x="4572000" y="2643182"/>
                <a:ext cx="742121" cy="1363056"/>
              </a:xfrm>
              <a:custGeom>
                <a:rect b="b" l="l" r="r" t="t"/>
                <a:pathLst>
                  <a:path extrusionOk="0" h="1363056" w="742121">
                    <a:moveTo>
                      <a:pt x="741448" y="327941"/>
                    </a:moveTo>
                    <a:cubicBezTo>
                      <a:pt x="743059" y="1088786"/>
                      <a:pt x="741249" y="617292"/>
                      <a:pt x="741448" y="1363056"/>
                    </a:cubicBezTo>
                    <a:cubicBezTo>
                      <a:pt x="-761386" y="327941"/>
                      <a:pt x="434747" y="-477148"/>
                      <a:pt x="741448" y="327941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6" name="Google Shape;836;p41"/>
            <p:cNvGrpSpPr/>
            <p:nvPr/>
          </p:nvGrpSpPr>
          <p:grpSpPr>
            <a:xfrm>
              <a:off x="4965823" y="1937778"/>
              <a:ext cx="746824" cy="2100342"/>
              <a:chOff x="4943466" y="3048749"/>
              <a:chExt cx="746824" cy="2100342"/>
            </a:xfrm>
          </p:grpSpPr>
          <p:sp>
            <p:nvSpPr>
              <p:cNvPr id="837" name="Google Shape;837;p41"/>
              <p:cNvSpPr/>
              <p:nvPr/>
            </p:nvSpPr>
            <p:spPr>
              <a:xfrm>
                <a:off x="4943466" y="3048749"/>
                <a:ext cx="746824" cy="1363056"/>
              </a:xfrm>
              <a:custGeom>
                <a:rect b="b" l="l" r="r" t="t"/>
                <a:pathLst>
                  <a:path extrusionOk="0" h="1363056" w="746824">
                    <a:moveTo>
                      <a:pt x="741448" y="327941"/>
                    </a:moveTo>
                    <a:cubicBezTo>
                      <a:pt x="747066" y="1050569"/>
                      <a:pt x="750018" y="562116"/>
                      <a:pt x="741448" y="1363056"/>
                    </a:cubicBezTo>
                    <a:cubicBezTo>
                      <a:pt x="-761386" y="327941"/>
                      <a:pt x="434747" y="-477148"/>
                      <a:pt x="741448" y="32794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1"/>
              <p:cNvSpPr/>
              <p:nvPr/>
            </p:nvSpPr>
            <p:spPr>
              <a:xfrm flipH="1">
                <a:off x="4948441" y="3786035"/>
                <a:ext cx="741849" cy="1363056"/>
              </a:xfrm>
              <a:custGeom>
                <a:rect b="b" l="l" r="r" t="t"/>
                <a:pathLst>
                  <a:path extrusionOk="0" h="1363056" w="741849">
                    <a:moveTo>
                      <a:pt x="741448" y="327941"/>
                    </a:moveTo>
                    <a:cubicBezTo>
                      <a:pt x="739922" y="1055331"/>
                      <a:pt x="742874" y="562116"/>
                      <a:pt x="741448" y="1363056"/>
                    </a:cubicBezTo>
                    <a:cubicBezTo>
                      <a:pt x="-761386" y="327941"/>
                      <a:pt x="434747" y="-477148"/>
                      <a:pt x="741448" y="327941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9" name="Google Shape;839;p41"/>
            <p:cNvGrpSpPr/>
            <p:nvPr/>
          </p:nvGrpSpPr>
          <p:grpSpPr>
            <a:xfrm>
              <a:off x="3840345" y="3105907"/>
              <a:ext cx="1481449" cy="1364683"/>
              <a:chOff x="3817988" y="4216878"/>
              <a:chExt cx="1481449" cy="1364683"/>
            </a:xfrm>
          </p:grpSpPr>
          <p:sp>
            <p:nvSpPr>
              <p:cNvPr id="840" name="Google Shape;840;p41"/>
              <p:cNvSpPr/>
              <p:nvPr/>
            </p:nvSpPr>
            <p:spPr>
              <a:xfrm>
                <a:off x="4557989" y="4216878"/>
                <a:ext cx="741448" cy="1363056"/>
              </a:xfrm>
              <a:custGeom>
                <a:rect b="b" l="l" r="r" t="t"/>
                <a:pathLst>
                  <a:path extrusionOk="0" h="1363056" w="741448">
                    <a:moveTo>
                      <a:pt x="741448" y="327941"/>
                    </a:moveTo>
                    <a:cubicBezTo>
                      <a:pt x="740678" y="1347644"/>
                      <a:pt x="741249" y="535865"/>
                      <a:pt x="741448" y="1363056"/>
                    </a:cubicBezTo>
                    <a:cubicBezTo>
                      <a:pt x="-761386" y="327941"/>
                      <a:pt x="434747" y="-477148"/>
                      <a:pt x="741448" y="32794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1"/>
              <p:cNvSpPr/>
              <p:nvPr/>
            </p:nvSpPr>
            <p:spPr>
              <a:xfrm flipH="1">
                <a:off x="3817988" y="4218505"/>
                <a:ext cx="741448" cy="1363056"/>
              </a:xfrm>
              <a:custGeom>
                <a:rect b="b" l="l" r="r" t="t"/>
                <a:pathLst>
                  <a:path extrusionOk="0" h="1363056" w="741448">
                    <a:moveTo>
                      <a:pt x="741448" y="327941"/>
                    </a:moveTo>
                    <a:cubicBezTo>
                      <a:pt x="740677" y="1147620"/>
                      <a:pt x="741249" y="676359"/>
                      <a:pt x="741448" y="1363056"/>
                    </a:cubicBezTo>
                    <a:cubicBezTo>
                      <a:pt x="-761386" y="327941"/>
                      <a:pt x="434747" y="-477148"/>
                      <a:pt x="741448" y="327941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41"/>
            <p:cNvGrpSpPr/>
            <p:nvPr/>
          </p:nvGrpSpPr>
          <p:grpSpPr>
            <a:xfrm>
              <a:off x="868639" y="987574"/>
              <a:ext cx="3268038" cy="786774"/>
              <a:chOff x="846282" y="2098545"/>
              <a:chExt cx="3268038" cy="786774"/>
            </a:xfrm>
          </p:grpSpPr>
          <p:grpSp>
            <p:nvGrpSpPr>
              <p:cNvPr id="843" name="Google Shape;843;p41"/>
              <p:cNvGrpSpPr/>
              <p:nvPr/>
            </p:nvGrpSpPr>
            <p:grpSpPr>
              <a:xfrm flipH="1">
                <a:off x="846282" y="2421769"/>
                <a:ext cx="2184401" cy="377413"/>
                <a:chOff x="-362770" y="3102960"/>
                <a:chExt cx="2183515" cy="377413"/>
              </a:xfrm>
            </p:grpSpPr>
            <p:sp>
              <p:nvSpPr>
                <p:cNvPr id="844" name="Google Shape;844;p41"/>
                <p:cNvSpPr txBox="1"/>
                <p:nvPr/>
              </p:nvSpPr>
              <p:spPr>
                <a:xfrm>
                  <a:off x="-338396" y="3102960"/>
                  <a:ext cx="2159141" cy="377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400">
                      <a:solidFill>
                        <a:srgbClr val="7F7F7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Go ahead and replace it with your own text.</a:t>
                  </a:r>
                  <a:endParaRPr/>
                </a:p>
              </p:txBody>
            </p:sp>
            <p:sp>
              <p:nvSpPr>
                <p:cNvPr id="845" name="Google Shape;845;p41"/>
                <p:cNvSpPr txBox="1"/>
                <p:nvPr/>
              </p:nvSpPr>
              <p:spPr>
                <a:xfrm>
                  <a:off x="-362770" y="3102960"/>
                  <a:ext cx="1145710" cy="2220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6" name="Google Shape;846;p41"/>
              <p:cNvSpPr txBox="1"/>
              <p:nvPr/>
            </p:nvSpPr>
            <p:spPr>
              <a:xfrm flipH="1">
                <a:off x="868638" y="2098545"/>
                <a:ext cx="1456585" cy="377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01</a:t>
                </a:r>
                <a:endParaRPr sz="2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47" name="Google Shape;847;p41"/>
              <p:cNvCxnSpPr/>
              <p:nvPr/>
            </p:nvCxnSpPr>
            <p:spPr>
              <a:xfrm rot="10800000">
                <a:off x="868639" y="2885319"/>
                <a:ext cx="3245681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dot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848" name="Google Shape;848;p41"/>
            <p:cNvGrpSpPr/>
            <p:nvPr/>
          </p:nvGrpSpPr>
          <p:grpSpPr>
            <a:xfrm>
              <a:off x="5792861" y="1707654"/>
              <a:ext cx="2548069" cy="786774"/>
              <a:chOff x="5770504" y="2818625"/>
              <a:chExt cx="2548069" cy="786774"/>
            </a:xfrm>
          </p:grpSpPr>
          <p:sp>
            <p:nvSpPr>
              <p:cNvPr id="849" name="Google Shape;849;p41"/>
              <p:cNvSpPr txBox="1"/>
              <p:nvPr/>
            </p:nvSpPr>
            <p:spPr>
              <a:xfrm flipH="1">
                <a:off x="6042251" y="3141849"/>
                <a:ext cx="2102689" cy="377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/>
              </a:p>
            </p:txBody>
          </p:sp>
          <p:sp>
            <p:nvSpPr>
              <p:cNvPr id="850" name="Google Shape;850;p41"/>
              <p:cNvSpPr txBox="1"/>
              <p:nvPr/>
            </p:nvSpPr>
            <p:spPr>
              <a:xfrm flipH="1">
                <a:off x="6064607" y="2818625"/>
                <a:ext cx="1456585" cy="377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02</a:t>
                </a:r>
                <a:endParaRPr sz="2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51" name="Google Shape;851;p41"/>
              <p:cNvCxnSpPr/>
              <p:nvPr/>
            </p:nvCxnSpPr>
            <p:spPr>
              <a:xfrm rot="10800000">
                <a:off x="5770504" y="3605399"/>
                <a:ext cx="2548069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dot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852" name="Google Shape;852;p41"/>
            <p:cNvGrpSpPr/>
            <p:nvPr/>
          </p:nvGrpSpPr>
          <p:grpSpPr>
            <a:xfrm>
              <a:off x="5072781" y="3486368"/>
              <a:ext cx="3263072" cy="759598"/>
              <a:chOff x="5050424" y="4597339"/>
              <a:chExt cx="3263072" cy="759598"/>
            </a:xfrm>
          </p:grpSpPr>
          <p:sp>
            <p:nvSpPr>
              <p:cNvPr id="853" name="Google Shape;853;p41"/>
              <p:cNvSpPr txBox="1"/>
              <p:nvPr/>
            </p:nvSpPr>
            <p:spPr>
              <a:xfrm flipH="1">
                <a:off x="6168925" y="4886213"/>
                <a:ext cx="1976013" cy="377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/>
              </a:p>
            </p:txBody>
          </p:sp>
          <p:sp>
            <p:nvSpPr>
              <p:cNvPr id="854" name="Google Shape;854;p41"/>
              <p:cNvSpPr txBox="1"/>
              <p:nvPr/>
            </p:nvSpPr>
            <p:spPr>
              <a:xfrm flipH="1">
                <a:off x="6191282" y="4597339"/>
                <a:ext cx="1456585" cy="377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04</a:t>
                </a:r>
                <a:endParaRPr sz="2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55" name="Google Shape;855;p41"/>
              <p:cNvCxnSpPr/>
              <p:nvPr/>
            </p:nvCxnSpPr>
            <p:spPr>
              <a:xfrm rot="10800000">
                <a:off x="5050424" y="5349763"/>
                <a:ext cx="3263072" cy="717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dot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856" name="Google Shape;856;p41"/>
            <p:cNvGrpSpPr/>
            <p:nvPr/>
          </p:nvGrpSpPr>
          <p:grpSpPr>
            <a:xfrm>
              <a:off x="3485913" y="1935063"/>
              <a:ext cx="742098" cy="2105445"/>
              <a:chOff x="3463556" y="3046034"/>
              <a:chExt cx="742098" cy="2105445"/>
            </a:xfrm>
          </p:grpSpPr>
          <p:sp>
            <p:nvSpPr>
              <p:cNvPr id="857" name="Google Shape;857;p41"/>
              <p:cNvSpPr/>
              <p:nvPr/>
            </p:nvSpPr>
            <p:spPr>
              <a:xfrm flipH="1">
                <a:off x="3463556" y="3046034"/>
                <a:ext cx="741787" cy="1363056"/>
              </a:xfrm>
              <a:custGeom>
                <a:rect b="b" l="l" r="r" t="t"/>
                <a:pathLst>
                  <a:path extrusionOk="0" h="1363056" w="741787">
                    <a:moveTo>
                      <a:pt x="741448" y="327941"/>
                    </a:moveTo>
                    <a:cubicBezTo>
                      <a:pt x="742304" y="899098"/>
                      <a:pt x="741249" y="512051"/>
                      <a:pt x="741448" y="1363056"/>
                    </a:cubicBezTo>
                    <a:cubicBezTo>
                      <a:pt x="-761386" y="327941"/>
                      <a:pt x="434747" y="-477148"/>
                      <a:pt x="741448" y="327941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1"/>
              <p:cNvSpPr/>
              <p:nvPr/>
            </p:nvSpPr>
            <p:spPr>
              <a:xfrm>
                <a:off x="3463867" y="3788423"/>
                <a:ext cx="741787" cy="1363056"/>
              </a:xfrm>
              <a:custGeom>
                <a:rect b="b" l="l" r="r" t="t"/>
                <a:pathLst>
                  <a:path extrusionOk="0" h="1363056" w="741787">
                    <a:moveTo>
                      <a:pt x="741448" y="327941"/>
                    </a:moveTo>
                    <a:cubicBezTo>
                      <a:pt x="742304" y="899098"/>
                      <a:pt x="741249" y="512051"/>
                      <a:pt x="741448" y="1363056"/>
                    </a:cubicBezTo>
                    <a:cubicBezTo>
                      <a:pt x="-761386" y="327941"/>
                      <a:pt x="434747" y="-477148"/>
                      <a:pt x="741448" y="32794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41"/>
            <p:cNvGrpSpPr/>
            <p:nvPr/>
          </p:nvGrpSpPr>
          <p:grpSpPr>
            <a:xfrm>
              <a:off x="844254" y="2715766"/>
              <a:ext cx="2639985" cy="770065"/>
              <a:chOff x="821897" y="3826737"/>
              <a:chExt cx="2639985" cy="770065"/>
            </a:xfrm>
          </p:grpSpPr>
          <p:sp>
            <p:nvSpPr>
              <p:cNvPr id="860" name="Google Shape;860;p41"/>
              <p:cNvSpPr txBox="1"/>
              <p:nvPr/>
            </p:nvSpPr>
            <p:spPr>
              <a:xfrm flipH="1">
                <a:off x="821897" y="4133252"/>
                <a:ext cx="2080494" cy="377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 ahead and replace it with your own text.</a:t>
                </a:r>
                <a:endParaRPr/>
              </a:p>
            </p:txBody>
          </p:sp>
          <p:sp>
            <p:nvSpPr>
              <p:cNvPr id="861" name="Google Shape;861;p41"/>
              <p:cNvSpPr txBox="1"/>
              <p:nvPr/>
            </p:nvSpPr>
            <p:spPr>
              <a:xfrm flipH="1">
                <a:off x="860810" y="3826737"/>
                <a:ext cx="1456585" cy="377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03</a:t>
                </a:r>
                <a:endParaRPr sz="2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62" name="Google Shape;862;p41"/>
              <p:cNvCxnSpPr/>
              <p:nvPr/>
            </p:nvCxnSpPr>
            <p:spPr>
              <a:xfrm rot="10800000">
                <a:off x="868640" y="4596802"/>
                <a:ext cx="2593242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dot"/>
                <a:round/>
                <a:headEnd len="med" w="med" type="oval"/>
                <a:tailEnd len="med" w="med" type="oval"/>
              </a:ln>
            </p:spPr>
          </p:cxnSp>
        </p:grp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2"/>
          <p:cNvSpPr/>
          <p:nvPr/>
        </p:nvSpPr>
        <p:spPr>
          <a:xfrm>
            <a:off x="0" y="1067618"/>
            <a:ext cx="12190413" cy="3644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42"/>
          <p:cNvSpPr/>
          <p:nvPr/>
        </p:nvSpPr>
        <p:spPr>
          <a:xfrm>
            <a:off x="1014410" y="432618"/>
            <a:ext cx="10161590" cy="5981700"/>
          </a:xfrm>
          <a:prstGeom prst="rect">
            <a:avLst/>
          </a:prstGeom>
          <a:noFill/>
          <a:ln cap="flat" cmpd="sng" w="76200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42"/>
          <p:cNvSpPr txBox="1"/>
          <p:nvPr/>
        </p:nvSpPr>
        <p:spPr>
          <a:xfrm>
            <a:off x="663168" y="4888310"/>
            <a:ext cx="10775776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  <a:endParaRPr b="1" sz="4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Thanks to Freepptbackgrounds.net</a:t>
            </a:r>
            <a:endParaRPr sz="28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1" name="Google Shape;871;p42"/>
          <p:cNvGrpSpPr/>
          <p:nvPr/>
        </p:nvGrpSpPr>
        <p:grpSpPr>
          <a:xfrm>
            <a:off x="1885155" y="146868"/>
            <a:ext cx="6987226" cy="603250"/>
            <a:chOff x="1885155" y="323850"/>
            <a:chExt cx="6987226" cy="603250"/>
          </a:xfrm>
        </p:grpSpPr>
        <p:sp>
          <p:nvSpPr>
            <p:cNvPr id="872" name="Google Shape;872;p42"/>
            <p:cNvSpPr/>
            <p:nvPr/>
          </p:nvSpPr>
          <p:spPr>
            <a:xfrm>
              <a:off x="1885155" y="323850"/>
              <a:ext cx="385605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2358985" y="355600"/>
              <a:ext cx="342821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2790032" y="325120"/>
              <a:ext cx="35147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3229732" y="342900"/>
              <a:ext cx="5642649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2"/>
          <p:cNvGrpSpPr/>
          <p:nvPr/>
        </p:nvGrpSpPr>
        <p:grpSpPr>
          <a:xfrm flipH="1">
            <a:off x="3332796" y="162743"/>
            <a:ext cx="6987226" cy="603250"/>
            <a:chOff x="1885155" y="323850"/>
            <a:chExt cx="6987226" cy="603250"/>
          </a:xfrm>
        </p:grpSpPr>
        <p:sp>
          <p:nvSpPr>
            <p:cNvPr id="877" name="Google Shape;877;p42"/>
            <p:cNvSpPr/>
            <p:nvPr/>
          </p:nvSpPr>
          <p:spPr>
            <a:xfrm>
              <a:off x="1885155" y="323850"/>
              <a:ext cx="385605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2358985" y="355600"/>
              <a:ext cx="342821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2790032" y="325120"/>
              <a:ext cx="35147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3229732" y="342900"/>
              <a:ext cx="5642649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1" name="Google Shape;88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2614" y="249714"/>
            <a:ext cx="1436336" cy="55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3"/>
          <p:cNvSpPr/>
          <p:nvPr/>
        </p:nvSpPr>
        <p:spPr>
          <a:xfrm>
            <a:off x="1600656" y="3377223"/>
            <a:ext cx="9966447" cy="2913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7" name="Google Shape;887;p43"/>
          <p:cNvSpPr/>
          <p:nvPr/>
        </p:nvSpPr>
        <p:spPr>
          <a:xfrm>
            <a:off x="1587" y="1924346"/>
            <a:ext cx="12187240" cy="1425948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8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43"/>
          <p:cNvSpPr/>
          <p:nvPr/>
        </p:nvSpPr>
        <p:spPr>
          <a:xfrm>
            <a:off x="6267636" y="2143400"/>
            <a:ext cx="5299467" cy="98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9" name="Google Shape;889;p43"/>
          <p:cNvSpPr/>
          <p:nvPr/>
        </p:nvSpPr>
        <p:spPr>
          <a:xfrm>
            <a:off x="795739" y="2143401"/>
            <a:ext cx="5299469" cy="98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0" name="Google Shape;890;p43"/>
          <p:cNvSpPr txBox="1"/>
          <p:nvPr/>
        </p:nvSpPr>
        <p:spPr>
          <a:xfrm>
            <a:off x="946257" y="563519"/>
            <a:ext cx="10099319" cy="101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599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 flipH="1">
            <a:off x="1043928" y="1700037"/>
            <a:ext cx="5208158" cy="44604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8"/>
          <p:cNvGrpSpPr/>
          <p:nvPr/>
        </p:nvGrpSpPr>
        <p:grpSpPr>
          <a:xfrm rot="5400000">
            <a:off x="1209320" y="357887"/>
            <a:ext cx="4177333" cy="5110637"/>
            <a:chOff x="1014410" y="146869"/>
            <a:chExt cx="10161590" cy="6267449"/>
          </a:xfrm>
        </p:grpSpPr>
        <p:sp>
          <p:nvSpPr>
            <p:cNvPr id="150" name="Google Shape;150;p18"/>
            <p:cNvSpPr/>
            <p:nvPr/>
          </p:nvSpPr>
          <p:spPr>
            <a:xfrm>
              <a:off x="1014410" y="432618"/>
              <a:ext cx="10161590" cy="5981700"/>
            </a:xfrm>
            <a:prstGeom prst="rect">
              <a:avLst/>
            </a:prstGeom>
            <a:noFill/>
            <a:ln cap="flat" cmpd="sng" w="762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8"/>
            <p:cNvGrpSpPr/>
            <p:nvPr/>
          </p:nvGrpSpPr>
          <p:grpSpPr>
            <a:xfrm>
              <a:off x="1887394" y="146869"/>
              <a:ext cx="1254112" cy="603249"/>
              <a:chOff x="1887394" y="323851"/>
              <a:chExt cx="1254112" cy="603249"/>
            </a:xfrm>
          </p:grpSpPr>
          <p:sp>
            <p:nvSpPr>
              <p:cNvPr id="152" name="Google Shape;152;p18"/>
              <p:cNvSpPr/>
              <p:nvPr/>
            </p:nvSpPr>
            <p:spPr>
              <a:xfrm>
                <a:off x="1887394" y="323851"/>
                <a:ext cx="300031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2356483" y="355600"/>
                <a:ext cx="266739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2790032" y="325120"/>
                <a:ext cx="351474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" name="Google Shape;155;p18"/>
          <p:cNvSpPr/>
          <p:nvPr/>
        </p:nvSpPr>
        <p:spPr>
          <a:xfrm>
            <a:off x="2400447" y="1261751"/>
            <a:ext cx="1814122" cy="888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endParaRPr b="1" sz="11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18"/>
          <p:cNvGrpSpPr/>
          <p:nvPr/>
        </p:nvGrpSpPr>
        <p:grpSpPr>
          <a:xfrm>
            <a:off x="6678794" y="2473800"/>
            <a:ext cx="3240000" cy="2103510"/>
            <a:chOff x="873078" y="2473800"/>
            <a:chExt cx="3240000" cy="2103510"/>
          </a:xfrm>
        </p:grpSpPr>
        <p:sp>
          <p:nvSpPr>
            <p:cNvPr id="157" name="Google Shape;157;p18"/>
            <p:cNvSpPr txBox="1"/>
            <p:nvPr/>
          </p:nvSpPr>
          <p:spPr>
            <a:xfrm>
              <a:off x="885778" y="2473800"/>
              <a:ext cx="1368300" cy="523220"/>
            </a:xfrm>
            <a:prstGeom prst="rect">
              <a:avLst/>
            </a:prstGeom>
            <a:solidFill>
              <a:srgbClr val="FD9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LOGO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935850" y="4238756"/>
              <a:ext cx="20313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THE SCENERY DESIGN</a:t>
              </a:r>
              <a:endParaRPr sz="1600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994746" y="3157059"/>
              <a:ext cx="126829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CITY</a:t>
              </a:r>
              <a:endParaRPr b="1" sz="4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73078" y="4060717"/>
              <a:ext cx="3240000" cy="18000"/>
            </a:xfrm>
            <a:prstGeom prst="rect">
              <a:avLst/>
            </a:prstGeom>
            <a:solidFill>
              <a:srgbClr val="222A35"/>
            </a:solidFill>
            <a:ln cap="flat" cmpd="sng" w="127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8"/>
          <p:cNvSpPr txBox="1"/>
          <p:nvPr/>
        </p:nvSpPr>
        <p:spPr>
          <a:xfrm>
            <a:off x="6606473" y="5027697"/>
            <a:ext cx="40706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9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168" name="Google Shape;168;p19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9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9"/>
          <p:cNvSpPr txBox="1"/>
          <p:nvPr/>
        </p:nvSpPr>
        <p:spPr>
          <a:xfrm>
            <a:off x="529267" y="1788880"/>
            <a:ext cx="4306580" cy="4607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0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4904427" y="1788880"/>
            <a:ext cx="6790414" cy="4509050"/>
            <a:chOff x="-5384" y="1996840"/>
            <a:chExt cx="7382458" cy="4222436"/>
          </a:xfrm>
        </p:grpSpPr>
        <p:sp>
          <p:nvSpPr>
            <p:cNvPr id="172" name="Google Shape;172;p19"/>
            <p:cNvSpPr/>
            <p:nvPr/>
          </p:nvSpPr>
          <p:spPr>
            <a:xfrm>
              <a:off x="3943074" y="1996840"/>
              <a:ext cx="3434000" cy="2405320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098455" y="2746082"/>
              <a:ext cx="3153552" cy="951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tr-T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3943074" y="4564276"/>
              <a:ext cx="3434000" cy="1643849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4067499" y="5284388"/>
              <a:ext cx="3104666" cy="734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tr-T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4098455" y="2331420"/>
              <a:ext cx="3042754" cy="345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TITLE 01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4146549" y="4818200"/>
              <a:ext cx="2552045" cy="288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tr-T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TITLE 02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-5384" y="2005595"/>
              <a:ext cx="3807951" cy="4213681"/>
            </a:xfrm>
            <a:prstGeom prst="rect">
              <a:avLst/>
            </a:prstGeom>
            <a:blipFill rotWithShape="1">
              <a:blip r:embed="rId3">
                <a:alphaModFix/>
              </a:blip>
              <a:tile algn="ctr" flip="none" tx="0" sx="75000" ty="0" sy="75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0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185" name="Google Shape;185;p20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0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20"/>
          <p:cNvGrpSpPr/>
          <p:nvPr/>
        </p:nvGrpSpPr>
        <p:grpSpPr>
          <a:xfrm>
            <a:off x="650554" y="2314043"/>
            <a:ext cx="2228850" cy="2232025"/>
            <a:chOff x="0" y="0"/>
            <a:chExt cx="2227424" cy="2232424"/>
          </a:xfrm>
        </p:grpSpPr>
        <p:grpSp>
          <p:nvGrpSpPr>
            <p:cNvPr id="188" name="Google Shape;188;p20"/>
            <p:cNvGrpSpPr/>
            <p:nvPr/>
          </p:nvGrpSpPr>
          <p:grpSpPr>
            <a:xfrm>
              <a:off x="0" y="0"/>
              <a:ext cx="2227424" cy="2232424"/>
              <a:chOff x="0" y="0"/>
              <a:chExt cx="2373418" cy="2378746"/>
            </a:xfrm>
          </p:grpSpPr>
          <p:sp>
            <p:nvSpPr>
              <p:cNvPr id="189" name="Google Shape;189;p20"/>
              <p:cNvSpPr/>
              <p:nvPr/>
            </p:nvSpPr>
            <p:spPr>
              <a:xfrm>
                <a:off x="107407" y="110071"/>
                <a:ext cx="2158604" cy="2158604"/>
              </a:xfrm>
              <a:prstGeom prst="ellipse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0" y="0"/>
                <a:ext cx="2373418" cy="2378746"/>
              </a:xfrm>
              <a:custGeom>
                <a:rect b="b" l="l" r="r" t="t"/>
                <a:pathLst>
                  <a:path extrusionOk="0" h="2378746" w="2373418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20"/>
            <p:cNvSpPr/>
            <p:nvPr/>
          </p:nvSpPr>
          <p:spPr>
            <a:xfrm>
              <a:off x="783728" y="668147"/>
              <a:ext cx="714802" cy="461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400"/>
                <a:buFont typeface="Calibri"/>
                <a:buNone/>
              </a:pPr>
              <a:r>
                <a:rPr lang="tr-TR" sz="2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76%</a:t>
              </a:r>
              <a:endParaRPr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581351" y="1112306"/>
              <a:ext cx="715572" cy="400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b="1" lang="tr-TR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RATE</a:t>
              </a:r>
              <a:endParaRPr b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20"/>
          <p:cNvGrpSpPr/>
          <p:nvPr/>
        </p:nvGrpSpPr>
        <p:grpSpPr>
          <a:xfrm>
            <a:off x="3591301" y="2314043"/>
            <a:ext cx="2127250" cy="2128838"/>
            <a:chOff x="0" y="0"/>
            <a:chExt cx="2126625" cy="2129124"/>
          </a:xfrm>
        </p:grpSpPr>
        <p:sp>
          <p:nvSpPr>
            <p:cNvPr id="194" name="Google Shape;194;p20"/>
            <p:cNvSpPr/>
            <p:nvPr/>
          </p:nvSpPr>
          <p:spPr>
            <a:xfrm>
              <a:off x="0" y="0"/>
              <a:ext cx="2025824" cy="2025823"/>
            </a:xfrm>
            <a:prstGeom prst="ellipse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37794" y="1111940"/>
              <a:ext cx="2088831" cy="1017184"/>
            </a:xfrm>
            <a:custGeom>
              <a:rect b="b" l="l" r="r" t="t"/>
              <a:pathLst>
                <a:path extrusionOk="0" h="1017184" w="2088831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682928" y="564847"/>
              <a:ext cx="715050" cy="46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400"/>
                <a:buFont typeface="Calibri"/>
                <a:buNone/>
              </a:pPr>
              <a:r>
                <a:rPr lang="tr-TR" sz="2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48%</a:t>
              </a:r>
              <a:endParaRPr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456801" y="1032756"/>
              <a:ext cx="715820" cy="4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b="1" lang="tr-TR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RATE</a:t>
              </a:r>
              <a:endParaRPr b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20"/>
          <p:cNvGrpSpPr/>
          <p:nvPr/>
        </p:nvGrpSpPr>
        <p:grpSpPr>
          <a:xfrm>
            <a:off x="6396994" y="2314043"/>
            <a:ext cx="2122488" cy="2128838"/>
            <a:chOff x="0" y="0"/>
            <a:chExt cx="2122208" cy="2129124"/>
          </a:xfrm>
        </p:grpSpPr>
        <p:sp>
          <p:nvSpPr>
            <p:cNvPr id="199" name="Google Shape;199;p20"/>
            <p:cNvSpPr/>
            <p:nvPr/>
          </p:nvSpPr>
          <p:spPr>
            <a:xfrm>
              <a:off x="96384" y="0"/>
              <a:ext cx="2025824" cy="2025823"/>
            </a:xfrm>
            <a:prstGeom prst="ellipse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779312" y="564847"/>
              <a:ext cx="715166" cy="46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400"/>
                <a:buFont typeface="Calibri"/>
                <a:buNone/>
              </a:pPr>
              <a:r>
                <a:rPr lang="tr-TR" sz="2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22%</a:t>
              </a:r>
              <a:endParaRPr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565060" y="1068381"/>
              <a:ext cx="715936" cy="4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b="1" lang="tr-TR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RATE</a:t>
              </a:r>
              <a:endParaRPr b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0" y="1100342"/>
              <a:ext cx="1173991" cy="1028782"/>
            </a:xfrm>
            <a:custGeom>
              <a:rect b="b" l="l" r="r" t="t"/>
              <a:pathLst>
                <a:path extrusionOk="0" h="1028782" w="1173991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20"/>
          <p:cNvGrpSpPr/>
          <p:nvPr/>
        </p:nvGrpSpPr>
        <p:grpSpPr>
          <a:xfrm>
            <a:off x="8996580" y="2311718"/>
            <a:ext cx="2449630" cy="2071048"/>
            <a:chOff x="-327099" y="0"/>
            <a:chExt cx="2449307" cy="2071327"/>
          </a:xfrm>
        </p:grpSpPr>
        <p:sp>
          <p:nvSpPr>
            <p:cNvPr id="204" name="Google Shape;204;p20"/>
            <p:cNvSpPr/>
            <p:nvPr/>
          </p:nvSpPr>
          <p:spPr>
            <a:xfrm>
              <a:off x="96384" y="0"/>
              <a:ext cx="2025824" cy="2025823"/>
            </a:xfrm>
            <a:prstGeom prst="ellipse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779312" y="564847"/>
              <a:ext cx="715166" cy="46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400"/>
                <a:buFont typeface="Calibri"/>
                <a:buNone/>
              </a:pPr>
              <a:r>
                <a:rPr lang="tr-TR" sz="24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22%</a:t>
              </a:r>
              <a:endParaRPr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565060" y="1068381"/>
              <a:ext cx="715936" cy="4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b="1" lang="tr-TR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RATE</a:t>
              </a:r>
              <a:endParaRPr b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 rot="1370220">
              <a:off x="-173471" y="855047"/>
              <a:ext cx="1173991" cy="1028782"/>
            </a:xfrm>
            <a:custGeom>
              <a:rect b="b" l="l" r="r" t="t"/>
              <a:pathLst>
                <a:path extrusionOk="0" h="1028782" w="1173991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20"/>
          <p:cNvSpPr/>
          <p:nvPr/>
        </p:nvSpPr>
        <p:spPr>
          <a:xfrm>
            <a:off x="3608993" y="4765675"/>
            <a:ext cx="2068831" cy="461963"/>
          </a:xfrm>
          <a:prstGeom prst="roundRect">
            <a:avLst>
              <a:gd fmla="val 16667" name="adj"/>
            </a:avLst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3445482" y="4813300"/>
            <a:ext cx="234122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02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3586693" y="5397308"/>
            <a:ext cx="2348058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3597806" y="5671944"/>
            <a:ext cx="2264588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3597806" y="5946581"/>
            <a:ext cx="234211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732921" y="4749312"/>
            <a:ext cx="2068831" cy="461963"/>
          </a:xfrm>
          <a:prstGeom prst="roundRect">
            <a:avLst>
              <a:gd fmla="val 16667" name="adj"/>
            </a:avLst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569410" y="4796937"/>
            <a:ext cx="234122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01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710621" y="5380945"/>
            <a:ext cx="2348058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721734" y="5655581"/>
            <a:ext cx="2264588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721734" y="5930218"/>
            <a:ext cx="234211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9304850" y="4765675"/>
            <a:ext cx="2068831" cy="461963"/>
          </a:xfrm>
          <a:prstGeom prst="roundRect">
            <a:avLst>
              <a:gd fmla="val 16667" name="adj"/>
            </a:avLst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9141339" y="4813300"/>
            <a:ext cx="234122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04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9282550" y="5397308"/>
            <a:ext cx="2348058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9293663" y="5671944"/>
            <a:ext cx="2264588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22" name="Google Shape;222;p20"/>
          <p:cNvSpPr/>
          <p:nvPr/>
        </p:nvSpPr>
        <p:spPr>
          <a:xfrm>
            <a:off x="9293663" y="5946581"/>
            <a:ext cx="234211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>
            <a:off x="6428778" y="4749312"/>
            <a:ext cx="2068831" cy="461963"/>
          </a:xfrm>
          <a:prstGeom prst="roundRect">
            <a:avLst>
              <a:gd fmla="val 16667" name="adj"/>
            </a:avLst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0"/>
          <p:cNvSpPr txBox="1"/>
          <p:nvPr/>
        </p:nvSpPr>
        <p:spPr>
          <a:xfrm>
            <a:off x="6265267" y="4796937"/>
            <a:ext cx="234122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03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6406478" y="5380945"/>
            <a:ext cx="2348058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6417591" y="5655581"/>
            <a:ext cx="2264588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  <p:sp>
        <p:nvSpPr>
          <p:cNvPr id="227" name="Google Shape;227;p20"/>
          <p:cNvSpPr/>
          <p:nvPr/>
        </p:nvSpPr>
        <p:spPr>
          <a:xfrm>
            <a:off x="6417591" y="5930218"/>
            <a:ext cx="234211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1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234" name="Google Shape;234;p21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1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21"/>
          <p:cNvGrpSpPr/>
          <p:nvPr/>
        </p:nvGrpSpPr>
        <p:grpSpPr>
          <a:xfrm>
            <a:off x="822815" y="1810836"/>
            <a:ext cx="10563831" cy="4699333"/>
            <a:chOff x="1038576" y="1799684"/>
            <a:chExt cx="10563831" cy="4699333"/>
          </a:xfrm>
        </p:grpSpPr>
        <p:sp>
          <p:nvSpPr>
            <p:cNvPr id="237" name="Google Shape;237;p21"/>
            <p:cNvSpPr/>
            <p:nvPr/>
          </p:nvSpPr>
          <p:spPr>
            <a:xfrm flipH="1">
              <a:off x="1561338" y="1799684"/>
              <a:ext cx="3628112" cy="3628112"/>
            </a:xfrm>
            <a:prstGeom prst="ellipse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 flipH="1">
              <a:off x="1839609" y="2548963"/>
              <a:ext cx="3074276" cy="2308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21"/>
            <p:cNvGrpSpPr/>
            <p:nvPr/>
          </p:nvGrpSpPr>
          <p:grpSpPr>
            <a:xfrm>
              <a:off x="1038576" y="2311302"/>
              <a:ext cx="10563831" cy="4187715"/>
              <a:chOff x="-2905579" y="1474523"/>
              <a:chExt cx="7597880" cy="3011952"/>
            </a:xfrm>
          </p:grpSpPr>
          <p:sp>
            <p:nvSpPr>
              <p:cNvPr id="240" name="Google Shape;240;p21"/>
              <p:cNvSpPr/>
              <p:nvPr/>
            </p:nvSpPr>
            <p:spPr>
              <a:xfrm>
                <a:off x="-2905579" y="3939292"/>
                <a:ext cx="7597880" cy="547183"/>
              </a:xfrm>
              <a:prstGeom prst="rect">
                <a:avLst/>
              </a:prstGeom>
              <a:solidFill>
                <a:srgbClr val="222A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85213" y="1474523"/>
                <a:ext cx="4053861" cy="18895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2" name="Google Shape;242;p21"/>
              <p:cNvSpPr/>
              <p:nvPr/>
            </p:nvSpPr>
            <p:spPr>
              <a:xfrm>
                <a:off x="-2607788" y="4013284"/>
                <a:ext cx="7064589" cy="399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HEADER NAME</a:t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complex idea can be conveyed with just a single still image, namely making it possible to absorb large amounts of data quickly.</a:t>
                </a:r>
                <a:endParaRPr/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2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249" name="Google Shape;249;p22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2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22"/>
          <p:cNvGrpSpPr/>
          <p:nvPr/>
        </p:nvGrpSpPr>
        <p:grpSpPr>
          <a:xfrm>
            <a:off x="7132097" y="2013855"/>
            <a:ext cx="1594497" cy="741951"/>
            <a:chOff x="4065694" y="3960217"/>
            <a:chExt cx="2811555" cy="1281388"/>
          </a:xfrm>
        </p:grpSpPr>
        <p:sp>
          <p:nvSpPr>
            <p:cNvPr id="252" name="Google Shape;252;p22"/>
            <p:cNvSpPr/>
            <p:nvPr/>
          </p:nvSpPr>
          <p:spPr>
            <a:xfrm>
              <a:off x="4081294" y="3961259"/>
              <a:ext cx="2230265" cy="557566"/>
            </a:xfrm>
            <a:prstGeom prst="roundRect">
              <a:avLst>
                <a:gd fmla="val 46832" name="adj"/>
              </a:avLst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2"/>
            <p:cNvSpPr txBox="1"/>
            <p:nvPr/>
          </p:nvSpPr>
          <p:spPr>
            <a:xfrm>
              <a:off x="4306123" y="3960217"/>
              <a:ext cx="2005435" cy="558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ADRESS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2"/>
            <p:cNvSpPr txBox="1"/>
            <p:nvPr/>
          </p:nvSpPr>
          <p:spPr>
            <a:xfrm>
              <a:off x="4065694" y="4630327"/>
              <a:ext cx="2811555" cy="611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Add Content</a:t>
              </a:r>
              <a:endParaRPr sz="17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22"/>
          <p:cNvSpPr txBox="1"/>
          <p:nvPr/>
        </p:nvSpPr>
        <p:spPr>
          <a:xfrm>
            <a:off x="6659855" y="2890782"/>
            <a:ext cx="553631" cy="7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24800" lIns="49625" spcFirstLastPara="1" rIns="49625" wrap="square" tIns="24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4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7140944" y="2973207"/>
            <a:ext cx="3925109" cy="881115"/>
          </a:xfrm>
          <a:prstGeom prst="rect">
            <a:avLst/>
          </a:prstGeom>
          <a:noFill/>
          <a:ln>
            <a:noFill/>
          </a:ln>
        </p:spPr>
        <p:txBody>
          <a:bodyPr anchorCtr="0" anchor="t" bIns="24800" lIns="49625" spcFirstLastPara="1" rIns="49625" wrap="square" tIns="24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6659855" y="4099091"/>
            <a:ext cx="553631" cy="7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24800" lIns="49625" spcFirstLastPara="1" rIns="49625" wrap="square" tIns="24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4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7140944" y="4181518"/>
            <a:ext cx="3925109" cy="881115"/>
          </a:xfrm>
          <a:prstGeom prst="rect">
            <a:avLst/>
          </a:prstGeom>
          <a:noFill/>
          <a:ln>
            <a:noFill/>
          </a:ln>
        </p:spPr>
        <p:txBody>
          <a:bodyPr anchorCtr="0" anchor="t" bIns="24800" lIns="49625" spcFirstLastPara="1" rIns="49625" wrap="square" tIns="24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9" name="Google Shape;259;p22"/>
          <p:cNvSpPr txBox="1"/>
          <p:nvPr/>
        </p:nvSpPr>
        <p:spPr>
          <a:xfrm>
            <a:off x="6659855" y="5308221"/>
            <a:ext cx="553631" cy="7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24800" lIns="49625" spcFirstLastPara="1" rIns="49625" wrap="square" tIns="24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4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/>
          <p:nvPr/>
        </p:nvSpPr>
        <p:spPr>
          <a:xfrm>
            <a:off x="7140944" y="5390647"/>
            <a:ext cx="3925109" cy="881115"/>
          </a:xfrm>
          <a:prstGeom prst="rect">
            <a:avLst/>
          </a:prstGeom>
          <a:noFill/>
          <a:ln>
            <a:noFill/>
          </a:ln>
        </p:spPr>
        <p:txBody>
          <a:bodyPr anchorCtr="0" anchor="t" bIns="24800" lIns="49625" spcFirstLastPara="1" rIns="49625" wrap="square" tIns="24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cxnSp>
        <p:nvCxnSpPr>
          <p:cNvPr id="261" name="Google Shape;261;p22"/>
          <p:cNvCxnSpPr/>
          <p:nvPr/>
        </p:nvCxnSpPr>
        <p:spPr>
          <a:xfrm>
            <a:off x="6807235" y="4015172"/>
            <a:ext cx="4258816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22"/>
          <p:cNvCxnSpPr/>
          <p:nvPr/>
        </p:nvCxnSpPr>
        <p:spPr>
          <a:xfrm>
            <a:off x="6807235" y="5249203"/>
            <a:ext cx="4258816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22"/>
          <p:cNvSpPr/>
          <p:nvPr/>
        </p:nvSpPr>
        <p:spPr>
          <a:xfrm>
            <a:off x="1703720" y="5852286"/>
            <a:ext cx="474062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2"/>
          <p:cNvSpPr/>
          <p:nvPr/>
        </p:nvSpPr>
        <p:spPr>
          <a:xfrm>
            <a:off x="1775746" y="5496899"/>
            <a:ext cx="1888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1419024" y="5548666"/>
            <a:ext cx="415758" cy="415756"/>
          </a:xfrm>
          <a:prstGeom prst="ellipse">
            <a:avLst/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1322026" y="1924263"/>
            <a:ext cx="4862390" cy="33567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3"/>
          <p:cNvGrpSpPr/>
          <p:nvPr/>
        </p:nvGrpSpPr>
        <p:grpSpPr>
          <a:xfrm>
            <a:off x="0" y="264242"/>
            <a:ext cx="12190413" cy="688884"/>
            <a:chOff x="-318472" y="227171"/>
            <a:chExt cx="12546089" cy="688884"/>
          </a:xfrm>
        </p:grpSpPr>
        <p:sp>
          <p:nvSpPr>
            <p:cNvPr id="273" name="Google Shape;273;p23"/>
            <p:cNvSpPr/>
            <p:nvPr/>
          </p:nvSpPr>
          <p:spPr>
            <a:xfrm flipH="1" rot="10800000">
              <a:off x="-318472" y="853517"/>
              <a:ext cx="12546089" cy="62538"/>
            </a:xfrm>
            <a:prstGeom prst="rect">
              <a:avLst/>
            </a:pr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3"/>
            <p:cNvSpPr txBox="1"/>
            <p:nvPr/>
          </p:nvSpPr>
          <p:spPr>
            <a:xfrm>
              <a:off x="4246747" y="227171"/>
              <a:ext cx="34352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8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23"/>
          <p:cNvSpPr/>
          <p:nvPr/>
        </p:nvSpPr>
        <p:spPr>
          <a:xfrm rot="-900000">
            <a:off x="1693764" y="2434065"/>
            <a:ext cx="1800200" cy="18002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3"/>
          <p:cNvSpPr txBox="1"/>
          <p:nvPr/>
        </p:nvSpPr>
        <p:spPr>
          <a:xfrm>
            <a:off x="1909788" y="4438778"/>
            <a:ext cx="136815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01</a:t>
            </a:r>
            <a:endParaRPr b="1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1837779" y="5086850"/>
            <a:ext cx="1858477" cy="11033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3"/>
          <p:cNvSpPr/>
          <p:nvPr/>
        </p:nvSpPr>
        <p:spPr>
          <a:xfrm rot="-900000">
            <a:off x="4029646" y="2434065"/>
            <a:ext cx="1800200" cy="18002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4245670" y="4438778"/>
            <a:ext cx="136815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02</a:t>
            </a:r>
            <a:endParaRPr b="1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4173662" y="5086850"/>
            <a:ext cx="1921544" cy="11033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3"/>
          <p:cNvSpPr/>
          <p:nvPr/>
        </p:nvSpPr>
        <p:spPr>
          <a:xfrm rot="-900000">
            <a:off x="6371434" y="2434065"/>
            <a:ext cx="1800200" cy="18002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"/>
          <p:cNvSpPr txBox="1"/>
          <p:nvPr/>
        </p:nvSpPr>
        <p:spPr>
          <a:xfrm>
            <a:off x="6587458" y="4438778"/>
            <a:ext cx="136815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03</a:t>
            </a:r>
            <a:endParaRPr b="1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 txBox="1"/>
          <p:nvPr/>
        </p:nvSpPr>
        <p:spPr>
          <a:xfrm>
            <a:off x="6515449" y="5086850"/>
            <a:ext cx="1989573" cy="11033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3"/>
          <p:cNvSpPr/>
          <p:nvPr/>
        </p:nvSpPr>
        <p:spPr>
          <a:xfrm rot="-900000">
            <a:off x="8707316" y="2434065"/>
            <a:ext cx="1800200" cy="18002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8923340" y="4438778"/>
            <a:ext cx="136815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04</a:t>
            </a:r>
            <a:endParaRPr b="1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8851332" y="5086850"/>
            <a:ext cx="1858478" cy="11033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tr-TR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</a:t>
            </a:r>
            <a:endParaRPr sz="1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>
            <a:off x="1043928" y="1700037"/>
            <a:ext cx="5208158" cy="44604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24"/>
          <p:cNvGrpSpPr/>
          <p:nvPr/>
        </p:nvGrpSpPr>
        <p:grpSpPr>
          <a:xfrm rot="5400000">
            <a:off x="1209320" y="357887"/>
            <a:ext cx="4177333" cy="5110637"/>
            <a:chOff x="1014410" y="146869"/>
            <a:chExt cx="10161590" cy="6267449"/>
          </a:xfrm>
        </p:grpSpPr>
        <p:sp>
          <p:nvSpPr>
            <p:cNvPr id="294" name="Google Shape;294;p24"/>
            <p:cNvSpPr/>
            <p:nvPr/>
          </p:nvSpPr>
          <p:spPr>
            <a:xfrm>
              <a:off x="1014410" y="432618"/>
              <a:ext cx="10161590" cy="5981700"/>
            </a:xfrm>
            <a:prstGeom prst="rect">
              <a:avLst/>
            </a:prstGeom>
            <a:noFill/>
            <a:ln cap="flat" cmpd="sng" w="762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5" name="Google Shape;295;p24"/>
            <p:cNvGrpSpPr/>
            <p:nvPr/>
          </p:nvGrpSpPr>
          <p:grpSpPr>
            <a:xfrm>
              <a:off x="1887394" y="146869"/>
              <a:ext cx="1254112" cy="603249"/>
              <a:chOff x="1887394" y="323851"/>
              <a:chExt cx="1254112" cy="603249"/>
            </a:xfrm>
          </p:grpSpPr>
          <p:sp>
            <p:nvSpPr>
              <p:cNvPr id="296" name="Google Shape;296;p24"/>
              <p:cNvSpPr/>
              <p:nvPr/>
            </p:nvSpPr>
            <p:spPr>
              <a:xfrm>
                <a:off x="1887394" y="323851"/>
                <a:ext cx="300031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4"/>
              <p:cNvSpPr/>
              <p:nvPr/>
            </p:nvSpPr>
            <p:spPr>
              <a:xfrm>
                <a:off x="2356483" y="355600"/>
                <a:ext cx="266739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4"/>
              <p:cNvSpPr/>
              <p:nvPr/>
            </p:nvSpPr>
            <p:spPr>
              <a:xfrm>
                <a:off x="2790032" y="325120"/>
                <a:ext cx="351474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9" name="Google Shape;299;p24"/>
          <p:cNvSpPr/>
          <p:nvPr/>
        </p:nvSpPr>
        <p:spPr>
          <a:xfrm>
            <a:off x="2400447" y="1261751"/>
            <a:ext cx="1814122" cy="888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endParaRPr b="1" sz="11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24"/>
          <p:cNvGrpSpPr/>
          <p:nvPr/>
        </p:nvGrpSpPr>
        <p:grpSpPr>
          <a:xfrm>
            <a:off x="6678794" y="2473800"/>
            <a:ext cx="3240000" cy="2103510"/>
            <a:chOff x="873078" y="2473800"/>
            <a:chExt cx="3240000" cy="2103510"/>
          </a:xfrm>
        </p:grpSpPr>
        <p:sp>
          <p:nvSpPr>
            <p:cNvPr id="301" name="Google Shape;301;p24"/>
            <p:cNvSpPr txBox="1"/>
            <p:nvPr/>
          </p:nvSpPr>
          <p:spPr>
            <a:xfrm>
              <a:off x="885778" y="2473800"/>
              <a:ext cx="1368300" cy="523220"/>
            </a:xfrm>
            <a:prstGeom prst="rect">
              <a:avLst/>
            </a:prstGeom>
            <a:solidFill>
              <a:srgbClr val="FD9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LOGO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4"/>
            <p:cNvSpPr txBox="1"/>
            <p:nvPr/>
          </p:nvSpPr>
          <p:spPr>
            <a:xfrm>
              <a:off x="935850" y="4238756"/>
              <a:ext cx="20313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THE SCENERY DESIGN</a:t>
              </a:r>
              <a:endParaRPr sz="1600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4"/>
            <p:cNvSpPr txBox="1"/>
            <p:nvPr/>
          </p:nvSpPr>
          <p:spPr>
            <a:xfrm>
              <a:off x="1138920" y="3134731"/>
              <a:ext cx="26324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COUNTRY</a:t>
              </a:r>
              <a:endParaRPr b="1" sz="4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873078" y="4060717"/>
              <a:ext cx="3240000" cy="18000"/>
            </a:xfrm>
            <a:prstGeom prst="rect">
              <a:avLst/>
            </a:prstGeom>
            <a:solidFill>
              <a:srgbClr val="222A35"/>
            </a:solidFill>
            <a:ln cap="flat" cmpd="sng" w="12700">
              <a:solidFill>
                <a:srgbClr val="222A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24"/>
          <p:cNvSpPr txBox="1"/>
          <p:nvPr/>
        </p:nvSpPr>
        <p:spPr>
          <a:xfrm>
            <a:off x="6606473" y="5027697"/>
            <a:ext cx="407069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Holding Corporation Presentation Template www.templatesppt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